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7" r:id="rId2"/>
    <p:sldId id="259" r:id="rId3"/>
    <p:sldId id="271" r:id="rId4"/>
    <p:sldId id="272" r:id="rId5"/>
    <p:sldId id="273" r:id="rId6"/>
    <p:sldId id="288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4" r:id="rId19"/>
    <p:sldId id="286" r:id="rId20"/>
    <p:sldId id="287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6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A37F5-F7F5-4990-92AC-EDAFC8078BA5}" type="datetimeFigureOut">
              <a:rPr lang="es-CL" smtClean="0"/>
              <a:t>02-09-2018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C5C9A-9A2B-4B9B-A923-36EB1F1578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240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02-09-2018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02-09-2018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02-09-2018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02-09-2018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02-09-2018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6BCA-8E9E-409F-9112-AE65D28FBD2D}" type="datetimeFigureOut">
              <a:rPr lang="es-CL" smtClean="0"/>
              <a:t>02-09-2018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D426BCA-8E9E-409F-9112-AE65D28FBD2D}" type="datetimeFigureOut">
              <a:rPr lang="es-CL" smtClean="0"/>
              <a:t>02-09-2018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6AF6CEC-515A-4539-BDA0-2BD57F6FBB99}" type="slidenum">
              <a:rPr lang="es-CL" smtClean="0"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96" y="5085184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000" b="1" dirty="0" smtClean="0">
                <a:solidFill>
                  <a:srgbClr val="FFC000"/>
                </a:solidFill>
              </a:rPr>
              <a:t>ALEJANDRO LANDA FARIAS </a:t>
            </a:r>
            <a:endParaRPr lang="es-CL" sz="30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Alejandro\Desktop\ALE\U-\2012\II SEMESTRE\ESPAÑOL I\Cirque-du-soleil-bra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b="3566"/>
          <a:stretch/>
        </p:blipFill>
        <p:spPr bwMode="auto">
          <a:xfrm>
            <a:off x="2088845" y="1527217"/>
            <a:ext cx="4966309" cy="328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699792" y="330062"/>
            <a:ext cx="3546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smtClean="0">
                <a:solidFill>
                  <a:srgbClr val="FFC000"/>
                </a:solidFill>
              </a:rPr>
              <a:t>CONCLUSIONES</a:t>
            </a:r>
            <a:endParaRPr lang="es-CL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lejandro\Desktop\Sin títulosdf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1" b="3674"/>
          <a:stretch/>
        </p:blipFill>
        <p:spPr bwMode="auto">
          <a:xfrm>
            <a:off x="-13856" y="-1"/>
            <a:ext cx="5148065" cy="36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m1.paperblog.com/i/57/572942/cirque-du-soleil-ka-L-WLz98K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16036"/>
            <a:ext cx="5139145" cy="31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372200" y="1412776"/>
            <a:ext cx="14975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0" b="1" dirty="0">
                <a:solidFill>
                  <a:schemeClr val="tx2"/>
                </a:solidFill>
              </a:rPr>
              <a:t>Destreza</a:t>
            </a:r>
            <a:endParaRPr lang="es-CL" sz="3000" b="1" dirty="0"/>
          </a:p>
        </p:txBody>
      </p:sp>
      <p:sp>
        <p:nvSpPr>
          <p:cNvPr id="7" name="6 Rectángulo"/>
          <p:cNvSpPr/>
          <p:nvPr/>
        </p:nvSpPr>
        <p:spPr>
          <a:xfrm>
            <a:off x="467544" y="4365104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>
                <a:solidFill>
                  <a:schemeClr val="tx2"/>
                </a:solidFill>
              </a:rPr>
              <a:t>Formas </a:t>
            </a:r>
            <a:r>
              <a:rPr lang="es-CL" sz="3000" b="1" dirty="0" smtClean="0">
                <a:solidFill>
                  <a:schemeClr val="tx2"/>
                </a:solidFill>
              </a:rPr>
              <a:t>artísticas de </a:t>
            </a:r>
            <a:r>
              <a:rPr lang="es-CL" sz="3000" b="1" dirty="0">
                <a:solidFill>
                  <a:schemeClr val="tx2"/>
                </a:solidFill>
              </a:rPr>
              <a:t>todo el mundo</a:t>
            </a:r>
            <a:endParaRPr lang="es-CL" sz="3000" b="1" dirty="0"/>
          </a:p>
        </p:txBody>
      </p:sp>
    </p:spTree>
    <p:extLst>
      <p:ext uri="{BB962C8B-B14F-4D97-AF65-F5344CB8AC3E}">
        <p14:creationId xmlns:p14="http://schemas.microsoft.com/office/powerpoint/2010/main" val="28085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476672"/>
            <a:ext cx="38164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/>
              <a:t>ESPECATACULOS ITINERARIOS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5" name="Picture 2" descr="C:\Users\Alejandro\Desktop\LargeConten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6" y="1611194"/>
            <a:ext cx="3528392" cy="42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ejandro\Desktop\Koo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16" y="620688"/>
            <a:ext cx="405309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1.bp.blogspot.com/-EoemmY6QFgE/Txeidve14FI/AAAAAAAAAS4/l1yX_joSIVU/s1600/hi-31015-amaluna-cirque-8c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52" y="3410775"/>
            <a:ext cx="5369292" cy="302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viajes.net/blog/wp-content/uploads/2012/02/Cirque-Poster_201011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7515"/>
            <a:ext cx="4782463" cy="318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lejandro\Desktop\LargeContentImag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78" y="1548160"/>
            <a:ext cx="4059505" cy="491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nfolocos.files.wordpress.com/2010/05/cirque_du_soleil-tot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59" y="260648"/>
            <a:ext cx="4085141" cy="326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404664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/>
              <a:t>ESPECTACULOS RESIDENTES EN EL MUNDO</a:t>
            </a:r>
            <a:endParaRPr lang="es-CL" sz="3000" dirty="0"/>
          </a:p>
        </p:txBody>
      </p:sp>
      <p:pic>
        <p:nvPicPr>
          <p:cNvPr id="5" name="Picture 2" descr="http://www.chipandco.com/wp-content/uploads/2012/07/1322882351_La-Nouba-Cirque-du-soleil-784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80" y="-388"/>
            <a:ext cx="3141920" cy="564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tatic01.cirquedusoleil.com/en/~/media/shows/o/images/content/video-music/album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1992"/>
            <a:ext cx="3024336" cy="41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rpd.org/Libraries/Graphics/beatlesLove.sflb.ash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7" y="3140968"/>
            <a:ext cx="3450560" cy="340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ventsmaster.net/file/pic/event/2012/06/3b3232d5e27fa4b8ee86b906ad5a0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96" y="259802"/>
            <a:ext cx="3628999" cy="56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-pGTxeTyvY-A/TYp2JwR2RdI/AAAAAAAAFwc/MaOUrR_dnWs/s1600/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14966"/>
            <a:ext cx="477053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lasvegastourism.com/shows/z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6982"/>
            <a:ext cx="3888432" cy="312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s.lasoo.co.nz/wp-content/uploads/2011/08/saltimbanco_wall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79512" y="476672"/>
            <a:ext cx="27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/>
              <a:t>ESPECTACULOS EN CHILE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580112" y="2145966"/>
            <a:ext cx="3024336" cy="2939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 smtClean="0"/>
              <a:t> </a:t>
            </a:r>
            <a:r>
              <a:rPr lang="es-CL" sz="3000" b="1" dirty="0"/>
              <a:t>2006</a:t>
            </a:r>
          </a:p>
          <a:p>
            <a:r>
              <a:rPr lang="es-CL" sz="3000" b="1" dirty="0"/>
              <a:t>Saltimbancos escapando de la rutina  en las grandes metrópolis</a:t>
            </a:r>
          </a:p>
        </p:txBody>
      </p:sp>
    </p:spTree>
    <p:extLst>
      <p:ext uri="{BB962C8B-B14F-4D97-AF65-F5344CB8AC3E}">
        <p14:creationId xmlns:p14="http://schemas.microsoft.com/office/powerpoint/2010/main" val="29171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anal-i.cl/wp-content/uploads/2012/06/Cirque-du-Soleil.-Aleg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5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552319" y="341756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0" b="1" dirty="0" smtClean="0"/>
              <a:t>2008</a:t>
            </a:r>
            <a:endParaRPr lang="es-CL" sz="3000" b="1" dirty="0"/>
          </a:p>
          <a:p>
            <a:r>
              <a:rPr lang="es-CL" sz="3000" b="1" dirty="0"/>
              <a:t>Un estado de animo y un estado mental </a:t>
            </a:r>
          </a:p>
        </p:txBody>
      </p:sp>
    </p:spTree>
    <p:extLst>
      <p:ext uri="{BB962C8B-B14F-4D97-AF65-F5344CB8AC3E}">
        <p14:creationId xmlns:p14="http://schemas.microsoft.com/office/powerpoint/2010/main" val="39187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_Mt7kmOikOhY/SJJ4XXTR6DI/AAAAAAAAAD4/vPKMC-E3Yug/s400/normal_tori_says_goodbye_to_qui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3448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47622" y="34061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0" b="1" dirty="0"/>
              <a:t>2010</a:t>
            </a:r>
          </a:p>
          <a:p>
            <a:r>
              <a:rPr lang="es-CL" sz="3000" b="1" dirty="0"/>
              <a:t>Una joven soñadora en un mundo sin sentido </a:t>
            </a:r>
          </a:p>
        </p:txBody>
      </p:sp>
    </p:spTree>
    <p:extLst>
      <p:ext uri="{BB962C8B-B14F-4D97-AF65-F5344CB8AC3E}">
        <p14:creationId xmlns:p14="http://schemas.microsoft.com/office/powerpoint/2010/main" val="8024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oncierto.cl/wp-content/blogs.dir/104/files/2012/11/Vareka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4" y="1"/>
            <a:ext cx="915892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7504" y="32129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0" b="1" dirty="0"/>
              <a:t>2012</a:t>
            </a:r>
          </a:p>
          <a:p>
            <a:r>
              <a:rPr lang="es-CL" sz="3000" b="1" dirty="0"/>
              <a:t>Un </a:t>
            </a:r>
            <a:r>
              <a:rPr lang="es-CL" sz="3000" b="1" dirty="0" err="1" smtClean="0"/>
              <a:t>angel</a:t>
            </a:r>
            <a:r>
              <a:rPr lang="es-CL" sz="3000" b="1" dirty="0" smtClean="0"/>
              <a:t> </a:t>
            </a:r>
            <a:r>
              <a:rPr lang="es-CL" sz="3000" b="1" dirty="0"/>
              <a:t>cae del cielo en un bosque mágico y fantástico</a:t>
            </a:r>
          </a:p>
        </p:txBody>
      </p:sp>
    </p:spTree>
    <p:extLst>
      <p:ext uri="{BB962C8B-B14F-4D97-AF65-F5344CB8AC3E}">
        <p14:creationId xmlns:p14="http://schemas.microsoft.com/office/powerpoint/2010/main" val="24130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opshowslasvegas.com/wp-content/uploads/2011/08/Michael-Jackson-Immortal-World-T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50"/>
            <a:ext cx="9144000" cy="691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00401" y="1772816"/>
            <a:ext cx="34435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 smtClean="0"/>
              <a:t>2014 </a:t>
            </a:r>
          </a:p>
          <a:p>
            <a:r>
              <a:rPr lang="es-CL" sz="3000" b="1" dirty="0" smtClean="0"/>
              <a:t>se </a:t>
            </a:r>
            <a:r>
              <a:rPr lang="es-CL" sz="3000" b="1" dirty="0"/>
              <a:t>captura la esencia, el alma y la inspiración del Rey del Pop</a:t>
            </a:r>
          </a:p>
        </p:txBody>
      </p:sp>
    </p:spTree>
    <p:extLst>
      <p:ext uri="{BB962C8B-B14F-4D97-AF65-F5344CB8AC3E}">
        <p14:creationId xmlns:p14="http://schemas.microsoft.com/office/powerpoint/2010/main" val="11623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CL" sz="3000" b="1" dirty="0" smtClean="0">
                <a:latin typeface="+mn-lt"/>
              </a:rPr>
              <a:t>HISTORIA Y CREACION</a:t>
            </a:r>
            <a:endParaRPr lang="es-CL" sz="3000" b="1" dirty="0">
              <a:latin typeface="+mn-lt"/>
            </a:endParaRPr>
          </a:p>
        </p:txBody>
      </p:sp>
      <p:pic>
        <p:nvPicPr>
          <p:cNvPr id="6" name="Picture 3" descr="C:\Users\Alejandro\Desktop\Cirque du soleil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100"/>
            <a:ext cx="914400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7544" y="2348880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 smtClean="0">
                <a:solidFill>
                  <a:schemeClr val="bg1"/>
                </a:solidFill>
              </a:rPr>
              <a:t>Canadá</a:t>
            </a:r>
          </a:p>
          <a:p>
            <a:endParaRPr lang="es-CL" sz="3000" b="1" dirty="0">
              <a:solidFill>
                <a:schemeClr val="bg1"/>
              </a:solidFill>
            </a:endParaRPr>
          </a:p>
          <a:p>
            <a:r>
              <a:rPr lang="es-CL" sz="3000" b="1" dirty="0">
                <a:solidFill>
                  <a:schemeClr val="bg1"/>
                </a:solidFill>
              </a:rPr>
              <a:t>Fundadores:  Los caminantes sobre zancos </a:t>
            </a:r>
          </a:p>
          <a:p>
            <a:r>
              <a:rPr lang="es-CL" sz="3000" b="1" dirty="0" smtClean="0">
                <a:solidFill>
                  <a:schemeClr val="bg1"/>
                </a:solidFill>
              </a:rPr>
              <a:t>de </a:t>
            </a:r>
            <a:r>
              <a:rPr lang="es-CL" sz="3000" b="1" dirty="0" err="1">
                <a:solidFill>
                  <a:schemeClr val="bg1"/>
                </a:solidFill>
              </a:rPr>
              <a:t>Baie</a:t>
            </a:r>
            <a:r>
              <a:rPr lang="es-CL" sz="3000" b="1" dirty="0">
                <a:solidFill>
                  <a:schemeClr val="bg1"/>
                </a:solidFill>
              </a:rPr>
              <a:t>-Saint-Paul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68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jandro\Desktop\ALE\U-\2012\II SEMESTRE\ESPAÑOL I\Cirque-du-soleil-bra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b="3566"/>
          <a:stretch/>
        </p:blipFill>
        <p:spPr bwMode="auto">
          <a:xfrm>
            <a:off x="2147455" y="1007594"/>
            <a:ext cx="4966309" cy="328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16752" y="4881110"/>
            <a:ext cx="31101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3000" b="1" dirty="0" smtClean="0">
                <a:solidFill>
                  <a:srgbClr val="FFC000"/>
                </a:solidFill>
              </a:rPr>
              <a:t>MUCHAS GRACIAS</a:t>
            </a:r>
            <a:endParaRPr lang="es-CL" sz="3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jandro\Desktop\Guy Lalibert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6" y="-450300"/>
            <a:ext cx="9167905" cy="775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580112" y="580038"/>
            <a:ext cx="29523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 err="1"/>
              <a:t>Guy</a:t>
            </a:r>
            <a:r>
              <a:rPr lang="es-CL" sz="3000" b="1" dirty="0"/>
              <a:t> </a:t>
            </a:r>
            <a:r>
              <a:rPr lang="es-CL" sz="3000" b="1" dirty="0" err="1"/>
              <a:t>Laliberté</a:t>
            </a:r>
            <a:endParaRPr lang="es-CL" sz="3000" b="1" dirty="0"/>
          </a:p>
        </p:txBody>
      </p:sp>
    </p:spTree>
    <p:extLst>
      <p:ext uri="{BB962C8B-B14F-4D97-AF65-F5344CB8AC3E}">
        <p14:creationId xmlns:p14="http://schemas.microsoft.com/office/powerpoint/2010/main" val="288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jandro\Desktop\cirque_01_35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721080" cy="80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02927" y="404664"/>
            <a:ext cx="50101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3000" b="1" dirty="0"/>
              <a:t>MIRADA AL CIRQUE DU SOLEIL</a:t>
            </a:r>
            <a:endParaRPr lang="es-CL" sz="3000" dirty="0"/>
          </a:p>
        </p:txBody>
      </p:sp>
      <p:sp>
        <p:nvSpPr>
          <p:cNvPr id="6" name="5 Rectángulo"/>
          <p:cNvSpPr/>
          <p:nvPr/>
        </p:nvSpPr>
        <p:spPr>
          <a:xfrm>
            <a:off x="1331640" y="5445224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/>
              <a:t>Enfocado en la imaginación, los sentidos y las emociones de las personas </a:t>
            </a:r>
          </a:p>
        </p:txBody>
      </p:sp>
    </p:spTree>
    <p:extLst>
      <p:ext uri="{BB962C8B-B14F-4D97-AF65-F5344CB8AC3E}">
        <p14:creationId xmlns:p14="http://schemas.microsoft.com/office/powerpoint/2010/main" val="39595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jandro\Desktop\ALE\U-\2012\II SEMESTRE\ESPAÑOL I\5sec_META_Sha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3999" cy="49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27784" y="145130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000" b="1" dirty="0">
                <a:solidFill>
                  <a:schemeClr val="bg1"/>
                </a:solidFill>
              </a:rPr>
              <a:t>Artistas </a:t>
            </a:r>
          </a:p>
        </p:txBody>
      </p:sp>
    </p:spTree>
    <p:extLst>
      <p:ext uri="{BB962C8B-B14F-4D97-AF65-F5344CB8AC3E}">
        <p14:creationId xmlns:p14="http://schemas.microsoft.com/office/powerpoint/2010/main" val="37933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atic01.cirquedusoleil.com/es/~/media/mainApp/images/about-us/details/process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1"/>
            <a:ext cx="917170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63688" y="5661248"/>
            <a:ext cx="5616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>
                <a:solidFill>
                  <a:schemeClr val="bg1"/>
                </a:solidFill>
              </a:rPr>
              <a:t>Enfoque </a:t>
            </a:r>
            <a:r>
              <a:rPr lang="es-CL" sz="3000" b="1" dirty="0" smtClean="0">
                <a:solidFill>
                  <a:schemeClr val="bg1"/>
                </a:solidFill>
              </a:rPr>
              <a:t>creativo                  Sueños </a:t>
            </a:r>
            <a:endParaRPr lang="es-CL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1914" y="404664"/>
            <a:ext cx="3672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/>
              <a:t>CARACTERISTICAS QUE LO DEFINEN</a:t>
            </a:r>
            <a:endParaRPr lang="es-CL" sz="3000" dirty="0"/>
          </a:p>
        </p:txBody>
      </p:sp>
      <p:pic>
        <p:nvPicPr>
          <p:cNvPr id="5" name="Picture 2" descr="C:\Users\Alejandro\Desktop\Foto_CirqueduSole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" y="3733799"/>
            <a:ext cx="5560074" cy="31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umonegro.com/wp-content/CIRQUE-DU-SOLEIL-WORLDS-AWAY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3204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17828" y="2492896"/>
            <a:ext cx="1882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0" b="1" dirty="0">
                <a:solidFill>
                  <a:schemeClr val="tx2"/>
                </a:solidFill>
              </a:rPr>
              <a:t>Acrobacias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516216" y="4570095"/>
            <a:ext cx="17075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0" b="1" dirty="0">
                <a:solidFill>
                  <a:schemeClr val="tx2"/>
                </a:solidFill>
              </a:rPr>
              <a:t>Actuación</a:t>
            </a:r>
          </a:p>
        </p:txBody>
      </p:sp>
    </p:spTree>
    <p:extLst>
      <p:ext uri="{BB962C8B-B14F-4D97-AF65-F5344CB8AC3E}">
        <p14:creationId xmlns:p14="http://schemas.microsoft.com/office/powerpoint/2010/main" val="32286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sp5.fotolog.com/photo/37/9/110/cirquedus0leil2/1229038917689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" y="0"/>
            <a:ext cx="505037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static01.cirquedusoleil.com/es/~/media/mainApp/images/meta-5sec-th/5sec_META_Redbi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28904"/>
            <a:ext cx="5290057" cy="312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32711" y="4784419"/>
            <a:ext cx="11112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0" b="1" dirty="0">
                <a:solidFill>
                  <a:schemeClr val="tx2"/>
                </a:solidFill>
              </a:rPr>
              <a:t>Danza</a:t>
            </a:r>
            <a:endParaRPr lang="es-CL" sz="3000" b="1" dirty="0"/>
          </a:p>
        </p:txBody>
      </p:sp>
      <p:sp>
        <p:nvSpPr>
          <p:cNvPr id="7" name="6 Rectángulo"/>
          <p:cNvSpPr/>
          <p:nvPr/>
        </p:nvSpPr>
        <p:spPr>
          <a:xfrm>
            <a:off x="5364088" y="1340522"/>
            <a:ext cx="32496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0" b="1" dirty="0">
                <a:solidFill>
                  <a:schemeClr val="tx2"/>
                </a:solidFill>
              </a:rPr>
              <a:t>Mundos imaginarios</a:t>
            </a:r>
          </a:p>
        </p:txBody>
      </p:sp>
    </p:spTree>
    <p:extLst>
      <p:ext uri="{BB962C8B-B14F-4D97-AF65-F5344CB8AC3E}">
        <p14:creationId xmlns:p14="http://schemas.microsoft.com/office/powerpoint/2010/main" val="758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01.cirquedusoleil.com/es/~/media/shows/corteo/images/content/characters/thewhitecl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9972"/>
            <a:ext cx="5004048" cy="35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ejandro\Desktop\cirque-du-soleil-la-danza-del-fuego-con-cuchillos-1-20080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03648" y="1340768"/>
            <a:ext cx="1165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0" b="1" dirty="0">
                <a:solidFill>
                  <a:schemeClr val="tx2"/>
                </a:solidFill>
              </a:rPr>
              <a:t>Gracia</a:t>
            </a:r>
            <a:endParaRPr lang="es-CL" sz="3000" b="1" dirty="0"/>
          </a:p>
        </p:txBody>
      </p:sp>
      <p:sp>
        <p:nvSpPr>
          <p:cNvPr id="6" name="5 Rectángulo"/>
          <p:cNvSpPr/>
          <p:nvPr/>
        </p:nvSpPr>
        <p:spPr>
          <a:xfrm>
            <a:off x="6372200" y="4725144"/>
            <a:ext cx="14093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000" b="1" dirty="0">
                <a:solidFill>
                  <a:schemeClr val="tx2"/>
                </a:solidFill>
              </a:rPr>
              <a:t>Audacia</a:t>
            </a:r>
            <a:endParaRPr lang="es-CL" sz="3000" b="1" dirty="0"/>
          </a:p>
        </p:txBody>
      </p:sp>
    </p:spTree>
    <p:extLst>
      <p:ext uri="{BB962C8B-B14F-4D97-AF65-F5344CB8AC3E}">
        <p14:creationId xmlns:p14="http://schemas.microsoft.com/office/powerpoint/2010/main" val="30468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393</TotalTime>
  <Words>126</Words>
  <Application>Microsoft Office PowerPoint</Application>
  <PresentationFormat>Presentación en pantalla (4:3)</PresentationFormat>
  <Paragraphs>35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Arial Narrow</vt:lpstr>
      <vt:lpstr>Calibri</vt:lpstr>
      <vt:lpstr>Horizonte</vt:lpstr>
      <vt:lpstr>Presentación de PowerPoint</vt:lpstr>
      <vt:lpstr>HISTORIA Y CREACION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</dc:creator>
  <cp:lastModifiedBy>ivan pizarro</cp:lastModifiedBy>
  <cp:revision>62</cp:revision>
  <dcterms:created xsi:type="dcterms:W3CDTF">2012-10-29T23:14:24Z</dcterms:created>
  <dcterms:modified xsi:type="dcterms:W3CDTF">2018-09-03T01:49:31Z</dcterms:modified>
</cp:coreProperties>
</file>