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38" r:id="rId1"/>
  </p:sldMasterIdLst>
  <p:notesMasterIdLst>
    <p:notesMasterId r:id="rId17"/>
  </p:notesMasterIdLst>
  <p:sldIdLst>
    <p:sldId id="277" r:id="rId2"/>
    <p:sldId id="267" r:id="rId3"/>
    <p:sldId id="258" r:id="rId4"/>
    <p:sldId id="268" r:id="rId5"/>
    <p:sldId id="261" r:id="rId6"/>
    <p:sldId id="262" r:id="rId7"/>
    <p:sldId id="263" r:id="rId8"/>
    <p:sldId id="272" r:id="rId9"/>
    <p:sldId id="273" r:id="rId10"/>
    <p:sldId id="278" r:id="rId11"/>
    <p:sldId id="264" r:id="rId12"/>
    <p:sldId id="274" r:id="rId13"/>
    <p:sldId id="279" r:id="rId14"/>
    <p:sldId id="275" r:id="rId15"/>
    <p:sldId id="276" r:id="rId16"/>
  </p:sldIdLst>
  <p:sldSz cx="14257338" cy="10693400"/>
  <p:notesSz cx="7556500" cy="106934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407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484" autoAdjust="0"/>
  </p:normalViewPr>
  <p:slideViewPr>
    <p:cSldViewPr>
      <p:cViewPr varScale="1">
        <p:scale>
          <a:sx n="41" d="100"/>
          <a:sy n="41" d="100"/>
        </p:scale>
        <p:origin x="1340" y="28"/>
      </p:cViewPr>
      <p:guideLst>
        <p:guide orient="horz" pos="2880"/>
        <p:guide pos="4075"/>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275013" cy="536575"/>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4279900" y="0"/>
            <a:ext cx="3275013" cy="536575"/>
          </a:xfrm>
          <a:prstGeom prst="rect">
            <a:avLst/>
          </a:prstGeom>
        </p:spPr>
        <p:txBody>
          <a:bodyPr vert="horz" lIns="91440" tIns="45720" rIns="91440" bIns="45720" rtlCol="0"/>
          <a:lstStyle>
            <a:lvl1pPr algn="r">
              <a:defRPr sz="1200"/>
            </a:lvl1pPr>
          </a:lstStyle>
          <a:p>
            <a:fld id="{1935CE43-39DA-4D10-B0EA-7E4F19F14426}" type="datetimeFigureOut">
              <a:rPr lang="es-CL" smtClean="0"/>
              <a:t>27-03-2022</a:t>
            </a:fld>
            <a:endParaRPr lang="es-CL"/>
          </a:p>
        </p:txBody>
      </p:sp>
      <p:sp>
        <p:nvSpPr>
          <p:cNvPr id="4" name="Marcador de imagen de diapositiva 3"/>
          <p:cNvSpPr>
            <a:spLocks noGrp="1" noRot="1" noChangeAspect="1"/>
          </p:cNvSpPr>
          <p:nvPr>
            <p:ph type="sldImg" idx="2"/>
          </p:nvPr>
        </p:nvSpPr>
        <p:spPr>
          <a:xfrm>
            <a:off x="1373188" y="1336675"/>
            <a:ext cx="4810125" cy="3608388"/>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755650" y="5146675"/>
            <a:ext cx="6045200" cy="42100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Marcador de pie de página 5"/>
          <p:cNvSpPr>
            <a:spLocks noGrp="1"/>
          </p:cNvSpPr>
          <p:nvPr>
            <p:ph type="ftr" sz="quarter" idx="4"/>
          </p:nvPr>
        </p:nvSpPr>
        <p:spPr>
          <a:xfrm>
            <a:off x="0" y="10156825"/>
            <a:ext cx="3275013" cy="536575"/>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4279900" y="10156825"/>
            <a:ext cx="3275013" cy="536575"/>
          </a:xfrm>
          <a:prstGeom prst="rect">
            <a:avLst/>
          </a:prstGeom>
        </p:spPr>
        <p:txBody>
          <a:bodyPr vert="horz" lIns="91440" tIns="45720" rIns="91440" bIns="45720" rtlCol="0" anchor="b"/>
          <a:lstStyle>
            <a:lvl1pPr algn="r">
              <a:defRPr sz="1200"/>
            </a:lvl1pPr>
          </a:lstStyle>
          <a:p>
            <a:fld id="{C7BC436D-C192-4603-AA82-15CE01F52BC6}" type="slidenum">
              <a:rPr lang="es-CL" smtClean="0"/>
              <a:t>‹Nº›</a:t>
            </a:fld>
            <a:endParaRPr lang="es-CL"/>
          </a:p>
        </p:txBody>
      </p:sp>
    </p:spTree>
    <p:extLst>
      <p:ext uri="{BB962C8B-B14F-4D97-AF65-F5344CB8AC3E}">
        <p14:creationId xmlns:p14="http://schemas.microsoft.com/office/powerpoint/2010/main" val="597503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3028618" y="3920916"/>
            <a:ext cx="10291433" cy="3528262"/>
          </a:xfrm>
        </p:spPr>
        <p:txBody>
          <a:bodyPr anchor="b">
            <a:normAutofit/>
          </a:bodyPr>
          <a:lstStyle>
            <a:lvl1pPr>
              <a:defRPr sz="842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3028618" y="7449175"/>
            <a:ext cx="10291433" cy="1756167"/>
          </a:xfrm>
        </p:spPr>
        <p:txBody>
          <a:bodyPr anchor="t"/>
          <a:lstStyle>
            <a:lvl1pPr marL="0" indent="0" algn="l">
              <a:buNone/>
              <a:defRPr>
                <a:solidFill>
                  <a:schemeClr val="tx1">
                    <a:lumMod val="65000"/>
                    <a:lumOff val="35000"/>
                  </a:schemeClr>
                </a:solidFill>
              </a:defRPr>
            </a:lvl1pPr>
            <a:lvl2pPr marL="712866" indent="0" algn="ctr">
              <a:buNone/>
              <a:defRPr>
                <a:solidFill>
                  <a:schemeClr val="tx1">
                    <a:tint val="75000"/>
                  </a:schemeClr>
                </a:solidFill>
              </a:defRPr>
            </a:lvl2pPr>
            <a:lvl3pPr marL="1425732" indent="0" algn="ctr">
              <a:buNone/>
              <a:defRPr>
                <a:solidFill>
                  <a:schemeClr val="tx1">
                    <a:tint val="75000"/>
                  </a:schemeClr>
                </a:solidFill>
              </a:defRPr>
            </a:lvl3pPr>
            <a:lvl4pPr marL="2138599" indent="0" algn="ctr">
              <a:buNone/>
              <a:defRPr>
                <a:solidFill>
                  <a:schemeClr val="tx1">
                    <a:tint val="75000"/>
                  </a:schemeClr>
                </a:solidFill>
              </a:defRPr>
            </a:lvl4pPr>
            <a:lvl5pPr marL="2851465" indent="0" algn="ctr">
              <a:buNone/>
              <a:defRPr>
                <a:solidFill>
                  <a:schemeClr val="tx1">
                    <a:tint val="75000"/>
                  </a:schemeClr>
                </a:solidFill>
              </a:defRPr>
            </a:lvl5pPr>
            <a:lvl6pPr marL="3564331" indent="0" algn="ctr">
              <a:buNone/>
              <a:defRPr>
                <a:solidFill>
                  <a:schemeClr val="tx1">
                    <a:tint val="75000"/>
                  </a:schemeClr>
                </a:solidFill>
              </a:defRPr>
            </a:lvl6pPr>
            <a:lvl7pPr marL="4277197" indent="0" algn="ctr">
              <a:buNone/>
              <a:defRPr>
                <a:solidFill>
                  <a:schemeClr val="tx1">
                    <a:tint val="75000"/>
                  </a:schemeClr>
                </a:solidFill>
              </a:defRPr>
            </a:lvl7pPr>
            <a:lvl8pPr marL="4990064" indent="0" algn="ctr">
              <a:buNone/>
              <a:defRPr>
                <a:solidFill>
                  <a:schemeClr val="tx1">
                    <a:tint val="75000"/>
                  </a:schemeClr>
                </a:solidFill>
              </a:defRPr>
            </a:lvl8pPr>
            <a:lvl9pPr marL="570293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3/27/2022</a:t>
            </a:fld>
            <a:endParaRPr lang="en-US"/>
          </a:p>
        </p:txBody>
      </p:sp>
      <p:sp>
        <p:nvSpPr>
          <p:cNvPr id="5" name="Footer Placeholder 4"/>
          <p:cNvSpPr>
            <a:spLocks noGrp="1"/>
          </p:cNvSpPr>
          <p:nvPr>
            <p:ph type="ftr" sz="quarter" idx="11"/>
          </p:nvPr>
        </p:nvSpPr>
        <p:spPr/>
        <p:txBody>
          <a:bodyPr/>
          <a:lstStyle/>
          <a:p>
            <a:endParaRPr lang="es-CL"/>
          </a:p>
        </p:txBody>
      </p:sp>
      <p:sp>
        <p:nvSpPr>
          <p:cNvPr id="9" name="Freeform 8"/>
          <p:cNvSpPr/>
          <p:nvPr/>
        </p:nvSpPr>
        <p:spPr bwMode="auto">
          <a:xfrm>
            <a:off x="-49456" y="6737807"/>
            <a:ext cx="2175824" cy="1218999"/>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660063" y="7062729"/>
            <a:ext cx="912099" cy="569325"/>
          </a:xfrm>
        </p:spPr>
        <p:txBody>
          <a:bodyPr/>
          <a:lstStyle/>
          <a:p>
            <a:fld id="{B6F15528-21DE-4FAA-801E-634DDDAF4B2B}" type="slidenum">
              <a:rPr lang="es-CL" smtClean="0"/>
              <a:t>‹Nº›</a:t>
            </a:fld>
            <a:endParaRPr lang="es-CL"/>
          </a:p>
        </p:txBody>
      </p:sp>
    </p:spTree>
    <p:extLst>
      <p:ext uri="{BB962C8B-B14F-4D97-AF65-F5344CB8AC3E}">
        <p14:creationId xmlns:p14="http://schemas.microsoft.com/office/powerpoint/2010/main" val="4152600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3028617" y="950525"/>
            <a:ext cx="10278233" cy="4860273"/>
          </a:xfrm>
        </p:spPr>
        <p:txBody>
          <a:bodyPr anchor="ctr">
            <a:normAutofit/>
          </a:bodyPr>
          <a:lstStyle>
            <a:lvl1pPr algn="l">
              <a:defRPr sz="7484"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028617" y="6789087"/>
            <a:ext cx="10278233" cy="2425995"/>
          </a:xfrm>
        </p:spPr>
        <p:txBody>
          <a:bodyPr anchor="ctr">
            <a:normAutofit/>
          </a:bodyPr>
          <a:lstStyle>
            <a:lvl1pPr marL="0" indent="0" algn="l">
              <a:buNone/>
              <a:defRPr sz="2807">
                <a:solidFill>
                  <a:schemeClr val="tx1">
                    <a:lumMod val="65000"/>
                    <a:lumOff val="35000"/>
                  </a:schemeClr>
                </a:solidFill>
              </a:defRPr>
            </a:lvl1pPr>
            <a:lvl2pPr marL="712866" indent="0">
              <a:buNone/>
              <a:defRPr sz="2807">
                <a:solidFill>
                  <a:schemeClr val="tx1">
                    <a:tint val="75000"/>
                  </a:schemeClr>
                </a:solidFill>
              </a:defRPr>
            </a:lvl2pPr>
            <a:lvl3pPr marL="1425732" indent="0">
              <a:buNone/>
              <a:defRPr sz="2495">
                <a:solidFill>
                  <a:schemeClr val="tx1">
                    <a:tint val="75000"/>
                  </a:schemeClr>
                </a:solidFill>
              </a:defRPr>
            </a:lvl3pPr>
            <a:lvl4pPr marL="2138599" indent="0">
              <a:buNone/>
              <a:defRPr sz="2183">
                <a:solidFill>
                  <a:schemeClr val="tx1">
                    <a:tint val="75000"/>
                  </a:schemeClr>
                </a:solidFill>
              </a:defRPr>
            </a:lvl4pPr>
            <a:lvl5pPr marL="2851465" indent="0">
              <a:buNone/>
              <a:defRPr sz="2183">
                <a:solidFill>
                  <a:schemeClr val="tx1">
                    <a:tint val="75000"/>
                  </a:schemeClr>
                </a:solidFill>
              </a:defRPr>
            </a:lvl5pPr>
            <a:lvl6pPr marL="3564331" indent="0">
              <a:buNone/>
              <a:defRPr sz="2183">
                <a:solidFill>
                  <a:schemeClr val="tx1">
                    <a:tint val="75000"/>
                  </a:schemeClr>
                </a:solidFill>
              </a:defRPr>
            </a:lvl6pPr>
            <a:lvl7pPr marL="4277197" indent="0">
              <a:buNone/>
              <a:defRPr sz="2183">
                <a:solidFill>
                  <a:schemeClr val="tx1">
                    <a:tint val="75000"/>
                  </a:schemeClr>
                </a:solidFill>
              </a:defRPr>
            </a:lvl7pPr>
            <a:lvl8pPr marL="4990064" indent="0">
              <a:buNone/>
              <a:defRPr sz="2183">
                <a:solidFill>
                  <a:schemeClr val="tx1">
                    <a:tint val="75000"/>
                  </a:schemeClr>
                </a:solidFill>
              </a:defRPr>
            </a:lvl8pPr>
            <a:lvl9pPr marL="5702930" indent="0">
              <a:buNone/>
              <a:defRPr sz="2183">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1D8BD707-D9CF-40AE-B4C6-C98DA3205C09}" type="datetimeFigureOut">
              <a:rPr lang="en-US" smtClean="0"/>
              <a:t>3/27/2022</a:t>
            </a:fld>
            <a:endParaRPr lang="en-US"/>
          </a:p>
        </p:txBody>
      </p:sp>
      <p:sp>
        <p:nvSpPr>
          <p:cNvPr id="5" name="Footer Placeholder 4"/>
          <p:cNvSpPr>
            <a:spLocks noGrp="1"/>
          </p:cNvSpPr>
          <p:nvPr>
            <p:ph type="ftr" sz="quarter" idx="11"/>
          </p:nvPr>
        </p:nvSpPr>
        <p:spPr/>
        <p:txBody>
          <a:bodyPr/>
          <a:lstStyle/>
          <a:p>
            <a:endParaRPr lang="es-CL"/>
          </a:p>
        </p:txBody>
      </p:sp>
      <p:sp>
        <p:nvSpPr>
          <p:cNvPr id="10" name="Freeform 11"/>
          <p:cNvSpPr/>
          <p:nvPr/>
        </p:nvSpPr>
        <p:spPr bwMode="auto">
          <a:xfrm flipV="1">
            <a:off x="90" y="4937437"/>
            <a:ext cx="2117951" cy="792112"/>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797107" y="5058456"/>
            <a:ext cx="912099" cy="569325"/>
          </a:xfrm>
        </p:spPr>
        <p:txBody>
          <a:bodyPr/>
          <a:lstStyle/>
          <a:p>
            <a:fld id="{B6F15528-21DE-4FAA-801E-634DDDAF4B2B}" type="slidenum">
              <a:rPr lang="es-CL" smtClean="0"/>
              <a:t>‹Nº›</a:t>
            </a:fld>
            <a:endParaRPr lang="es-CL"/>
          </a:p>
        </p:txBody>
      </p:sp>
    </p:spTree>
    <p:extLst>
      <p:ext uri="{BB962C8B-B14F-4D97-AF65-F5344CB8AC3E}">
        <p14:creationId xmlns:p14="http://schemas.microsoft.com/office/powerpoint/2010/main" val="5426030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3411725" y="950525"/>
            <a:ext cx="9526077" cy="4514991"/>
          </a:xfrm>
        </p:spPr>
        <p:txBody>
          <a:bodyPr anchor="ctr">
            <a:normAutofit/>
          </a:bodyPr>
          <a:lstStyle>
            <a:lvl1pPr algn="l">
              <a:defRPr sz="7484"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766987" y="5465515"/>
            <a:ext cx="8815550" cy="594078"/>
          </a:xfrm>
        </p:spPr>
        <p:txBody>
          <a:bodyPr anchor="ctr">
            <a:noAutofit/>
          </a:bodyPr>
          <a:lstStyle>
            <a:lvl1pPr marL="0" indent="0">
              <a:buFontTx/>
              <a:buNone/>
              <a:defRPr sz="2495">
                <a:solidFill>
                  <a:schemeClr val="tx1">
                    <a:lumMod val="50000"/>
                    <a:lumOff val="50000"/>
                  </a:schemeClr>
                </a:solidFill>
              </a:defRPr>
            </a:lvl1pPr>
            <a:lvl2pPr marL="712866" indent="0">
              <a:buFontTx/>
              <a:buNone/>
              <a:defRPr/>
            </a:lvl2pPr>
            <a:lvl3pPr marL="1425732" indent="0">
              <a:buFontTx/>
              <a:buNone/>
              <a:defRPr/>
            </a:lvl3pPr>
            <a:lvl4pPr marL="2138599" indent="0">
              <a:buFontTx/>
              <a:buNone/>
              <a:defRPr/>
            </a:lvl4pPr>
            <a:lvl5pPr marL="2851465"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3028617" y="6789087"/>
            <a:ext cx="10278233" cy="2425995"/>
          </a:xfrm>
        </p:spPr>
        <p:txBody>
          <a:bodyPr anchor="ctr">
            <a:normAutofit/>
          </a:bodyPr>
          <a:lstStyle>
            <a:lvl1pPr marL="0" indent="0" algn="l">
              <a:buNone/>
              <a:defRPr sz="2807">
                <a:solidFill>
                  <a:schemeClr val="tx1">
                    <a:lumMod val="65000"/>
                    <a:lumOff val="35000"/>
                  </a:schemeClr>
                </a:solidFill>
              </a:defRPr>
            </a:lvl1pPr>
            <a:lvl2pPr marL="712866" indent="0">
              <a:buNone/>
              <a:defRPr sz="2807">
                <a:solidFill>
                  <a:schemeClr val="tx1">
                    <a:tint val="75000"/>
                  </a:schemeClr>
                </a:solidFill>
              </a:defRPr>
            </a:lvl2pPr>
            <a:lvl3pPr marL="1425732" indent="0">
              <a:buNone/>
              <a:defRPr sz="2495">
                <a:solidFill>
                  <a:schemeClr val="tx1">
                    <a:tint val="75000"/>
                  </a:schemeClr>
                </a:solidFill>
              </a:defRPr>
            </a:lvl3pPr>
            <a:lvl4pPr marL="2138599" indent="0">
              <a:buNone/>
              <a:defRPr sz="2183">
                <a:solidFill>
                  <a:schemeClr val="tx1">
                    <a:tint val="75000"/>
                  </a:schemeClr>
                </a:solidFill>
              </a:defRPr>
            </a:lvl4pPr>
            <a:lvl5pPr marL="2851465" indent="0">
              <a:buNone/>
              <a:defRPr sz="2183">
                <a:solidFill>
                  <a:schemeClr val="tx1">
                    <a:tint val="75000"/>
                  </a:schemeClr>
                </a:solidFill>
              </a:defRPr>
            </a:lvl5pPr>
            <a:lvl6pPr marL="3564331" indent="0">
              <a:buNone/>
              <a:defRPr sz="2183">
                <a:solidFill>
                  <a:schemeClr val="tx1">
                    <a:tint val="75000"/>
                  </a:schemeClr>
                </a:solidFill>
              </a:defRPr>
            </a:lvl6pPr>
            <a:lvl7pPr marL="4277197" indent="0">
              <a:buNone/>
              <a:defRPr sz="2183">
                <a:solidFill>
                  <a:schemeClr val="tx1">
                    <a:tint val="75000"/>
                  </a:schemeClr>
                </a:solidFill>
              </a:defRPr>
            </a:lvl7pPr>
            <a:lvl8pPr marL="4990064" indent="0">
              <a:buNone/>
              <a:defRPr sz="2183">
                <a:solidFill>
                  <a:schemeClr val="tx1">
                    <a:tint val="75000"/>
                  </a:schemeClr>
                </a:solidFill>
              </a:defRPr>
            </a:lvl8pPr>
            <a:lvl9pPr marL="5702930" indent="0">
              <a:buNone/>
              <a:defRPr sz="2183">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1D8BD707-D9CF-40AE-B4C6-C98DA3205C09}" type="datetimeFigureOut">
              <a:rPr lang="en-US" smtClean="0"/>
              <a:t>3/27/2022</a:t>
            </a:fld>
            <a:endParaRPr lang="en-US"/>
          </a:p>
        </p:txBody>
      </p:sp>
      <p:sp>
        <p:nvSpPr>
          <p:cNvPr id="5" name="Footer Placeholder 4"/>
          <p:cNvSpPr>
            <a:spLocks noGrp="1"/>
          </p:cNvSpPr>
          <p:nvPr>
            <p:ph type="ftr" sz="quarter" idx="11"/>
          </p:nvPr>
        </p:nvSpPr>
        <p:spPr/>
        <p:txBody>
          <a:bodyPr/>
          <a:lstStyle/>
          <a:p>
            <a:endParaRPr lang="es-CL"/>
          </a:p>
        </p:txBody>
      </p:sp>
      <p:sp>
        <p:nvSpPr>
          <p:cNvPr id="19" name="Freeform 11"/>
          <p:cNvSpPr/>
          <p:nvPr/>
        </p:nvSpPr>
        <p:spPr bwMode="auto">
          <a:xfrm flipV="1">
            <a:off x="90" y="4937437"/>
            <a:ext cx="2117951" cy="792112"/>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797107" y="5058456"/>
            <a:ext cx="912099" cy="569325"/>
          </a:xfrm>
        </p:spPr>
        <p:txBody>
          <a:bodyPr/>
          <a:lstStyle/>
          <a:p>
            <a:fld id="{B6F15528-21DE-4FAA-801E-634DDDAF4B2B}" type="slidenum">
              <a:rPr lang="es-CL" smtClean="0"/>
              <a:t>‹Nº›</a:t>
            </a:fld>
            <a:endParaRPr lang="es-CL"/>
          </a:p>
        </p:txBody>
      </p:sp>
      <p:sp>
        <p:nvSpPr>
          <p:cNvPr id="14" name="TextBox 13"/>
          <p:cNvSpPr txBox="1"/>
          <p:nvPr/>
        </p:nvSpPr>
        <p:spPr>
          <a:xfrm>
            <a:off x="2819530" y="1010408"/>
            <a:ext cx="713052" cy="911817"/>
          </a:xfrm>
          <a:prstGeom prst="rect">
            <a:avLst/>
          </a:prstGeom>
        </p:spPr>
        <p:txBody>
          <a:bodyPr vert="horz" lIns="142573" tIns="71287" rIns="142573" bIns="71287" rtlCol="0" anchor="ctr">
            <a:noAutofit/>
          </a:bodyPr>
          <a:lstStyle/>
          <a:p>
            <a:pPr lvl="0"/>
            <a:r>
              <a:rPr lang="en-US" sz="12474" baseline="0" dirty="0">
                <a:ln w="3175" cmpd="sng">
                  <a:noFill/>
                </a:ln>
                <a:solidFill>
                  <a:schemeClr val="accent1"/>
                </a:solidFill>
                <a:effectLst/>
                <a:latin typeface="Arial"/>
              </a:rPr>
              <a:t>“</a:t>
            </a:r>
          </a:p>
        </p:txBody>
      </p:sp>
      <p:sp>
        <p:nvSpPr>
          <p:cNvPr id="15" name="TextBox 14"/>
          <p:cNvSpPr txBox="1"/>
          <p:nvPr/>
        </p:nvSpPr>
        <p:spPr>
          <a:xfrm>
            <a:off x="12737949" y="4530125"/>
            <a:ext cx="713052" cy="911817"/>
          </a:xfrm>
          <a:prstGeom prst="rect">
            <a:avLst/>
          </a:prstGeom>
        </p:spPr>
        <p:txBody>
          <a:bodyPr vert="horz" lIns="142573" tIns="71287" rIns="142573" bIns="71287" rtlCol="0" anchor="ctr">
            <a:noAutofit/>
          </a:bodyPr>
          <a:lstStyle/>
          <a:p>
            <a:pPr lvl="0"/>
            <a:r>
              <a:rPr lang="en-US" sz="12474"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820217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3028617" y="3802100"/>
            <a:ext cx="10278233" cy="4248740"/>
          </a:xfrm>
        </p:spPr>
        <p:txBody>
          <a:bodyPr anchor="b">
            <a:normAutofit/>
          </a:bodyPr>
          <a:lstStyle>
            <a:lvl1pPr algn="l">
              <a:defRPr sz="7484"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3028617" y="8079458"/>
            <a:ext cx="10278233" cy="1137670"/>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1D8BD707-D9CF-40AE-B4C6-C98DA3205C09}" type="datetimeFigureOut">
              <a:rPr lang="en-US" smtClean="0"/>
              <a:t>3/27/2022</a:t>
            </a:fld>
            <a:endParaRPr lang="en-US"/>
          </a:p>
        </p:txBody>
      </p:sp>
      <p:sp>
        <p:nvSpPr>
          <p:cNvPr id="6" name="Footer Placeholder 5"/>
          <p:cNvSpPr>
            <a:spLocks noGrp="1"/>
          </p:cNvSpPr>
          <p:nvPr>
            <p:ph type="ftr" sz="quarter" idx="11"/>
          </p:nvPr>
        </p:nvSpPr>
        <p:spPr/>
        <p:txBody>
          <a:bodyPr/>
          <a:lstStyle/>
          <a:p>
            <a:endParaRPr lang="es-CL"/>
          </a:p>
        </p:txBody>
      </p:sp>
      <p:sp>
        <p:nvSpPr>
          <p:cNvPr id="11" name="Freeform 11"/>
          <p:cNvSpPr/>
          <p:nvPr/>
        </p:nvSpPr>
        <p:spPr bwMode="auto">
          <a:xfrm flipV="1">
            <a:off x="90" y="7656993"/>
            <a:ext cx="2117951" cy="792112"/>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797107" y="7769927"/>
            <a:ext cx="912099" cy="569325"/>
          </a:xfrm>
        </p:spPr>
        <p:txBody>
          <a:bodyPr/>
          <a:lstStyle/>
          <a:p>
            <a:fld id="{B6F15528-21DE-4FAA-801E-634DDDAF4B2B}" type="slidenum">
              <a:rPr lang="es-CL" smtClean="0"/>
              <a:t>‹Nº›</a:t>
            </a:fld>
            <a:endParaRPr lang="es-CL"/>
          </a:p>
        </p:txBody>
      </p:sp>
    </p:spTree>
    <p:extLst>
      <p:ext uri="{BB962C8B-B14F-4D97-AF65-F5344CB8AC3E}">
        <p14:creationId xmlns:p14="http://schemas.microsoft.com/office/powerpoint/2010/main" val="36440701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itar la tarjeta de nombre">
    <p:spTree>
      <p:nvGrpSpPr>
        <p:cNvPr id="1" name=""/>
        <p:cNvGrpSpPr/>
        <p:nvPr/>
      </p:nvGrpSpPr>
      <p:grpSpPr>
        <a:xfrm>
          <a:off x="0" y="0"/>
          <a:ext cx="0" cy="0"/>
          <a:chOff x="0" y="0"/>
          <a:chExt cx="0" cy="0"/>
        </a:xfrm>
      </p:grpSpPr>
      <p:sp>
        <p:nvSpPr>
          <p:cNvPr id="13" name="Title 1"/>
          <p:cNvSpPr>
            <a:spLocks noGrp="1"/>
          </p:cNvSpPr>
          <p:nvPr>
            <p:ph type="title"/>
          </p:nvPr>
        </p:nvSpPr>
        <p:spPr>
          <a:xfrm>
            <a:off x="3411725" y="950525"/>
            <a:ext cx="9526077" cy="4514991"/>
          </a:xfrm>
        </p:spPr>
        <p:txBody>
          <a:bodyPr anchor="ctr">
            <a:normAutofit/>
          </a:bodyPr>
          <a:lstStyle>
            <a:lvl1pPr algn="l">
              <a:defRPr sz="7484"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3028616" y="6772487"/>
            <a:ext cx="10428395" cy="1306971"/>
          </a:xfrm>
        </p:spPr>
        <p:txBody>
          <a:bodyPr anchor="b">
            <a:noAutofit/>
          </a:bodyPr>
          <a:lstStyle>
            <a:lvl1pPr marL="0" indent="0">
              <a:buFontTx/>
              <a:buNone/>
              <a:defRPr sz="3742">
                <a:solidFill>
                  <a:schemeClr val="accent1"/>
                </a:solidFill>
              </a:defRPr>
            </a:lvl1pPr>
            <a:lvl2pPr marL="712866" indent="0">
              <a:buFontTx/>
              <a:buNone/>
              <a:defRPr/>
            </a:lvl2pPr>
            <a:lvl3pPr marL="1425732" indent="0">
              <a:buFontTx/>
              <a:buNone/>
              <a:defRPr/>
            </a:lvl3pPr>
            <a:lvl4pPr marL="2138599" indent="0">
              <a:buFontTx/>
              <a:buNone/>
              <a:defRPr/>
            </a:lvl4pPr>
            <a:lvl5pPr marL="2851465" indent="0">
              <a:buFontTx/>
              <a:buNone/>
              <a:defRPr/>
            </a:lvl5pPr>
          </a:lstStyle>
          <a:p>
            <a:pPr lvl="0"/>
            <a:r>
              <a:rPr lang="es-ES" smtClean="0"/>
              <a:t>Editar el estilo de texto del patrón</a:t>
            </a:r>
          </a:p>
        </p:txBody>
      </p:sp>
      <p:sp>
        <p:nvSpPr>
          <p:cNvPr id="4" name="Text Placeholder 3"/>
          <p:cNvSpPr>
            <a:spLocks noGrp="1"/>
          </p:cNvSpPr>
          <p:nvPr>
            <p:ph type="body" sz="half" idx="2"/>
          </p:nvPr>
        </p:nvSpPr>
        <p:spPr>
          <a:xfrm>
            <a:off x="3028616" y="8079458"/>
            <a:ext cx="10428395" cy="1137670"/>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1D8BD707-D9CF-40AE-B4C6-C98DA3205C09}" type="datetimeFigureOut">
              <a:rPr lang="en-US" smtClean="0"/>
              <a:t>3/27/2022</a:t>
            </a:fld>
            <a:endParaRPr lang="en-US"/>
          </a:p>
        </p:txBody>
      </p:sp>
      <p:sp>
        <p:nvSpPr>
          <p:cNvPr id="6" name="Footer Placeholder 5"/>
          <p:cNvSpPr>
            <a:spLocks noGrp="1"/>
          </p:cNvSpPr>
          <p:nvPr>
            <p:ph type="ftr" sz="quarter" idx="11"/>
          </p:nvPr>
        </p:nvSpPr>
        <p:spPr/>
        <p:txBody>
          <a:bodyPr/>
          <a:lstStyle/>
          <a:p>
            <a:endParaRPr lang="es-CL"/>
          </a:p>
        </p:txBody>
      </p:sp>
      <p:sp>
        <p:nvSpPr>
          <p:cNvPr id="20" name="Freeform 11"/>
          <p:cNvSpPr/>
          <p:nvPr/>
        </p:nvSpPr>
        <p:spPr bwMode="auto">
          <a:xfrm flipV="1">
            <a:off x="90" y="7656993"/>
            <a:ext cx="2117951" cy="792112"/>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797107" y="7769927"/>
            <a:ext cx="912099" cy="569325"/>
          </a:xfrm>
        </p:spPr>
        <p:txBody>
          <a:bodyPr/>
          <a:lstStyle/>
          <a:p>
            <a:fld id="{B6F15528-21DE-4FAA-801E-634DDDAF4B2B}" type="slidenum">
              <a:rPr lang="es-CL" smtClean="0"/>
              <a:t>‹Nº›</a:t>
            </a:fld>
            <a:endParaRPr lang="es-CL"/>
          </a:p>
        </p:txBody>
      </p:sp>
      <p:sp>
        <p:nvSpPr>
          <p:cNvPr id="11" name="TextBox 10"/>
          <p:cNvSpPr txBox="1"/>
          <p:nvPr/>
        </p:nvSpPr>
        <p:spPr>
          <a:xfrm>
            <a:off x="2819530" y="1010408"/>
            <a:ext cx="713052" cy="911817"/>
          </a:xfrm>
          <a:prstGeom prst="rect">
            <a:avLst/>
          </a:prstGeom>
        </p:spPr>
        <p:txBody>
          <a:bodyPr vert="horz" lIns="142573" tIns="71287" rIns="142573" bIns="71287" rtlCol="0" anchor="ctr">
            <a:noAutofit/>
          </a:bodyPr>
          <a:lstStyle/>
          <a:p>
            <a:pPr lvl="0"/>
            <a:r>
              <a:rPr lang="en-US" sz="12474" baseline="0" dirty="0">
                <a:ln w="3175" cmpd="sng">
                  <a:noFill/>
                </a:ln>
                <a:solidFill>
                  <a:schemeClr val="accent1"/>
                </a:solidFill>
                <a:effectLst/>
                <a:latin typeface="Arial"/>
              </a:rPr>
              <a:t>“</a:t>
            </a:r>
          </a:p>
        </p:txBody>
      </p:sp>
      <p:sp>
        <p:nvSpPr>
          <p:cNvPr id="12" name="TextBox 11"/>
          <p:cNvSpPr txBox="1"/>
          <p:nvPr/>
        </p:nvSpPr>
        <p:spPr>
          <a:xfrm>
            <a:off x="12737949" y="4530125"/>
            <a:ext cx="713052" cy="911817"/>
          </a:xfrm>
          <a:prstGeom prst="rect">
            <a:avLst/>
          </a:prstGeom>
        </p:spPr>
        <p:txBody>
          <a:bodyPr vert="horz" lIns="142573" tIns="71287" rIns="142573" bIns="71287" rtlCol="0" anchor="ctr">
            <a:noAutofit/>
          </a:bodyPr>
          <a:lstStyle/>
          <a:p>
            <a:pPr lvl="0"/>
            <a:r>
              <a:rPr lang="en-US" sz="12474"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86704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3028618" y="978290"/>
            <a:ext cx="10278231" cy="4490698"/>
          </a:xfrm>
        </p:spPr>
        <p:txBody>
          <a:bodyPr anchor="ctr">
            <a:normAutofit/>
          </a:bodyPr>
          <a:lstStyle>
            <a:lvl1pPr algn="l">
              <a:defRPr sz="7484"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3028617" y="6772487"/>
            <a:ext cx="10278233" cy="1306971"/>
          </a:xfrm>
        </p:spPr>
        <p:txBody>
          <a:bodyPr anchor="b">
            <a:noAutofit/>
          </a:bodyPr>
          <a:lstStyle>
            <a:lvl1pPr marL="0" indent="0">
              <a:buFontTx/>
              <a:buNone/>
              <a:defRPr sz="3742">
                <a:solidFill>
                  <a:schemeClr val="accent1"/>
                </a:solidFill>
              </a:defRPr>
            </a:lvl1pPr>
            <a:lvl2pPr marL="712866" indent="0">
              <a:buFontTx/>
              <a:buNone/>
              <a:defRPr/>
            </a:lvl2pPr>
            <a:lvl3pPr marL="1425732" indent="0">
              <a:buFontTx/>
              <a:buNone/>
              <a:defRPr/>
            </a:lvl3pPr>
            <a:lvl4pPr marL="2138599" indent="0">
              <a:buFontTx/>
              <a:buNone/>
              <a:defRPr/>
            </a:lvl4pPr>
            <a:lvl5pPr marL="2851465" indent="0">
              <a:buFontTx/>
              <a:buNone/>
              <a:defRPr/>
            </a:lvl5pPr>
          </a:lstStyle>
          <a:p>
            <a:pPr lvl="0"/>
            <a:r>
              <a:rPr lang="es-ES" smtClean="0"/>
              <a:t>Editar el estilo de texto del patrón</a:t>
            </a:r>
          </a:p>
        </p:txBody>
      </p:sp>
      <p:sp>
        <p:nvSpPr>
          <p:cNvPr id="4" name="Text Placeholder 3"/>
          <p:cNvSpPr>
            <a:spLocks noGrp="1"/>
          </p:cNvSpPr>
          <p:nvPr>
            <p:ph type="body" sz="half" idx="2"/>
          </p:nvPr>
        </p:nvSpPr>
        <p:spPr>
          <a:xfrm>
            <a:off x="3028617" y="8079458"/>
            <a:ext cx="10278233" cy="1137670"/>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1D8BD707-D9CF-40AE-B4C6-C98DA3205C09}" type="datetimeFigureOut">
              <a:rPr lang="en-US" smtClean="0"/>
              <a:t>3/27/2022</a:t>
            </a:fld>
            <a:endParaRPr lang="en-US"/>
          </a:p>
        </p:txBody>
      </p:sp>
      <p:sp>
        <p:nvSpPr>
          <p:cNvPr id="6" name="Footer Placeholder 5"/>
          <p:cNvSpPr>
            <a:spLocks noGrp="1"/>
          </p:cNvSpPr>
          <p:nvPr>
            <p:ph type="ftr" sz="quarter" idx="11"/>
          </p:nvPr>
        </p:nvSpPr>
        <p:spPr/>
        <p:txBody>
          <a:bodyPr/>
          <a:lstStyle/>
          <a:p>
            <a:endParaRPr lang="es-CL"/>
          </a:p>
        </p:txBody>
      </p:sp>
      <p:sp>
        <p:nvSpPr>
          <p:cNvPr id="10" name="Freeform 11"/>
          <p:cNvSpPr/>
          <p:nvPr/>
        </p:nvSpPr>
        <p:spPr bwMode="auto">
          <a:xfrm flipV="1">
            <a:off x="90" y="7656993"/>
            <a:ext cx="2117951" cy="792112"/>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797107" y="7769927"/>
            <a:ext cx="912099" cy="569325"/>
          </a:xfrm>
        </p:spPr>
        <p:txBody>
          <a:bodyPr/>
          <a:lstStyle/>
          <a:p>
            <a:fld id="{B6F15528-21DE-4FAA-801E-634DDDAF4B2B}" type="slidenum">
              <a:rPr lang="es-CL" smtClean="0"/>
              <a:t>‹Nº›</a:t>
            </a:fld>
            <a:endParaRPr lang="es-CL"/>
          </a:p>
        </p:txBody>
      </p:sp>
    </p:spTree>
    <p:extLst>
      <p:ext uri="{BB962C8B-B14F-4D97-AF65-F5344CB8AC3E}">
        <p14:creationId xmlns:p14="http://schemas.microsoft.com/office/powerpoint/2010/main" val="41265673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3/27/2022</a:t>
            </a:fld>
            <a:endParaRPr lang="en-US"/>
          </a:p>
        </p:txBody>
      </p:sp>
      <p:sp>
        <p:nvSpPr>
          <p:cNvPr id="5" name="Footer Placeholder 4"/>
          <p:cNvSpPr>
            <a:spLocks noGrp="1"/>
          </p:cNvSpPr>
          <p:nvPr>
            <p:ph type="ftr" sz="quarter" idx="11"/>
          </p:nvPr>
        </p:nvSpPr>
        <p:spPr/>
        <p:txBody>
          <a:bodyPr/>
          <a:lstStyle/>
          <a:p>
            <a:endParaRPr lang="es-CL"/>
          </a:p>
        </p:txBody>
      </p:sp>
      <p:sp>
        <p:nvSpPr>
          <p:cNvPr id="10" name="Freeform 11"/>
          <p:cNvSpPr/>
          <p:nvPr/>
        </p:nvSpPr>
        <p:spPr bwMode="auto">
          <a:xfrm flipV="1">
            <a:off x="90" y="1108936"/>
            <a:ext cx="2117951" cy="792112"/>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s-CL" smtClean="0"/>
              <a:t>‹Nº›</a:t>
            </a:fld>
            <a:endParaRPr lang="es-CL"/>
          </a:p>
        </p:txBody>
      </p:sp>
    </p:spTree>
    <p:extLst>
      <p:ext uri="{BB962C8B-B14F-4D97-AF65-F5344CB8AC3E}">
        <p14:creationId xmlns:p14="http://schemas.microsoft.com/office/powerpoint/2010/main" val="30466028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725022" y="978289"/>
            <a:ext cx="2582243" cy="823884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3028618" y="978289"/>
            <a:ext cx="7353737" cy="8238841"/>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3/27/2022</a:t>
            </a:fld>
            <a:endParaRPr lang="en-US"/>
          </a:p>
        </p:txBody>
      </p:sp>
      <p:sp>
        <p:nvSpPr>
          <p:cNvPr id="5" name="Footer Placeholder 4"/>
          <p:cNvSpPr>
            <a:spLocks noGrp="1"/>
          </p:cNvSpPr>
          <p:nvPr>
            <p:ph type="ftr" sz="quarter" idx="11"/>
          </p:nvPr>
        </p:nvSpPr>
        <p:spPr/>
        <p:txBody>
          <a:bodyPr/>
          <a:lstStyle/>
          <a:p>
            <a:endParaRPr lang="es-CL"/>
          </a:p>
        </p:txBody>
      </p:sp>
      <p:sp>
        <p:nvSpPr>
          <p:cNvPr id="10" name="Freeform 11"/>
          <p:cNvSpPr/>
          <p:nvPr/>
        </p:nvSpPr>
        <p:spPr bwMode="auto">
          <a:xfrm flipV="1">
            <a:off x="90" y="1108936"/>
            <a:ext cx="2117951" cy="792112"/>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s-CL" smtClean="0"/>
              <a:t>‹Nº›</a:t>
            </a:fld>
            <a:endParaRPr lang="es-CL"/>
          </a:p>
        </p:txBody>
      </p:sp>
    </p:spTree>
    <p:extLst>
      <p:ext uri="{BB962C8B-B14F-4D97-AF65-F5344CB8AC3E}">
        <p14:creationId xmlns:p14="http://schemas.microsoft.com/office/powerpoint/2010/main" val="543455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3/27/2022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1677578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3032961" y="973149"/>
            <a:ext cx="10273889" cy="199724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028617" y="3326836"/>
            <a:ext cx="10278233" cy="589029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3/27/2022</a:t>
            </a:fld>
            <a:endParaRPr lang="en-US"/>
          </a:p>
        </p:txBody>
      </p:sp>
      <p:sp>
        <p:nvSpPr>
          <p:cNvPr id="5" name="Footer Placeholder 4"/>
          <p:cNvSpPr>
            <a:spLocks noGrp="1"/>
          </p:cNvSpPr>
          <p:nvPr>
            <p:ph type="ftr" sz="quarter" idx="11"/>
          </p:nvPr>
        </p:nvSpPr>
        <p:spPr/>
        <p:txBody>
          <a:bodyPr/>
          <a:lstStyle/>
          <a:p>
            <a:endParaRPr lang="es-CL"/>
          </a:p>
        </p:txBody>
      </p:sp>
      <p:sp>
        <p:nvSpPr>
          <p:cNvPr id="10" name="Freeform 11"/>
          <p:cNvSpPr/>
          <p:nvPr/>
        </p:nvSpPr>
        <p:spPr bwMode="auto">
          <a:xfrm flipV="1">
            <a:off x="90" y="1108936"/>
            <a:ext cx="2117951" cy="792112"/>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s-CL" smtClean="0"/>
              <a:t>‹Nº›</a:t>
            </a:fld>
            <a:endParaRPr lang="es-CL"/>
          </a:p>
        </p:txBody>
      </p:sp>
    </p:spTree>
    <p:extLst>
      <p:ext uri="{BB962C8B-B14F-4D97-AF65-F5344CB8AC3E}">
        <p14:creationId xmlns:p14="http://schemas.microsoft.com/office/powerpoint/2010/main" val="4174325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028617" y="3234780"/>
            <a:ext cx="10278233" cy="2290240"/>
          </a:xfrm>
        </p:spPr>
        <p:txBody>
          <a:bodyPr anchor="b"/>
          <a:lstStyle>
            <a:lvl1pPr algn="l">
              <a:defRPr sz="6237"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028617" y="5584331"/>
            <a:ext cx="10278233" cy="1341587"/>
          </a:xfrm>
        </p:spPr>
        <p:txBody>
          <a:bodyPr anchor="t"/>
          <a:lstStyle>
            <a:lvl1pPr marL="0" indent="0" algn="l">
              <a:buNone/>
              <a:defRPr sz="3118">
                <a:solidFill>
                  <a:schemeClr val="tx1">
                    <a:lumMod val="65000"/>
                    <a:lumOff val="35000"/>
                  </a:schemeClr>
                </a:solidFill>
              </a:defRPr>
            </a:lvl1pPr>
            <a:lvl2pPr marL="712866" indent="0">
              <a:buNone/>
              <a:defRPr sz="2807">
                <a:solidFill>
                  <a:schemeClr val="tx1">
                    <a:tint val="75000"/>
                  </a:schemeClr>
                </a:solidFill>
              </a:defRPr>
            </a:lvl2pPr>
            <a:lvl3pPr marL="1425732" indent="0">
              <a:buNone/>
              <a:defRPr sz="2495">
                <a:solidFill>
                  <a:schemeClr val="tx1">
                    <a:tint val="75000"/>
                  </a:schemeClr>
                </a:solidFill>
              </a:defRPr>
            </a:lvl3pPr>
            <a:lvl4pPr marL="2138599" indent="0">
              <a:buNone/>
              <a:defRPr sz="2183">
                <a:solidFill>
                  <a:schemeClr val="tx1">
                    <a:tint val="75000"/>
                  </a:schemeClr>
                </a:solidFill>
              </a:defRPr>
            </a:lvl4pPr>
            <a:lvl5pPr marL="2851465" indent="0">
              <a:buNone/>
              <a:defRPr sz="2183">
                <a:solidFill>
                  <a:schemeClr val="tx1">
                    <a:tint val="75000"/>
                  </a:schemeClr>
                </a:solidFill>
              </a:defRPr>
            </a:lvl5pPr>
            <a:lvl6pPr marL="3564331" indent="0">
              <a:buNone/>
              <a:defRPr sz="2183">
                <a:solidFill>
                  <a:schemeClr val="tx1">
                    <a:tint val="75000"/>
                  </a:schemeClr>
                </a:solidFill>
              </a:defRPr>
            </a:lvl6pPr>
            <a:lvl7pPr marL="4277197" indent="0">
              <a:buNone/>
              <a:defRPr sz="2183">
                <a:solidFill>
                  <a:schemeClr val="tx1">
                    <a:tint val="75000"/>
                  </a:schemeClr>
                </a:solidFill>
              </a:defRPr>
            </a:lvl7pPr>
            <a:lvl8pPr marL="4990064" indent="0">
              <a:buNone/>
              <a:defRPr sz="2183">
                <a:solidFill>
                  <a:schemeClr val="tx1">
                    <a:tint val="75000"/>
                  </a:schemeClr>
                </a:solidFill>
              </a:defRPr>
            </a:lvl8pPr>
            <a:lvl9pPr marL="5702930" indent="0">
              <a:buNone/>
              <a:defRPr sz="2183">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1D8BD707-D9CF-40AE-B4C6-C98DA3205C09}" type="datetimeFigureOut">
              <a:rPr lang="en-US" smtClean="0"/>
              <a:t>3/27/2022</a:t>
            </a:fld>
            <a:endParaRPr lang="en-US"/>
          </a:p>
        </p:txBody>
      </p:sp>
      <p:sp>
        <p:nvSpPr>
          <p:cNvPr id="5" name="Footer Placeholder 4"/>
          <p:cNvSpPr>
            <a:spLocks noGrp="1"/>
          </p:cNvSpPr>
          <p:nvPr>
            <p:ph type="ftr" sz="quarter" idx="11"/>
          </p:nvPr>
        </p:nvSpPr>
        <p:spPr/>
        <p:txBody>
          <a:bodyPr/>
          <a:lstStyle/>
          <a:p>
            <a:endParaRPr lang="es-CL"/>
          </a:p>
        </p:txBody>
      </p:sp>
      <p:sp>
        <p:nvSpPr>
          <p:cNvPr id="11" name="Freeform 11"/>
          <p:cNvSpPr/>
          <p:nvPr/>
        </p:nvSpPr>
        <p:spPr bwMode="auto">
          <a:xfrm flipV="1">
            <a:off x="90" y="4937437"/>
            <a:ext cx="2117951" cy="792112"/>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797107" y="5058456"/>
            <a:ext cx="912099" cy="569325"/>
          </a:xfrm>
        </p:spPr>
        <p:txBody>
          <a:bodyPr/>
          <a:lstStyle/>
          <a:p>
            <a:fld id="{B6F15528-21DE-4FAA-801E-634DDDAF4B2B}" type="slidenum">
              <a:rPr lang="es-CL" smtClean="0"/>
              <a:t>‹Nº›</a:t>
            </a:fld>
            <a:endParaRPr lang="es-CL"/>
          </a:p>
        </p:txBody>
      </p:sp>
    </p:spTree>
    <p:extLst>
      <p:ext uri="{BB962C8B-B14F-4D97-AF65-F5344CB8AC3E}">
        <p14:creationId xmlns:p14="http://schemas.microsoft.com/office/powerpoint/2010/main" val="3101669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3028619" y="3331679"/>
            <a:ext cx="4985595" cy="5874349"/>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8321938" y="3331679"/>
            <a:ext cx="4984912" cy="5874349"/>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t>3/27/2022</a:t>
            </a:fld>
            <a:endParaRPr lang="en-US"/>
          </a:p>
        </p:txBody>
      </p:sp>
      <p:sp>
        <p:nvSpPr>
          <p:cNvPr id="6" name="Footer Placeholder 5"/>
          <p:cNvSpPr>
            <a:spLocks noGrp="1"/>
          </p:cNvSpPr>
          <p:nvPr>
            <p:ph type="ftr" sz="quarter" idx="11"/>
          </p:nvPr>
        </p:nvSpPr>
        <p:spPr/>
        <p:txBody>
          <a:bodyPr/>
          <a:lstStyle/>
          <a:p>
            <a:endParaRPr lang="es-CL"/>
          </a:p>
        </p:txBody>
      </p:sp>
      <p:sp>
        <p:nvSpPr>
          <p:cNvPr id="9" name="Freeform 11"/>
          <p:cNvSpPr/>
          <p:nvPr/>
        </p:nvSpPr>
        <p:spPr bwMode="auto">
          <a:xfrm flipV="1">
            <a:off x="90" y="1108936"/>
            <a:ext cx="2117951" cy="792112"/>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797107" y="1228358"/>
            <a:ext cx="912099" cy="569325"/>
          </a:xfrm>
        </p:spPr>
        <p:txBody>
          <a:bodyPr/>
          <a:lstStyle/>
          <a:p>
            <a:fld id="{B6F15528-21DE-4FAA-801E-634DDDAF4B2B}" type="slidenum">
              <a:rPr lang="es-CL" smtClean="0"/>
              <a:t>‹Nº›</a:t>
            </a:fld>
            <a:endParaRPr lang="es-CL"/>
          </a:p>
        </p:txBody>
      </p:sp>
    </p:spTree>
    <p:extLst>
      <p:ext uri="{BB962C8B-B14F-4D97-AF65-F5344CB8AC3E}">
        <p14:creationId xmlns:p14="http://schemas.microsoft.com/office/powerpoint/2010/main" val="2373318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532140" y="3471887"/>
            <a:ext cx="4482074" cy="898542"/>
          </a:xfrm>
        </p:spPr>
        <p:txBody>
          <a:bodyPr anchor="b">
            <a:noAutofit/>
          </a:bodyPr>
          <a:lstStyle>
            <a:lvl1pPr marL="0" indent="0">
              <a:buNone/>
              <a:defRPr sz="3742" b="0"/>
            </a:lvl1pPr>
            <a:lvl2pPr marL="712866" indent="0">
              <a:buNone/>
              <a:defRPr sz="3118" b="1"/>
            </a:lvl2pPr>
            <a:lvl3pPr marL="1425732" indent="0">
              <a:buNone/>
              <a:defRPr sz="2807" b="1"/>
            </a:lvl3pPr>
            <a:lvl4pPr marL="2138599" indent="0">
              <a:buNone/>
              <a:defRPr sz="2495" b="1"/>
            </a:lvl4pPr>
            <a:lvl5pPr marL="2851465" indent="0">
              <a:buNone/>
              <a:defRPr sz="2495" b="1"/>
            </a:lvl5pPr>
            <a:lvl6pPr marL="3564331" indent="0">
              <a:buNone/>
              <a:defRPr sz="2495" b="1"/>
            </a:lvl6pPr>
            <a:lvl7pPr marL="4277197" indent="0">
              <a:buNone/>
              <a:defRPr sz="2495" b="1"/>
            </a:lvl7pPr>
            <a:lvl8pPr marL="4990064" indent="0">
              <a:buNone/>
              <a:defRPr sz="2495" b="1"/>
            </a:lvl8pPr>
            <a:lvl9pPr marL="5702930" indent="0">
              <a:buNone/>
              <a:defRPr sz="2495" b="1"/>
            </a:lvl9pPr>
          </a:lstStyle>
          <a:p>
            <a:pPr lvl="0"/>
            <a:r>
              <a:rPr lang="es-ES" smtClean="0"/>
              <a:t>Editar el estilo de texto del patrón</a:t>
            </a:r>
          </a:p>
        </p:txBody>
      </p:sp>
      <p:sp>
        <p:nvSpPr>
          <p:cNvPr id="4" name="Content Placeholder 3"/>
          <p:cNvSpPr>
            <a:spLocks noGrp="1"/>
          </p:cNvSpPr>
          <p:nvPr>
            <p:ph sz="half" idx="2"/>
          </p:nvPr>
        </p:nvSpPr>
        <p:spPr>
          <a:xfrm>
            <a:off x="3028616" y="4370430"/>
            <a:ext cx="4985597" cy="4842596"/>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8819084" y="3466854"/>
            <a:ext cx="4479958" cy="898542"/>
          </a:xfrm>
        </p:spPr>
        <p:txBody>
          <a:bodyPr anchor="b">
            <a:noAutofit/>
          </a:bodyPr>
          <a:lstStyle>
            <a:lvl1pPr marL="0" indent="0">
              <a:buNone/>
              <a:defRPr sz="3742" b="0"/>
            </a:lvl1pPr>
            <a:lvl2pPr marL="712866" indent="0">
              <a:buNone/>
              <a:defRPr sz="3118" b="1"/>
            </a:lvl2pPr>
            <a:lvl3pPr marL="1425732" indent="0">
              <a:buNone/>
              <a:defRPr sz="2807" b="1"/>
            </a:lvl3pPr>
            <a:lvl4pPr marL="2138599" indent="0">
              <a:buNone/>
              <a:defRPr sz="2495" b="1"/>
            </a:lvl4pPr>
            <a:lvl5pPr marL="2851465" indent="0">
              <a:buNone/>
              <a:defRPr sz="2495" b="1"/>
            </a:lvl5pPr>
            <a:lvl6pPr marL="3564331" indent="0">
              <a:buNone/>
              <a:defRPr sz="2495" b="1"/>
            </a:lvl6pPr>
            <a:lvl7pPr marL="4277197" indent="0">
              <a:buNone/>
              <a:defRPr sz="2495" b="1"/>
            </a:lvl7pPr>
            <a:lvl8pPr marL="4990064" indent="0">
              <a:buNone/>
              <a:defRPr sz="2495" b="1"/>
            </a:lvl8pPr>
            <a:lvl9pPr marL="5702930" indent="0">
              <a:buNone/>
              <a:defRPr sz="2495" b="1"/>
            </a:lvl9pPr>
          </a:lstStyle>
          <a:p>
            <a:pPr lvl="0"/>
            <a:r>
              <a:rPr lang="es-ES" smtClean="0"/>
              <a:t>Editar el estilo de texto del patrón</a:t>
            </a:r>
          </a:p>
        </p:txBody>
      </p:sp>
      <p:sp>
        <p:nvSpPr>
          <p:cNvPr id="6" name="Content Placeholder 5"/>
          <p:cNvSpPr>
            <a:spLocks noGrp="1"/>
          </p:cNvSpPr>
          <p:nvPr>
            <p:ph sz="quarter" idx="4"/>
          </p:nvPr>
        </p:nvSpPr>
        <p:spPr>
          <a:xfrm>
            <a:off x="8316336" y="4365397"/>
            <a:ext cx="4982709" cy="4842596"/>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t>3/27/2022</a:t>
            </a:fld>
            <a:endParaRPr lang="en-US"/>
          </a:p>
        </p:txBody>
      </p:sp>
      <p:sp>
        <p:nvSpPr>
          <p:cNvPr id="8" name="Footer Placeholder 7"/>
          <p:cNvSpPr>
            <a:spLocks noGrp="1"/>
          </p:cNvSpPr>
          <p:nvPr>
            <p:ph type="ftr" sz="quarter" idx="11"/>
          </p:nvPr>
        </p:nvSpPr>
        <p:spPr/>
        <p:txBody>
          <a:bodyPr/>
          <a:lstStyle/>
          <a:p>
            <a:endParaRPr lang="es-CL"/>
          </a:p>
        </p:txBody>
      </p:sp>
      <p:sp>
        <p:nvSpPr>
          <p:cNvPr id="11" name="Freeform 11"/>
          <p:cNvSpPr/>
          <p:nvPr/>
        </p:nvSpPr>
        <p:spPr bwMode="auto">
          <a:xfrm flipV="1">
            <a:off x="90" y="1108936"/>
            <a:ext cx="2117951" cy="792112"/>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797107" y="1228358"/>
            <a:ext cx="912099" cy="569325"/>
          </a:xfrm>
        </p:spPr>
        <p:txBody>
          <a:bodyPr/>
          <a:lstStyle/>
          <a:p>
            <a:fld id="{B6F15528-21DE-4FAA-801E-634DDDAF4B2B}" type="slidenum">
              <a:rPr lang="es-CL" smtClean="0"/>
              <a:t>‹Nº›</a:t>
            </a:fld>
            <a:endParaRPr lang="es-CL"/>
          </a:p>
        </p:txBody>
      </p:sp>
    </p:spTree>
    <p:extLst>
      <p:ext uri="{BB962C8B-B14F-4D97-AF65-F5344CB8AC3E}">
        <p14:creationId xmlns:p14="http://schemas.microsoft.com/office/powerpoint/2010/main" val="2366889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3032959" y="973149"/>
            <a:ext cx="10273890" cy="199724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t>3/27/2022</a:t>
            </a:fld>
            <a:endParaRPr lang="en-US"/>
          </a:p>
        </p:txBody>
      </p:sp>
      <p:sp>
        <p:nvSpPr>
          <p:cNvPr id="4" name="Footer Placeholder 3"/>
          <p:cNvSpPr>
            <a:spLocks noGrp="1"/>
          </p:cNvSpPr>
          <p:nvPr>
            <p:ph type="ftr" sz="quarter" idx="11"/>
          </p:nvPr>
        </p:nvSpPr>
        <p:spPr/>
        <p:txBody>
          <a:bodyPr/>
          <a:lstStyle/>
          <a:p>
            <a:endParaRPr lang="es-CL"/>
          </a:p>
        </p:txBody>
      </p:sp>
      <p:sp>
        <p:nvSpPr>
          <p:cNvPr id="8" name="Freeform 11"/>
          <p:cNvSpPr/>
          <p:nvPr/>
        </p:nvSpPr>
        <p:spPr bwMode="auto">
          <a:xfrm flipV="1">
            <a:off x="90" y="1108936"/>
            <a:ext cx="2117951" cy="792112"/>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6F15528-21DE-4FAA-801E-634DDDAF4B2B}" type="slidenum">
              <a:rPr lang="es-CL" smtClean="0"/>
              <a:t>‹Nº›</a:t>
            </a:fld>
            <a:endParaRPr lang="es-CL"/>
          </a:p>
        </p:txBody>
      </p:sp>
    </p:spTree>
    <p:extLst>
      <p:ext uri="{BB962C8B-B14F-4D97-AF65-F5344CB8AC3E}">
        <p14:creationId xmlns:p14="http://schemas.microsoft.com/office/powerpoint/2010/main" val="317696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t>3/27/2022</a:t>
            </a:fld>
            <a:endParaRPr lang="en-US"/>
          </a:p>
        </p:txBody>
      </p:sp>
      <p:sp>
        <p:nvSpPr>
          <p:cNvPr id="3" name="Footer Placeholder 2"/>
          <p:cNvSpPr>
            <a:spLocks noGrp="1"/>
          </p:cNvSpPr>
          <p:nvPr>
            <p:ph type="ftr" sz="quarter" idx="11"/>
          </p:nvPr>
        </p:nvSpPr>
        <p:spPr/>
        <p:txBody>
          <a:bodyPr/>
          <a:lstStyle/>
          <a:p>
            <a:endParaRPr lang="es-CL"/>
          </a:p>
        </p:txBody>
      </p:sp>
      <p:sp>
        <p:nvSpPr>
          <p:cNvPr id="6" name="Freeform 11"/>
          <p:cNvSpPr/>
          <p:nvPr/>
        </p:nvSpPr>
        <p:spPr bwMode="auto">
          <a:xfrm flipV="1">
            <a:off x="90" y="1108936"/>
            <a:ext cx="2117951" cy="792112"/>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6F15528-21DE-4FAA-801E-634DDDAF4B2B}" type="slidenum">
              <a:rPr lang="es-CL" smtClean="0"/>
              <a:t>‹Nº›</a:t>
            </a:fld>
            <a:endParaRPr lang="es-CL"/>
          </a:p>
        </p:txBody>
      </p:sp>
    </p:spTree>
    <p:extLst>
      <p:ext uri="{BB962C8B-B14F-4D97-AF65-F5344CB8AC3E}">
        <p14:creationId xmlns:p14="http://schemas.microsoft.com/office/powerpoint/2010/main" val="895367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28616" y="695567"/>
            <a:ext cx="4100051" cy="1522324"/>
          </a:xfrm>
        </p:spPr>
        <p:txBody>
          <a:bodyPr anchor="b"/>
          <a:lstStyle>
            <a:lvl1pPr algn="l">
              <a:defRPr sz="3118"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7396063" y="695569"/>
            <a:ext cx="5910786" cy="8443331"/>
          </a:xfrm>
        </p:spPr>
        <p:txBody>
          <a:bodyPr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3028616" y="2492652"/>
            <a:ext cx="4100051" cy="6646243"/>
          </a:xfrm>
        </p:spPr>
        <p:txBody>
          <a:bodyPr/>
          <a:lstStyle>
            <a:lvl1pPr marL="0" indent="0">
              <a:buNone/>
              <a:defRPr sz="2183"/>
            </a:lvl1pPr>
            <a:lvl2pPr marL="712866" indent="0">
              <a:buNone/>
              <a:defRPr sz="1871"/>
            </a:lvl2pPr>
            <a:lvl3pPr marL="1425732" indent="0">
              <a:buNone/>
              <a:defRPr sz="1559"/>
            </a:lvl3pPr>
            <a:lvl4pPr marL="2138599" indent="0">
              <a:buNone/>
              <a:defRPr sz="1403"/>
            </a:lvl4pPr>
            <a:lvl5pPr marL="2851465" indent="0">
              <a:buNone/>
              <a:defRPr sz="1403"/>
            </a:lvl5pPr>
            <a:lvl6pPr marL="3564331" indent="0">
              <a:buNone/>
              <a:defRPr sz="1403"/>
            </a:lvl6pPr>
            <a:lvl7pPr marL="4277197" indent="0">
              <a:buNone/>
              <a:defRPr sz="1403"/>
            </a:lvl7pPr>
            <a:lvl8pPr marL="4990064" indent="0">
              <a:buNone/>
              <a:defRPr sz="1403"/>
            </a:lvl8pPr>
            <a:lvl9pPr marL="5702930" indent="0">
              <a:buNone/>
              <a:defRPr sz="1403"/>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1D8BD707-D9CF-40AE-B4C6-C98DA3205C09}" type="datetimeFigureOut">
              <a:rPr lang="en-US" smtClean="0"/>
              <a:t>3/27/2022</a:t>
            </a:fld>
            <a:endParaRPr lang="en-US"/>
          </a:p>
        </p:txBody>
      </p:sp>
      <p:sp>
        <p:nvSpPr>
          <p:cNvPr id="6" name="Footer Placeholder 5"/>
          <p:cNvSpPr>
            <a:spLocks noGrp="1"/>
          </p:cNvSpPr>
          <p:nvPr>
            <p:ph type="ftr" sz="quarter" idx="11"/>
          </p:nvPr>
        </p:nvSpPr>
        <p:spPr/>
        <p:txBody>
          <a:bodyPr/>
          <a:lstStyle/>
          <a:p>
            <a:endParaRPr lang="es-CL"/>
          </a:p>
        </p:txBody>
      </p:sp>
      <p:sp>
        <p:nvSpPr>
          <p:cNvPr id="10" name="Freeform 11"/>
          <p:cNvSpPr/>
          <p:nvPr/>
        </p:nvSpPr>
        <p:spPr bwMode="auto">
          <a:xfrm flipV="1">
            <a:off x="90" y="1108936"/>
            <a:ext cx="2117951" cy="792112"/>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6F15528-21DE-4FAA-801E-634DDDAF4B2B}" type="slidenum">
              <a:rPr lang="es-CL" smtClean="0"/>
              <a:t>‹Nº›</a:t>
            </a:fld>
            <a:endParaRPr lang="es-CL"/>
          </a:p>
        </p:txBody>
      </p:sp>
    </p:spTree>
    <p:extLst>
      <p:ext uri="{BB962C8B-B14F-4D97-AF65-F5344CB8AC3E}">
        <p14:creationId xmlns:p14="http://schemas.microsoft.com/office/powerpoint/2010/main" val="1447020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28617" y="7485380"/>
            <a:ext cx="10278233" cy="883691"/>
          </a:xfrm>
        </p:spPr>
        <p:txBody>
          <a:bodyPr anchor="b">
            <a:normAutofit/>
          </a:bodyPr>
          <a:lstStyle>
            <a:lvl1pPr algn="l">
              <a:defRPr sz="3742"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028617" y="990075"/>
            <a:ext cx="10278233" cy="6010898"/>
          </a:xfrm>
        </p:spPr>
        <p:txBody>
          <a:bodyPr anchor="t">
            <a:normAutofit/>
          </a:bodyPr>
          <a:lstStyle>
            <a:lvl1pPr marL="0" indent="0" algn="ctr">
              <a:buNone/>
              <a:defRPr sz="2495"/>
            </a:lvl1pPr>
            <a:lvl2pPr marL="712866" indent="0">
              <a:buNone/>
              <a:defRPr sz="2495"/>
            </a:lvl2pPr>
            <a:lvl3pPr marL="1425732" indent="0">
              <a:buNone/>
              <a:defRPr sz="2495"/>
            </a:lvl3pPr>
            <a:lvl4pPr marL="2138599" indent="0">
              <a:buNone/>
              <a:defRPr sz="2495"/>
            </a:lvl4pPr>
            <a:lvl5pPr marL="2851465" indent="0">
              <a:buNone/>
              <a:defRPr sz="2495"/>
            </a:lvl5pPr>
            <a:lvl6pPr marL="3564331" indent="0">
              <a:buNone/>
              <a:defRPr sz="2495"/>
            </a:lvl6pPr>
            <a:lvl7pPr marL="4277197" indent="0">
              <a:buNone/>
              <a:defRPr sz="2495"/>
            </a:lvl7pPr>
            <a:lvl8pPr marL="4990064" indent="0">
              <a:buNone/>
              <a:defRPr sz="2495"/>
            </a:lvl8pPr>
            <a:lvl9pPr marL="5702930" indent="0">
              <a:buNone/>
              <a:defRPr sz="2495"/>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3028617" y="8369071"/>
            <a:ext cx="10278233" cy="769825"/>
          </a:xfrm>
        </p:spPr>
        <p:txBody>
          <a:bodyPr>
            <a:normAutofit/>
          </a:bodyPr>
          <a:lstStyle>
            <a:lvl1pPr marL="0" indent="0">
              <a:buNone/>
              <a:defRPr sz="1871"/>
            </a:lvl1pPr>
            <a:lvl2pPr marL="712866" indent="0">
              <a:buNone/>
              <a:defRPr sz="1871"/>
            </a:lvl2pPr>
            <a:lvl3pPr marL="1425732" indent="0">
              <a:buNone/>
              <a:defRPr sz="1559"/>
            </a:lvl3pPr>
            <a:lvl4pPr marL="2138599" indent="0">
              <a:buNone/>
              <a:defRPr sz="1403"/>
            </a:lvl4pPr>
            <a:lvl5pPr marL="2851465" indent="0">
              <a:buNone/>
              <a:defRPr sz="1403"/>
            </a:lvl5pPr>
            <a:lvl6pPr marL="3564331" indent="0">
              <a:buNone/>
              <a:defRPr sz="1403"/>
            </a:lvl6pPr>
            <a:lvl7pPr marL="4277197" indent="0">
              <a:buNone/>
              <a:defRPr sz="1403"/>
            </a:lvl7pPr>
            <a:lvl8pPr marL="4990064" indent="0">
              <a:buNone/>
              <a:defRPr sz="1403"/>
            </a:lvl8pPr>
            <a:lvl9pPr marL="5702930" indent="0">
              <a:buNone/>
              <a:defRPr sz="1403"/>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1D8BD707-D9CF-40AE-B4C6-C98DA3205C09}" type="datetimeFigureOut">
              <a:rPr lang="en-US" smtClean="0"/>
              <a:t>3/27/2022</a:t>
            </a:fld>
            <a:endParaRPr lang="en-US"/>
          </a:p>
        </p:txBody>
      </p:sp>
      <p:sp>
        <p:nvSpPr>
          <p:cNvPr id="6" name="Footer Placeholder 5"/>
          <p:cNvSpPr>
            <a:spLocks noGrp="1"/>
          </p:cNvSpPr>
          <p:nvPr>
            <p:ph type="ftr" sz="quarter" idx="11"/>
          </p:nvPr>
        </p:nvSpPr>
        <p:spPr/>
        <p:txBody>
          <a:bodyPr/>
          <a:lstStyle/>
          <a:p>
            <a:endParaRPr lang="es-CL"/>
          </a:p>
        </p:txBody>
      </p:sp>
      <p:sp>
        <p:nvSpPr>
          <p:cNvPr id="10" name="Freeform 11"/>
          <p:cNvSpPr/>
          <p:nvPr/>
        </p:nvSpPr>
        <p:spPr bwMode="auto">
          <a:xfrm flipV="1">
            <a:off x="90" y="7656993"/>
            <a:ext cx="2117951" cy="792112"/>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797107" y="7769927"/>
            <a:ext cx="912099" cy="569325"/>
          </a:xfrm>
        </p:spPr>
        <p:txBody>
          <a:bodyPr/>
          <a:lstStyle/>
          <a:p>
            <a:fld id="{B6F15528-21DE-4FAA-801E-634DDDAF4B2B}" type="slidenum">
              <a:rPr lang="es-CL" smtClean="0"/>
              <a:t>‹Nº›</a:t>
            </a:fld>
            <a:endParaRPr lang="es-CL"/>
          </a:p>
        </p:txBody>
      </p:sp>
    </p:spTree>
    <p:extLst>
      <p:ext uri="{BB962C8B-B14F-4D97-AF65-F5344CB8AC3E}">
        <p14:creationId xmlns:p14="http://schemas.microsoft.com/office/powerpoint/2010/main" val="2087621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1294">
              <a:srgbClr val="F8FBFC"/>
            </a:gs>
            <a:gs pos="31200">
              <a:srgbClr val="EDF5F7"/>
            </a:gs>
            <a:gs pos="0">
              <a:schemeClr val="bg2">
                <a:tint val="90000"/>
                <a:lumMod val="120000"/>
              </a:schemeClr>
            </a:gs>
            <a:gs pos="100000">
              <a:schemeClr val="bg2">
                <a:shade val="98000"/>
                <a:satMod val="120000"/>
                <a:lumMod val="98000"/>
              </a:schemeClr>
            </a:gs>
          </a:gsLst>
          <a:lin ang="5400000" scaled="0"/>
          <a:tileRect/>
        </a:gradFill>
        <a:effectLst/>
      </p:bgPr>
    </p:bg>
    <p:spTree>
      <p:nvGrpSpPr>
        <p:cNvPr id="1" name=""/>
        <p:cNvGrpSpPr/>
        <p:nvPr/>
      </p:nvGrpSpPr>
      <p:grpSpPr>
        <a:xfrm>
          <a:off x="0" y="0"/>
          <a:ext cx="0" cy="0"/>
          <a:chOff x="0" y="0"/>
          <a:chExt cx="0" cy="0"/>
        </a:xfrm>
      </p:grpSpPr>
      <p:grpSp>
        <p:nvGrpSpPr>
          <p:cNvPr id="36" name="Group 35"/>
          <p:cNvGrpSpPr/>
          <p:nvPr/>
        </p:nvGrpSpPr>
        <p:grpSpPr>
          <a:xfrm>
            <a:off x="2" y="356447"/>
            <a:ext cx="3089090" cy="10351342"/>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31841" y="1168"/>
            <a:ext cx="3043985" cy="10684830"/>
            <a:chOff x="6627813" y="196102"/>
            <a:chExt cx="1952625" cy="5677649"/>
          </a:xfrm>
        </p:grpSpPr>
        <p:sp>
          <p:nvSpPr>
            <p:cNvPr id="50" name="Freeform 27"/>
            <p:cNvSpPr/>
            <p:nvPr/>
          </p:nvSpPr>
          <p:spPr bwMode="auto">
            <a:xfrm>
              <a:off x="6627813" y="19610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285147" cy="106934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3032959" y="973149"/>
            <a:ext cx="10273890" cy="199724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028617" y="3326836"/>
            <a:ext cx="10278233" cy="6059593"/>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2118737" y="9566195"/>
            <a:ext cx="1194941" cy="577193"/>
          </a:xfrm>
          <a:prstGeom prst="rect">
            <a:avLst/>
          </a:prstGeom>
        </p:spPr>
        <p:txBody>
          <a:bodyPr vert="horz" lIns="91440" tIns="45720" rIns="91440" bIns="45720" rtlCol="0" anchor="ctr"/>
          <a:lstStyle>
            <a:lvl1pPr algn="r">
              <a:defRPr sz="1403">
                <a:solidFill>
                  <a:schemeClr val="tx1">
                    <a:tint val="75000"/>
                  </a:schemeClr>
                </a:solidFill>
              </a:defRPr>
            </a:lvl1pPr>
          </a:lstStyle>
          <a:p>
            <a:fld id="{1D8BD707-D9CF-40AE-B4C6-C98DA3205C09}" type="datetimeFigureOut">
              <a:rPr lang="en-US" smtClean="0"/>
              <a:t>3/27/2022</a:t>
            </a:fld>
            <a:endParaRPr lang="en-US"/>
          </a:p>
        </p:txBody>
      </p:sp>
      <p:sp>
        <p:nvSpPr>
          <p:cNvPr id="5" name="Footer Placeholder 4"/>
          <p:cNvSpPr>
            <a:spLocks noGrp="1"/>
          </p:cNvSpPr>
          <p:nvPr>
            <p:ph type="ftr" sz="quarter" idx="3"/>
          </p:nvPr>
        </p:nvSpPr>
        <p:spPr>
          <a:xfrm>
            <a:off x="3028616" y="9567318"/>
            <a:ext cx="8913156" cy="569325"/>
          </a:xfrm>
          <a:prstGeom prst="rect">
            <a:avLst/>
          </a:prstGeom>
        </p:spPr>
        <p:txBody>
          <a:bodyPr vert="horz" lIns="91440" tIns="45720" rIns="91440" bIns="45720" rtlCol="0" anchor="ctr"/>
          <a:lstStyle>
            <a:lvl1pPr algn="l">
              <a:defRPr sz="1403">
                <a:solidFill>
                  <a:schemeClr val="tx1">
                    <a:tint val="75000"/>
                  </a:schemeClr>
                </a:solidFill>
              </a:defRPr>
            </a:lvl1pPr>
          </a:lstStyle>
          <a:p>
            <a:endParaRPr lang="es-CL"/>
          </a:p>
        </p:txBody>
      </p:sp>
      <p:sp>
        <p:nvSpPr>
          <p:cNvPr id="6" name="Slide Number Placeholder 5"/>
          <p:cNvSpPr>
            <a:spLocks noGrp="1"/>
          </p:cNvSpPr>
          <p:nvPr>
            <p:ph type="sldNum" sz="quarter" idx="4"/>
          </p:nvPr>
        </p:nvSpPr>
        <p:spPr bwMode="gray">
          <a:xfrm>
            <a:off x="797107" y="1228358"/>
            <a:ext cx="912099" cy="569325"/>
          </a:xfrm>
          <a:prstGeom prst="rect">
            <a:avLst/>
          </a:prstGeom>
        </p:spPr>
        <p:txBody>
          <a:bodyPr vert="horz" lIns="91440" tIns="45720" rIns="91440" bIns="45720" rtlCol="0" anchor="ctr"/>
          <a:lstStyle>
            <a:lvl1pPr algn="r">
              <a:defRPr sz="3118">
                <a:solidFill>
                  <a:srgbClr val="FEFFFF"/>
                </a:solidFill>
              </a:defRPr>
            </a:lvl1pPr>
          </a:lstStyle>
          <a:p>
            <a:fld id="{B6F15528-21DE-4FAA-801E-634DDDAF4B2B}" type="slidenum">
              <a:rPr lang="es-CL" smtClean="0"/>
              <a:t>‹Nº›</a:t>
            </a:fld>
            <a:endParaRPr lang="es-CL"/>
          </a:p>
        </p:txBody>
      </p:sp>
    </p:spTree>
    <p:extLst>
      <p:ext uri="{BB962C8B-B14F-4D97-AF65-F5344CB8AC3E}">
        <p14:creationId xmlns:p14="http://schemas.microsoft.com/office/powerpoint/2010/main" val="3304365511"/>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 id="2147483752" r:id="rId14"/>
    <p:sldLayoutId id="2147483753" r:id="rId15"/>
    <p:sldLayoutId id="2147483754" r:id="rId16"/>
    <p:sldLayoutId id="2147483755" r:id="rId17"/>
  </p:sldLayoutIdLst>
  <p:txStyles>
    <p:titleStyle>
      <a:lvl1pPr algn="l" defTabSz="712866" rtl="0" eaLnBrk="1" latinLnBrk="0" hangingPunct="1">
        <a:spcBef>
          <a:spcPct val="0"/>
        </a:spcBef>
        <a:buNone/>
        <a:defRPr sz="5613"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534650" indent="-534650" algn="l" defTabSz="712866" rtl="0" eaLnBrk="1" latinLnBrk="0" hangingPunct="1">
        <a:spcBef>
          <a:spcPts val="1559"/>
        </a:spcBef>
        <a:spcAft>
          <a:spcPts val="0"/>
        </a:spcAft>
        <a:buClr>
          <a:schemeClr val="accent1"/>
        </a:buClr>
        <a:buFont typeface="Wingdings 3" charset="2"/>
        <a:buChar char=""/>
        <a:defRPr sz="2807" kern="1200">
          <a:solidFill>
            <a:schemeClr val="tx1">
              <a:lumMod val="75000"/>
              <a:lumOff val="25000"/>
            </a:schemeClr>
          </a:solidFill>
          <a:latin typeface="+mn-lt"/>
          <a:ea typeface="+mn-ea"/>
          <a:cs typeface="+mn-cs"/>
        </a:defRPr>
      </a:lvl1pPr>
      <a:lvl2pPr marL="1158408" indent="-445541" algn="l" defTabSz="712866" rtl="0" eaLnBrk="1" latinLnBrk="0" hangingPunct="1">
        <a:spcBef>
          <a:spcPts val="1559"/>
        </a:spcBef>
        <a:spcAft>
          <a:spcPts val="0"/>
        </a:spcAft>
        <a:buClr>
          <a:schemeClr val="accent1"/>
        </a:buClr>
        <a:buFont typeface="Wingdings 3" charset="2"/>
        <a:buChar char=""/>
        <a:defRPr sz="2495" kern="1200">
          <a:solidFill>
            <a:schemeClr val="tx1">
              <a:lumMod val="75000"/>
              <a:lumOff val="25000"/>
            </a:schemeClr>
          </a:solidFill>
          <a:latin typeface="+mn-lt"/>
          <a:ea typeface="+mn-ea"/>
          <a:cs typeface="+mn-cs"/>
        </a:defRPr>
      </a:lvl2pPr>
      <a:lvl3pPr marL="1782166" indent="-356433" algn="l" defTabSz="712866" rtl="0" eaLnBrk="1" latinLnBrk="0" hangingPunct="1">
        <a:spcBef>
          <a:spcPts val="1559"/>
        </a:spcBef>
        <a:spcAft>
          <a:spcPts val="0"/>
        </a:spcAft>
        <a:buClr>
          <a:schemeClr val="accent1"/>
        </a:buClr>
        <a:buFont typeface="Wingdings 3" charset="2"/>
        <a:buChar char=""/>
        <a:defRPr sz="2183" kern="1200">
          <a:solidFill>
            <a:schemeClr val="tx1">
              <a:lumMod val="75000"/>
              <a:lumOff val="25000"/>
            </a:schemeClr>
          </a:solidFill>
          <a:latin typeface="+mn-lt"/>
          <a:ea typeface="+mn-ea"/>
          <a:cs typeface="+mn-cs"/>
        </a:defRPr>
      </a:lvl3pPr>
      <a:lvl4pPr marL="2495032" indent="-356433" algn="l" defTabSz="712866" rtl="0" eaLnBrk="1" latinLnBrk="0" hangingPunct="1">
        <a:spcBef>
          <a:spcPts val="1559"/>
        </a:spcBef>
        <a:spcAft>
          <a:spcPts val="0"/>
        </a:spcAft>
        <a:buClr>
          <a:schemeClr val="accent1"/>
        </a:buClr>
        <a:buFont typeface="Wingdings 3" charset="2"/>
        <a:buChar char=""/>
        <a:defRPr sz="1871" kern="1200">
          <a:solidFill>
            <a:schemeClr val="tx1">
              <a:lumMod val="75000"/>
              <a:lumOff val="25000"/>
            </a:schemeClr>
          </a:solidFill>
          <a:latin typeface="+mn-lt"/>
          <a:ea typeface="+mn-ea"/>
          <a:cs typeface="+mn-cs"/>
        </a:defRPr>
      </a:lvl4pPr>
      <a:lvl5pPr marL="3207898" indent="-356433" algn="l" defTabSz="712866" rtl="0" eaLnBrk="1" latinLnBrk="0" hangingPunct="1">
        <a:spcBef>
          <a:spcPts val="1559"/>
        </a:spcBef>
        <a:spcAft>
          <a:spcPts val="0"/>
        </a:spcAft>
        <a:buClr>
          <a:schemeClr val="accent1"/>
        </a:buClr>
        <a:buFont typeface="Wingdings 3" charset="2"/>
        <a:buChar char=""/>
        <a:defRPr sz="1871" kern="1200">
          <a:solidFill>
            <a:schemeClr val="tx1">
              <a:lumMod val="75000"/>
              <a:lumOff val="25000"/>
            </a:schemeClr>
          </a:solidFill>
          <a:latin typeface="+mn-lt"/>
          <a:ea typeface="+mn-ea"/>
          <a:cs typeface="+mn-cs"/>
        </a:defRPr>
      </a:lvl5pPr>
      <a:lvl6pPr marL="3920764" indent="-356433" algn="l" defTabSz="712866" rtl="0" eaLnBrk="1" latinLnBrk="0" hangingPunct="1">
        <a:spcBef>
          <a:spcPts val="1559"/>
        </a:spcBef>
        <a:spcAft>
          <a:spcPts val="0"/>
        </a:spcAft>
        <a:buClr>
          <a:schemeClr val="accent1"/>
        </a:buClr>
        <a:buFont typeface="Wingdings 3" charset="2"/>
        <a:buChar char=""/>
        <a:defRPr sz="1871" kern="1200">
          <a:solidFill>
            <a:schemeClr val="tx1">
              <a:lumMod val="75000"/>
              <a:lumOff val="25000"/>
            </a:schemeClr>
          </a:solidFill>
          <a:latin typeface="+mn-lt"/>
          <a:ea typeface="+mn-ea"/>
          <a:cs typeface="+mn-cs"/>
        </a:defRPr>
      </a:lvl6pPr>
      <a:lvl7pPr marL="4633631" indent="-356433" algn="l" defTabSz="712866" rtl="0" eaLnBrk="1" latinLnBrk="0" hangingPunct="1">
        <a:spcBef>
          <a:spcPts val="1559"/>
        </a:spcBef>
        <a:spcAft>
          <a:spcPts val="0"/>
        </a:spcAft>
        <a:buClr>
          <a:schemeClr val="accent1"/>
        </a:buClr>
        <a:buFont typeface="Wingdings 3" charset="2"/>
        <a:buChar char=""/>
        <a:defRPr sz="1871" kern="1200">
          <a:solidFill>
            <a:schemeClr val="tx1">
              <a:lumMod val="75000"/>
              <a:lumOff val="25000"/>
            </a:schemeClr>
          </a:solidFill>
          <a:latin typeface="+mn-lt"/>
          <a:ea typeface="+mn-ea"/>
          <a:cs typeface="+mn-cs"/>
        </a:defRPr>
      </a:lvl7pPr>
      <a:lvl8pPr marL="5346497" indent="-356433" algn="l" defTabSz="712866" rtl="0" eaLnBrk="1" latinLnBrk="0" hangingPunct="1">
        <a:spcBef>
          <a:spcPts val="1559"/>
        </a:spcBef>
        <a:spcAft>
          <a:spcPts val="0"/>
        </a:spcAft>
        <a:buClr>
          <a:schemeClr val="accent1"/>
        </a:buClr>
        <a:buFont typeface="Wingdings 3" charset="2"/>
        <a:buChar char=""/>
        <a:defRPr sz="1871" kern="1200">
          <a:solidFill>
            <a:schemeClr val="tx1">
              <a:lumMod val="75000"/>
              <a:lumOff val="25000"/>
            </a:schemeClr>
          </a:solidFill>
          <a:latin typeface="+mn-lt"/>
          <a:ea typeface="+mn-ea"/>
          <a:cs typeface="+mn-cs"/>
        </a:defRPr>
      </a:lvl8pPr>
      <a:lvl9pPr marL="6059363" indent="-356433" algn="l" defTabSz="712866" rtl="0" eaLnBrk="1" latinLnBrk="0" hangingPunct="1">
        <a:spcBef>
          <a:spcPts val="1559"/>
        </a:spcBef>
        <a:spcAft>
          <a:spcPts val="0"/>
        </a:spcAft>
        <a:buClr>
          <a:schemeClr val="accent1"/>
        </a:buClr>
        <a:buFont typeface="Wingdings 3" charset="2"/>
        <a:buChar char=""/>
        <a:defRPr sz="1871" kern="1200">
          <a:solidFill>
            <a:schemeClr val="tx1">
              <a:lumMod val="75000"/>
              <a:lumOff val="25000"/>
            </a:schemeClr>
          </a:solidFill>
          <a:latin typeface="+mn-lt"/>
          <a:ea typeface="+mn-ea"/>
          <a:cs typeface="+mn-cs"/>
        </a:defRPr>
      </a:lvl9pPr>
    </p:bodyStyle>
    <p:otherStyle>
      <a:defPPr>
        <a:defRPr lang="en-US"/>
      </a:defPPr>
      <a:lvl1pPr marL="0" algn="l" defTabSz="712866" rtl="0" eaLnBrk="1" latinLnBrk="0" hangingPunct="1">
        <a:defRPr sz="2807" kern="1200">
          <a:solidFill>
            <a:schemeClr val="tx1"/>
          </a:solidFill>
          <a:latin typeface="+mn-lt"/>
          <a:ea typeface="+mn-ea"/>
          <a:cs typeface="+mn-cs"/>
        </a:defRPr>
      </a:lvl1pPr>
      <a:lvl2pPr marL="712866" algn="l" defTabSz="712866" rtl="0" eaLnBrk="1" latinLnBrk="0" hangingPunct="1">
        <a:defRPr sz="2807" kern="1200">
          <a:solidFill>
            <a:schemeClr val="tx1"/>
          </a:solidFill>
          <a:latin typeface="+mn-lt"/>
          <a:ea typeface="+mn-ea"/>
          <a:cs typeface="+mn-cs"/>
        </a:defRPr>
      </a:lvl2pPr>
      <a:lvl3pPr marL="1425732" algn="l" defTabSz="712866" rtl="0" eaLnBrk="1" latinLnBrk="0" hangingPunct="1">
        <a:defRPr sz="2807" kern="1200">
          <a:solidFill>
            <a:schemeClr val="tx1"/>
          </a:solidFill>
          <a:latin typeface="+mn-lt"/>
          <a:ea typeface="+mn-ea"/>
          <a:cs typeface="+mn-cs"/>
        </a:defRPr>
      </a:lvl3pPr>
      <a:lvl4pPr marL="2138599" algn="l" defTabSz="712866" rtl="0" eaLnBrk="1" latinLnBrk="0" hangingPunct="1">
        <a:defRPr sz="2807" kern="1200">
          <a:solidFill>
            <a:schemeClr val="tx1"/>
          </a:solidFill>
          <a:latin typeface="+mn-lt"/>
          <a:ea typeface="+mn-ea"/>
          <a:cs typeface="+mn-cs"/>
        </a:defRPr>
      </a:lvl4pPr>
      <a:lvl5pPr marL="2851465" algn="l" defTabSz="712866" rtl="0" eaLnBrk="1" latinLnBrk="0" hangingPunct="1">
        <a:defRPr sz="2807" kern="1200">
          <a:solidFill>
            <a:schemeClr val="tx1"/>
          </a:solidFill>
          <a:latin typeface="+mn-lt"/>
          <a:ea typeface="+mn-ea"/>
          <a:cs typeface="+mn-cs"/>
        </a:defRPr>
      </a:lvl5pPr>
      <a:lvl6pPr marL="3564331" algn="l" defTabSz="712866" rtl="0" eaLnBrk="1" latinLnBrk="0" hangingPunct="1">
        <a:defRPr sz="2807" kern="1200">
          <a:solidFill>
            <a:schemeClr val="tx1"/>
          </a:solidFill>
          <a:latin typeface="+mn-lt"/>
          <a:ea typeface="+mn-ea"/>
          <a:cs typeface="+mn-cs"/>
        </a:defRPr>
      </a:lvl6pPr>
      <a:lvl7pPr marL="4277197" algn="l" defTabSz="712866" rtl="0" eaLnBrk="1" latinLnBrk="0" hangingPunct="1">
        <a:defRPr sz="2807" kern="1200">
          <a:solidFill>
            <a:schemeClr val="tx1"/>
          </a:solidFill>
          <a:latin typeface="+mn-lt"/>
          <a:ea typeface="+mn-ea"/>
          <a:cs typeface="+mn-cs"/>
        </a:defRPr>
      </a:lvl7pPr>
      <a:lvl8pPr marL="4990064" algn="l" defTabSz="712866" rtl="0" eaLnBrk="1" latinLnBrk="0" hangingPunct="1">
        <a:defRPr sz="2807" kern="1200">
          <a:solidFill>
            <a:schemeClr val="tx1"/>
          </a:solidFill>
          <a:latin typeface="+mn-lt"/>
          <a:ea typeface="+mn-ea"/>
          <a:cs typeface="+mn-cs"/>
        </a:defRPr>
      </a:lvl8pPr>
      <a:lvl9pPr marL="5702930" algn="l" defTabSz="712866" rtl="0" eaLnBrk="1" latinLnBrk="0" hangingPunct="1">
        <a:defRPr sz="280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261269" y="2298700"/>
            <a:ext cx="12282530" cy="923330"/>
          </a:xfrm>
          <a:prstGeom prst="rect">
            <a:avLst/>
          </a:prstGeom>
          <a:noFill/>
        </p:spPr>
        <p:txBody>
          <a:bodyPr wrap="none" lIns="91440" tIns="45720" rIns="91440" bIns="45720">
            <a:spAutoFit/>
          </a:bodyPr>
          <a:lstStyle/>
          <a:p>
            <a:pPr algn="ctr"/>
            <a:r>
              <a:rPr lang="es-ES" sz="5400" b="1" cap="none" spc="0" dirty="0" smtClean="0">
                <a:ln w="22225">
                  <a:solidFill>
                    <a:schemeClr val="accent2"/>
                  </a:solidFill>
                  <a:prstDash val="solid"/>
                </a:ln>
                <a:solidFill>
                  <a:schemeClr val="accent2">
                    <a:lumMod val="40000"/>
                    <a:lumOff val="60000"/>
                  </a:schemeClr>
                </a:solidFill>
                <a:effectLst/>
              </a:rPr>
              <a:t>EJERCICIOS PARA MEJORAR LA VOZ </a:t>
            </a:r>
            <a:endParaRPr lang="es-ES" sz="5400" b="1" cap="none" spc="0" dirty="0">
              <a:ln w="22225">
                <a:solidFill>
                  <a:schemeClr val="accent2"/>
                </a:solidFill>
                <a:prstDash val="solid"/>
              </a:ln>
              <a:solidFill>
                <a:schemeClr val="accent2">
                  <a:lumMod val="40000"/>
                  <a:lumOff val="60000"/>
                </a:schemeClr>
              </a:solidFill>
              <a:effectLst/>
            </a:endParaRPr>
          </a:p>
        </p:txBody>
      </p:sp>
      <p:pic>
        <p:nvPicPr>
          <p:cNvPr id="3" name="Imagen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38100"/>
            <a:ext cx="14257338"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AutoShape 2" descr="Resultado de imagen de VO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5" name="Imagen 4"/>
          <p:cNvPicPr>
            <a:picLocks noChangeAspect="1"/>
          </p:cNvPicPr>
          <p:nvPr/>
        </p:nvPicPr>
        <p:blipFill>
          <a:blip r:embed="rId3"/>
          <a:stretch>
            <a:fillRect/>
          </a:stretch>
        </p:blipFill>
        <p:spPr>
          <a:xfrm>
            <a:off x="2480469" y="3453934"/>
            <a:ext cx="9296400" cy="4940765"/>
          </a:xfrm>
          <a:prstGeom prst="rect">
            <a:avLst/>
          </a:prstGeom>
        </p:spPr>
      </p:pic>
      <p:sp>
        <p:nvSpPr>
          <p:cNvPr id="6" name="Rectángulo 5"/>
          <p:cNvSpPr/>
          <p:nvPr/>
        </p:nvSpPr>
        <p:spPr>
          <a:xfrm>
            <a:off x="3394869" y="8851900"/>
            <a:ext cx="6279283" cy="923330"/>
          </a:xfrm>
          <a:prstGeom prst="rect">
            <a:avLst/>
          </a:prstGeom>
          <a:noFill/>
        </p:spPr>
        <p:txBody>
          <a:bodyPr wrap="none" lIns="91440" tIns="45720" rIns="91440" bIns="45720">
            <a:spAutoFit/>
          </a:bodyPr>
          <a:lstStyle/>
          <a:p>
            <a:pPr algn="ctr"/>
            <a:r>
              <a:rPr lang="es-ES"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Iván Pizarro Vega </a:t>
            </a:r>
            <a:endParaRPr lang="es-E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29316345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575469" y="0"/>
            <a:ext cx="12801600" cy="12018868"/>
          </a:xfrm>
          <a:prstGeom prst="rect">
            <a:avLst/>
          </a:prstGeom>
        </p:spPr>
        <p:txBody>
          <a:bodyPr vert="horz" wrap="square" lIns="0" tIns="27940" rIns="0" bIns="0" rtlCol="0">
            <a:spAutoFit/>
          </a:bodyPr>
          <a:lstStyle/>
          <a:p>
            <a:pPr marL="12700" marR="5080">
              <a:lnSpc>
                <a:spcPct val="150000"/>
              </a:lnSpc>
              <a:spcBef>
                <a:spcPts val="220"/>
              </a:spcBef>
            </a:pPr>
            <a:r>
              <a:rPr sz="2800" spc="-5" dirty="0">
                <a:latin typeface="Times New Roman"/>
                <a:cs typeface="Times New Roman"/>
              </a:rPr>
              <a:t>Nótese la variedad </a:t>
            </a:r>
            <a:r>
              <a:rPr sz="2800" dirty="0">
                <a:latin typeface="Times New Roman"/>
                <a:cs typeface="Times New Roman"/>
              </a:rPr>
              <a:t>de </a:t>
            </a:r>
            <a:r>
              <a:rPr sz="2800" spc="-5" dirty="0">
                <a:latin typeface="Times New Roman"/>
                <a:cs typeface="Times New Roman"/>
              </a:rPr>
              <a:t>connotaciones </a:t>
            </a:r>
            <a:r>
              <a:rPr sz="2800" dirty="0">
                <a:latin typeface="Times New Roman"/>
                <a:cs typeface="Times New Roman"/>
              </a:rPr>
              <a:t>o </a:t>
            </a:r>
            <a:r>
              <a:rPr sz="2800" spc="-5" dirty="0">
                <a:latin typeface="Times New Roman"/>
                <a:cs typeface="Times New Roman"/>
              </a:rPr>
              <a:t>sentidos que usted puede dar </a:t>
            </a:r>
            <a:r>
              <a:rPr sz="2800" dirty="0">
                <a:latin typeface="Times New Roman"/>
                <a:cs typeface="Times New Roman"/>
              </a:rPr>
              <a:t>a una </a:t>
            </a:r>
            <a:r>
              <a:rPr sz="2800" spc="-5" dirty="0">
                <a:latin typeface="Times New Roman"/>
                <a:cs typeface="Times New Roman"/>
              </a:rPr>
              <a:t>palabra solamente con  cambiar la entonación </a:t>
            </a:r>
            <a:r>
              <a:rPr sz="2800" dirty="0">
                <a:latin typeface="Times New Roman"/>
                <a:cs typeface="Times New Roman"/>
              </a:rPr>
              <a:t>o </a:t>
            </a:r>
            <a:r>
              <a:rPr sz="2800" spc="-5" dirty="0">
                <a:latin typeface="Times New Roman"/>
                <a:cs typeface="Times New Roman"/>
              </a:rPr>
              <a:t>modulación </a:t>
            </a:r>
            <a:r>
              <a:rPr sz="2800" dirty="0">
                <a:latin typeface="Times New Roman"/>
                <a:cs typeface="Times New Roman"/>
              </a:rPr>
              <a:t>de </a:t>
            </a:r>
            <a:r>
              <a:rPr sz="2800" spc="-5" dirty="0">
                <a:latin typeface="Times New Roman"/>
                <a:cs typeface="Times New Roman"/>
              </a:rPr>
              <a:t>su voz. Manos </a:t>
            </a:r>
            <a:r>
              <a:rPr sz="2800" dirty="0">
                <a:latin typeface="Times New Roman"/>
                <a:cs typeface="Times New Roman"/>
              </a:rPr>
              <a:t>a </a:t>
            </a:r>
            <a:r>
              <a:rPr sz="2800" spc="-5" dirty="0">
                <a:latin typeface="Times New Roman"/>
                <a:cs typeface="Times New Roman"/>
              </a:rPr>
              <a:t>la</a:t>
            </a:r>
            <a:r>
              <a:rPr sz="2800" spc="130" dirty="0">
                <a:latin typeface="Times New Roman"/>
                <a:cs typeface="Times New Roman"/>
              </a:rPr>
              <a:t> </a:t>
            </a:r>
            <a:r>
              <a:rPr sz="2800" dirty="0" err="1">
                <a:latin typeface="Times New Roman"/>
                <a:cs typeface="Times New Roman"/>
              </a:rPr>
              <a:t>obra</a:t>
            </a:r>
            <a:r>
              <a:rPr sz="2800" dirty="0">
                <a:latin typeface="Times New Roman"/>
                <a:cs typeface="Times New Roman"/>
              </a:rPr>
              <a:t>!</a:t>
            </a:r>
            <a:endParaRPr lang="es-ES" sz="2800" dirty="0">
              <a:latin typeface="Times New Roman"/>
              <a:cs typeface="Times New Roman"/>
            </a:endParaRPr>
          </a:p>
          <a:p>
            <a:pPr marL="12700">
              <a:spcBef>
                <a:spcPts val="720"/>
              </a:spcBef>
            </a:pPr>
            <a:r>
              <a:rPr lang="es-ES" sz="2400" spc="-50" dirty="0">
                <a:solidFill>
                  <a:srgbClr val="009AA9"/>
                </a:solidFill>
                <a:latin typeface="Arial"/>
                <a:cs typeface="Arial"/>
              </a:rPr>
              <a:t> </a:t>
            </a:r>
            <a:r>
              <a:rPr lang="es-ES" sz="2400" spc="-114" dirty="0">
                <a:solidFill>
                  <a:srgbClr val="009AA9"/>
                </a:solidFill>
                <a:latin typeface="Arial"/>
                <a:cs typeface="Arial"/>
              </a:rPr>
              <a:t>Sospecha</a:t>
            </a:r>
          </a:p>
          <a:p>
            <a:pPr marL="12700" marR="1615440">
              <a:lnSpc>
                <a:spcPts val="2020"/>
              </a:lnSpc>
              <a:spcBef>
                <a:spcPts val="155"/>
              </a:spcBef>
            </a:pPr>
            <a:r>
              <a:rPr lang="es-ES" sz="2400" spc="-114" dirty="0">
                <a:latin typeface="Arial"/>
                <a:cs typeface="Arial"/>
              </a:rPr>
              <a:t>¡Me </a:t>
            </a:r>
            <a:r>
              <a:rPr lang="es-ES" sz="2400" spc="-110" dirty="0">
                <a:latin typeface="Arial"/>
                <a:cs typeface="Arial"/>
              </a:rPr>
              <a:t>temo </a:t>
            </a:r>
            <a:r>
              <a:rPr lang="es-ES" sz="2400" spc="-114" dirty="0">
                <a:latin typeface="Arial"/>
                <a:cs typeface="Arial"/>
              </a:rPr>
              <a:t>que </a:t>
            </a:r>
            <a:r>
              <a:rPr lang="es-ES" sz="2400" spc="-70" dirty="0">
                <a:latin typeface="Arial"/>
                <a:cs typeface="Arial"/>
              </a:rPr>
              <a:t>la </a:t>
            </a:r>
            <a:r>
              <a:rPr lang="es-ES" sz="2400" spc="-105" dirty="0">
                <a:latin typeface="Arial"/>
                <a:cs typeface="Arial"/>
              </a:rPr>
              <a:t>cosa </a:t>
            </a:r>
            <a:r>
              <a:rPr lang="es-ES" sz="2400" spc="-110" dirty="0">
                <a:latin typeface="Arial"/>
                <a:cs typeface="Arial"/>
              </a:rPr>
              <a:t>no </a:t>
            </a:r>
            <a:r>
              <a:rPr lang="es-ES" sz="2400" spc="-105" dirty="0">
                <a:latin typeface="Arial"/>
                <a:cs typeface="Arial"/>
              </a:rPr>
              <a:t>va por </a:t>
            </a:r>
            <a:r>
              <a:rPr lang="es-ES" sz="2400" spc="-110" dirty="0">
                <a:latin typeface="Arial"/>
                <a:cs typeface="Arial"/>
              </a:rPr>
              <a:t>ese </a:t>
            </a:r>
            <a:r>
              <a:rPr lang="es-ES" sz="2400" spc="-90" dirty="0">
                <a:latin typeface="Arial"/>
                <a:cs typeface="Arial"/>
              </a:rPr>
              <a:t>lado!  </a:t>
            </a:r>
            <a:r>
              <a:rPr lang="es-ES" sz="2400" spc="-105" dirty="0">
                <a:latin typeface="Arial"/>
                <a:cs typeface="Arial"/>
              </a:rPr>
              <a:t>Este </a:t>
            </a:r>
            <a:r>
              <a:rPr lang="es-ES" sz="2400" spc="-95" dirty="0">
                <a:latin typeface="Arial"/>
                <a:cs typeface="Arial"/>
              </a:rPr>
              <a:t>chico </a:t>
            </a:r>
            <a:r>
              <a:rPr lang="es-ES" sz="2400" spc="-114" dirty="0">
                <a:latin typeface="Arial"/>
                <a:cs typeface="Arial"/>
              </a:rPr>
              <a:t>no </a:t>
            </a:r>
            <a:r>
              <a:rPr lang="es-ES" sz="2400" spc="-140" dirty="0">
                <a:latin typeface="Arial"/>
                <a:cs typeface="Arial"/>
              </a:rPr>
              <a:t>me </a:t>
            </a:r>
            <a:r>
              <a:rPr lang="es-ES" sz="2400" spc="-100" dirty="0">
                <a:latin typeface="Arial"/>
                <a:cs typeface="Arial"/>
              </a:rPr>
              <a:t>gusta</a:t>
            </a:r>
            <a:r>
              <a:rPr lang="es-ES" sz="2400" spc="5" dirty="0">
                <a:latin typeface="Arial"/>
                <a:cs typeface="Arial"/>
              </a:rPr>
              <a:t> </a:t>
            </a:r>
            <a:r>
              <a:rPr lang="es-ES" sz="2400" spc="-100" dirty="0" err="1" smtClean="0">
                <a:latin typeface="Arial"/>
                <a:cs typeface="Arial"/>
              </a:rPr>
              <a:t>nada.</a:t>
            </a:r>
            <a:r>
              <a:rPr lang="es-ES" sz="2400" spc="-125" dirty="0" err="1" smtClean="0">
                <a:latin typeface="Arial"/>
                <a:cs typeface="Arial"/>
              </a:rPr>
              <a:t>Yo</a:t>
            </a:r>
            <a:r>
              <a:rPr lang="es-ES" sz="2400" spc="-125" dirty="0" smtClean="0">
                <a:latin typeface="Arial"/>
                <a:cs typeface="Arial"/>
              </a:rPr>
              <a:t> </a:t>
            </a:r>
            <a:r>
              <a:rPr lang="es-ES" sz="2400" spc="-110" dirty="0">
                <a:latin typeface="Arial"/>
                <a:cs typeface="Arial"/>
              </a:rPr>
              <a:t>que </a:t>
            </a:r>
            <a:r>
              <a:rPr lang="es-ES" sz="2400" spc="-85" dirty="0">
                <a:latin typeface="Arial"/>
                <a:cs typeface="Arial"/>
              </a:rPr>
              <a:t>tú </a:t>
            </a:r>
            <a:r>
              <a:rPr lang="es-ES" sz="2400" spc="-114" dirty="0">
                <a:latin typeface="Arial"/>
                <a:cs typeface="Arial"/>
              </a:rPr>
              <a:t>no</a:t>
            </a:r>
            <a:r>
              <a:rPr lang="es-ES" sz="2400" spc="-100" dirty="0">
                <a:latin typeface="Arial"/>
                <a:cs typeface="Arial"/>
              </a:rPr>
              <a:t> </a:t>
            </a:r>
            <a:r>
              <a:rPr lang="es-ES" sz="2400" spc="-70" dirty="0">
                <a:latin typeface="Arial"/>
                <a:cs typeface="Arial"/>
              </a:rPr>
              <a:t>iría.</a:t>
            </a:r>
            <a:endParaRPr lang="es-ES" sz="2400" dirty="0">
              <a:latin typeface="Arial"/>
              <a:cs typeface="Arial"/>
            </a:endParaRPr>
          </a:p>
          <a:p>
            <a:pPr marL="12700">
              <a:spcBef>
                <a:spcPts val="640"/>
              </a:spcBef>
            </a:pPr>
            <a:r>
              <a:rPr lang="es-ES" sz="2400" spc="-50" dirty="0">
                <a:solidFill>
                  <a:srgbClr val="009AA9"/>
                </a:solidFill>
                <a:latin typeface="Arial"/>
                <a:cs typeface="Arial"/>
              </a:rPr>
              <a:t> </a:t>
            </a:r>
            <a:r>
              <a:rPr lang="es-ES" sz="2400" spc="-110" dirty="0">
                <a:solidFill>
                  <a:srgbClr val="009AA9"/>
                </a:solidFill>
                <a:latin typeface="Arial"/>
                <a:cs typeface="Arial"/>
              </a:rPr>
              <a:t>Miedo</a:t>
            </a:r>
            <a:endParaRPr lang="es-ES" sz="2400" dirty="0">
              <a:latin typeface="Arial"/>
              <a:cs typeface="Arial"/>
            </a:endParaRPr>
          </a:p>
          <a:p>
            <a:pPr marL="12700">
              <a:spcBef>
                <a:spcPts val="620"/>
              </a:spcBef>
            </a:pPr>
            <a:r>
              <a:rPr lang="es-ES" sz="2400" spc="-105" dirty="0" err="1">
                <a:latin typeface="Arial"/>
                <a:cs typeface="Arial"/>
              </a:rPr>
              <a:t>Ahh</a:t>
            </a:r>
            <a:r>
              <a:rPr lang="es-ES" sz="2400" spc="-105" dirty="0">
                <a:latin typeface="Arial"/>
                <a:cs typeface="Arial"/>
              </a:rPr>
              <a:t>! ¡Una </a:t>
            </a:r>
            <a:r>
              <a:rPr lang="es-ES" sz="2400" spc="-90" dirty="0">
                <a:latin typeface="Arial"/>
                <a:cs typeface="Arial"/>
              </a:rPr>
              <a:t>rata </a:t>
            </a:r>
            <a:r>
              <a:rPr lang="es-ES" sz="2400" spc="-105" dirty="0">
                <a:latin typeface="Arial"/>
                <a:cs typeface="Arial"/>
              </a:rPr>
              <a:t>debajo </a:t>
            </a:r>
            <a:r>
              <a:rPr lang="es-ES" sz="2400" spc="-114" dirty="0">
                <a:latin typeface="Arial"/>
                <a:cs typeface="Arial"/>
              </a:rPr>
              <a:t>de </a:t>
            </a:r>
            <a:r>
              <a:rPr lang="es-ES" sz="2400" spc="-70" dirty="0">
                <a:latin typeface="Arial"/>
                <a:cs typeface="Arial"/>
              </a:rPr>
              <a:t>la</a:t>
            </a:r>
            <a:r>
              <a:rPr lang="es-ES" sz="2400" spc="-50" dirty="0">
                <a:latin typeface="Arial"/>
                <a:cs typeface="Arial"/>
              </a:rPr>
              <a:t> </a:t>
            </a:r>
            <a:r>
              <a:rPr lang="es-ES" sz="2400" spc="-110" dirty="0">
                <a:latin typeface="Arial"/>
                <a:cs typeface="Arial"/>
              </a:rPr>
              <a:t>mesa!</a:t>
            </a:r>
            <a:endParaRPr lang="es-ES" sz="2400" dirty="0">
              <a:latin typeface="Arial"/>
              <a:cs typeface="Arial"/>
            </a:endParaRPr>
          </a:p>
          <a:p>
            <a:pPr marL="12700" marR="2953385">
              <a:lnSpc>
                <a:spcPct val="146100"/>
              </a:lnSpc>
            </a:pPr>
            <a:r>
              <a:rPr lang="es-ES" sz="2400" spc="-110" dirty="0">
                <a:latin typeface="Arial"/>
                <a:cs typeface="Arial"/>
              </a:rPr>
              <a:t>¿Quién hay </a:t>
            </a:r>
            <a:r>
              <a:rPr lang="es-ES" sz="2400" spc="-95" dirty="0">
                <a:latin typeface="Arial"/>
                <a:cs typeface="Arial"/>
              </a:rPr>
              <a:t>ahí?  </a:t>
            </a:r>
            <a:r>
              <a:rPr lang="es-ES" sz="2400" spc="-125" dirty="0">
                <a:latin typeface="Arial"/>
                <a:cs typeface="Arial"/>
              </a:rPr>
              <a:t>No </a:t>
            </a:r>
            <a:r>
              <a:rPr lang="es-ES" sz="2400" spc="-95" dirty="0">
                <a:latin typeface="Arial"/>
                <a:cs typeface="Arial"/>
              </a:rPr>
              <a:t>quiero </a:t>
            </a:r>
            <a:r>
              <a:rPr lang="es-ES" sz="2400" spc="-55" dirty="0">
                <a:latin typeface="Arial"/>
                <a:cs typeface="Arial"/>
              </a:rPr>
              <a:t>ir</a:t>
            </a:r>
            <a:r>
              <a:rPr lang="es-ES" sz="2400" spc="15" dirty="0">
                <a:latin typeface="Arial"/>
                <a:cs typeface="Arial"/>
              </a:rPr>
              <a:t> </a:t>
            </a:r>
            <a:r>
              <a:rPr lang="es-ES" sz="2400" spc="-65" dirty="0">
                <a:latin typeface="Arial"/>
                <a:cs typeface="Arial"/>
              </a:rPr>
              <a:t>allí.</a:t>
            </a:r>
          </a:p>
          <a:p>
            <a:pPr marL="12700">
              <a:spcBef>
                <a:spcPts val="1145"/>
              </a:spcBef>
            </a:pPr>
            <a:r>
              <a:rPr lang="es-ES" sz="2400" b="1" spc="-40" dirty="0">
                <a:latin typeface="Trebuchet MS"/>
                <a:cs typeface="Trebuchet MS"/>
              </a:rPr>
              <a:t>EJERCICIO</a:t>
            </a:r>
            <a:r>
              <a:rPr lang="es-ES" sz="2400" b="1" spc="-75" dirty="0">
                <a:latin typeface="Trebuchet MS"/>
                <a:cs typeface="Trebuchet MS"/>
              </a:rPr>
              <a:t> </a:t>
            </a:r>
            <a:r>
              <a:rPr lang="es-ES" sz="2400" b="1" spc="-125" dirty="0">
                <a:latin typeface="Trebuchet MS"/>
                <a:cs typeface="Trebuchet MS"/>
              </a:rPr>
              <a:t>7:</a:t>
            </a:r>
            <a:endParaRPr lang="es-ES" sz="2400" dirty="0">
              <a:latin typeface="Trebuchet MS"/>
              <a:cs typeface="Trebuchet MS"/>
            </a:endParaRPr>
          </a:p>
          <a:p>
            <a:pPr marL="12700" marR="5080">
              <a:lnSpc>
                <a:spcPct val="145200"/>
              </a:lnSpc>
              <a:spcBef>
                <a:spcPts val="10"/>
              </a:spcBef>
            </a:pPr>
            <a:r>
              <a:rPr lang="es-ES" sz="2400" spc="-110" dirty="0">
                <a:latin typeface="Arial"/>
                <a:cs typeface="Arial"/>
              </a:rPr>
              <a:t>Lea  los siguientes textos con </a:t>
            </a:r>
            <a:r>
              <a:rPr lang="es-ES" sz="2400" spc="-80" dirty="0">
                <a:latin typeface="Arial"/>
                <a:cs typeface="Arial"/>
              </a:rPr>
              <a:t>la </a:t>
            </a:r>
            <a:r>
              <a:rPr lang="es-ES" sz="2400" spc="-100" dirty="0">
                <a:latin typeface="Arial"/>
                <a:cs typeface="Arial"/>
              </a:rPr>
              <a:t>entonación , modulación, énfasis,  fluidez, etc. para  conmover al lector</a:t>
            </a:r>
          </a:p>
          <a:p>
            <a:pPr marL="12700" marR="2291080">
              <a:lnSpc>
                <a:spcPct val="145200"/>
              </a:lnSpc>
              <a:spcBef>
                <a:spcPts val="15"/>
              </a:spcBef>
            </a:pPr>
            <a:r>
              <a:rPr lang="es-CL" sz="2000" b="1" dirty="0">
                <a:solidFill>
                  <a:prstClr val="black"/>
                </a:solidFill>
              </a:rPr>
              <a:t>INSTANTES</a:t>
            </a:r>
          </a:p>
          <a:p>
            <a:endParaRPr lang="es-CL" sz="2000" b="1" dirty="0"/>
          </a:p>
          <a:p>
            <a:r>
              <a:rPr lang="es-CL" sz="2400" b="1" dirty="0"/>
              <a:t>Si pudiera vivir nuevamente mi vida,</a:t>
            </a:r>
          </a:p>
          <a:p>
            <a:r>
              <a:rPr lang="es-CL" sz="2400" b="1" dirty="0"/>
              <a:t>en la próxima trataría de cometer más errores.</a:t>
            </a:r>
          </a:p>
          <a:p>
            <a:r>
              <a:rPr lang="es-CL" sz="2400" b="1" dirty="0"/>
              <a:t>No intentaría ser tan perfecto, me relajaría más.</a:t>
            </a:r>
          </a:p>
          <a:p>
            <a:r>
              <a:rPr lang="es-CL" sz="2400" b="1" dirty="0"/>
              <a:t>Sería más tonto de lo que he sido,</a:t>
            </a:r>
          </a:p>
          <a:p>
            <a:r>
              <a:rPr lang="es-CL" sz="2400" b="1" dirty="0"/>
              <a:t>de hecho tomaría muy pocas cosas con seriedad.</a:t>
            </a:r>
          </a:p>
          <a:p>
            <a:r>
              <a:rPr lang="es-CL" sz="2400" b="1" dirty="0"/>
              <a:t>Sería menos higiénico.</a:t>
            </a:r>
          </a:p>
          <a:p>
            <a:r>
              <a:rPr lang="es-CL" sz="2400" b="1" dirty="0"/>
              <a:t>Correría más riesgos,</a:t>
            </a:r>
          </a:p>
          <a:p>
            <a:r>
              <a:rPr lang="es-CL" sz="2400" b="1" dirty="0"/>
              <a:t>haría más viajes,</a:t>
            </a:r>
          </a:p>
          <a:p>
            <a:r>
              <a:rPr lang="es-CL" sz="2400" b="1" dirty="0"/>
              <a:t>contemplaría más atardeceres,</a:t>
            </a:r>
          </a:p>
          <a:p>
            <a:r>
              <a:rPr lang="es-CL" sz="2400" b="1" dirty="0"/>
              <a:t>subiría más montañas, nadaría más ríos.</a:t>
            </a:r>
          </a:p>
          <a:p>
            <a:r>
              <a:rPr lang="es-CL" sz="2400" b="1" dirty="0"/>
              <a:t>Iría a más lugares adonde nunca he ido,</a:t>
            </a:r>
          </a:p>
          <a:p>
            <a:r>
              <a:rPr lang="es-CL" sz="2400" b="1" dirty="0"/>
              <a:t>comería más helados y menos habas,</a:t>
            </a:r>
          </a:p>
          <a:p>
            <a:r>
              <a:rPr lang="es-CL" sz="2400" b="1" dirty="0"/>
              <a:t>tendría más problemas reales y menos imaginarios.</a:t>
            </a:r>
          </a:p>
          <a:p>
            <a:endParaRPr lang="es-CL" sz="2000" dirty="0"/>
          </a:p>
          <a:p>
            <a:pPr marL="12700" marR="5080">
              <a:lnSpc>
                <a:spcPct val="145200"/>
              </a:lnSpc>
              <a:spcBef>
                <a:spcPts val="10"/>
              </a:spcBef>
            </a:pPr>
            <a:endParaRPr lang="es-ES" sz="1200" spc="-65" dirty="0">
              <a:latin typeface="Arial"/>
              <a:cs typeface="Arial"/>
            </a:endParaRPr>
          </a:p>
          <a:p>
            <a:pPr marL="12700" marR="2953385">
              <a:lnSpc>
                <a:spcPct val="146100"/>
              </a:lnSpc>
            </a:pPr>
            <a:endParaRPr lang="es-ES" sz="1200" spc="-65" dirty="0">
              <a:latin typeface="Arial"/>
              <a:cs typeface="Arial"/>
            </a:endParaRPr>
          </a:p>
          <a:p>
            <a:pPr marL="12700" marR="2953385">
              <a:lnSpc>
                <a:spcPct val="146100"/>
              </a:lnSpc>
            </a:pPr>
            <a:endParaRPr lang="es-ES" sz="1200" spc="-65" dirty="0">
              <a:latin typeface="Arial"/>
              <a:cs typeface="Arial"/>
            </a:endParaRPr>
          </a:p>
          <a:p>
            <a:pPr marL="12700" marR="2953385">
              <a:lnSpc>
                <a:spcPct val="146100"/>
              </a:lnSpc>
            </a:pPr>
            <a:endParaRPr lang="es-ES" sz="1200" spc="-65" dirty="0">
              <a:latin typeface="Arial"/>
              <a:cs typeface="Arial"/>
            </a:endParaRPr>
          </a:p>
          <a:p>
            <a:pPr marL="12700" marR="2953385">
              <a:lnSpc>
                <a:spcPct val="146100"/>
              </a:lnSpc>
            </a:pPr>
            <a:endParaRPr lang="es-ES" sz="1200" spc="-65" dirty="0">
              <a:latin typeface="Arial"/>
              <a:cs typeface="Arial"/>
            </a:endParaRPr>
          </a:p>
          <a:p>
            <a:pPr marL="12700" marR="2953385">
              <a:lnSpc>
                <a:spcPct val="146100"/>
              </a:lnSpc>
            </a:pPr>
            <a:endParaRPr sz="1200" dirty="0">
              <a:latin typeface="Times New Roman"/>
              <a:cs typeface="Times New Roman"/>
            </a:endParaRPr>
          </a:p>
        </p:txBody>
      </p:sp>
    </p:spTree>
    <p:extLst>
      <p:ext uri="{BB962C8B-B14F-4D97-AF65-F5344CB8AC3E}">
        <p14:creationId xmlns:p14="http://schemas.microsoft.com/office/powerpoint/2010/main" val="39399310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ángulo 2"/>
          <p:cNvSpPr/>
          <p:nvPr/>
        </p:nvSpPr>
        <p:spPr>
          <a:xfrm>
            <a:off x="1032669" y="241300"/>
            <a:ext cx="12877800" cy="10867590"/>
          </a:xfrm>
          <a:prstGeom prst="rect">
            <a:avLst/>
          </a:prstGeom>
        </p:spPr>
        <p:txBody>
          <a:bodyPr wrap="square">
            <a:spAutoFit/>
          </a:bodyPr>
          <a:lstStyle/>
          <a:p>
            <a:r>
              <a:rPr lang="es-CL" sz="2400" b="1" dirty="0"/>
              <a:t>Yo fui una de esas personas que vivió sensata</a:t>
            </a:r>
          </a:p>
          <a:p>
            <a:r>
              <a:rPr lang="es-CL" sz="2400" b="1" dirty="0"/>
              <a:t>y prolíficamente cada minuto de su vida;</a:t>
            </a:r>
          </a:p>
          <a:p>
            <a:r>
              <a:rPr lang="es-CL" sz="2400" b="1" dirty="0"/>
              <a:t>claro que tuve momentos de alegría.</a:t>
            </a:r>
          </a:p>
          <a:p>
            <a:r>
              <a:rPr lang="es-CL" sz="2400" b="1" dirty="0"/>
              <a:t>Pero si pudiera volver atrás trataría</a:t>
            </a:r>
          </a:p>
          <a:p>
            <a:r>
              <a:rPr lang="es-CL" sz="2400" b="1" dirty="0"/>
              <a:t>de tener solamente buenos momentos.</a:t>
            </a:r>
          </a:p>
          <a:p>
            <a:endParaRPr lang="es-CL" sz="2400" b="1" dirty="0"/>
          </a:p>
          <a:p>
            <a:r>
              <a:rPr lang="es-CL" sz="2400" b="1" dirty="0"/>
              <a:t>Por si no lo saben, de eso está hecha la vida,</a:t>
            </a:r>
          </a:p>
          <a:p>
            <a:r>
              <a:rPr lang="es-CL" sz="2400" b="1" dirty="0"/>
              <a:t>sólo de momentos; no te pierdas el ahora.</a:t>
            </a:r>
          </a:p>
          <a:p>
            <a:endParaRPr lang="es-CL" sz="2400" b="1" dirty="0"/>
          </a:p>
          <a:p>
            <a:r>
              <a:rPr lang="es-CL" sz="2400" b="1" dirty="0"/>
              <a:t>Yo era uno de esos que nunca</a:t>
            </a:r>
          </a:p>
          <a:p>
            <a:r>
              <a:rPr lang="es-CL" sz="2400" b="1" dirty="0"/>
              <a:t>iban a ninguna parte sin un termómetro,</a:t>
            </a:r>
          </a:p>
          <a:p>
            <a:r>
              <a:rPr lang="es-CL" sz="2400" b="1" dirty="0"/>
              <a:t>una bolsa de agua caliente,</a:t>
            </a:r>
          </a:p>
          <a:p>
            <a:r>
              <a:rPr lang="es-CL" sz="2400" b="1" dirty="0"/>
              <a:t>un paraguas y un paracaídas;</a:t>
            </a:r>
          </a:p>
          <a:p>
            <a:r>
              <a:rPr lang="es-CL" sz="2400" b="1" dirty="0"/>
              <a:t>si pudiera volver a vivir, viajaría más liviano.</a:t>
            </a:r>
          </a:p>
          <a:p>
            <a:endParaRPr lang="es-CL" sz="2400" b="1" dirty="0"/>
          </a:p>
          <a:p>
            <a:r>
              <a:rPr lang="es-CL" sz="2400" b="1" dirty="0"/>
              <a:t>Si pudiera volver a vivir</a:t>
            </a:r>
          </a:p>
          <a:p>
            <a:r>
              <a:rPr lang="es-CL" sz="2400" b="1" dirty="0"/>
              <a:t>comenzaría a andar descalzo a principios</a:t>
            </a:r>
          </a:p>
          <a:p>
            <a:r>
              <a:rPr lang="es-CL" sz="2400" b="1" dirty="0"/>
              <a:t>de la primavera</a:t>
            </a:r>
          </a:p>
          <a:p>
            <a:r>
              <a:rPr lang="es-CL" sz="2400" b="1" dirty="0"/>
              <a:t>y seguiría descalzo hasta concluir el otoño.</a:t>
            </a:r>
          </a:p>
          <a:p>
            <a:r>
              <a:rPr lang="es-CL" sz="2400" b="1" dirty="0"/>
              <a:t>Daría más vueltas en calesita,</a:t>
            </a:r>
          </a:p>
          <a:p>
            <a:r>
              <a:rPr lang="es-CL" sz="2400" b="1" dirty="0"/>
              <a:t>contemplaría más amaneceres,</a:t>
            </a:r>
          </a:p>
          <a:p>
            <a:r>
              <a:rPr lang="es-CL" sz="2400" b="1" dirty="0"/>
              <a:t>y jugaría con más niños,</a:t>
            </a:r>
          </a:p>
          <a:p>
            <a:r>
              <a:rPr lang="es-CL" sz="2400" b="1" dirty="0"/>
              <a:t>si tuviera otra vez vida por delante.</a:t>
            </a:r>
          </a:p>
          <a:p>
            <a:r>
              <a:rPr lang="es-CL" sz="2400" b="1" dirty="0"/>
              <a:t>Pero ya ven, tengo 85 años...</a:t>
            </a:r>
          </a:p>
          <a:p>
            <a:r>
              <a:rPr lang="es-CL" sz="2400" b="1" dirty="0"/>
              <a:t>y sé que me estoy muriendo.</a:t>
            </a:r>
          </a:p>
          <a:p>
            <a:r>
              <a:rPr lang="es-CL" sz="2400" dirty="0"/>
              <a:t>                                                                     </a:t>
            </a:r>
            <a:endParaRPr lang="es-CL" sz="2400" dirty="0" smtClean="0"/>
          </a:p>
          <a:p>
            <a:r>
              <a:rPr lang="es-CL" sz="2400" b="1" dirty="0" smtClean="0"/>
              <a:t>Jorge </a:t>
            </a:r>
            <a:r>
              <a:rPr lang="es-CL" sz="2400" b="1" dirty="0"/>
              <a:t>Luis Borges</a:t>
            </a:r>
          </a:p>
          <a:p>
            <a:pPr marL="12700" marR="5080">
              <a:lnSpc>
                <a:spcPct val="145200"/>
              </a:lnSpc>
              <a:spcBef>
                <a:spcPts val="10"/>
              </a:spcBef>
            </a:pPr>
            <a:endParaRPr lang="es-ES" spc="-100" dirty="0">
              <a:latin typeface="Arial"/>
              <a:cs typeface="Arial"/>
            </a:endParaRPr>
          </a:p>
          <a:p>
            <a:pPr marL="12700" marR="5080">
              <a:lnSpc>
                <a:spcPct val="145200"/>
              </a:lnSpc>
              <a:spcBef>
                <a:spcPts val="10"/>
              </a:spcBef>
            </a:pPr>
            <a:endParaRPr lang="es-ES" spc="-100" dirty="0">
              <a:latin typeface="Arial"/>
              <a:cs typeface="Aria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ángulo 1"/>
          <p:cNvSpPr/>
          <p:nvPr/>
        </p:nvSpPr>
        <p:spPr>
          <a:xfrm>
            <a:off x="1489869" y="622300"/>
            <a:ext cx="11277600" cy="7417415"/>
          </a:xfrm>
          <a:prstGeom prst="rect">
            <a:avLst/>
          </a:prstGeom>
        </p:spPr>
        <p:txBody>
          <a:bodyPr wrap="square">
            <a:spAutoFit/>
          </a:bodyPr>
          <a:lstStyle/>
          <a:p>
            <a:r>
              <a:rPr lang="es-ES" sz="2800" dirty="0">
                <a:latin typeface="Arial" panose="020B0604020202020204" pitchFamily="34" charset="0"/>
                <a:ea typeface="Arial" panose="020B0604020202020204" pitchFamily="34" charset="0"/>
              </a:rPr>
              <a:t>LECTURA     CON   ESTILO </a:t>
            </a:r>
            <a:endParaRPr lang="en-US" sz="2800" dirty="0">
              <a:latin typeface="Arial" panose="020B0604020202020204" pitchFamily="34" charset="0"/>
              <a:ea typeface="Arial" panose="020B0604020202020204" pitchFamily="34" charset="0"/>
            </a:endParaRPr>
          </a:p>
          <a:p>
            <a:r>
              <a:rPr lang="es-ES" sz="2800" dirty="0">
                <a:latin typeface="Arial" panose="020B0604020202020204" pitchFamily="34" charset="0"/>
                <a:ea typeface="Arial" panose="020B0604020202020204" pitchFamily="34" charset="0"/>
              </a:rPr>
              <a:t> </a:t>
            </a:r>
            <a:endParaRPr lang="en-US" sz="2800" dirty="0">
              <a:latin typeface="Arial" panose="020B0604020202020204" pitchFamily="34" charset="0"/>
              <a:ea typeface="Arial" panose="020B0604020202020204" pitchFamily="34" charset="0"/>
            </a:endParaRPr>
          </a:p>
          <a:p>
            <a:r>
              <a:rPr lang="es-ES" sz="2800" dirty="0">
                <a:latin typeface="Arial" panose="020B0604020202020204" pitchFamily="34" charset="0"/>
                <a:ea typeface="Arial" panose="020B0604020202020204" pitchFamily="34" charset="0"/>
              </a:rPr>
              <a:t> </a:t>
            </a:r>
            <a:r>
              <a:rPr lang="es-ES" sz="2800" dirty="0" smtClean="0">
                <a:latin typeface="Arial" panose="020B0604020202020204" pitchFamily="34" charset="0"/>
                <a:ea typeface="Arial" panose="020B0604020202020204" pitchFamily="34" charset="0"/>
              </a:rPr>
              <a:t>Recorte </a:t>
            </a:r>
            <a:r>
              <a:rPr lang="es-ES" sz="2800" dirty="0">
                <a:latin typeface="Arial" panose="020B0604020202020204" pitchFamily="34" charset="0"/>
                <a:ea typeface="Arial" panose="020B0604020202020204" pitchFamily="34" charset="0"/>
              </a:rPr>
              <a:t>de Prensa</a:t>
            </a:r>
            <a:endParaRPr lang="en-US" sz="2800" dirty="0">
              <a:latin typeface="Arial" panose="020B0604020202020204" pitchFamily="34" charset="0"/>
              <a:ea typeface="Arial" panose="020B0604020202020204" pitchFamily="34" charset="0"/>
            </a:endParaRPr>
          </a:p>
          <a:p>
            <a:r>
              <a:rPr lang="es-ES" sz="2800" dirty="0">
                <a:latin typeface="Arial" panose="020B0604020202020204" pitchFamily="34" charset="0"/>
                <a:ea typeface="Arial" panose="020B0604020202020204" pitchFamily="34" charset="0"/>
              </a:rPr>
              <a:t> </a:t>
            </a:r>
            <a:endParaRPr lang="en-US" sz="2800" dirty="0">
              <a:latin typeface="Arial" panose="020B0604020202020204" pitchFamily="34" charset="0"/>
              <a:ea typeface="Arial" panose="020B0604020202020204" pitchFamily="34" charset="0"/>
            </a:endParaRPr>
          </a:p>
          <a:p>
            <a:pPr algn="just"/>
            <a:r>
              <a:rPr lang="es-ES" sz="2800" dirty="0">
                <a:latin typeface="Arial" panose="020B0604020202020204" pitchFamily="34" charset="0"/>
                <a:ea typeface="Arial" panose="020B0604020202020204" pitchFamily="34" charset="0"/>
              </a:rPr>
              <a:t>Aquejado por una gripe intestinal, el presidente norteamericano, George Bush, de 67 años, sufrió ayer un aparatoso desmayo en Tokio durante un banquete ofrecido en su honor por el primer ministro japonés </a:t>
            </a:r>
            <a:r>
              <a:rPr lang="es-ES" sz="2800" dirty="0" err="1">
                <a:latin typeface="Arial" panose="020B0604020202020204" pitchFamily="34" charset="0"/>
                <a:ea typeface="Arial" panose="020B0604020202020204" pitchFamily="34" charset="0"/>
              </a:rPr>
              <a:t>Kiichi</a:t>
            </a:r>
            <a:r>
              <a:rPr lang="es-ES" sz="2800" dirty="0">
                <a:latin typeface="Arial" panose="020B0604020202020204" pitchFamily="34" charset="0"/>
                <a:ea typeface="Arial" panose="020B0604020202020204" pitchFamily="34" charset="0"/>
              </a:rPr>
              <a:t> </a:t>
            </a:r>
            <a:r>
              <a:rPr lang="es-ES" sz="2800" dirty="0" err="1">
                <a:latin typeface="Arial" panose="020B0604020202020204" pitchFamily="34" charset="0"/>
                <a:ea typeface="Arial" panose="020B0604020202020204" pitchFamily="34" charset="0"/>
              </a:rPr>
              <a:t>Mirawa</a:t>
            </a:r>
            <a:r>
              <a:rPr lang="es-ES" sz="2800" dirty="0">
                <a:latin typeface="Arial" panose="020B0604020202020204" pitchFamily="34" charset="0"/>
                <a:ea typeface="Arial" panose="020B0604020202020204" pitchFamily="34" charset="0"/>
              </a:rPr>
              <a:t>.</a:t>
            </a:r>
            <a:endParaRPr lang="en-US" sz="2800" dirty="0">
              <a:latin typeface="Arial" panose="020B0604020202020204" pitchFamily="34" charset="0"/>
              <a:ea typeface="Arial" panose="020B0604020202020204" pitchFamily="34" charset="0"/>
            </a:endParaRPr>
          </a:p>
          <a:p>
            <a:pPr algn="just"/>
            <a:r>
              <a:rPr lang="es-ES" sz="2800" dirty="0">
                <a:latin typeface="Arial" panose="020B0604020202020204" pitchFamily="34" charset="0"/>
                <a:ea typeface="Arial" panose="020B0604020202020204" pitchFamily="34" charset="0"/>
              </a:rPr>
              <a:t> </a:t>
            </a:r>
            <a:endParaRPr lang="en-US" sz="2800" dirty="0">
              <a:latin typeface="Arial" panose="020B0604020202020204" pitchFamily="34" charset="0"/>
              <a:ea typeface="Arial" panose="020B0604020202020204" pitchFamily="34" charset="0"/>
            </a:endParaRPr>
          </a:p>
          <a:p>
            <a:pPr algn="just"/>
            <a:r>
              <a:rPr lang="es-ES" sz="2800" dirty="0">
                <a:latin typeface="Arial" panose="020B0604020202020204" pitchFamily="34" charset="0"/>
                <a:ea typeface="Arial" panose="020B0604020202020204" pitchFamily="34" charset="0"/>
              </a:rPr>
              <a:t>Con una expresión de total desfallecimiento, pálido hasta el extremo y con la boca dramáticamente entreabierta, se desplomó junto al hombre a quien había pedido ayuda para lograr la recuperación de la </a:t>
            </a:r>
            <a:r>
              <a:rPr lang="es-ES" sz="2800" dirty="0" err="1">
                <a:latin typeface="Arial" panose="020B0604020202020204" pitchFamily="34" charset="0"/>
                <a:ea typeface="Arial" panose="020B0604020202020204" pitchFamily="34" charset="0"/>
              </a:rPr>
              <a:t>recesionaria</a:t>
            </a:r>
            <a:r>
              <a:rPr lang="es-ES" sz="2800" dirty="0">
                <a:latin typeface="Arial" panose="020B0604020202020204" pitchFamily="34" charset="0"/>
                <a:ea typeface="Arial" panose="020B0604020202020204" pitchFamily="34" charset="0"/>
              </a:rPr>
              <a:t> economía estadounidense. Minutos después, los médicos consiguieron su recuperación, y dos horas después, sin necesitar hospitalización, dormía en su residencia oficial de Tokio. "Esperamos que mañana puede reanudar su programa de trabajo", declaró Martin </a:t>
            </a:r>
            <a:r>
              <a:rPr lang="es-ES" sz="2800" dirty="0" err="1">
                <a:latin typeface="Arial" panose="020B0604020202020204" pitchFamily="34" charset="0"/>
                <a:ea typeface="Arial" panose="020B0604020202020204" pitchFamily="34" charset="0"/>
              </a:rPr>
              <a:t>Fitzwater</a:t>
            </a:r>
            <a:r>
              <a:rPr lang="es-ES" sz="2800" dirty="0">
                <a:latin typeface="Arial" panose="020B0604020202020204" pitchFamily="34" charset="0"/>
                <a:ea typeface="Arial" panose="020B0604020202020204" pitchFamily="34" charset="0"/>
              </a:rPr>
              <a:t>, portavoz de la Casa Blanca.</a:t>
            </a:r>
            <a:endParaRPr lang="en-US" sz="2800" dirty="0">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23348525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413669" y="1003300"/>
            <a:ext cx="10439400" cy="8309967"/>
          </a:xfrm>
          <a:prstGeom prst="rect">
            <a:avLst/>
          </a:prstGeom>
        </p:spPr>
        <p:txBody>
          <a:bodyPr wrap="square">
            <a:spAutoFit/>
          </a:bodyPr>
          <a:lstStyle/>
          <a:p>
            <a:pPr>
              <a:spcAft>
                <a:spcPts val="0"/>
              </a:spcAft>
            </a:pPr>
            <a:r>
              <a:rPr lang="es-ES" sz="4000" dirty="0">
                <a:latin typeface="Arial" panose="020B0604020202020204" pitchFamily="34" charset="0"/>
                <a:ea typeface="Arial" panose="020B0604020202020204" pitchFamily="34" charset="0"/>
              </a:rPr>
              <a:t>Si me quitaran totalmente todo</a:t>
            </a:r>
            <a:endParaRPr lang="en-US" sz="4000" dirty="0">
              <a:latin typeface="Arial" panose="020B0604020202020204" pitchFamily="34" charset="0"/>
              <a:ea typeface="Arial" panose="020B0604020202020204" pitchFamily="34" charset="0"/>
            </a:endParaRPr>
          </a:p>
          <a:p>
            <a:pPr>
              <a:spcAft>
                <a:spcPts val="0"/>
              </a:spcAft>
            </a:pPr>
            <a:r>
              <a:rPr lang="es-ES" dirty="0">
                <a:latin typeface="Arial" panose="020B0604020202020204" pitchFamily="34" charset="0"/>
                <a:ea typeface="Arial" panose="020B0604020202020204" pitchFamily="34" charset="0"/>
              </a:rPr>
              <a:t> </a:t>
            </a:r>
            <a:endParaRPr lang="en-US" dirty="0">
              <a:latin typeface="Arial" panose="020B0604020202020204" pitchFamily="34" charset="0"/>
              <a:ea typeface="Arial" panose="020B0604020202020204" pitchFamily="34" charset="0"/>
            </a:endParaRPr>
          </a:p>
          <a:p>
            <a:pPr>
              <a:spcAft>
                <a:spcPts val="0"/>
              </a:spcAft>
            </a:pPr>
            <a:r>
              <a:rPr lang="es-ES" sz="2800" dirty="0">
                <a:latin typeface="Arial" panose="020B0604020202020204" pitchFamily="34" charset="0"/>
                <a:ea typeface="Arial" panose="020B0604020202020204" pitchFamily="34" charset="0"/>
              </a:rPr>
              <a:t>Si me quitaran totalmente todo</a:t>
            </a:r>
            <a:endParaRPr lang="en-US" sz="2800" dirty="0">
              <a:latin typeface="Arial" panose="020B0604020202020204" pitchFamily="34" charset="0"/>
              <a:ea typeface="Arial" panose="020B0604020202020204" pitchFamily="34" charset="0"/>
            </a:endParaRPr>
          </a:p>
          <a:p>
            <a:pPr>
              <a:spcAft>
                <a:spcPts val="0"/>
              </a:spcAft>
            </a:pPr>
            <a:r>
              <a:rPr lang="es-ES" sz="2800" dirty="0">
                <a:latin typeface="Arial" panose="020B0604020202020204" pitchFamily="34" charset="0"/>
                <a:ea typeface="Arial" panose="020B0604020202020204" pitchFamily="34" charset="0"/>
              </a:rPr>
              <a:t>si, por ejemplo, me quitaran el saludo de los pájaros, o de los buenos días del sol sobre la tierra</a:t>
            </a:r>
            <a:endParaRPr lang="en-US" sz="2800" dirty="0">
              <a:latin typeface="Arial" panose="020B0604020202020204" pitchFamily="34" charset="0"/>
              <a:ea typeface="Arial" panose="020B0604020202020204" pitchFamily="34" charset="0"/>
            </a:endParaRPr>
          </a:p>
          <a:p>
            <a:pPr>
              <a:spcAft>
                <a:spcPts val="0"/>
              </a:spcAft>
            </a:pPr>
            <a:r>
              <a:rPr lang="es-ES" sz="2800" dirty="0">
                <a:latin typeface="Arial" panose="020B0604020202020204" pitchFamily="34" charset="0"/>
                <a:ea typeface="Arial" panose="020B0604020202020204" pitchFamily="34" charset="0"/>
              </a:rPr>
              <a:t>me quedaría aún</a:t>
            </a:r>
            <a:endParaRPr lang="en-US" sz="2800" dirty="0">
              <a:latin typeface="Arial" panose="020B0604020202020204" pitchFamily="34" charset="0"/>
              <a:ea typeface="Arial" panose="020B0604020202020204" pitchFamily="34" charset="0"/>
            </a:endParaRPr>
          </a:p>
          <a:p>
            <a:pPr>
              <a:spcAft>
                <a:spcPts val="0"/>
              </a:spcAft>
            </a:pPr>
            <a:r>
              <a:rPr lang="es-ES" sz="2800" dirty="0">
                <a:latin typeface="Arial" panose="020B0604020202020204" pitchFamily="34" charset="0"/>
                <a:ea typeface="Arial" panose="020B0604020202020204" pitchFamily="34" charset="0"/>
              </a:rPr>
              <a:t>una palabra. Aún me quedaría una palabra donde apoyar la voz.</a:t>
            </a:r>
            <a:endParaRPr lang="en-US" sz="2800" dirty="0">
              <a:latin typeface="Arial" panose="020B0604020202020204" pitchFamily="34" charset="0"/>
              <a:ea typeface="Arial" panose="020B0604020202020204" pitchFamily="34" charset="0"/>
            </a:endParaRPr>
          </a:p>
          <a:p>
            <a:pPr>
              <a:spcAft>
                <a:spcPts val="0"/>
              </a:spcAft>
            </a:pPr>
            <a:r>
              <a:rPr lang="es-ES" sz="2800" dirty="0">
                <a:latin typeface="Arial" panose="020B0604020202020204" pitchFamily="34" charset="0"/>
                <a:ea typeface="Arial" panose="020B0604020202020204" pitchFamily="34" charset="0"/>
              </a:rPr>
              <a:t> </a:t>
            </a:r>
            <a:endParaRPr lang="en-US" sz="2800" dirty="0">
              <a:latin typeface="Arial" panose="020B0604020202020204" pitchFamily="34" charset="0"/>
              <a:ea typeface="Arial" panose="020B0604020202020204" pitchFamily="34" charset="0"/>
            </a:endParaRPr>
          </a:p>
          <a:p>
            <a:pPr>
              <a:spcAft>
                <a:spcPts val="0"/>
              </a:spcAft>
            </a:pPr>
            <a:r>
              <a:rPr lang="es-ES" sz="2800" dirty="0">
                <a:latin typeface="Arial" panose="020B0604020202020204" pitchFamily="34" charset="0"/>
                <a:ea typeface="Arial" panose="020B0604020202020204" pitchFamily="34" charset="0"/>
              </a:rPr>
              <a:t>Si me quitaran las palabras o la lengua</a:t>
            </a:r>
            <a:endParaRPr lang="en-US" sz="2800" dirty="0">
              <a:latin typeface="Arial" panose="020B0604020202020204" pitchFamily="34" charset="0"/>
              <a:ea typeface="Arial" panose="020B0604020202020204" pitchFamily="34" charset="0"/>
            </a:endParaRPr>
          </a:p>
          <a:p>
            <a:pPr>
              <a:spcAft>
                <a:spcPts val="0"/>
              </a:spcAft>
            </a:pPr>
            <a:r>
              <a:rPr lang="es-ES" sz="2800" dirty="0">
                <a:latin typeface="Arial" panose="020B0604020202020204" pitchFamily="34" charset="0"/>
                <a:ea typeface="Arial" panose="020B0604020202020204" pitchFamily="34" charset="0"/>
              </a:rPr>
              <a:t>hablaría con el corazón en la mano,</a:t>
            </a:r>
            <a:endParaRPr lang="en-US" sz="2800" dirty="0">
              <a:latin typeface="Arial" panose="020B0604020202020204" pitchFamily="34" charset="0"/>
              <a:ea typeface="Arial" panose="020B0604020202020204" pitchFamily="34" charset="0"/>
            </a:endParaRPr>
          </a:p>
          <a:p>
            <a:pPr>
              <a:spcAft>
                <a:spcPts val="0"/>
              </a:spcAft>
            </a:pPr>
            <a:r>
              <a:rPr lang="es-ES" sz="2800" dirty="0">
                <a:latin typeface="Arial" panose="020B0604020202020204" pitchFamily="34" charset="0"/>
                <a:ea typeface="Arial" panose="020B0604020202020204" pitchFamily="34" charset="0"/>
              </a:rPr>
              <a:t>o con las manos en el corazón.</a:t>
            </a:r>
            <a:endParaRPr lang="en-US" sz="2800" dirty="0">
              <a:latin typeface="Arial" panose="020B0604020202020204" pitchFamily="34" charset="0"/>
              <a:ea typeface="Arial" panose="020B0604020202020204" pitchFamily="34" charset="0"/>
            </a:endParaRPr>
          </a:p>
          <a:p>
            <a:pPr>
              <a:spcAft>
                <a:spcPts val="0"/>
              </a:spcAft>
            </a:pPr>
            <a:r>
              <a:rPr lang="es-ES" sz="2800" dirty="0">
                <a:latin typeface="Arial" panose="020B0604020202020204" pitchFamily="34" charset="0"/>
                <a:ea typeface="Arial" panose="020B0604020202020204" pitchFamily="34" charset="0"/>
              </a:rPr>
              <a:t> </a:t>
            </a:r>
            <a:endParaRPr lang="en-US" sz="2800" dirty="0">
              <a:latin typeface="Arial" panose="020B0604020202020204" pitchFamily="34" charset="0"/>
              <a:ea typeface="Arial" panose="020B0604020202020204" pitchFamily="34" charset="0"/>
            </a:endParaRPr>
          </a:p>
          <a:p>
            <a:pPr>
              <a:spcAft>
                <a:spcPts val="0"/>
              </a:spcAft>
            </a:pPr>
            <a:r>
              <a:rPr lang="es-ES" sz="2800" dirty="0">
                <a:latin typeface="Arial" panose="020B0604020202020204" pitchFamily="34" charset="0"/>
                <a:ea typeface="Arial" panose="020B0604020202020204" pitchFamily="34" charset="0"/>
              </a:rPr>
              <a:t>Si quitaran una pierna bailaría en un pie.</a:t>
            </a:r>
            <a:endParaRPr lang="en-US" sz="2800" dirty="0">
              <a:latin typeface="Arial" panose="020B0604020202020204" pitchFamily="34" charset="0"/>
              <a:ea typeface="Arial" panose="020B0604020202020204" pitchFamily="34" charset="0"/>
            </a:endParaRPr>
          </a:p>
          <a:p>
            <a:pPr>
              <a:spcAft>
                <a:spcPts val="0"/>
              </a:spcAft>
            </a:pPr>
            <a:r>
              <a:rPr lang="es-ES" sz="2800" dirty="0">
                <a:latin typeface="Arial" panose="020B0604020202020204" pitchFamily="34" charset="0"/>
                <a:ea typeface="Arial" panose="020B0604020202020204" pitchFamily="34" charset="0"/>
              </a:rPr>
              <a:t>Si me quitaran un ojo lloraría en uno ojo.</a:t>
            </a:r>
            <a:endParaRPr lang="en-US" sz="2800" dirty="0">
              <a:latin typeface="Arial" panose="020B0604020202020204" pitchFamily="34" charset="0"/>
              <a:ea typeface="Arial" panose="020B0604020202020204" pitchFamily="34" charset="0"/>
            </a:endParaRPr>
          </a:p>
          <a:p>
            <a:pPr>
              <a:spcAft>
                <a:spcPts val="0"/>
              </a:spcAft>
            </a:pPr>
            <a:r>
              <a:rPr lang="es-ES" sz="2800" dirty="0">
                <a:latin typeface="Arial" panose="020B0604020202020204" pitchFamily="34" charset="0"/>
                <a:ea typeface="Arial" panose="020B0604020202020204" pitchFamily="34" charset="0"/>
              </a:rPr>
              <a:t>Si me quitaran un brazo me quedaría el otro,</a:t>
            </a:r>
            <a:endParaRPr lang="en-US" sz="2800" dirty="0">
              <a:latin typeface="Arial" panose="020B0604020202020204" pitchFamily="34" charset="0"/>
              <a:ea typeface="Arial" panose="020B0604020202020204" pitchFamily="34" charset="0"/>
            </a:endParaRPr>
          </a:p>
          <a:p>
            <a:pPr>
              <a:spcAft>
                <a:spcPts val="0"/>
              </a:spcAft>
            </a:pPr>
            <a:r>
              <a:rPr lang="es-ES" sz="2800" dirty="0">
                <a:latin typeface="Arial" panose="020B0604020202020204" pitchFamily="34" charset="0"/>
                <a:ea typeface="Arial" panose="020B0604020202020204" pitchFamily="34" charset="0"/>
              </a:rPr>
              <a:t>para saludar a mis hermanos,</a:t>
            </a:r>
            <a:endParaRPr lang="en-US" sz="2800" dirty="0">
              <a:latin typeface="Arial" panose="020B0604020202020204" pitchFamily="34" charset="0"/>
              <a:ea typeface="Arial" panose="020B0604020202020204" pitchFamily="34" charset="0"/>
            </a:endParaRPr>
          </a:p>
          <a:p>
            <a:pPr>
              <a:spcAft>
                <a:spcPts val="0"/>
              </a:spcAft>
            </a:pPr>
            <a:r>
              <a:rPr lang="es-ES" sz="2800" dirty="0">
                <a:latin typeface="Arial" panose="020B0604020202020204" pitchFamily="34" charset="0"/>
                <a:ea typeface="Arial" panose="020B0604020202020204" pitchFamily="34" charset="0"/>
              </a:rPr>
              <a:t>para sembrar los surcos de la tierra, para escribir todas las playas del mundo, con tu nombre.</a:t>
            </a:r>
            <a:endParaRPr lang="en-US" sz="2800" dirty="0">
              <a:latin typeface="Arial" panose="020B0604020202020204" pitchFamily="34" charset="0"/>
              <a:ea typeface="Arial" panose="020B0604020202020204" pitchFamily="34" charset="0"/>
            </a:endParaRPr>
          </a:p>
          <a:p>
            <a:pPr>
              <a:spcAft>
                <a:spcPts val="0"/>
              </a:spcAft>
            </a:pPr>
            <a:r>
              <a:rPr lang="es-ES" sz="2800" dirty="0">
                <a:latin typeface="Arial" panose="020B0604020202020204" pitchFamily="34" charset="0"/>
                <a:ea typeface="Arial" panose="020B0604020202020204" pitchFamily="34" charset="0"/>
              </a:rPr>
              <a:t>(Alejandro Romualdo)</a:t>
            </a:r>
            <a:endParaRPr lang="en-US" sz="2800" dirty="0">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27004617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ángulo 1"/>
          <p:cNvSpPr/>
          <p:nvPr/>
        </p:nvSpPr>
        <p:spPr>
          <a:xfrm>
            <a:off x="1108869" y="927100"/>
            <a:ext cx="12115800" cy="8279190"/>
          </a:xfrm>
          <a:prstGeom prst="rect">
            <a:avLst/>
          </a:prstGeom>
        </p:spPr>
        <p:txBody>
          <a:bodyPr wrap="square">
            <a:spAutoFit/>
          </a:bodyPr>
          <a:lstStyle/>
          <a:p>
            <a:pPr algn="just"/>
            <a:r>
              <a:rPr lang="es-ES" sz="2800" dirty="0">
                <a:latin typeface="Arial" panose="020B0604020202020204" pitchFamily="34" charset="0"/>
                <a:ea typeface="Arial" panose="020B0604020202020204" pitchFamily="34" charset="0"/>
              </a:rPr>
              <a:t>Descripción del escenario para la obra teatral “Llama un inspector”</a:t>
            </a:r>
            <a:endParaRPr lang="en-US" sz="2800" dirty="0">
              <a:latin typeface="Arial" panose="020B0604020202020204" pitchFamily="34" charset="0"/>
              <a:ea typeface="Arial" panose="020B0604020202020204" pitchFamily="34" charset="0"/>
            </a:endParaRPr>
          </a:p>
          <a:p>
            <a:pPr algn="just"/>
            <a:r>
              <a:rPr lang="es-ES" sz="2800" dirty="0">
                <a:latin typeface="Arial" panose="020B0604020202020204" pitchFamily="34" charset="0"/>
                <a:ea typeface="Arial" panose="020B0604020202020204" pitchFamily="34" charset="0"/>
              </a:rPr>
              <a:t> </a:t>
            </a:r>
            <a:endParaRPr lang="en-US" sz="2800" dirty="0">
              <a:latin typeface="Arial" panose="020B0604020202020204" pitchFamily="34" charset="0"/>
              <a:ea typeface="Arial" panose="020B0604020202020204" pitchFamily="34" charset="0"/>
            </a:endParaRPr>
          </a:p>
          <a:p>
            <a:pPr algn="just"/>
            <a:r>
              <a:rPr lang="es-ES" sz="2800" dirty="0">
                <a:latin typeface="Arial" panose="020B0604020202020204" pitchFamily="34" charset="0"/>
                <a:ea typeface="Arial" panose="020B0604020202020204" pitchFamily="34" charset="0"/>
              </a:rPr>
              <a:t>El comedor de la casa </a:t>
            </a:r>
            <a:r>
              <a:rPr lang="es-ES" sz="2800" dirty="0" err="1">
                <a:latin typeface="Arial" panose="020B0604020202020204" pitchFamily="34" charset="0"/>
                <a:ea typeface="Arial" panose="020B0604020202020204" pitchFamily="34" charset="0"/>
              </a:rPr>
              <a:t>Birling</a:t>
            </a:r>
            <a:r>
              <a:rPr lang="es-ES" sz="2800" dirty="0">
                <a:latin typeface="Arial" panose="020B0604020202020204" pitchFamily="34" charset="0"/>
                <a:ea typeface="Arial" panose="020B0604020202020204" pitchFamily="34" charset="0"/>
              </a:rPr>
              <a:t>. Una noche de primavera. Se trata de un comedor de chalet en el suburbio elegante. Edificio, de estimables dimensiones, perteneciente a un próspero industrial. Habitación cuadrada, con buen mobiliario de la época. Una puerta, tan sólo, en la segunda caja izquierda. Al foro, ocupando una especie de larga hornacina, pesado aparador, sobre el que relucen cierta </a:t>
            </a:r>
            <a:r>
              <a:rPr lang="es-ES" sz="2800" dirty="0" err="1">
                <a:latin typeface="Arial" panose="020B0604020202020204" pitchFamily="34" charset="0"/>
                <a:ea typeface="Arial" panose="020B0604020202020204" pitchFamily="34" charset="0"/>
              </a:rPr>
              <a:t>botellería</a:t>
            </a:r>
            <a:r>
              <a:rPr lang="es-ES" sz="2800" dirty="0">
                <a:latin typeface="Arial" panose="020B0604020202020204" pitchFamily="34" charset="0"/>
                <a:ea typeface="Arial" panose="020B0604020202020204" pitchFamily="34" charset="0"/>
              </a:rPr>
              <a:t> de cristal y plata, candelabros de este metal, un cubo para refrescar el champaña (de plata igualmente), y mil utensilios auxiliares de la cena. Chimenea, en la pared no mencionada. Junto a la puerta, escritorio con su silla, y, al otro lado, el teléfono. No enteramente en el centro de la estancia una mesa menos grande que sólida, preferible ovalada, y sillas alrededor.</a:t>
            </a:r>
            <a:endParaRPr lang="en-US" sz="2800" dirty="0">
              <a:latin typeface="Arial" panose="020B0604020202020204" pitchFamily="34" charset="0"/>
              <a:ea typeface="Arial" panose="020B0604020202020204" pitchFamily="34" charset="0"/>
            </a:endParaRPr>
          </a:p>
          <a:p>
            <a:pPr algn="just"/>
            <a:r>
              <a:rPr lang="es-ES" sz="2800" dirty="0">
                <a:latin typeface="Arial" panose="020B0604020202020204" pitchFamily="34" charset="0"/>
                <a:ea typeface="Arial" panose="020B0604020202020204" pitchFamily="34" charset="0"/>
              </a:rPr>
              <a:t> </a:t>
            </a:r>
            <a:endParaRPr lang="en-US" sz="2800" dirty="0">
              <a:latin typeface="Arial" panose="020B0604020202020204" pitchFamily="34" charset="0"/>
              <a:ea typeface="Arial" panose="020B0604020202020204" pitchFamily="34" charset="0"/>
            </a:endParaRPr>
          </a:p>
          <a:p>
            <a:pPr algn="just"/>
            <a:r>
              <a:rPr lang="es-ES" sz="2800" dirty="0">
                <a:latin typeface="Arial" panose="020B0604020202020204" pitchFamily="34" charset="0"/>
                <a:ea typeface="Arial" panose="020B0604020202020204" pitchFamily="34" charset="0"/>
              </a:rPr>
              <a:t>La cena está finalizando. Ante el hogar, butacas de cuero. Decoran las paredes cuadros de bastante empaque, pero sin gusto, y grabados algo más finos. Dos pares de apliques; encendidos, los que entrecomillan la chimenea, el efecto general es confortable y pasado de moda; nunca acogedor ni casero.</a:t>
            </a:r>
            <a:endParaRPr lang="en-US" sz="2800" dirty="0">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17258898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ángulo 2"/>
          <p:cNvSpPr/>
          <p:nvPr/>
        </p:nvSpPr>
        <p:spPr>
          <a:xfrm>
            <a:off x="1261269" y="622300"/>
            <a:ext cx="12420600" cy="8125301"/>
          </a:xfrm>
          <a:prstGeom prst="rect">
            <a:avLst/>
          </a:prstGeom>
        </p:spPr>
        <p:txBody>
          <a:bodyPr wrap="square">
            <a:spAutoFit/>
          </a:bodyPr>
          <a:lstStyle/>
          <a:p>
            <a:pPr>
              <a:spcAft>
                <a:spcPts val="0"/>
              </a:spcAft>
            </a:pPr>
            <a:r>
              <a:rPr lang="es-ES" dirty="0">
                <a:latin typeface="Arial" panose="020B0604020202020204" pitchFamily="34" charset="0"/>
                <a:ea typeface="Arial" panose="020B0604020202020204" pitchFamily="34" charset="0"/>
              </a:rPr>
              <a:t> </a:t>
            </a:r>
            <a:endParaRPr lang="en-US" dirty="0">
              <a:latin typeface="Arial" panose="020B0604020202020204" pitchFamily="34" charset="0"/>
              <a:ea typeface="Arial" panose="020B0604020202020204" pitchFamily="34" charset="0"/>
            </a:endParaRPr>
          </a:p>
          <a:p>
            <a:pPr>
              <a:spcAft>
                <a:spcPts val="0"/>
              </a:spcAft>
            </a:pPr>
            <a:r>
              <a:rPr lang="es-ES" sz="2800" dirty="0">
                <a:latin typeface="Arial" panose="020B0604020202020204" pitchFamily="34" charset="0"/>
                <a:ea typeface="Arial" panose="020B0604020202020204" pitchFamily="34" charset="0"/>
              </a:rPr>
              <a:t>Fragmento de “La vida es sueño”</a:t>
            </a:r>
            <a:endParaRPr lang="en-US" sz="2800" dirty="0">
              <a:latin typeface="Arial" panose="020B0604020202020204" pitchFamily="34" charset="0"/>
              <a:ea typeface="Arial" panose="020B0604020202020204" pitchFamily="34" charset="0"/>
            </a:endParaRPr>
          </a:p>
          <a:p>
            <a:pPr>
              <a:spcAft>
                <a:spcPts val="0"/>
              </a:spcAft>
            </a:pPr>
            <a:r>
              <a:rPr lang="es-ES" sz="2800" dirty="0">
                <a:latin typeface="Arial" panose="020B0604020202020204" pitchFamily="34" charset="0"/>
                <a:ea typeface="Arial" panose="020B0604020202020204" pitchFamily="34" charset="0"/>
              </a:rPr>
              <a:t> </a:t>
            </a:r>
            <a:endParaRPr lang="en-US" sz="2800" dirty="0">
              <a:latin typeface="Arial" panose="020B0604020202020204" pitchFamily="34" charset="0"/>
              <a:ea typeface="Arial" panose="020B0604020202020204" pitchFamily="34" charset="0"/>
            </a:endParaRPr>
          </a:p>
          <a:p>
            <a:pPr>
              <a:spcAft>
                <a:spcPts val="0"/>
              </a:spcAft>
            </a:pPr>
            <a:r>
              <a:rPr lang="es-ES" sz="2800" dirty="0">
                <a:latin typeface="Arial" panose="020B0604020202020204" pitchFamily="34" charset="0"/>
                <a:ea typeface="Arial" panose="020B0604020202020204" pitchFamily="34" charset="0"/>
              </a:rPr>
              <a:t> </a:t>
            </a:r>
            <a:endParaRPr lang="en-US" sz="2800" dirty="0">
              <a:latin typeface="Arial" panose="020B0604020202020204" pitchFamily="34" charset="0"/>
              <a:ea typeface="Arial" panose="020B0604020202020204" pitchFamily="34" charset="0"/>
            </a:endParaRPr>
          </a:p>
          <a:p>
            <a:pPr>
              <a:spcAft>
                <a:spcPts val="0"/>
              </a:spcAft>
            </a:pPr>
            <a:r>
              <a:rPr lang="es-ES" sz="2800" dirty="0">
                <a:latin typeface="Arial" panose="020B0604020202020204" pitchFamily="34" charset="0"/>
                <a:ea typeface="Arial" panose="020B0604020202020204" pitchFamily="34" charset="0"/>
              </a:rPr>
              <a:t>¡Ay mísero de mí! ¡Ay infelice! Apurar, cielos, pretendo, ya que me tratáis así,</a:t>
            </a:r>
            <a:endParaRPr lang="en-US" sz="2800" dirty="0">
              <a:latin typeface="Arial" panose="020B0604020202020204" pitchFamily="34" charset="0"/>
              <a:ea typeface="Arial" panose="020B0604020202020204" pitchFamily="34" charset="0"/>
            </a:endParaRPr>
          </a:p>
          <a:p>
            <a:pPr>
              <a:spcAft>
                <a:spcPts val="0"/>
              </a:spcAft>
            </a:pPr>
            <a:r>
              <a:rPr lang="es-ES" sz="2800" dirty="0">
                <a:latin typeface="Arial" panose="020B0604020202020204" pitchFamily="34" charset="0"/>
                <a:ea typeface="Arial" panose="020B0604020202020204" pitchFamily="34" charset="0"/>
              </a:rPr>
              <a:t>qué delito cometí</a:t>
            </a:r>
            <a:endParaRPr lang="en-US" sz="2800" dirty="0">
              <a:latin typeface="Arial" panose="020B0604020202020204" pitchFamily="34" charset="0"/>
              <a:ea typeface="Arial" panose="020B0604020202020204" pitchFamily="34" charset="0"/>
            </a:endParaRPr>
          </a:p>
          <a:p>
            <a:pPr>
              <a:spcAft>
                <a:spcPts val="0"/>
              </a:spcAft>
            </a:pPr>
            <a:r>
              <a:rPr lang="es-ES" sz="2800" dirty="0">
                <a:latin typeface="Arial" panose="020B0604020202020204" pitchFamily="34" charset="0"/>
                <a:ea typeface="Arial" panose="020B0604020202020204" pitchFamily="34" charset="0"/>
              </a:rPr>
              <a:t>contra vosotros naciendo.</a:t>
            </a:r>
            <a:endParaRPr lang="en-US" sz="2800" dirty="0">
              <a:latin typeface="Arial" panose="020B0604020202020204" pitchFamily="34" charset="0"/>
              <a:ea typeface="Arial" panose="020B0604020202020204" pitchFamily="34" charset="0"/>
            </a:endParaRPr>
          </a:p>
          <a:p>
            <a:pPr>
              <a:spcAft>
                <a:spcPts val="0"/>
              </a:spcAft>
            </a:pPr>
            <a:r>
              <a:rPr lang="es-ES" sz="2800" dirty="0">
                <a:latin typeface="Arial" panose="020B0604020202020204" pitchFamily="34" charset="0"/>
                <a:ea typeface="Arial" panose="020B0604020202020204" pitchFamily="34" charset="0"/>
              </a:rPr>
              <a:t>  </a:t>
            </a:r>
            <a:endParaRPr lang="en-US" sz="2800" dirty="0">
              <a:latin typeface="Arial" panose="020B0604020202020204" pitchFamily="34" charset="0"/>
              <a:ea typeface="Arial" panose="020B0604020202020204" pitchFamily="34" charset="0"/>
            </a:endParaRPr>
          </a:p>
          <a:p>
            <a:pPr>
              <a:spcAft>
                <a:spcPts val="0"/>
              </a:spcAft>
            </a:pPr>
            <a:r>
              <a:rPr lang="es-ES" sz="2800" dirty="0">
                <a:latin typeface="Arial" panose="020B0604020202020204" pitchFamily="34" charset="0"/>
                <a:ea typeface="Arial" panose="020B0604020202020204" pitchFamily="34" charset="0"/>
              </a:rPr>
              <a:t>Aunque si nací, ya entiendo qué delito he cometido: Bastante causa ha tenido vuestra justicia y rigor, pues el delito mayor</a:t>
            </a:r>
            <a:endParaRPr lang="en-US" sz="2800" dirty="0">
              <a:latin typeface="Arial" panose="020B0604020202020204" pitchFamily="34" charset="0"/>
              <a:ea typeface="Arial" panose="020B0604020202020204" pitchFamily="34" charset="0"/>
            </a:endParaRPr>
          </a:p>
          <a:p>
            <a:pPr>
              <a:spcAft>
                <a:spcPts val="0"/>
              </a:spcAft>
            </a:pPr>
            <a:r>
              <a:rPr lang="es-ES" sz="2800" dirty="0">
                <a:latin typeface="Arial" panose="020B0604020202020204" pitchFamily="34" charset="0"/>
                <a:ea typeface="Arial" panose="020B0604020202020204" pitchFamily="34" charset="0"/>
              </a:rPr>
              <a:t>del hombre es haber nacido.</a:t>
            </a:r>
            <a:endParaRPr lang="en-US" sz="2800" dirty="0">
              <a:latin typeface="Arial" panose="020B0604020202020204" pitchFamily="34" charset="0"/>
              <a:ea typeface="Arial" panose="020B0604020202020204" pitchFamily="34" charset="0"/>
            </a:endParaRPr>
          </a:p>
          <a:p>
            <a:pPr>
              <a:spcAft>
                <a:spcPts val="0"/>
              </a:spcAft>
            </a:pPr>
            <a:r>
              <a:rPr lang="es-ES" sz="2800" dirty="0">
                <a:latin typeface="Arial" panose="020B0604020202020204" pitchFamily="34" charset="0"/>
                <a:ea typeface="Arial" panose="020B0604020202020204" pitchFamily="34" charset="0"/>
              </a:rPr>
              <a:t>  </a:t>
            </a:r>
            <a:endParaRPr lang="en-US" sz="2800" dirty="0">
              <a:latin typeface="Arial" panose="020B0604020202020204" pitchFamily="34" charset="0"/>
              <a:ea typeface="Arial" panose="020B0604020202020204" pitchFamily="34" charset="0"/>
            </a:endParaRPr>
          </a:p>
          <a:p>
            <a:pPr>
              <a:spcAft>
                <a:spcPts val="0"/>
              </a:spcAft>
            </a:pPr>
            <a:r>
              <a:rPr lang="es-ES" sz="2800" dirty="0">
                <a:latin typeface="Arial" panose="020B0604020202020204" pitchFamily="34" charset="0"/>
                <a:ea typeface="Arial" panose="020B0604020202020204" pitchFamily="34" charset="0"/>
              </a:rPr>
              <a:t>Sólo quisiera saber, para apurar mis desvelos</a:t>
            </a:r>
            <a:endParaRPr lang="en-US" sz="2800" dirty="0">
              <a:latin typeface="Arial" panose="020B0604020202020204" pitchFamily="34" charset="0"/>
              <a:ea typeface="Arial" panose="020B0604020202020204" pitchFamily="34" charset="0"/>
            </a:endParaRPr>
          </a:p>
          <a:p>
            <a:pPr>
              <a:spcAft>
                <a:spcPts val="0"/>
              </a:spcAft>
            </a:pPr>
            <a:r>
              <a:rPr lang="es-ES" sz="2800" dirty="0">
                <a:latin typeface="Arial" panose="020B0604020202020204" pitchFamily="34" charset="0"/>
                <a:ea typeface="Arial" panose="020B0604020202020204" pitchFamily="34" charset="0"/>
              </a:rPr>
              <a:t>(dejando a una parte, cielos, el delito de nacer),</a:t>
            </a:r>
            <a:endParaRPr lang="en-US" sz="2800" dirty="0">
              <a:latin typeface="Arial" panose="020B0604020202020204" pitchFamily="34" charset="0"/>
              <a:ea typeface="Arial" panose="020B0604020202020204" pitchFamily="34" charset="0"/>
            </a:endParaRPr>
          </a:p>
          <a:p>
            <a:pPr>
              <a:spcAft>
                <a:spcPts val="0"/>
              </a:spcAft>
            </a:pPr>
            <a:r>
              <a:rPr lang="es-ES" sz="2800" dirty="0">
                <a:latin typeface="Arial" panose="020B0604020202020204" pitchFamily="34" charset="0"/>
                <a:ea typeface="Arial" panose="020B0604020202020204" pitchFamily="34" charset="0"/>
              </a:rPr>
              <a:t>¿qué más os pude ofender para castigarme más?</a:t>
            </a:r>
            <a:endParaRPr lang="en-US" sz="2800" dirty="0">
              <a:latin typeface="Arial" panose="020B0604020202020204" pitchFamily="34" charset="0"/>
              <a:ea typeface="Arial" panose="020B0604020202020204" pitchFamily="34" charset="0"/>
            </a:endParaRPr>
          </a:p>
          <a:p>
            <a:pPr>
              <a:spcAft>
                <a:spcPts val="0"/>
              </a:spcAft>
            </a:pPr>
            <a:r>
              <a:rPr lang="es-ES" sz="2800" dirty="0">
                <a:latin typeface="Arial" panose="020B0604020202020204" pitchFamily="34" charset="0"/>
                <a:ea typeface="Arial" panose="020B0604020202020204" pitchFamily="34" charset="0"/>
              </a:rPr>
              <a:t> </a:t>
            </a:r>
            <a:endParaRPr lang="en-US" sz="2800" dirty="0">
              <a:latin typeface="Arial" panose="020B0604020202020204" pitchFamily="34" charset="0"/>
              <a:ea typeface="Arial" panose="020B0604020202020204" pitchFamily="34" charset="0"/>
            </a:endParaRPr>
          </a:p>
          <a:p>
            <a:pPr>
              <a:spcAft>
                <a:spcPts val="0"/>
              </a:spcAft>
            </a:pPr>
            <a:r>
              <a:rPr lang="es-ES" sz="2800" dirty="0">
                <a:latin typeface="Arial" panose="020B0604020202020204" pitchFamily="34" charset="0"/>
                <a:ea typeface="Arial" panose="020B0604020202020204" pitchFamily="34" charset="0"/>
              </a:rPr>
              <a:t>¿No nacieron los demás? Pues si los demás nacieron</a:t>
            </a:r>
            <a:endParaRPr lang="en-US" sz="2800" dirty="0">
              <a:latin typeface="Arial" panose="020B0604020202020204" pitchFamily="34" charset="0"/>
              <a:ea typeface="Arial" panose="020B0604020202020204" pitchFamily="34" charset="0"/>
            </a:endParaRPr>
          </a:p>
          <a:p>
            <a:pPr>
              <a:spcAft>
                <a:spcPts val="0"/>
              </a:spcAft>
            </a:pPr>
            <a:r>
              <a:rPr lang="es-ES" sz="2800" dirty="0">
                <a:latin typeface="Arial" panose="020B0604020202020204" pitchFamily="34" charset="0"/>
                <a:ea typeface="Arial" panose="020B0604020202020204" pitchFamily="34" charset="0"/>
              </a:rPr>
              <a:t>¿qué privilegios tuvieron que yo no gocé jamás?</a:t>
            </a:r>
            <a:endParaRPr lang="en-US" sz="2800" dirty="0">
              <a:latin typeface="Arial" panose="020B0604020202020204" pitchFamily="34" charset="0"/>
              <a:ea typeface="Arial" panose="020B0604020202020204" pitchFamily="34" charset="0"/>
            </a:endParaRPr>
          </a:p>
          <a:p>
            <a:pPr>
              <a:spcAft>
                <a:spcPts val="0"/>
              </a:spcAft>
            </a:pPr>
            <a:r>
              <a:rPr lang="es-ES" sz="2800" dirty="0">
                <a:latin typeface="Arial" panose="020B0604020202020204" pitchFamily="34" charset="0"/>
                <a:ea typeface="Arial" panose="020B0604020202020204" pitchFamily="34" charset="0"/>
              </a:rPr>
              <a:t> </a:t>
            </a:r>
            <a:endParaRPr lang="en-US" sz="2800" dirty="0">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31885321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766469" y="927100"/>
            <a:ext cx="5867400" cy="507189"/>
          </a:xfrm>
          <a:prstGeom prst="rect">
            <a:avLst/>
          </a:prstGeom>
        </p:spPr>
        <p:txBody>
          <a:bodyPr vert="horz" wrap="square" lIns="0" tIns="14604" rIns="0" bIns="0" rtlCol="0">
            <a:spAutoFit/>
          </a:bodyPr>
          <a:lstStyle/>
          <a:p>
            <a:pPr marL="12700">
              <a:spcBef>
                <a:spcPts val="114"/>
              </a:spcBef>
            </a:pPr>
            <a:r>
              <a:rPr sz="3200" b="1" spc="-30" dirty="0">
                <a:latin typeface="Trebuchet MS"/>
                <a:cs typeface="Trebuchet MS"/>
              </a:rPr>
              <a:t>EJERCICIOS </a:t>
            </a:r>
            <a:r>
              <a:rPr sz="3200" b="1" spc="-40" dirty="0">
                <a:latin typeface="Trebuchet MS"/>
                <a:cs typeface="Trebuchet MS"/>
              </a:rPr>
              <a:t>DE </a:t>
            </a:r>
            <a:r>
              <a:rPr sz="3200" b="1" spc="-60" dirty="0" smtClean="0">
                <a:latin typeface="Trebuchet MS"/>
                <a:cs typeface="Trebuchet MS"/>
              </a:rPr>
              <a:t>FONACIÓN</a:t>
            </a:r>
            <a:endParaRPr sz="3200" dirty="0">
              <a:latin typeface="Trebuchet MS"/>
              <a:cs typeface="Trebuchet MS"/>
            </a:endParaRPr>
          </a:p>
        </p:txBody>
      </p:sp>
      <p:sp>
        <p:nvSpPr>
          <p:cNvPr id="3" name="Rectángulo 2"/>
          <p:cNvSpPr/>
          <p:nvPr/>
        </p:nvSpPr>
        <p:spPr>
          <a:xfrm>
            <a:off x="1185069" y="2070100"/>
            <a:ext cx="11582400" cy="5732595"/>
          </a:xfrm>
          <a:prstGeom prst="rect">
            <a:avLst/>
          </a:prstGeom>
        </p:spPr>
        <p:txBody>
          <a:bodyPr wrap="square">
            <a:spAutoFit/>
          </a:bodyPr>
          <a:lstStyle/>
          <a:p>
            <a:pPr marL="12700" marR="5715" algn="just">
              <a:lnSpc>
                <a:spcPct val="145200"/>
              </a:lnSpc>
              <a:spcBef>
                <a:spcPts val="95"/>
              </a:spcBef>
            </a:pPr>
            <a:r>
              <a:rPr lang="es-CL" sz="2800" spc="-114" dirty="0" smtClean="0">
                <a:latin typeface="Arial"/>
                <a:cs typeface="Arial"/>
              </a:rPr>
              <a:t>La </a:t>
            </a:r>
            <a:r>
              <a:rPr lang="es-CL" sz="2800" spc="-95" dirty="0">
                <a:latin typeface="Arial"/>
                <a:cs typeface="Arial"/>
              </a:rPr>
              <a:t>fonación </a:t>
            </a:r>
            <a:r>
              <a:rPr lang="es-CL" sz="2800" spc="-110" dirty="0">
                <a:latin typeface="Arial"/>
                <a:cs typeface="Arial"/>
              </a:rPr>
              <a:t>es </a:t>
            </a:r>
            <a:r>
              <a:rPr lang="es-CL" sz="2800" spc="-80" dirty="0">
                <a:latin typeface="Arial"/>
                <a:cs typeface="Arial"/>
              </a:rPr>
              <a:t>la </a:t>
            </a:r>
            <a:r>
              <a:rPr lang="es-CL" sz="2800" spc="-90" dirty="0">
                <a:latin typeface="Arial"/>
                <a:cs typeface="Arial"/>
              </a:rPr>
              <a:t>actividad </a:t>
            </a:r>
            <a:r>
              <a:rPr lang="es-CL" sz="2800" spc="-114" dirty="0">
                <a:latin typeface="Arial"/>
                <a:cs typeface="Arial"/>
              </a:rPr>
              <a:t>de </a:t>
            </a:r>
            <a:r>
              <a:rPr lang="es-CL" sz="2800" spc="-90" dirty="0">
                <a:latin typeface="Arial"/>
                <a:cs typeface="Arial"/>
              </a:rPr>
              <a:t>las </a:t>
            </a:r>
            <a:r>
              <a:rPr lang="es-CL" sz="2800" spc="-100" dirty="0">
                <a:latin typeface="Arial"/>
                <a:cs typeface="Arial"/>
              </a:rPr>
              <a:t>cuerdas vocales </a:t>
            </a:r>
            <a:r>
              <a:rPr lang="es-CL" sz="2800" spc="-110" dirty="0">
                <a:latin typeface="Arial"/>
                <a:cs typeface="Arial"/>
              </a:rPr>
              <a:t>que </a:t>
            </a:r>
            <a:r>
              <a:rPr lang="es-CL" sz="2800" spc="-105" dirty="0">
                <a:latin typeface="Arial"/>
                <a:cs typeface="Arial"/>
              </a:rPr>
              <a:t>se </a:t>
            </a:r>
            <a:r>
              <a:rPr lang="es-CL" sz="2800" spc="-85" dirty="0">
                <a:latin typeface="Arial"/>
                <a:cs typeface="Arial"/>
              </a:rPr>
              <a:t>ejercitan </a:t>
            </a:r>
            <a:r>
              <a:rPr lang="es-CL" sz="2800" spc="-95" dirty="0">
                <a:latin typeface="Arial"/>
                <a:cs typeface="Arial"/>
              </a:rPr>
              <a:t>por </a:t>
            </a:r>
            <a:r>
              <a:rPr lang="es-CL" sz="2800" spc="-80" dirty="0">
                <a:latin typeface="Arial"/>
                <a:cs typeface="Arial"/>
              </a:rPr>
              <a:t>el </a:t>
            </a:r>
            <a:r>
              <a:rPr lang="es-CL" sz="2800" spc="-105" dirty="0">
                <a:latin typeface="Arial"/>
                <a:cs typeface="Arial"/>
              </a:rPr>
              <a:t>paso </a:t>
            </a:r>
            <a:r>
              <a:rPr lang="es-CL" sz="2800" spc="-95" dirty="0">
                <a:latin typeface="Arial"/>
                <a:cs typeface="Arial"/>
              </a:rPr>
              <a:t>del </a:t>
            </a:r>
            <a:r>
              <a:rPr lang="es-CL" sz="2800" spc="-90" dirty="0">
                <a:latin typeface="Arial"/>
                <a:cs typeface="Arial"/>
              </a:rPr>
              <a:t>aire </a:t>
            </a:r>
            <a:r>
              <a:rPr lang="es-CL" sz="2800" spc="-100" dirty="0">
                <a:latin typeface="Arial"/>
                <a:cs typeface="Arial"/>
              </a:rPr>
              <a:t>y permiten </a:t>
            </a:r>
            <a:r>
              <a:rPr lang="es-CL" sz="2800" spc="-75" dirty="0">
                <a:latin typeface="Arial"/>
                <a:cs typeface="Arial"/>
              </a:rPr>
              <a:t>la  </a:t>
            </a:r>
            <a:r>
              <a:rPr lang="es-CL" sz="2800" spc="-100" dirty="0">
                <a:latin typeface="Arial"/>
                <a:cs typeface="Arial"/>
              </a:rPr>
              <a:t>emisión </a:t>
            </a:r>
            <a:r>
              <a:rPr lang="es-CL" sz="2800" spc="-114" dirty="0">
                <a:latin typeface="Arial"/>
                <a:cs typeface="Arial"/>
              </a:rPr>
              <a:t>de </a:t>
            </a:r>
            <a:r>
              <a:rPr lang="es-CL" sz="2800" spc="-105" dirty="0">
                <a:latin typeface="Arial"/>
                <a:cs typeface="Arial"/>
              </a:rPr>
              <a:t>voz para </a:t>
            </a:r>
            <a:r>
              <a:rPr lang="es-CL" sz="2800" spc="-95" dirty="0">
                <a:latin typeface="Arial"/>
                <a:cs typeface="Arial"/>
              </a:rPr>
              <a:t>ser amplificada </a:t>
            </a:r>
            <a:r>
              <a:rPr lang="es-CL" sz="2800" spc="-100" dirty="0">
                <a:latin typeface="Arial"/>
                <a:cs typeface="Arial"/>
              </a:rPr>
              <a:t>y </a:t>
            </a:r>
            <a:r>
              <a:rPr lang="es-CL" sz="2800" spc="-95" dirty="0">
                <a:latin typeface="Arial"/>
                <a:cs typeface="Arial"/>
              </a:rPr>
              <a:t>posteriormente </a:t>
            </a:r>
            <a:r>
              <a:rPr lang="es-CL" sz="2800" spc="-100" dirty="0">
                <a:latin typeface="Arial"/>
                <a:cs typeface="Arial"/>
              </a:rPr>
              <a:t>modificada por </a:t>
            </a:r>
            <a:r>
              <a:rPr lang="es-CL" sz="2800" spc="-90" dirty="0">
                <a:latin typeface="Arial"/>
                <a:cs typeface="Arial"/>
              </a:rPr>
              <a:t>los </a:t>
            </a:r>
            <a:r>
              <a:rPr lang="es-CL" sz="2800" spc="-105" dirty="0">
                <a:latin typeface="Arial"/>
                <a:cs typeface="Arial"/>
              </a:rPr>
              <a:t>órganos </a:t>
            </a:r>
            <a:r>
              <a:rPr lang="es-CL" sz="2800" spc="-110" dirty="0">
                <a:latin typeface="Arial"/>
                <a:cs typeface="Arial"/>
              </a:rPr>
              <a:t>de </a:t>
            </a:r>
            <a:r>
              <a:rPr lang="es-CL" sz="2800" spc="-70" dirty="0">
                <a:latin typeface="Arial"/>
                <a:cs typeface="Arial"/>
              </a:rPr>
              <a:t>la </a:t>
            </a:r>
            <a:r>
              <a:rPr lang="es-CL" sz="2800" spc="-85" dirty="0">
                <a:latin typeface="Arial"/>
                <a:cs typeface="Arial"/>
              </a:rPr>
              <a:t>articulación (velo  </a:t>
            </a:r>
            <a:r>
              <a:rPr lang="es-CL" sz="2800" spc="-95" dirty="0">
                <a:latin typeface="Arial"/>
                <a:cs typeface="Arial"/>
              </a:rPr>
              <a:t>del</a:t>
            </a:r>
            <a:r>
              <a:rPr lang="es-CL" sz="2800" spc="-35" dirty="0">
                <a:latin typeface="Arial"/>
                <a:cs typeface="Arial"/>
              </a:rPr>
              <a:t> </a:t>
            </a:r>
            <a:r>
              <a:rPr lang="es-CL" sz="2800" spc="-100" dirty="0">
                <a:latin typeface="Arial"/>
                <a:cs typeface="Arial"/>
              </a:rPr>
              <a:t>paladar</a:t>
            </a:r>
            <a:r>
              <a:rPr lang="es-CL" sz="2800" spc="-45" dirty="0">
                <a:latin typeface="Arial"/>
                <a:cs typeface="Arial"/>
              </a:rPr>
              <a:t> </a:t>
            </a:r>
            <a:r>
              <a:rPr lang="es-CL" sz="2800" spc="-95" dirty="0">
                <a:latin typeface="Arial"/>
                <a:cs typeface="Arial"/>
              </a:rPr>
              <a:t>lengua,</a:t>
            </a:r>
            <a:r>
              <a:rPr lang="es-CL" sz="2800" spc="-40" dirty="0">
                <a:latin typeface="Arial"/>
                <a:cs typeface="Arial"/>
              </a:rPr>
              <a:t> </a:t>
            </a:r>
            <a:r>
              <a:rPr lang="es-CL" sz="2800" spc="-85" dirty="0">
                <a:latin typeface="Arial"/>
                <a:cs typeface="Arial"/>
              </a:rPr>
              <a:t>labios,</a:t>
            </a:r>
            <a:r>
              <a:rPr lang="es-CL" sz="2800" spc="-50" dirty="0">
                <a:latin typeface="Arial"/>
                <a:cs typeface="Arial"/>
              </a:rPr>
              <a:t> </a:t>
            </a:r>
            <a:r>
              <a:rPr lang="es-CL" sz="2800" spc="-90" dirty="0">
                <a:latin typeface="Arial"/>
                <a:cs typeface="Arial"/>
              </a:rPr>
              <a:t>dientes)</a:t>
            </a:r>
            <a:r>
              <a:rPr lang="es-CL" sz="2800" spc="-45" dirty="0">
                <a:latin typeface="Arial"/>
                <a:cs typeface="Arial"/>
              </a:rPr>
              <a:t> </a:t>
            </a:r>
            <a:r>
              <a:rPr lang="es-CL" sz="2800" spc="-100" dirty="0">
                <a:latin typeface="Arial"/>
                <a:cs typeface="Arial"/>
              </a:rPr>
              <a:t>y</a:t>
            </a:r>
            <a:r>
              <a:rPr lang="es-CL" sz="2800" spc="-50" dirty="0">
                <a:latin typeface="Arial"/>
                <a:cs typeface="Arial"/>
              </a:rPr>
              <a:t> </a:t>
            </a:r>
            <a:r>
              <a:rPr lang="es-CL" sz="2800" spc="-110" dirty="0">
                <a:latin typeface="Arial"/>
                <a:cs typeface="Arial"/>
              </a:rPr>
              <a:t>de</a:t>
            </a:r>
            <a:r>
              <a:rPr lang="es-CL" sz="2800" spc="-55" dirty="0">
                <a:latin typeface="Arial"/>
                <a:cs typeface="Arial"/>
              </a:rPr>
              <a:t> </a:t>
            </a:r>
            <a:r>
              <a:rPr lang="es-CL" sz="2800" spc="-95" dirty="0">
                <a:latin typeface="Arial"/>
                <a:cs typeface="Arial"/>
              </a:rPr>
              <a:t>esta</a:t>
            </a:r>
            <a:r>
              <a:rPr lang="es-CL" sz="2800" spc="-45" dirty="0">
                <a:latin typeface="Arial"/>
                <a:cs typeface="Arial"/>
              </a:rPr>
              <a:t> </a:t>
            </a:r>
            <a:r>
              <a:rPr lang="es-CL" sz="2800" spc="-114" dirty="0">
                <a:latin typeface="Arial"/>
                <a:cs typeface="Arial"/>
              </a:rPr>
              <a:t>manera</a:t>
            </a:r>
            <a:r>
              <a:rPr lang="es-CL" sz="2800" spc="-40" dirty="0">
                <a:latin typeface="Arial"/>
                <a:cs typeface="Arial"/>
              </a:rPr>
              <a:t> </a:t>
            </a:r>
            <a:r>
              <a:rPr lang="es-CL" sz="2800" spc="-90" dirty="0">
                <a:latin typeface="Arial"/>
                <a:cs typeface="Arial"/>
              </a:rPr>
              <a:t>producir</a:t>
            </a:r>
            <a:r>
              <a:rPr lang="es-CL" sz="2800" spc="-45" dirty="0">
                <a:latin typeface="Arial"/>
                <a:cs typeface="Arial"/>
              </a:rPr>
              <a:t> </a:t>
            </a:r>
            <a:r>
              <a:rPr lang="es-CL" sz="2800" spc="-90" dirty="0">
                <a:latin typeface="Arial"/>
                <a:cs typeface="Arial"/>
              </a:rPr>
              <a:t>los</a:t>
            </a:r>
            <a:r>
              <a:rPr lang="es-CL" sz="2800" spc="-40" dirty="0">
                <a:latin typeface="Arial"/>
                <a:cs typeface="Arial"/>
              </a:rPr>
              <a:t> </a:t>
            </a:r>
            <a:r>
              <a:rPr lang="es-CL" sz="2800" spc="-100" dirty="0">
                <a:latin typeface="Arial"/>
                <a:cs typeface="Arial"/>
              </a:rPr>
              <a:t>sonidos</a:t>
            </a:r>
            <a:r>
              <a:rPr lang="es-CL" sz="2800" spc="-50" dirty="0">
                <a:latin typeface="Arial"/>
                <a:cs typeface="Arial"/>
              </a:rPr>
              <a:t> </a:t>
            </a:r>
            <a:r>
              <a:rPr lang="es-CL" sz="2800" spc="-90" dirty="0">
                <a:latin typeface="Arial"/>
                <a:cs typeface="Arial"/>
              </a:rPr>
              <a:t>articulados</a:t>
            </a:r>
            <a:r>
              <a:rPr lang="es-CL" sz="2800" spc="-45" dirty="0">
                <a:latin typeface="Arial"/>
                <a:cs typeface="Arial"/>
              </a:rPr>
              <a:t> </a:t>
            </a:r>
            <a:r>
              <a:rPr lang="es-CL" sz="2800" spc="-90" dirty="0">
                <a:latin typeface="Arial"/>
                <a:cs typeface="Arial"/>
              </a:rPr>
              <a:t>del</a:t>
            </a:r>
            <a:r>
              <a:rPr lang="es-CL" sz="2800" spc="-50" dirty="0">
                <a:latin typeface="Arial"/>
                <a:cs typeface="Arial"/>
              </a:rPr>
              <a:t> </a:t>
            </a:r>
            <a:r>
              <a:rPr lang="es-CL" sz="2800" spc="-95" dirty="0">
                <a:latin typeface="Arial"/>
                <a:cs typeface="Arial"/>
              </a:rPr>
              <a:t>lenguaje</a:t>
            </a:r>
            <a:r>
              <a:rPr lang="es-CL" sz="2800" spc="-55" dirty="0">
                <a:latin typeface="Arial"/>
                <a:cs typeface="Arial"/>
              </a:rPr>
              <a:t> </a:t>
            </a:r>
            <a:r>
              <a:rPr lang="es-CL" sz="2800" spc="-80" dirty="0">
                <a:latin typeface="Arial"/>
                <a:cs typeface="Arial"/>
              </a:rPr>
              <a:t>oral.</a:t>
            </a:r>
          </a:p>
          <a:p>
            <a:pPr marL="12700" marR="5080" algn="just">
              <a:lnSpc>
                <a:spcPct val="145600"/>
              </a:lnSpc>
              <a:spcBef>
                <a:spcPts val="5"/>
              </a:spcBef>
            </a:pPr>
            <a:endParaRPr lang="es-CL" sz="2800" dirty="0">
              <a:latin typeface="Arial"/>
              <a:cs typeface="Arial"/>
            </a:endParaRPr>
          </a:p>
          <a:p>
            <a:pPr marL="12700" marR="5080" indent="-635" algn="just">
              <a:lnSpc>
                <a:spcPct val="145800"/>
              </a:lnSpc>
            </a:pPr>
            <a:r>
              <a:rPr lang="es-CL" sz="2800" spc="-135" dirty="0">
                <a:latin typeface="Arial"/>
                <a:cs typeface="Arial"/>
              </a:rPr>
              <a:t>A </a:t>
            </a:r>
            <a:r>
              <a:rPr lang="es-CL" sz="2800" spc="-95" dirty="0">
                <a:latin typeface="Arial"/>
                <a:cs typeface="Arial"/>
              </a:rPr>
              <a:t>continuación, </a:t>
            </a:r>
            <a:r>
              <a:rPr lang="es-CL" sz="2800" spc="-100" dirty="0">
                <a:latin typeface="Arial"/>
                <a:cs typeface="Arial"/>
              </a:rPr>
              <a:t>se </a:t>
            </a:r>
            <a:r>
              <a:rPr lang="es-CL" sz="2800" spc="-95" dirty="0">
                <a:latin typeface="Arial"/>
                <a:cs typeface="Arial"/>
              </a:rPr>
              <a:t>sugieren </a:t>
            </a:r>
            <a:r>
              <a:rPr lang="es-CL" sz="2800" spc="-110" dirty="0">
                <a:latin typeface="Arial"/>
                <a:cs typeface="Arial"/>
              </a:rPr>
              <a:t>una </a:t>
            </a:r>
            <a:r>
              <a:rPr lang="es-CL" sz="2800" spc="-90" dirty="0">
                <a:latin typeface="Arial"/>
                <a:cs typeface="Arial"/>
              </a:rPr>
              <a:t>serie </a:t>
            </a:r>
            <a:r>
              <a:rPr lang="es-CL" sz="2800" spc="-110" dirty="0">
                <a:latin typeface="Arial"/>
                <a:cs typeface="Arial"/>
              </a:rPr>
              <a:t>de </a:t>
            </a:r>
            <a:r>
              <a:rPr lang="es-CL" sz="2800" spc="-85" dirty="0">
                <a:latin typeface="Arial"/>
                <a:cs typeface="Arial"/>
              </a:rPr>
              <a:t>ejercicios </a:t>
            </a:r>
            <a:r>
              <a:rPr lang="es-CL" sz="2800" spc="-100" dirty="0">
                <a:latin typeface="Arial"/>
                <a:cs typeface="Arial"/>
              </a:rPr>
              <a:t>para </a:t>
            </a:r>
            <a:r>
              <a:rPr lang="es-CL" sz="2800" spc="-90" dirty="0">
                <a:latin typeface="Arial"/>
                <a:cs typeface="Arial"/>
              </a:rPr>
              <a:t>estimular </a:t>
            </a:r>
            <a:r>
              <a:rPr lang="es-CL" sz="2800" spc="-100" dirty="0">
                <a:latin typeface="Arial"/>
                <a:cs typeface="Arial"/>
              </a:rPr>
              <a:t>y </a:t>
            </a:r>
            <a:r>
              <a:rPr lang="es-CL" sz="2800" spc="-90" dirty="0">
                <a:latin typeface="Arial"/>
                <a:cs typeface="Arial"/>
              </a:rPr>
              <a:t>controlar </a:t>
            </a:r>
            <a:r>
              <a:rPr lang="es-CL" sz="2800" spc="-70" dirty="0">
                <a:latin typeface="Arial"/>
                <a:cs typeface="Arial"/>
              </a:rPr>
              <a:t>la </a:t>
            </a:r>
            <a:r>
              <a:rPr lang="es-CL" sz="2800" spc="-90" dirty="0">
                <a:latin typeface="Arial"/>
                <a:cs typeface="Arial"/>
              </a:rPr>
              <a:t>salida </a:t>
            </a:r>
            <a:r>
              <a:rPr lang="es-CL" sz="2800" spc="-110" dirty="0">
                <a:latin typeface="Arial"/>
                <a:cs typeface="Arial"/>
              </a:rPr>
              <a:t>de </a:t>
            </a:r>
            <a:r>
              <a:rPr lang="es-CL" sz="2800" spc="-80" dirty="0">
                <a:latin typeface="Arial"/>
                <a:cs typeface="Arial"/>
              </a:rPr>
              <a:t>la </a:t>
            </a:r>
            <a:r>
              <a:rPr lang="es-CL" sz="2800" spc="-105" dirty="0">
                <a:latin typeface="Arial"/>
                <a:cs typeface="Arial"/>
              </a:rPr>
              <a:t>voz </a:t>
            </a:r>
            <a:r>
              <a:rPr lang="es-CL" sz="2800" spc="-100" dirty="0">
                <a:latin typeface="Arial"/>
                <a:cs typeface="Arial"/>
              </a:rPr>
              <a:t>por </a:t>
            </a:r>
            <a:r>
              <a:rPr lang="es-CL" sz="2800" spc="-80" dirty="0">
                <a:latin typeface="Arial"/>
                <a:cs typeface="Arial"/>
              </a:rPr>
              <a:t>la  </a:t>
            </a:r>
            <a:r>
              <a:rPr lang="es-CL" sz="2800" spc="-100" dirty="0">
                <a:latin typeface="Arial"/>
                <a:cs typeface="Arial"/>
              </a:rPr>
              <a:t>cavidad </a:t>
            </a:r>
            <a:r>
              <a:rPr lang="es-CL" sz="2800" spc="-85" dirty="0">
                <a:latin typeface="Arial"/>
                <a:cs typeface="Arial"/>
              </a:rPr>
              <a:t>oral </a:t>
            </a:r>
            <a:r>
              <a:rPr lang="es-CL" sz="2800" spc="-100" dirty="0">
                <a:latin typeface="Arial"/>
                <a:cs typeface="Arial"/>
              </a:rPr>
              <a:t>proyectándola y </a:t>
            </a:r>
            <a:r>
              <a:rPr lang="es-CL" sz="2800" spc="-120" dirty="0">
                <a:latin typeface="Arial"/>
                <a:cs typeface="Arial"/>
              </a:rPr>
              <a:t>una </a:t>
            </a:r>
            <a:r>
              <a:rPr lang="es-CL" sz="2800" spc="-105" dirty="0">
                <a:latin typeface="Arial"/>
                <a:cs typeface="Arial"/>
              </a:rPr>
              <a:t>vez </a:t>
            </a:r>
            <a:r>
              <a:rPr lang="es-CL" sz="2800" spc="-100" dirty="0">
                <a:latin typeface="Arial"/>
                <a:cs typeface="Arial"/>
              </a:rPr>
              <a:t>conseguido </a:t>
            </a:r>
            <a:r>
              <a:rPr lang="es-CL" sz="2800" spc="-95" dirty="0">
                <a:latin typeface="Arial"/>
                <a:cs typeface="Arial"/>
              </a:rPr>
              <a:t>este </a:t>
            </a:r>
            <a:r>
              <a:rPr lang="es-CL" sz="2800" spc="-90" dirty="0">
                <a:latin typeface="Arial"/>
                <a:cs typeface="Arial"/>
              </a:rPr>
              <a:t>propósito, </a:t>
            </a:r>
            <a:r>
              <a:rPr lang="es-CL" sz="2800" spc="-80" dirty="0">
                <a:latin typeface="Arial"/>
                <a:cs typeface="Arial"/>
              </a:rPr>
              <a:t>ejercitar el </a:t>
            </a:r>
            <a:r>
              <a:rPr lang="es-CL" sz="2800" spc="-100" dirty="0">
                <a:latin typeface="Arial"/>
                <a:cs typeface="Arial"/>
              </a:rPr>
              <a:t>funcionamiento </a:t>
            </a:r>
            <a:r>
              <a:rPr lang="es-CL" sz="2800" spc="-114" dirty="0">
                <a:latin typeface="Arial"/>
                <a:cs typeface="Arial"/>
              </a:rPr>
              <a:t>de </a:t>
            </a:r>
            <a:r>
              <a:rPr lang="es-CL" sz="2800" spc="-80" dirty="0">
                <a:latin typeface="Arial"/>
                <a:cs typeface="Arial"/>
              </a:rPr>
              <a:t>las </a:t>
            </a:r>
            <a:r>
              <a:rPr lang="es-CL" sz="2800" spc="-105" dirty="0">
                <a:latin typeface="Arial"/>
                <a:cs typeface="Arial"/>
              </a:rPr>
              <a:t>cuerdas  </a:t>
            </a:r>
            <a:r>
              <a:rPr lang="es-CL" sz="2800" spc="-95" dirty="0">
                <a:latin typeface="Arial"/>
                <a:cs typeface="Arial"/>
              </a:rPr>
              <a:t>vocales</a:t>
            </a:r>
            <a:endParaRPr lang="es-CL" sz="2800" dirty="0">
              <a:latin typeface="Arial"/>
              <a:cs typeface="Arial"/>
            </a:endParaRPr>
          </a:p>
        </p:txBody>
      </p:sp>
    </p:spTree>
    <p:extLst>
      <p:ext uri="{BB962C8B-B14F-4D97-AF65-F5344CB8AC3E}">
        <p14:creationId xmlns:p14="http://schemas.microsoft.com/office/powerpoint/2010/main" val="21870247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346869" y="927100"/>
            <a:ext cx="12649200" cy="7019550"/>
          </a:xfrm>
          <a:prstGeom prst="rect">
            <a:avLst/>
          </a:prstGeom>
        </p:spPr>
        <p:txBody>
          <a:bodyPr vert="horz" wrap="square" lIns="0" tIns="12065" rIns="0" bIns="0" rtlCol="0">
            <a:spAutoFit/>
          </a:bodyPr>
          <a:lstStyle/>
          <a:p>
            <a:pPr>
              <a:spcBef>
                <a:spcPts val="35"/>
              </a:spcBef>
            </a:pPr>
            <a:r>
              <a:rPr lang="es-CL" sz="3200" b="1" dirty="0">
                <a:solidFill>
                  <a:srgbClr val="FF0000"/>
                </a:solidFill>
                <a:latin typeface="Arial"/>
                <a:cs typeface="Arial"/>
              </a:rPr>
              <a:t>                                         EJERCICIOS</a:t>
            </a:r>
            <a:endParaRPr sz="3200" b="1" dirty="0">
              <a:solidFill>
                <a:srgbClr val="FF0000"/>
              </a:solidFill>
              <a:latin typeface="Arial"/>
              <a:cs typeface="Arial"/>
            </a:endParaRPr>
          </a:p>
          <a:p>
            <a:pPr marL="457200" marR="6350" indent="-222885" algn="just">
              <a:lnSpc>
                <a:spcPct val="146100"/>
              </a:lnSpc>
              <a:buFont typeface="Wingdings"/>
              <a:buChar char=""/>
              <a:tabLst>
                <a:tab pos="457834" algn="l"/>
              </a:tabLst>
            </a:pPr>
            <a:r>
              <a:rPr sz="2800" spc="-125" dirty="0">
                <a:latin typeface="Arial"/>
                <a:cs typeface="Arial"/>
              </a:rPr>
              <a:t>Tome </a:t>
            </a:r>
            <a:r>
              <a:rPr sz="2800" spc="-80" dirty="0">
                <a:latin typeface="Arial"/>
                <a:cs typeface="Arial"/>
              </a:rPr>
              <a:t>el </a:t>
            </a:r>
            <a:r>
              <a:rPr sz="2800" spc="-85" dirty="0">
                <a:latin typeface="Arial"/>
                <a:cs typeface="Arial"/>
              </a:rPr>
              <a:t>aire </a:t>
            </a:r>
            <a:r>
              <a:rPr sz="2800" spc="-95" dirty="0">
                <a:latin typeface="Arial"/>
                <a:cs typeface="Arial"/>
              </a:rPr>
              <a:t>por </a:t>
            </a:r>
            <a:r>
              <a:rPr sz="2800" spc="-70" dirty="0">
                <a:latin typeface="Arial"/>
                <a:cs typeface="Arial"/>
              </a:rPr>
              <a:t>la </a:t>
            </a:r>
            <a:r>
              <a:rPr sz="2800" spc="-90" dirty="0" err="1">
                <a:latin typeface="Arial"/>
                <a:cs typeface="Arial"/>
              </a:rPr>
              <a:t>nariz</a:t>
            </a:r>
            <a:r>
              <a:rPr sz="2800" spc="-90" dirty="0">
                <a:latin typeface="Arial"/>
                <a:cs typeface="Arial"/>
              </a:rPr>
              <a:t> </a:t>
            </a:r>
            <a:r>
              <a:rPr lang="es-ES" sz="2800" spc="-90" dirty="0">
                <a:latin typeface="Arial"/>
                <a:cs typeface="Arial"/>
              </a:rPr>
              <a:t>, reténgalo por cinco segundos y luego</a:t>
            </a:r>
            <a:r>
              <a:rPr sz="2800" spc="-100" dirty="0">
                <a:latin typeface="Arial"/>
                <a:cs typeface="Arial"/>
              </a:rPr>
              <a:t> </a:t>
            </a:r>
            <a:r>
              <a:rPr sz="2800" spc="-95" dirty="0">
                <a:latin typeface="Arial"/>
                <a:cs typeface="Arial"/>
              </a:rPr>
              <a:t>expúlselo </a:t>
            </a:r>
            <a:r>
              <a:rPr sz="2800" spc="-100" dirty="0">
                <a:latin typeface="Arial"/>
                <a:cs typeface="Arial"/>
              </a:rPr>
              <a:t>por </a:t>
            </a:r>
            <a:r>
              <a:rPr sz="2800" spc="-80" dirty="0">
                <a:latin typeface="Arial"/>
                <a:cs typeface="Arial"/>
              </a:rPr>
              <a:t>la </a:t>
            </a:r>
            <a:r>
              <a:rPr sz="2800" spc="-110" dirty="0" err="1">
                <a:latin typeface="Arial"/>
                <a:cs typeface="Arial"/>
              </a:rPr>
              <a:t>boca</a:t>
            </a:r>
            <a:r>
              <a:rPr sz="2800" spc="-110" dirty="0">
                <a:latin typeface="Arial"/>
                <a:cs typeface="Arial"/>
              </a:rPr>
              <a:t> </a:t>
            </a:r>
            <a:r>
              <a:rPr sz="2800" spc="-95" dirty="0">
                <a:latin typeface="Arial"/>
                <a:cs typeface="Arial"/>
              </a:rPr>
              <a:t>lentamente</a:t>
            </a:r>
            <a:r>
              <a:rPr lang="es-ES" sz="2800" spc="-95" dirty="0">
                <a:latin typeface="Arial"/>
                <a:cs typeface="Arial"/>
              </a:rPr>
              <a:t>. C</a:t>
            </a:r>
            <a:r>
              <a:rPr sz="2800" spc="-100" dirty="0" err="1">
                <a:latin typeface="Arial"/>
                <a:cs typeface="Arial"/>
              </a:rPr>
              <a:t>ronometre</a:t>
            </a:r>
            <a:r>
              <a:rPr sz="2800" spc="-100" dirty="0">
                <a:latin typeface="Arial"/>
                <a:cs typeface="Arial"/>
              </a:rPr>
              <a:t> </a:t>
            </a:r>
            <a:r>
              <a:rPr sz="2800" spc="-75" dirty="0">
                <a:latin typeface="Arial"/>
                <a:cs typeface="Arial"/>
              </a:rPr>
              <a:t>el </a:t>
            </a:r>
            <a:r>
              <a:rPr sz="2800" spc="-100" dirty="0">
                <a:latin typeface="Arial"/>
                <a:cs typeface="Arial"/>
              </a:rPr>
              <a:t>tiempo </a:t>
            </a:r>
            <a:r>
              <a:rPr sz="2800" spc="-110" dirty="0">
                <a:latin typeface="Arial"/>
                <a:cs typeface="Arial"/>
              </a:rPr>
              <a:t>que </a:t>
            </a:r>
            <a:r>
              <a:rPr sz="2800" spc="-90" dirty="0">
                <a:latin typeface="Arial"/>
                <a:cs typeface="Arial"/>
              </a:rPr>
              <a:t>tarda </a:t>
            </a:r>
            <a:r>
              <a:rPr sz="2800" spc="-114" dirty="0">
                <a:latin typeface="Arial"/>
                <a:cs typeface="Arial"/>
              </a:rPr>
              <a:t>en  </a:t>
            </a:r>
            <a:r>
              <a:rPr sz="2800" spc="-90" dirty="0">
                <a:latin typeface="Arial"/>
                <a:cs typeface="Arial"/>
              </a:rPr>
              <a:t>expulsarlo,</a:t>
            </a:r>
            <a:r>
              <a:rPr sz="2800" spc="-60" dirty="0">
                <a:latin typeface="Arial"/>
                <a:cs typeface="Arial"/>
              </a:rPr>
              <a:t> </a:t>
            </a:r>
            <a:r>
              <a:rPr sz="2800" spc="-100" dirty="0">
                <a:latin typeface="Arial"/>
                <a:cs typeface="Arial"/>
              </a:rPr>
              <a:t>recuerde</a:t>
            </a:r>
            <a:r>
              <a:rPr sz="2800" spc="-55" dirty="0">
                <a:latin typeface="Arial"/>
                <a:cs typeface="Arial"/>
              </a:rPr>
              <a:t> </a:t>
            </a:r>
            <a:r>
              <a:rPr sz="2800" spc="-110" dirty="0">
                <a:latin typeface="Arial"/>
                <a:cs typeface="Arial"/>
              </a:rPr>
              <a:t>que</a:t>
            </a:r>
            <a:r>
              <a:rPr sz="2800" spc="-55" dirty="0">
                <a:latin typeface="Arial"/>
                <a:cs typeface="Arial"/>
              </a:rPr>
              <a:t> </a:t>
            </a:r>
            <a:r>
              <a:rPr sz="2800" spc="-80" dirty="0">
                <a:latin typeface="Arial"/>
                <a:cs typeface="Arial"/>
              </a:rPr>
              <a:t>el</a:t>
            </a:r>
            <a:r>
              <a:rPr sz="2800" spc="-55" dirty="0">
                <a:latin typeface="Arial"/>
                <a:cs typeface="Arial"/>
              </a:rPr>
              <a:t> </a:t>
            </a:r>
            <a:r>
              <a:rPr sz="2800" spc="-100" dirty="0">
                <a:latin typeface="Arial"/>
                <a:cs typeface="Arial"/>
              </a:rPr>
              <a:t>tiempo</a:t>
            </a:r>
            <a:r>
              <a:rPr sz="2800" spc="-45" dirty="0">
                <a:latin typeface="Arial"/>
                <a:cs typeface="Arial"/>
              </a:rPr>
              <a:t> </a:t>
            </a:r>
            <a:r>
              <a:rPr sz="2800" spc="-110" dirty="0">
                <a:latin typeface="Arial"/>
                <a:cs typeface="Arial"/>
              </a:rPr>
              <a:t>debe</a:t>
            </a:r>
            <a:r>
              <a:rPr sz="2800" spc="-55" dirty="0">
                <a:latin typeface="Arial"/>
                <a:cs typeface="Arial"/>
              </a:rPr>
              <a:t> </a:t>
            </a:r>
            <a:r>
              <a:rPr sz="2800" spc="-90" dirty="0">
                <a:latin typeface="Arial"/>
                <a:cs typeface="Arial"/>
              </a:rPr>
              <a:t>ser</a:t>
            </a:r>
            <a:r>
              <a:rPr sz="2800" spc="-45" dirty="0">
                <a:latin typeface="Arial"/>
                <a:cs typeface="Arial"/>
              </a:rPr>
              <a:t> </a:t>
            </a:r>
            <a:r>
              <a:rPr sz="2800" spc="-95" dirty="0">
                <a:latin typeface="Arial"/>
                <a:cs typeface="Arial"/>
              </a:rPr>
              <a:t>amplio,</a:t>
            </a:r>
            <a:r>
              <a:rPr sz="2800" spc="-45" dirty="0">
                <a:latin typeface="Arial"/>
                <a:cs typeface="Arial"/>
              </a:rPr>
              <a:t> </a:t>
            </a:r>
            <a:r>
              <a:rPr sz="2800" spc="-85" dirty="0">
                <a:latin typeface="Arial"/>
                <a:cs typeface="Arial"/>
              </a:rPr>
              <a:t>el</a:t>
            </a:r>
            <a:r>
              <a:rPr sz="2800" spc="-35" dirty="0">
                <a:latin typeface="Arial"/>
                <a:cs typeface="Arial"/>
              </a:rPr>
              <a:t> </a:t>
            </a:r>
            <a:r>
              <a:rPr sz="2800" spc="-110" dirty="0">
                <a:latin typeface="Arial"/>
                <a:cs typeface="Arial"/>
              </a:rPr>
              <a:t>mínimo</a:t>
            </a:r>
            <a:r>
              <a:rPr sz="2800" spc="-55" dirty="0">
                <a:latin typeface="Arial"/>
                <a:cs typeface="Arial"/>
              </a:rPr>
              <a:t> </a:t>
            </a:r>
            <a:r>
              <a:rPr sz="2800" spc="-90" dirty="0">
                <a:latin typeface="Arial"/>
                <a:cs typeface="Arial"/>
              </a:rPr>
              <a:t>valor</a:t>
            </a:r>
            <a:r>
              <a:rPr sz="2800" spc="-40" dirty="0">
                <a:latin typeface="Arial"/>
                <a:cs typeface="Arial"/>
              </a:rPr>
              <a:t> </a:t>
            </a:r>
            <a:r>
              <a:rPr sz="2800" spc="-110" dirty="0">
                <a:latin typeface="Arial"/>
                <a:cs typeface="Arial"/>
              </a:rPr>
              <a:t>es</a:t>
            </a:r>
            <a:r>
              <a:rPr sz="2800" spc="-50" dirty="0">
                <a:latin typeface="Arial"/>
                <a:cs typeface="Arial"/>
              </a:rPr>
              <a:t> </a:t>
            </a:r>
            <a:r>
              <a:rPr sz="2800" spc="-110" dirty="0">
                <a:latin typeface="Arial"/>
                <a:cs typeface="Arial"/>
              </a:rPr>
              <a:t>de</a:t>
            </a:r>
            <a:r>
              <a:rPr sz="2800" spc="-55" dirty="0">
                <a:latin typeface="Arial"/>
                <a:cs typeface="Arial"/>
              </a:rPr>
              <a:t> </a:t>
            </a:r>
            <a:r>
              <a:rPr sz="2800" spc="-110" dirty="0">
                <a:latin typeface="Arial"/>
                <a:cs typeface="Arial"/>
              </a:rPr>
              <a:t>10</a:t>
            </a:r>
            <a:r>
              <a:rPr sz="2800" spc="-55" dirty="0">
                <a:latin typeface="Arial"/>
                <a:cs typeface="Arial"/>
              </a:rPr>
              <a:t> </a:t>
            </a:r>
            <a:r>
              <a:rPr sz="2800" spc="-105" dirty="0">
                <a:latin typeface="Arial"/>
                <a:cs typeface="Arial"/>
              </a:rPr>
              <a:t>segundos.</a:t>
            </a:r>
            <a:endParaRPr sz="2800" dirty="0">
              <a:latin typeface="Arial"/>
              <a:cs typeface="Arial"/>
            </a:endParaRPr>
          </a:p>
          <a:p>
            <a:pPr>
              <a:spcBef>
                <a:spcPts val="5"/>
              </a:spcBef>
              <a:buFont typeface="Wingdings"/>
              <a:buChar char=""/>
            </a:pPr>
            <a:endParaRPr sz="2800" dirty="0">
              <a:latin typeface="Arial"/>
              <a:cs typeface="Arial"/>
            </a:endParaRPr>
          </a:p>
          <a:p>
            <a:pPr marL="457200" marR="7620" indent="-222885" algn="just">
              <a:lnSpc>
                <a:spcPct val="145200"/>
              </a:lnSpc>
              <a:buFont typeface="Wingdings"/>
              <a:buChar char=""/>
              <a:tabLst>
                <a:tab pos="457834" algn="l"/>
              </a:tabLst>
            </a:pPr>
            <a:r>
              <a:rPr sz="2800" spc="-100" dirty="0">
                <a:latin typeface="Arial"/>
                <a:cs typeface="Arial"/>
              </a:rPr>
              <a:t>Emita </a:t>
            </a:r>
            <a:r>
              <a:rPr sz="2800" spc="-80" dirty="0">
                <a:latin typeface="Arial"/>
                <a:cs typeface="Arial"/>
              </a:rPr>
              <a:t>el </a:t>
            </a:r>
            <a:r>
              <a:rPr sz="2800" spc="-100" dirty="0">
                <a:latin typeface="Arial"/>
                <a:cs typeface="Arial"/>
              </a:rPr>
              <a:t>sonido </a:t>
            </a:r>
            <a:r>
              <a:rPr sz="2800" spc="-70" dirty="0">
                <a:latin typeface="Arial"/>
                <a:cs typeface="Arial"/>
              </a:rPr>
              <a:t>/a/, </a:t>
            </a:r>
            <a:r>
              <a:rPr sz="2800" spc="-95" dirty="0">
                <a:latin typeface="Arial"/>
                <a:cs typeface="Arial"/>
              </a:rPr>
              <a:t>prolónguelo </a:t>
            </a:r>
            <a:r>
              <a:rPr sz="2800" spc="-80" dirty="0">
                <a:latin typeface="Arial"/>
                <a:cs typeface="Arial"/>
              </a:rPr>
              <a:t>el </a:t>
            </a:r>
            <a:r>
              <a:rPr sz="2800" spc="-114" dirty="0">
                <a:latin typeface="Arial"/>
                <a:cs typeface="Arial"/>
              </a:rPr>
              <a:t>mayor </a:t>
            </a:r>
            <a:r>
              <a:rPr sz="2800" spc="-100" dirty="0">
                <a:latin typeface="Arial"/>
                <a:cs typeface="Arial"/>
              </a:rPr>
              <a:t>tiempo </a:t>
            </a:r>
            <a:r>
              <a:rPr sz="2800" spc="-90" dirty="0">
                <a:latin typeface="Arial"/>
                <a:cs typeface="Arial"/>
              </a:rPr>
              <a:t>posible, </a:t>
            </a:r>
            <a:r>
              <a:rPr sz="2800" spc="-105" dirty="0">
                <a:latin typeface="Arial"/>
                <a:cs typeface="Arial"/>
              </a:rPr>
              <a:t>con voz </a:t>
            </a:r>
            <a:r>
              <a:rPr sz="2800" spc="-90" dirty="0">
                <a:latin typeface="Arial"/>
                <a:cs typeface="Arial"/>
              </a:rPr>
              <a:t>estable. El </a:t>
            </a:r>
            <a:r>
              <a:rPr sz="2800" spc="-110" dirty="0">
                <a:latin typeface="Arial"/>
                <a:cs typeface="Arial"/>
              </a:rPr>
              <a:t>minim</a:t>
            </a:r>
            <a:r>
              <a:rPr lang="es-CL" sz="2800" spc="-110" dirty="0">
                <a:latin typeface="Arial"/>
                <a:cs typeface="Arial"/>
              </a:rPr>
              <a:t>o</a:t>
            </a:r>
            <a:r>
              <a:rPr sz="2800" spc="-110" dirty="0">
                <a:latin typeface="Arial"/>
                <a:cs typeface="Arial"/>
              </a:rPr>
              <a:t> </a:t>
            </a:r>
            <a:r>
              <a:rPr sz="2800" spc="-85" dirty="0">
                <a:latin typeface="Arial"/>
                <a:cs typeface="Arial"/>
              </a:rPr>
              <a:t>valor</a:t>
            </a:r>
            <a:r>
              <a:rPr sz="2800" spc="-60" dirty="0">
                <a:latin typeface="Arial"/>
                <a:cs typeface="Arial"/>
              </a:rPr>
              <a:t> </a:t>
            </a:r>
            <a:r>
              <a:rPr sz="2800" spc="-100" dirty="0">
                <a:latin typeface="Arial"/>
                <a:cs typeface="Arial"/>
              </a:rPr>
              <a:t>será</a:t>
            </a:r>
            <a:r>
              <a:rPr sz="2800" spc="-50" dirty="0">
                <a:latin typeface="Arial"/>
                <a:cs typeface="Arial"/>
              </a:rPr>
              <a:t> </a:t>
            </a:r>
            <a:r>
              <a:rPr sz="2800" spc="-114" dirty="0">
                <a:latin typeface="Arial"/>
                <a:cs typeface="Arial"/>
              </a:rPr>
              <a:t>de</a:t>
            </a:r>
            <a:r>
              <a:rPr sz="2800" spc="-50" dirty="0">
                <a:latin typeface="Arial"/>
                <a:cs typeface="Arial"/>
              </a:rPr>
              <a:t> </a:t>
            </a:r>
            <a:r>
              <a:rPr sz="2800" spc="-114" dirty="0">
                <a:latin typeface="Arial"/>
                <a:cs typeface="Arial"/>
              </a:rPr>
              <a:t>25</a:t>
            </a:r>
            <a:r>
              <a:rPr sz="2800" spc="-55" dirty="0">
                <a:latin typeface="Arial"/>
                <a:cs typeface="Arial"/>
              </a:rPr>
              <a:t> </a:t>
            </a:r>
            <a:r>
              <a:rPr sz="2800" spc="-105" dirty="0">
                <a:latin typeface="Arial"/>
                <a:cs typeface="Arial"/>
              </a:rPr>
              <a:t>segundos.</a:t>
            </a:r>
            <a:endParaRPr sz="2800" dirty="0">
              <a:latin typeface="Arial"/>
              <a:cs typeface="Arial"/>
            </a:endParaRPr>
          </a:p>
          <a:p>
            <a:pPr>
              <a:spcBef>
                <a:spcPts val="10"/>
              </a:spcBef>
              <a:buFont typeface="Wingdings"/>
              <a:buChar char=""/>
            </a:pPr>
            <a:endParaRPr sz="2800" dirty="0">
              <a:latin typeface="Arial"/>
              <a:cs typeface="Arial"/>
            </a:endParaRPr>
          </a:p>
          <a:p>
            <a:pPr marL="457200" marR="5080" indent="-222885" algn="just">
              <a:lnSpc>
                <a:spcPct val="145500"/>
              </a:lnSpc>
              <a:buFont typeface="Wingdings"/>
              <a:buChar char=""/>
              <a:tabLst>
                <a:tab pos="457834" algn="l"/>
              </a:tabLst>
            </a:pPr>
            <a:r>
              <a:rPr sz="2800" spc="-110" dirty="0">
                <a:latin typeface="Arial"/>
                <a:cs typeface="Arial"/>
              </a:rPr>
              <a:t>Para </a:t>
            </a:r>
            <a:r>
              <a:rPr sz="2800" spc="-95" dirty="0">
                <a:latin typeface="Arial"/>
                <a:cs typeface="Arial"/>
              </a:rPr>
              <a:t>posicionar </a:t>
            </a:r>
            <a:r>
              <a:rPr sz="2800" spc="-85" dirty="0">
                <a:latin typeface="Arial"/>
                <a:cs typeface="Arial"/>
              </a:rPr>
              <a:t>la </a:t>
            </a:r>
            <a:r>
              <a:rPr sz="2800" spc="-95" dirty="0">
                <a:latin typeface="Arial"/>
                <a:cs typeface="Arial"/>
              </a:rPr>
              <a:t>voz, </a:t>
            </a:r>
            <a:r>
              <a:rPr sz="2800" spc="-100" dirty="0">
                <a:latin typeface="Arial"/>
                <a:cs typeface="Arial"/>
              </a:rPr>
              <a:t>emita </a:t>
            </a:r>
            <a:r>
              <a:rPr sz="2800" spc="-80" dirty="0">
                <a:latin typeface="Arial"/>
                <a:cs typeface="Arial"/>
              </a:rPr>
              <a:t>el </a:t>
            </a:r>
            <a:r>
              <a:rPr sz="2800" spc="-100" dirty="0">
                <a:latin typeface="Arial"/>
                <a:cs typeface="Arial"/>
              </a:rPr>
              <a:t>sonido </a:t>
            </a:r>
            <a:r>
              <a:rPr sz="2800" spc="-120" dirty="0">
                <a:latin typeface="Arial"/>
                <a:cs typeface="Arial"/>
              </a:rPr>
              <a:t>de </a:t>
            </a:r>
            <a:r>
              <a:rPr sz="2800" spc="-70" dirty="0">
                <a:latin typeface="Arial"/>
                <a:cs typeface="Arial"/>
              </a:rPr>
              <a:t>la </a:t>
            </a:r>
            <a:r>
              <a:rPr sz="2800" spc="-85" dirty="0">
                <a:latin typeface="Arial"/>
                <a:cs typeface="Arial"/>
              </a:rPr>
              <a:t>/m/, </a:t>
            </a:r>
            <a:r>
              <a:rPr sz="2800" spc="-100" dirty="0">
                <a:latin typeface="Arial"/>
                <a:cs typeface="Arial"/>
              </a:rPr>
              <a:t>tenga </a:t>
            </a:r>
            <a:r>
              <a:rPr sz="2800" spc="-110" dirty="0">
                <a:latin typeface="Arial"/>
                <a:cs typeface="Arial"/>
              </a:rPr>
              <a:t>en </a:t>
            </a:r>
            <a:r>
              <a:rPr sz="2800" spc="-100" dirty="0">
                <a:latin typeface="Arial"/>
                <a:cs typeface="Arial"/>
              </a:rPr>
              <a:t>cuenta </a:t>
            </a:r>
            <a:r>
              <a:rPr sz="2800" spc="-110" dirty="0">
                <a:latin typeface="Arial"/>
                <a:cs typeface="Arial"/>
              </a:rPr>
              <a:t>que </a:t>
            </a:r>
            <a:r>
              <a:rPr sz="2800" spc="-80" dirty="0">
                <a:latin typeface="Arial"/>
                <a:cs typeface="Arial"/>
              </a:rPr>
              <a:t>los </a:t>
            </a:r>
            <a:r>
              <a:rPr sz="2800" spc="-90" dirty="0">
                <a:latin typeface="Arial"/>
                <a:cs typeface="Arial"/>
              </a:rPr>
              <a:t>labios </a:t>
            </a:r>
            <a:r>
              <a:rPr sz="2800" spc="-110" dirty="0">
                <a:latin typeface="Arial"/>
                <a:cs typeface="Arial"/>
              </a:rPr>
              <a:t>deben </a:t>
            </a:r>
            <a:r>
              <a:rPr sz="2800" spc="-90" dirty="0">
                <a:latin typeface="Arial"/>
                <a:cs typeface="Arial"/>
              </a:rPr>
              <a:t>estar  </a:t>
            </a:r>
            <a:r>
              <a:rPr sz="2800" spc="-95" dirty="0">
                <a:latin typeface="Arial"/>
                <a:cs typeface="Arial"/>
              </a:rPr>
              <a:t>cerrados, </a:t>
            </a:r>
            <a:r>
              <a:rPr sz="2800" spc="-100" dirty="0">
                <a:latin typeface="Arial"/>
                <a:cs typeface="Arial"/>
              </a:rPr>
              <a:t>y </a:t>
            </a:r>
            <a:r>
              <a:rPr sz="2800" spc="-70" dirty="0">
                <a:latin typeface="Arial"/>
                <a:cs typeface="Arial"/>
              </a:rPr>
              <a:t>la </a:t>
            </a:r>
            <a:r>
              <a:rPr sz="2800" spc="-100" dirty="0">
                <a:latin typeface="Arial"/>
                <a:cs typeface="Arial"/>
              </a:rPr>
              <a:t>emisión </a:t>
            </a:r>
            <a:r>
              <a:rPr sz="2800" spc="-110" dirty="0">
                <a:latin typeface="Arial"/>
                <a:cs typeface="Arial"/>
              </a:rPr>
              <a:t>debe </a:t>
            </a:r>
            <a:r>
              <a:rPr sz="2800" spc="-90" dirty="0">
                <a:latin typeface="Arial"/>
                <a:cs typeface="Arial"/>
              </a:rPr>
              <a:t>ser </a:t>
            </a:r>
            <a:r>
              <a:rPr sz="2800" spc="-100" dirty="0">
                <a:latin typeface="Arial"/>
                <a:cs typeface="Arial"/>
              </a:rPr>
              <a:t>prolongada y </a:t>
            </a:r>
            <a:r>
              <a:rPr sz="2800" spc="-105" dirty="0">
                <a:latin typeface="Arial"/>
                <a:cs typeface="Arial"/>
              </a:rPr>
              <a:t>mantenida </a:t>
            </a:r>
            <a:r>
              <a:rPr sz="2800" spc="-140" dirty="0">
                <a:latin typeface="Arial"/>
                <a:cs typeface="Arial"/>
              </a:rPr>
              <a:t>/mmmmmmm/ </a:t>
            </a:r>
            <a:r>
              <a:rPr sz="2800" spc="-70" dirty="0">
                <a:latin typeface="Arial"/>
                <a:cs typeface="Arial"/>
              </a:rPr>
              <a:t>la </a:t>
            </a:r>
            <a:r>
              <a:rPr sz="2800" spc="-100" dirty="0">
                <a:latin typeface="Arial"/>
                <a:cs typeface="Arial"/>
              </a:rPr>
              <a:t>sensación </a:t>
            </a:r>
            <a:r>
              <a:rPr sz="2800" spc="-110" dirty="0">
                <a:latin typeface="Arial"/>
                <a:cs typeface="Arial"/>
              </a:rPr>
              <a:t>que debe  </a:t>
            </a:r>
            <a:r>
              <a:rPr sz="2800" spc="-95" dirty="0">
                <a:latin typeface="Arial"/>
                <a:cs typeface="Arial"/>
              </a:rPr>
              <a:t>tener </a:t>
            </a:r>
            <a:r>
              <a:rPr sz="2800" spc="-110" dirty="0">
                <a:latin typeface="Arial"/>
                <a:cs typeface="Arial"/>
              </a:rPr>
              <a:t>es </a:t>
            </a:r>
            <a:r>
              <a:rPr sz="2800" spc="-85" dirty="0">
                <a:latin typeface="Arial"/>
                <a:cs typeface="Arial"/>
              </a:rPr>
              <a:t>la </a:t>
            </a:r>
            <a:r>
              <a:rPr sz="2800" spc="-90" dirty="0">
                <a:latin typeface="Arial"/>
                <a:cs typeface="Arial"/>
              </a:rPr>
              <a:t>vibración </a:t>
            </a:r>
            <a:r>
              <a:rPr sz="2800" spc="-95" dirty="0">
                <a:latin typeface="Arial"/>
                <a:cs typeface="Arial"/>
              </a:rPr>
              <a:t>nasal </a:t>
            </a:r>
            <a:r>
              <a:rPr sz="2800" spc="-110" dirty="0">
                <a:latin typeface="Arial"/>
                <a:cs typeface="Arial"/>
              </a:rPr>
              <a:t>o </a:t>
            </a:r>
            <a:r>
              <a:rPr sz="2800" spc="-80" dirty="0">
                <a:latin typeface="Arial"/>
                <a:cs typeface="Arial"/>
              </a:rPr>
              <a:t>labial </a:t>
            </a:r>
            <a:r>
              <a:rPr sz="2800" spc="-100" dirty="0">
                <a:latin typeface="Arial"/>
                <a:cs typeface="Arial"/>
              </a:rPr>
              <a:t>y </a:t>
            </a:r>
            <a:r>
              <a:rPr sz="2800" spc="-110" dirty="0">
                <a:latin typeface="Arial"/>
                <a:cs typeface="Arial"/>
              </a:rPr>
              <a:t>debe </a:t>
            </a:r>
            <a:r>
              <a:rPr sz="2800" spc="-100" dirty="0">
                <a:latin typeface="Arial"/>
                <a:cs typeface="Arial"/>
              </a:rPr>
              <a:t>escuchar </a:t>
            </a:r>
            <a:r>
              <a:rPr sz="2800" spc="-85" dirty="0">
                <a:latin typeface="Arial"/>
                <a:cs typeface="Arial"/>
              </a:rPr>
              <a:t>el </a:t>
            </a:r>
            <a:r>
              <a:rPr sz="2800" spc="-100" dirty="0">
                <a:latin typeface="Arial"/>
                <a:cs typeface="Arial"/>
              </a:rPr>
              <a:t>sonido ubicado </a:t>
            </a:r>
            <a:r>
              <a:rPr sz="2800" spc="-114" dirty="0">
                <a:latin typeface="Arial"/>
                <a:cs typeface="Arial"/>
              </a:rPr>
              <a:t>en </a:t>
            </a:r>
            <a:r>
              <a:rPr sz="2800" spc="-80" dirty="0">
                <a:latin typeface="Arial"/>
                <a:cs typeface="Arial"/>
              </a:rPr>
              <a:t>la </a:t>
            </a:r>
            <a:r>
              <a:rPr sz="2800" spc="-90" dirty="0" err="1">
                <a:latin typeface="Arial"/>
                <a:cs typeface="Arial"/>
              </a:rPr>
              <a:t>nariz</a:t>
            </a:r>
            <a:r>
              <a:rPr sz="2800" spc="-90" dirty="0">
                <a:latin typeface="Arial"/>
                <a:cs typeface="Arial"/>
              </a:rPr>
              <a:t> </a:t>
            </a:r>
            <a:r>
              <a:rPr lang="es-ES" sz="2800" spc="-85" dirty="0">
                <a:latin typeface="Arial"/>
                <a:cs typeface="Arial"/>
              </a:rPr>
              <a:t>. </a:t>
            </a:r>
            <a:endParaRPr sz="2800" dirty="0">
              <a:latin typeface="Arial"/>
              <a:cs typeface="Aria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ángulo 2"/>
          <p:cNvSpPr/>
          <p:nvPr/>
        </p:nvSpPr>
        <p:spPr>
          <a:xfrm>
            <a:off x="1642269" y="1308100"/>
            <a:ext cx="11430000" cy="6991529"/>
          </a:xfrm>
          <a:prstGeom prst="rect">
            <a:avLst/>
          </a:prstGeom>
        </p:spPr>
        <p:txBody>
          <a:bodyPr wrap="square">
            <a:spAutoFit/>
          </a:bodyPr>
          <a:lstStyle/>
          <a:p>
            <a:pPr marL="234950" indent="-222885">
              <a:spcBef>
                <a:spcPts val="720"/>
              </a:spcBef>
              <a:buFont typeface="Wingdings"/>
              <a:buChar char=""/>
              <a:tabLst>
                <a:tab pos="234950" algn="l"/>
                <a:tab pos="235585" algn="l"/>
              </a:tabLst>
            </a:pPr>
            <a:r>
              <a:rPr lang="es-CL" sz="2800" spc="-114" dirty="0">
                <a:solidFill>
                  <a:prstClr val="black"/>
                </a:solidFill>
                <a:latin typeface="Arial"/>
                <a:cs typeface="Arial"/>
              </a:rPr>
              <a:t>Empiece </a:t>
            </a:r>
            <a:r>
              <a:rPr lang="es-CL" sz="2800" spc="-110" dirty="0">
                <a:solidFill>
                  <a:prstClr val="black"/>
                </a:solidFill>
                <a:latin typeface="Arial"/>
                <a:cs typeface="Arial"/>
              </a:rPr>
              <a:t>a </a:t>
            </a:r>
            <a:r>
              <a:rPr lang="es-CL" sz="2800" spc="-85" dirty="0">
                <a:solidFill>
                  <a:prstClr val="black"/>
                </a:solidFill>
                <a:latin typeface="Arial"/>
                <a:cs typeface="Arial"/>
              </a:rPr>
              <a:t>trabajar </a:t>
            </a:r>
            <a:r>
              <a:rPr lang="es-CL" sz="2800" spc="-105" dirty="0">
                <a:solidFill>
                  <a:prstClr val="black"/>
                </a:solidFill>
                <a:latin typeface="Arial"/>
                <a:cs typeface="Arial"/>
              </a:rPr>
              <a:t>con </a:t>
            </a:r>
            <a:r>
              <a:rPr lang="es-CL" sz="2800" spc="-100" dirty="0">
                <a:solidFill>
                  <a:prstClr val="black"/>
                </a:solidFill>
                <a:latin typeface="Arial"/>
                <a:cs typeface="Arial"/>
              </a:rPr>
              <a:t>vocales </a:t>
            </a:r>
            <a:r>
              <a:rPr lang="es-CL" sz="2800" spc="-85" dirty="0">
                <a:solidFill>
                  <a:prstClr val="black"/>
                </a:solidFill>
                <a:latin typeface="Arial"/>
                <a:cs typeface="Arial"/>
              </a:rPr>
              <a:t>solo </a:t>
            </a:r>
            <a:r>
              <a:rPr lang="es-CL" sz="2800" spc="-75" dirty="0">
                <a:solidFill>
                  <a:prstClr val="black"/>
                </a:solidFill>
                <a:latin typeface="Arial"/>
                <a:cs typeface="Arial"/>
              </a:rPr>
              <a:t>si </a:t>
            </a:r>
            <a:r>
              <a:rPr lang="es-CL" sz="2800" spc="-80" dirty="0">
                <a:solidFill>
                  <a:prstClr val="black"/>
                </a:solidFill>
                <a:latin typeface="Arial"/>
                <a:cs typeface="Arial"/>
              </a:rPr>
              <a:t>el </a:t>
            </a:r>
            <a:r>
              <a:rPr lang="es-CL" sz="2800" spc="-100" dirty="0">
                <a:solidFill>
                  <a:prstClr val="black"/>
                </a:solidFill>
                <a:latin typeface="Arial"/>
                <a:cs typeface="Arial"/>
              </a:rPr>
              <a:t>sonido </a:t>
            </a:r>
            <a:r>
              <a:rPr lang="es-CL" sz="2800" spc="-85" dirty="0">
                <a:solidFill>
                  <a:prstClr val="black"/>
                </a:solidFill>
                <a:latin typeface="Arial"/>
                <a:cs typeface="Arial"/>
              </a:rPr>
              <a:t>anterior </a:t>
            </a:r>
            <a:r>
              <a:rPr lang="es-CL" sz="2800" spc="-100" dirty="0">
                <a:solidFill>
                  <a:prstClr val="black"/>
                </a:solidFill>
                <a:latin typeface="Arial"/>
                <a:cs typeface="Arial"/>
              </a:rPr>
              <a:t>se </a:t>
            </a:r>
            <a:r>
              <a:rPr lang="es-CL" sz="2800" spc="-110" dirty="0">
                <a:solidFill>
                  <a:prstClr val="black"/>
                </a:solidFill>
                <a:latin typeface="Arial"/>
                <a:cs typeface="Arial"/>
              </a:rPr>
              <a:t>ha </a:t>
            </a:r>
            <a:r>
              <a:rPr lang="es-CL" sz="2800" spc="-100" dirty="0">
                <a:solidFill>
                  <a:prstClr val="black"/>
                </a:solidFill>
                <a:latin typeface="Arial"/>
                <a:cs typeface="Arial"/>
              </a:rPr>
              <a:t>posicionado </a:t>
            </a:r>
            <a:r>
              <a:rPr lang="es-CL" sz="2800" spc="-90" dirty="0">
                <a:solidFill>
                  <a:prstClr val="black"/>
                </a:solidFill>
                <a:latin typeface="Arial"/>
                <a:cs typeface="Arial"/>
              </a:rPr>
              <a:t>bien. </a:t>
            </a:r>
            <a:r>
              <a:rPr lang="es-CL" sz="2800" spc="-110" dirty="0">
                <a:solidFill>
                  <a:prstClr val="black"/>
                </a:solidFill>
                <a:latin typeface="Arial"/>
                <a:cs typeface="Arial"/>
              </a:rPr>
              <a:t>Ahora</a:t>
            </a:r>
            <a:r>
              <a:rPr lang="es-CL" sz="2800" spc="75" dirty="0">
                <a:solidFill>
                  <a:prstClr val="black"/>
                </a:solidFill>
                <a:latin typeface="Arial"/>
                <a:cs typeface="Arial"/>
              </a:rPr>
              <a:t> </a:t>
            </a:r>
            <a:r>
              <a:rPr lang="es-CL" sz="2800" spc="-95" dirty="0">
                <a:solidFill>
                  <a:prstClr val="black"/>
                </a:solidFill>
                <a:latin typeface="Arial"/>
                <a:cs typeface="Arial"/>
              </a:rPr>
              <a:t>diga</a:t>
            </a:r>
            <a:endParaRPr lang="es-CL" sz="2800" dirty="0">
              <a:solidFill>
                <a:prstClr val="black"/>
              </a:solidFill>
              <a:latin typeface="Arial"/>
              <a:cs typeface="Arial"/>
            </a:endParaRPr>
          </a:p>
          <a:p>
            <a:pPr marL="234950" marR="5715">
              <a:lnSpc>
                <a:spcPct val="150000"/>
              </a:lnSpc>
              <a:spcBef>
                <a:spcPts val="155"/>
              </a:spcBef>
            </a:pPr>
            <a:r>
              <a:rPr lang="es-CL" sz="2800" spc="-100" dirty="0">
                <a:solidFill>
                  <a:prstClr val="black"/>
                </a:solidFill>
                <a:latin typeface="Arial"/>
                <a:cs typeface="Arial"/>
              </a:rPr>
              <a:t>/</a:t>
            </a:r>
            <a:r>
              <a:rPr lang="es-CL" sz="2800" spc="-100" dirty="0" err="1">
                <a:solidFill>
                  <a:prstClr val="black"/>
                </a:solidFill>
                <a:latin typeface="Arial"/>
                <a:cs typeface="Arial"/>
              </a:rPr>
              <a:t>NaM</a:t>
            </a:r>
            <a:r>
              <a:rPr lang="es-CL" sz="2800" spc="-100" dirty="0">
                <a:solidFill>
                  <a:prstClr val="black"/>
                </a:solidFill>
                <a:latin typeface="Arial"/>
                <a:cs typeface="Arial"/>
              </a:rPr>
              <a:t>/, </a:t>
            </a:r>
            <a:r>
              <a:rPr lang="es-CL" sz="2800" spc="-105" dirty="0">
                <a:solidFill>
                  <a:prstClr val="black"/>
                </a:solidFill>
                <a:latin typeface="Arial"/>
                <a:cs typeface="Arial"/>
              </a:rPr>
              <a:t>prolongando </a:t>
            </a:r>
            <a:r>
              <a:rPr lang="es-CL" sz="2800" spc="-110" dirty="0">
                <a:solidFill>
                  <a:prstClr val="black"/>
                </a:solidFill>
                <a:latin typeface="Arial"/>
                <a:cs typeface="Arial"/>
              </a:rPr>
              <a:t>cada </a:t>
            </a:r>
            <a:r>
              <a:rPr lang="es-CL" sz="2800" spc="-100" dirty="0">
                <a:solidFill>
                  <a:prstClr val="black"/>
                </a:solidFill>
                <a:latin typeface="Arial"/>
                <a:cs typeface="Arial"/>
              </a:rPr>
              <a:t>sonido y recordando </a:t>
            </a:r>
            <a:r>
              <a:rPr lang="es-CL" sz="2800" spc="-114" dirty="0">
                <a:solidFill>
                  <a:prstClr val="black"/>
                </a:solidFill>
                <a:latin typeface="Arial"/>
                <a:cs typeface="Arial"/>
              </a:rPr>
              <a:t>que </a:t>
            </a:r>
            <a:r>
              <a:rPr lang="es-CL" sz="2800" spc="-80" dirty="0">
                <a:solidFill>
                  <a:prstClr val="black"/>
                </a:solidFill>
                <a:latin typeface="Arial"/>
                <a:cs typeface="Arial"/>
              </a:rPr>
              <a:t>la </a:t>
            </a:r>
            <a:r>
              <a:rPr lang="es-CL" sz="2800" spc="-110" dirty="0">
                <a:solidFill>
                  <a:prstClr val="black"/>
                </a:solidFill>
                <a:latin typeface="Arial"/>
                <a:cs typeface="Arial"/>
              </a:rPr>
              <a:t>n </a:t>
            </a:r>
            <a:r>
              <a:rPr lang="es-CL" sz="2800" spc="-100" dirty="0">
                <a:solidFill>
                  <a:prstClr val="black"/>
                </a:solidFill>
                <a:latin typeface="Arial"/>
                <a:cs typeface="Arial"/>
              </a:rPr>
              <a:t>y </a:t>
            </a:r>
            <a:r>
              <a:rPr lang="es-CL" sz="2800" spc="-165" dirty="0">
                <a:solidFill>
                  <a:prstClr val="black"/>
                </a:solidFill>
                <a:latin typeface="Arial"/>
                <a:cs typeface="Arial"/>
              </a:rPr>
              <a:t>m </a:t>
            </a:r>
            <a:r>
              <a:rPr lang="es-CL" sz="2800" spc="-100" dirty="0">
                <a:solidFill>
                  <a:prstClr val="black"/>
                </a:solidFill>
                <a:latin typeface="Arial"/>
                <a:cs typeface="Arial"/>
              </a:rPr>
              <a:t>son sonidos nasales y </a:t>
            </a:r>
            <a:r>
              <a:rPr lang="es-CL" sz="2800" spc="-70" dirty="0">
                <a:solidFill>
                  <a:prstClr val="black"/>
                </a:solidFill>
                <a:latin typeface="Arial"/>
                <a:cs typeface="Arial"/>
              </a:rPr>
              <a:t>la </a:t>
            </a:r>
            <a:r>
              <a:rPr lang="es-CL" sz="2800" spc="-95" dirty="0">
                <a:solidFill>
                  <a:prstClr val="black"/>
                </a:solidFill>
                <a:latin typeface="Arial"/>
                <a:cs typeface="Arial"/>
              </a:rPr>
              <a:t>vocal </a:t>
            </a:r>
            <a:r>
              <a:rPr lang="es-CL" sz="2800" spc="-85" dirty="0">
                <a:solidFill>
                  <a:prstClr val="black"/>
                </a:solidFill>
                <a:latin typeface="Arial"/>
                <a:cs typeface="Arial"/>
              </a:rPr>
              <a:t>tiene  </a:t>
            </a:r>
            <a:r>
              <a:rPr lang="es-CL" sz="2800" spc="-110" dirty="0">
                <a:solidFill>
                  <a:prstClr val="black"/>
                </a:solidFill>
                <a:latin typeface="Arial"/>
                <a:cs typeface="Arial"/>
              </a:rPr>
              <a:t>que </a:t>
            </a:r>
            <a:r>
              <a:rPr lang="es-CL" sz="2800" spc="-95" dirty="0">
                <a:solidFill>
                  <a:prstClr val="black"/>
                </a:solidFill>
                <a:latin typeface="Arial"/>
                <a:cs typeface="Arial"/>
              </a:rPr>
              <a:t>proyectarse </a:t>
            </a:r>
            <a:r>
              <a:rPr lang="es-CL" sz="2800" spc="-100" dirty="0">
                <a:solidFill>
                  <a:prstClr val="black"/>
                </a:solidFill>
                <a:latin typeface="Arial"/>
                <a:cs typeface="Arial"/>
              </a:rPr>
              <a:t>hacia </a:t>
            </a:r>
            <a:r>
              <a:rPr lang="es-CL" sz="2800" spc="-90" dirty="0">
                <a:solidFill>
                  <a:prstClr val="black"/>
                </a:solidFill>
                <a:latin typeface="Arial"/>
                <a:cs typeface="Arial"/>
              </a:rPr>
              <a:t>afuera, </a:t>
            </a:r>
            <a:r>
              <a:rPr lang="es-CL" sz="2800" spc="-85" dirty="0">
                <a:solidFill>
                  <a:prstClr val="black"/>
                </a:solidFill>
                <a:latin typeface="Arial"/>
                <a:cs typeface="Arial"/>
              </a:rPr>
              <a:t>realice </a:t>
            </a:r>
            <a:r>
              <a:rPr lang="es-CL" sz="2800" spc="-80" dirty="0">
                <a:solidFill>
                  <a:prstClr val="black"/>
                </a:solidFill>
                <a:latin typeface="Arial"/>
                <a:cs typeface="Arial"/>
              </a:rPr>
              <a:t>el </a:t>
            </a:r>
            <a:r>
              <a:rPr lang="es-CL" sz="2800" spc="-120" dirty="0">
                <a:solidFill>
                  <a:prstClr val="black"/>
                </a:solidFill>
                <a:latin typeface="Arial"/>
                <a:cs typeface="Arial"/>
              </a:rPr>
              <a:t>mismo </a:t>
            </a:r>
            <a:r>
              <a:rPr lang="es-CL" sz="2800" spc="-85" dirty="0">
                <a:solidFill>
                  <a:prstClr val="black"/>
                </a:solidFill>
                <a:latin typeface="Arial"/>
                <a:cs typeface="Arial"/>
              </a:rPr>
              <a:t>ejercicio </a:t>
            </a:r>
            <a:r>
              <a:rPr lang="es-CL" sz="2800" spc="-100" dirty="0">
                <a:solidFill>
                  <a:prstClr val="black"/>
                </a:solidFill>
                <a:latin typeface="Arial"/>
                <a:cs typeface="Arial"/>
              </a:rPr>
              <a:t>con: </a:t>
            </a:r>
            <a:r>
              <a:rPr lang="es-CL" sz="2800" spc="-105" dirty="0">
                <a:solidFill>
                  <a:prstClr val="black"/>
                </a:solidFill>
                <a:latin typeface="Arial"/>
                <a:cs typeface="Arial"/>
              </a:rPr>
              <a:t>/</a:t>
            </a:r>
            <a:r>
              <a:rPr lang="es-CL" sz="2800" spc="-105" dirty="0" err="1">
                <a:solidFill>
                  <a:prstClr val="black"/>
                </a:solidFill>
                <a:latin typeface="Arial"/>
                <a:cs typeface="Arial"/>
              </a:rPr>
              <a:t>Nem</a:t>
            </a:r>
            <a:r>
              <a:rPr lang="es-CL" sz="2800" spc="-105" dirty="0">
                <a:solidFill>
                  <a:prstClr val="black"/>
                </a:solidFill>
                <a:latin typeface="Arial"/>
                <a:cs typeface="Arial"/>
              </a:rPr>
              <a:t>, </a:t>
            </a:r>
            <a:r>
              <a:rPr lang="es-CL" sz="2800" spc="-105" dirty="0" err="1">
                <a:solidFill>
                  <a:prstClr val="black"/>
                </a:solidFill>
                <a:latin typeface="Arial"/>
                <a:cs typeface="Arial"/>
              </a:rPr>
              <a:t>Nim</a:t>
            </a:r>
            <a:r>
              <a:rPr lang="es-CL" sz="2800" spc="-105" dirty="0">
                <a:solidFill>
                  <a:prstClr val="black"/>
                </a:solidFill>
                <a:latin typeface="Arial"/>
                <a:cs typeface="Arial"/>
              </a:rPr>
              <a:t>,</a:t>
            </a:r>
            <a:r>
              <a:rPr lang="es-CL" sz="2800" spc="95" dirty="0">
                <a:solidFill>
                  <a:prstClr val="black"/>
                </a:solidFill>
                <a:latin typeface="Arial"/>
                <a:cs typeface="Arial"/>
              </a:rPr>
              <a:t> </a:t>
            </a:r>
            <a:r>
              <a:rPr lang="es-CL" sz="2800" spc="-120" dirty="0" err="1">
                <a:solidFill>
                  <a:prstClr val="black"/>
                </a:solidFill>
                <a:latin typeface="Arial"/>
                <a:cs typeface="Arial"/>
              </a:rPr>
              <a:t>Nom</a:t>
            </a:r>
            <a:r>
              <a:rPr lang="es-CL" sz="2800" spc="-120" dirty="0">
                <a:solidFill>
                  <a:prstClr val="black"/>
                </a:solidFill>
                <a:latin typeface="Arial"/>
                <a:cs typeface="Arial"/>
              </a:rPr>
              <a:t>, </a:t>
            </a:r>
            <a:r>
              <a:rPr lang="es-CL" sz="2800" spc="-105" dirty="0" err="1">
                <a:solidFill>
                  <a:prstClr val="black"/>
                </a:solidFill>
                <a:latin typeface="Arial"/>
                <a:cs typeface="Arial"/>
              </a:rPr>
              <a:t>Num</a:t>
            </a:r>
            <a:r>
              <a:rPr lang="es-CL" sz="2800" spc="-105" dirty="0">
                <a:solidFill>
                  <a:prstClr val="black"/>
                </a:solidFill>
                <a:latin typeface="Arial"/>
                <a:cs typeface="Arial"/>
              </a:rPr>
              <a:t>/.</a:t>
            </a:r>
            <a:endParaRPr lang="es-CL" sz="2800" dirty="0">
              <a:solidFill>
                <a:prstClr val="black"/>
              </a:solidFill>
              <a:latin typeface="Arial"/>
              <a:cs typeface="Arial"/>
            </a:endParaRPr>
          </a:p>
          <a:p>
            <a:pPr lvl="0"/>
            <a:endParaRPr lang="es-CL" sz="2800" dirty="0">
              <a:solidFill>
                <a:prstClr val="black"/>
              </a:solidFill>
              <a:latin typeface="Arial"/>
              <a:cs typeface="Arial"/>
            </a:endParaRPr>
          </a:p>
          <a:p>
            <a:pPr marL="234950" marR="5715" indent="-222885">
              <a:lnSpc>
                <a:spcPct val="146100"/>
              </a:lnSpc>
              <a:buFont typeface="Wingdings"/>
              <a:buChar char=""/>
              <a:tabLst>
                <a:tab pos="234950" algn="l"/>
                <a:tab pos="235585" algn="l"/>
                <a:tab pos="3284854" algn="l"/>
              </a:tabLst>
            </a:pPr>
            <a:r>
              <a:rPr lang="es-CL" sz="2800" spc="-100" dirty="0">
                <a:solidFill>
                  <a:prstClr val="black"/>
                </a:solidFill>
                <a:latin typeface="Arial"/>
                <a:cs typeface="Arial"/>
              </a:rPr>
              <a:t>Realice  </a:t>
            </a:r>
            <a:r>
              <a:rPr lang="es-CL" sz="2800" spc="-105" dirty="0">
                <a:solidFill>
                  <a:prstClr val="black"/>
                </a:solidFill>
                <a:latin typeface="Arial"/>
                <a:cs typeface="Arial"/>
              </a:rPr>
              <a:t>cambios   </a:t>
            </a:r>
            <a:r>
              <a:rPr lang="es-CL" sz="2800" b="1" u="sng" spc="-114" dirty="0">
                <a:solidFill>
                  <a:prstClr val="black"/>
                </a:solidFill>
                <a:latin typeface="Arial"/>
                <a:cs typeface="Arial"/>
              </a:rPr>
              <a:t>de   </a:t>
            </a:r>
            <a:r>
              <a:rPr lang="es-CL" sz="2800" b="1" u="sng" spc="-100" dirty="0">
                <a:solidFill>
                  <a:prstClr val="black"/>
                </a:solidFill>
                <a:latin typeface="Arial"/>
                <a:cs typeface="Arial"/>
              </a:rPr>
              <a:t>tono   </a:t>
            </a:r>
            <a:r>
              <a:rPr lang="es-CL" sz="2800" b="1" u="sng" spc="-110" dirty="0">
                <a:solidFill>
                  <a:prstClr val="black"/>
                </a:solidFill>
                <a:latin typeface="Arial"/>
                <a:cs typeface="Arial"/>
              </a:rPr>
              <a:t>e</a:t>
            </a:r>
            <a:r>
              <a:rPr lang="es-CL" sz="2800" b="1" u="sng" spc="-30" dirty="0">
                <a:solidFill>
                  <a:prstClr val="black"/>
                </a:solidFill>
                <a:latin typeface="Arial"/>
                <a:cs typeface="Arial"/>
              </a:rPr>
              <a:t> </a:t>
            </a:r>
            <a:r>
              <a:rPr lang="es-CL" sz="2800" b="1" u="sng" spc="-90" dirty="0">
                <a:solidFill>
                  <a:prstClr val="black"/>
                </a:solidFill>
                <a:latin typeface="Arial"/>
                <a:cs typeface="Arial"/>
              </a:rPr>
              <a:t>intensidad </a:t>
            </a:r>
            <a:r>
              <a:rPr lang="es-CL" sz="2800" b="1" u="sng" spc="-25" dirty="0">
                <a:solidFill>
                  <a:prstClr val="black"/>
                </a:solidFill>
                <a:latin typeface="Arial"/>
                <a:cs typeface="Arial"/>
              </a:rPr>
              <a:t> </a:t>
            </a:r>
            <a:r>
              <a:rPr lang="es-CL" sz="2800" spc="-105" dirty="0">
                <a:solidFill>
                  <a:prstClr val="black"/>
                </a:solidFill>
                <a:latin typeface="Arial"/>
                <a:cs typeface="Arial"/>
              </a:rPr>
              <a:t>prolongando	</a:t>
            </a:r>
            <a:r>
              <a:rPr lang="es-CL" sz="2800" spc="-90" dirty="0">
                <a:solidFill>
                  <a:prstClr val="black"/>
                </a:solidFill>
                <a:latin typeface="Arial"/>
                <a:cs typeface="Arial"/>
              </a:rPr>
              <a:t>las </a:t>
            </a:r>
            <a:r>
              <a:rPr lang="es-CL" sz="2800" spc="-95" dirty="0">
                <a:solidFill>
                  <a:prstClr val="black"/>
                </a:solidFill>
                <a:latin typeface="Arial"/>
                <a:cs typeface="Arial"/>
              </a:rPr>
              <a:t>vocales. </a:t>
            </a:r>
            <a:r>
              <a:rPr lang="es-CL" sz="2800" spc="-114" dirty="0">
                <a:solidFill>
                  <a:prstClr val="black"/>
                </a:solidFill>
                <a:latin typeface="Arial"/>
                <a:cs typeface="Arial"/>
              </a:rPr>
              <a:t>Empiece </a:t>
            </a:r>
            <a:r>
              <a:rPr lang="es-CL" sz="2800" spc="-105" dirty="0">
                <a:solidFill>
                  <a:prstClr val="black"/>
                </a:solidFill>
                <a:latin typeface="Arial"/>
                <a:cs typeface="Arial"/>
              </a:rPr>
              <a:t>con </a:t>
            </a:r>
            <a:r>
              <a:rPr lang="es-CL" sz="2800" spc="-110" dirty="0">
                <a:solidFill>
                  <a:prstClr val="black"/>
                </a:solidFill>
                <a:latin typeface="Arial"/>
                <a:cs typeface="Arial"/>
              </a:rPr>
              <a:t>volumen </a:t>
            </a:r>
            <a:r>
              <a:rPr lang="es-CL" sz="2800" spc="-90" dirty="0">
                <a:solidFill>
                  <a:prstClr val="black"/>
                </a:solidFill>
                <a:latin typeface="Arial"/>
                <a:cs typeface="Arial"/>
              </a:rPr>
              <a:t>bajo,  </a:t>
            </a:r>
            <a:r>
              <a:rPr lang="es-CL" sz="2800" spc="-114" dirty="0">
                <a:solidFill>
                  <a:prstClr val="black"/>
                </a:solidFill>
                <a:latin typeface="Arial"/>
                <a:cs typeface="Arial"/>
              </a:rPr>
              <a:t>aumente</a:t>
            </a:r>
            <a:r>
              <a:rPr lang="es-CL" sz="2800" spc="-60" dirty="0">
                <a:solidFill>
                  <a:prstClr val="black"/>
                </a:solidFill>
                <a:latin typeface="Arial"/>
                <a:cs typeface="Arial"/>
              </a:rPr>
              <a:t> </a:t>
            </a:r>
            <a:r>
              <a:rPr lang="es-CL" sz="2800" spc="-70" dirty="0">
                <a:solidFill>
                  <a:prstClr val="black"/>
                </a:solidFill>
                <a:latin typeface="Arial"/>
                <a:cs typeface="Arial"/>
              </a:rPr>
              <a:t>la</a:t>
            </a:r>
            <a:r>
              <a:rPr lang="es-CL" sz="2800" spc="-55" dirty="0">
                <a:solidFill>
                  <a:prstClr val="black"/>
                </a:solidFill>
                <a:latin typeface="Arial"/>
                <a:cs typeface="Arial"/>
              </a:rPr>
              <a:t> </a:t>
            </a:r>
            <a:r>
              <a:rPr lang="es-CL" sz="2800" spc="-90" dirty="0">
                <a:solidFill>
                  <a:prstClr val="black"/>
                </a:solidFill>
                <a:latin typeface="Arial"/>
                <a:cs typeface="Arial"/>
              </a:rPr>
              <a:t>intensidad</a:t>
            </a:r>
            <a:r>
              <a:rPr lang="es-CL" sz="2800" spc="-55" dirty="0">
                <a:solidFill>
                  <a:prstClr val="black"/>
                </a:solidFill>
                <a:latin typeface="Arial"/>
                <a:cs typeface="Arial"/>
              </a:rPr>
              <a:t> </a:t>
            </a:r>
            <a:r>
              <a:rPr lang="es-CL" sz="2800" spc="-100" dirty="0">
                <a:solidFill>
                  <a:prstClr val="black"/>
                </a:solidFill>
                <a:latin typeface="Arial"/>
                <a:cs typeface="Arial"/>
              </a:rPr>
              <a:t>y</a:t>
            </a:r>
            <a:r>
              <a:rPr lang="es-CL" sz="2800" spc="-45" dirty="0">
                <a:solidFill>
                  <a:prstClr val="black"/>
                </a:solidFill>
                <a:latin typeface="Arial"/>
                <a:cs typeface="Arial"/>
              </a:rPr>
              <a:t> </a:t>
            </a:r>
            <a:r>
              <a:rPr lang="es-CL" sz="2800" spc="-95" dirty="0">
                <a:solidFill>
                  <a:prstClr val="black"/>
                </a:solidFill>
                <a:latin typeface="Arial"/>
                <a:cs typeface="Arial"/>
              </a:rPr>
              <a:t>finalmente</a:t>
            </a:r>
            <a:r>
              <a:rPr lang="es-CL" sz="2800" spc="-55" dirty="0">
                <a:solidFill>
                  <a:prstClr val="black"/>
                </a:solidFill>
                <a:latin typeface="Arial"/>
                <a:cs typeface="Arial"/>
              </a:rPr>
              <a:t> </a:t>
            </a:r>
            <a:r>
              <a:rPr lang="es-CL" sz="2800" spc="-90" dirty="0">
                <a:solidFill>
                  <a:prstClr val="black"/>
                </a:solidFill>
                <a:latin typeface="Arial"/>
                <a:cs typeface="Arial"/>
              </a:rPr>
              <a:t>recoja</a:t>
            </a:r>
            <a:r>
              <a:rPr lang="es-CL" sz="2800" spc="-30" dirty="0">
                <a:solidFill>
                  <a:prstClr val="black"/>
                </a:solidFill>
                <a:latin typeface="Arial"/>
                <a:cs typeface="Arial"/>
              </a:rPr>
              <a:t> </a:t>
            </a:r>
            <a:r>
              <a:rPr lang="es-CL" sz="2800" spc="-85" dirty="0">
                <a:solidFill>
                  <a:prstClr val="black"/>
                </a:solidFill>
                <a:latin typeface="Arial"/>
                <a:cs typeface="Arial"/>
              </a:rPr>
              <a:t>el</a:t>
            </a:r>
            <a:r>
              <a:rPr lang="es-CL" sz="2800" spc="-55" dirty="0">
                <a:solidFill>
                  <a:prstClr val="black"/>
                </a:solidFill>
                <a:latin typeface="Arial"/>
                <a:cs typeface="Arial"/>
              </a:rPr>
              <a:t> </a:t>
            </a:r>
            <a:r>
              <a:rPr lang="es-CL" sz="2800" spc="-100" dirty="0">
                <a:solidFill>
                  <a:prstClr val="black"/>
                </a:solidFill>
                <a:latin typeface="Arial"/>
                <a:cs typeface="Arial"/>
              </a:rPr>
              <a:t>sonido</a:t>
            </a:r>
            <a:r>
              <a:rPr lang="es-CL" sz="2800" spc="-40" dirty="0">
                <a:solidFill>
                  <a:prstClr val="black"/>
                </a:solidFill>
                <a:latin typeface="Arial"/>
                <a:cs typeface="Arial"/>
              </a:rPr>
              <a:t> </a:t>
            </a:r>
            <a:r>
              <a:rPr lang="es-CL" sz="2800" spc="-105" dirty="0">
                <a:solidFill>
                  <a:prstClr val="black"/>
                </a:solidFill>
                <a:latin typeface="Arial"/>
                <a:cs typeface="Arial"/>
              </a:rPr>
              <a:t>disminuyendo</a:t>
            </a:r>
            <a:r>
              <a:rPr lang="es-CL" sz="2800" spc="-45" dirty="0">
                <a:solidFill>
                  <a:prstClr val="black"/>
                </a:solidFill>
                <a:latin typeface="Arial"/>
                <a:cs typeface="Arial"/>
              </a:rPr>
              <a:t> </a:t>
            </a:r>
            <a:r>
              <a:rPr lang="es-CL" sz="2800" spc="-110" dirty="0">
                <a:solidFill>
                  <a:prstClr val="black"/>
                </a:solidFill>
                <a:latin typeface="Arial"/>
                <a:cs typeface="Arial"/>
              </a:rPr>
              <a:t>nuevamente</a:t>
            </a:r>
            <a:r>
              <a:rPr lang="es-CL" sz="2800" spc="-55" dirty="0">
                <a:solidFill>
                  <a:prstClr val="black"/>
                </a:solidFill>
                <a:latin typeface="Arial"/>
                <a:cs typeface="Arial"/>
              </a:rPr>
              <a:t> </a:t>
            </a:r>
            <a:r>
              <a:rPr lang="es-CL" sz="2800" spc="-70" dirty="0">
                <a:solidFill>
                  <a:prstClr val="black"/>
                </a:solidFill>
                <a:latin typeface="Arial"/>
                <a:cs typeface="Arial"/>
              </a:rPr>
              <a:t>la</a:t>
            </a:r>
            <a:r>
              <a:rPr lang="es-CL" sz="2800" spc="-60" dirty="0">
                <a:solidFill>
                  <a:prstClr val="black"/>
                </a:solidFill>
                <a:latin typeface="Arial"/>
                <a:cs typeface="Arial"/>
              </a:rPr>
              <a:t> </a:t>
            </a:r>
            <a:r>
              <a:rPr lang="es-CL" sz="2800" spc="-90" dirty="0">
                <a:solidFill>
                  <a:prstClr val="black"/>
                </a:solidFill>
                <a:latin typeface="Arial"/>
                <a:cs typeface="Arial"/>
              </a:rPr>
              <a:t>intensidad.</a:t>
            </a:r>
            <a:endParaRPr lang="es-CL" sz="2800" dirty="0">
              <a:solidFill>
                <a:prstClr val="black"/>
              </a:solidFill>
              <a:latin typeface="Arial"/>
              <a:cs typeface="Arial"/>
            </a:endParaRPr>
          </a:p>
          <a:p>
            <a:pPr marR="185420" algn="ctr">
              <a:spcBef>
                <a:spcPts val="1085"/>
              </a:spcBef>
            </a:pPr>
            <a:r>
              <a:rPr lang="es-CL" sz="2800" b="1" spc="-10" dirty="0" err="1">
                <a:solidFill>
                  <a:prstClr val="black"/>
                </a:solidFill>
                <a:latin typeface="Trebuchet MS"/>
                <a:cs typeface="Trebuchet MS"/>
              </a:rPr>
              <a:t>aaaaaa</a:t>
            </a:r>
            <a:r>
              <a:rPr lang="es-CL" sz="2800" b="1" spc="-30" dirty="0" err="1">
                <a:solidFill>
                  <a:prstClr val="black"/>
                </a:solidFill>
                <a:latin typeface="Trebuchet MS"/>
                <a:cs typeface="Trebuchet MS"/>
              </a:rPr>
              <a:t>aa</a:t>
            </a:r>
            <a:r>
              <a:rPr lang="es-CL" sz="2800" b="1" spc="-70" dirty="0">
                <a:solidFill>
                  <a:prstClr val="black"/>
                </a:solidFill>
                <a:latin typeface="Trebuchet MS"/>
                <a:cs typeface="Trebuchet MS"/>
              </a:rPr>
              <a:t> </a:t>
            </a:r>
            <a:r>
              <a:rPr lang="es-CL" sz="2800" b="1" spc="-45" dirty="0" err="1">
                <a:solidFill>
                  <a:prstClr val="black"/>
                </a:solidFill>
                <a:latin typeface="Trebuchet MS"/>
                <a:cs typeface="Trebuchet MS"/>
              </a:rPr>
              <a:t>AA</a:t>
            </a:r>
            <a:r>
              <a:rPr lang="es-CL" sz="2800" b="1" spc="-75" dirty="0" err="1">
                <a:solidFill>
                  <a:prstClr val="black"/>
                </a:solidFill>
                <a:latin typeface="Trebuchet MS"/>
                <a:cs typeface="Trebuchet MS"/>
              </a:rPr>
              <a:t>A</a:t>
            </a:r>
            <a:r>
              <a:rPr lang="es-CL" sz="2800" b="1" spc="-80" dirty="0" err="1">
                <a:solidFill>
                  <a:prstClr val="black"/>
                </a:solidFill>
                <a:latin typeface="Trebuchet MS"/>
                <a:cs typeface="Trebuchet MS"/>
              </a:rPr>
              <a:t>A</a:t>
            </a:r>
            <a:r>
              <a:rPr lang="es-CL" sz="2800" b="1" spc="-75" dirty="0" err="1">
                <a:solidFill>
                  <a:prstClr val="black"/>
                </a:solidFill>
                <a:latin typeface="Trebuchet MS"/>
                <a:cs typeface="Trebuchet MS"/>
              </a:rPr>
              <a:t>AA</a:t>
            </a:r>
            <a:r>
              <a:rPr lang="es-CL" sz="2800" b="1" spc="-70" dirty="0" err="1">
                <a:solidFill>
                  <a:prstClr val="black"/>
                </a:solidFill>
                <a:latin typeface="Trebuchet MS"/>
                <a:cs typeface="Trebuchet MS"/>
              </a:rPr>
              <a:t>A</a:t>
            </a:r>
            <a:r>
              <a:rPr lang="es-CL" sz="2800" b="1" spc="-75" dirty="0" err="1">
                <a:solidFill>
                  <a:prstClr val="black"/>
                </a:solidFill>
                <a:latin typeface="Trebuchet MS"/>
                <a:cs typeface="Trebuchet MS"/>
              </a:rPr>
              <a:t>AA</a:t>
            </a:r>
            <a:r>
              <a:rPr lang="es-CL" sz="2800" b="1" spc="-80" dirty="0" err="1">
                <a:solidFill>
                  <a:prstClr val="black"/>
                </a:solidFill>
                <a:latin typeface="Trebuchet MS"/>
                <a:cs typeface="Trebuchet MS"/>
              </a:rPr>
              <a:t>A</a:t>
            </a:r>
            <a:r>
              <a:rPr lang="es-CL" sz="2800" b="1" spc="-65" dirty="0" err="1">
                <a:solidFill>
                  <a:prstClr val="black"/>
                </a:solidFill>
                <a:latin typeface="Trebuchet MS"/>
                <a:cs typeface="Trebuchet MS"/>
              </a:rPr>
              <a:t>A</a:t>
            </a:r>
            <a:r>
              <a:rPr lang="es-CL" sz="2800" b="1" spc="-75" dirty="0" err="1">
                <a:solidFill>
                  <a:prstClr val="black"/>
                </a:solidFill>
                <a:latin typeface="Trebuchet MS"/>
                <a:cs typeface="Trebuchet MS"/>
              </a:rPr>
              <a:t>A</a:t>
            </a:r>
            <a:r>
              <a:rPr lang="es-CL" sz="2800" b="1" spc="-55" dirty="0" err="1">
                <a:solidFill>
                  <a:prstClr val="black"/>
                </a:solidFill>
                <a:latin typeface="Trebuchet MS"/>
                <a:cs typeface="Trebuchet MS"/>
              </a:rPr>
              <a:t>A</a:t>
            </a:r>
            <a:r>
              <a:rPr lang="es-CL" sz="2800" b="1" spc="-35" dirty="0" err="1">
                <a:solidFill>
                  <a:prstClr val="black"/>
                </a:solidFill>
                <a:latin typeface="Trebuchet MS"/>
                <a:cs typeface="Trebuchet MS"/>
              </a:rPr>
              <a:t>Aa</a:t>
            </a:r>
            <a:r>
              <a:rPr lang="es-CL" sz="2800" b="1" spc="-30" dirty="0" err="1">
                <a:solidFill>
                  <a:prstClr val="black"/>
                </a:solidFill>
                <a:latin typeface="Trebuchet MS"/>
                <a:cs typeface="Trebuchet MS"/>
              </a:rPr>
              <a:t>aa</a:t>
            </a:r>
            <a:r>
              <a:rPr lang="es-CL" sz="2800" b="1" spc="-15" dirty="0" err="1">
                <a:solidFill>
                  <a:prstClr val="black"/>
                </a:solidFill>
                <a:latin typeface="Trebuchet MS"/>
                <a:cs typeface="Trebuchet MS"/>
              </a:rPr>
              <a:t>aaaaaaaa</a:t>
            </a:r>
            <a:endParaRPr lang="es-CL" sz="2800" dirty="0">
              <a:solidFill>
                <a:prstClr val="black"/>
              </a:solidFill>
              <a:latin typeface="Trebuchet MS"/>
              <a:cs typeface="Trebuchet MS"/>
            </a:endParaRPr>
          </a:p>
          <a:p>
            <a:pPr marL="234950" marR="5080" indent="-222885">
              <a:lnSpc>
                <a:spcPct val="146100"/>
              </a:lnSpc>
              <a:buFont typeface="Wingdings"/>
              <a:buChar char=""/>
              <a:tabLst>
                <a:tab pos="234950" algn="l"/>
                <a:tab pos="235585" algn="l"/>
              </a:tabLst>
            </a:pPr>
            <a:r>
              <a:rPr lang="es-CL" sz="2800" spc="-114" dirty="0">
                <a:solidFill>
                  <a:prstClr val="black"/>
                </a:solidFill>
                <a:latin typeface="Arial"/>
                <a:cs typeface="Arial"/>
              </a:rPr>
              <a:t>Empiece </a:t>
            </a:r>
            <a:r>
              <a:rPr lang="es-CL" sz="2800" spc="-105" dirty="0">
                <a:solidFill>
                  <a:prstClr val="black"/>
                </a:solidFill>
                <a:latin typeface="Arial"/>
                <a:cs typeface="Arial"/>
              </a:rPr>
              <a:t>con </a:t>
            </a:r>
            <a:r>
              <a:rPr lang="es-CL" sz="2800" spc="-100" dirty="0">
                <a:solidFill>
                  <a:prstClr val="black"/>
                </a:solidFill>
                <a:latin typeface="Arial"/>
                <a:cs typeface="Arial"/>
              </a:rPr>
              <a:t>tono </a:t>
            </a:r>
            <a:r>
              <a:rPr lang="es-CL" sz="2800" spc="-95" dirty="0">
                <a:solidFill>
                  <a:prstClr val="black"/>
                </a:solidFill>
                <a:latin typeface="Arial"/>
                <a:cs typeface="Arial"/>
              </a:rPr>
              <a:t>grave, </a:t>
            </a:r>
            <a:r>
              <a:rPr lang="es-CL" sz="2800" spc="-100" dirty="0">
                <a:solidFill>
                  <a:prstClr val="black"/>
                </a:solidFill>
                <a:latin typeface="Arial"/>
                <a:cs typeface="Arial"/>
              </a:rPr>
              <a:t>ascienda hasta </a:t>
            </a:r>
            <a:r>
              <a:rPr lang="es-CL" sz="2800" spc="-85" dirty="0">
                <a:solidFill>
                  <a:prstClr val="black"/>
                </a:solidFill>
                <a:latin typeface="Arial"/>
                <a:cs typeface="Arial"/>
              </a:rPr>
              <a:t>el </a:t>
            </a:r>
            <a:r>
              <a:rPr lang="es-CL" sz="2800" spc="-95" dirty="0">
                <a:solidFill>
                  <a:prstClr val="black"/>
                </a:solidFill>
                <a:latin typeface="Arial"/>
                <a:cs typeface="Arial"/>
              </a:rPr>
              <a:t>tono </a:t>
            </a:r>
            <a:r>
              <a:rPr lang="es-CL" sz="2800" spc="-125" dirty="0">
                <a:solidFill>
                  <a:prstClr val="black"/>
                </a:solidFill>
                <a:latin typeface="Arial"/>
                <a:cs typeface="Arial"/>
              </a:rPr>
              <a:t>más </a:t>
            </a:r>
            <a:r>
              <a:rPr lang="es-CL" sz="2800" spc="-114" dirty="0">
                <a:solidFill>
                  <a:prstClr val="black"/>
                </a:solidFill>
                <a:latin typeface="Arial"/>
                <a:cs typeface="Arial"/>
              </a:rPr>
              <a:t>agudo </a:t>
            </a:r>
            <a:r>
              <a:rPr lang="es-CL" sz="2800" spc="-100" dirty="0">
                <a:solidFill>
                  <a:prstClr val="black"/>
                </a:solidFill>
                <a:latin typeface="Arial"/>
                <a:cs typeface="Arial"/>
              </a:rPr>
              <a:t>y luego </a:t>
            </a:r>
            <a:r>
              <a:rPr lang="es-CL" sz="2800" spc="-90" dirty="0">
                <a:solidFill>
                  <a:prstClr val="black"/>
                </a:solidFill>
                <a:latin typeface="Arial"/>
                <a:cs typeface="Arial"/>
              </a:rPr>
              <a:t>realice </a:t>
            </a:r>
            <a:r>
              <a:rPr lang="es-CL" sz="2800" spc="-80" dirty="0">
                <a:solidFill>
                  <a:prstClr val="black"/>
                </a:solidFill>
                <a:latin typeface="Arial"/>
                <a:cs typeface="Arial"/>
              </a:rPr>
              <a:t>el </a:t>
            </a:r>
            <a:r>
              <a:rPr lang="es-CL" sz="2800" spc="-100" dirty="0">
                <a:solidFill>
                  <a:prstClr val="black"/>
                </a:solidFill>
                <a:latin typeface="Arial"/>
                <a:cs typeface="Arial"/>
              </a:rPr>
              <a:t>desplazamiento </a:t>
            </a:r>
            <a:r>
              <a:rPr lang="es-CL" sz="2800" spc="-90" dirty="0">
                <a:solidFill>
                  <a:prstClr val="black"/>
                </a:solidFill>
                <a:latin typeface="Arial"/>
                <a:cs typeface="Arial"/>
              </a:rPr>
              <a:t>del  </a:t>
            </a:r>
            <a:r>
              <a:rPr lang="es-CL" sz="2800" spc="-95" dirty="0">
                <a:solidFill>
                  <a:prstClr val="black"/>
                </a:solidFill>
                <a:latin typeface="Arial"/>
                <a:cs typeface="Arial"/>
              </a:rPr>
              <a:t>tono </a:t>
            </a:r>
            <a:r>
              <a:rPr lang="es-CL" sz="2800" spc="-114" dirty="0">
                <a:solidFill>
                  <a:prstClr val="black"/>
                </a:solidFill>
                <a:latin typeface="Arial"/>
                <a:cs typeface="Arial"/>
              </a:rPr>
              <a:t>agudo </a:t>
            </a:r>
            <a:r>
              <a:rPr lang="es-CL" sz="2800" spc="-80" dirty="0">
                <a:solidFill>
                  <a:prstClr val="black"/>
                </a:solidFill>
                <a:latin typeface="Arial"/>
                <a:cs typeface="Arial"/>
              </a:rPr>
              <a:t>al </a:t>
            </a:r>
            <a:r>
              <a:rPr lang="es-CL" sz="2800" spc="-95" dirty="0">
                <a:solidFill>
                  <a:prstClr val="black"/>
                </a:solidFill>
                <a:latin typeface="Arial"/>
                <a:cs typeface="Arial"/>
              </a:rPr>
              <a:t>grave,</a:t>
            </a:r>
            <a:r>
              <a:rPr lang="es-CL" sz="2800" spc="-5" dirty="0">
                <a:solidFill>
                  <a:prstClr val="black"/>
                </a:solidFill>
                <a:latin typeface="Arial"/>
                <a:cs typeface="Arial"/>
              </a:rPr>
              <a:t> </a:t>
            </a:r>
            <a:r>
              <a:rPr lang="es-CL" sz="2800" spc="-105" dirty="0">
                <a:solidFill>
                  <a:prstClr val="black"/>
                </a:solidFill>
                <a:latin typeface="Arial"/>
                <a:cs typeface="Arial"/>
              </a:rPr>
              <a:t>con </a:t>
            </a:r>
            <a:r>
              <a:rPr lang="es-CL" sz="2800" spc="-100" dirty="0">
                <a:solidFill>
                  <a:prstClr val="black"/>
                </a:solidFill>
                <a:latin typeface="Arial"/>
                <a:cs typeface="Arial"/>
              </a:rPr>
              <a:t>todas </a:t>
            </a:r>
            <a:r>
              <a:rPr lang="es-CL" sz="2800" spc="-85" dirty="0">
                <a:solidFill>
                  <a:prstClr val="black"/>
                </a:solidFill>
                <a:latin typeface="Arial"/>
                <a:cs typeface="Arial"/>
              </a:rPr>
              <a:t>las </a:t>
            </a:r>
            <a:r>
              <a:rPr lang="es-CL" sz="2800" spc="-100" dirty="0">
                <a:solidFill>
                  <a:prstClr val="black"/>
                </a:solidFill>
                <a:latin typeface="Arial"/>
                <a:cs typeface="Arial"/>
              </a:rPr>
              <a:t>vocales</a:t>
            </a:r>
            <a:endParaRPr lang="es-CL" sz="2800" dirty="0">
              <a:solidFill>
                <a:prstClr val="black"/>
              </a:solidFill>
              <a:latin typeface="Arial"/>
              <a:cs typeface="Arial"/>
            </a:endParaRPr>
          </a:p>
        </p:txBody>
      </p:sp>
    </p:spTree>
    <p:extLst>
      <p:ext uri="{BB962C8B-B14F-4D97-AF65-F5344CB8AC3E}">
        <p14:creationId xmlns:p14="http://schemas.microsoft.com/office/powerpoint/2010/main" val="38817474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27869" y="317500"/>
            <a:ext cx="13030200" cy="8204681"/>
          </a:xfrm>
          <a:prstGeom prst="rect">
            <a:avLst/>
          </a:prstGeom>
        </p:spPr>
        <p:txBody>
          <a:bodyPr vert="horz" wrap="square" lIns="0" tIns="14604" rIns="0" bIns="0" rtlCol="0">
            <a:spAutoFit/>
          </a:bodyPr>
          <a:lstStyle/>
          <a:p>
            <a:pPr marL="635" algn="ctr">
              <a:spcBef>
                <a:spcPts val="114"/>
              </a:spcBef>
            </a:pPr>
            <a:r>
              <a:rPr sz="3200" b="1" spc="-30" dirty="0">
                <a:solidFill>
                  <a:srgbClr val="FF0000"/>
                </a:solidFill>
                <a:latin typeface="Trebuchet MS"/>
                <a:cs typeface="Trebuchet MS"/>
              </a:rPr>
              <a:t>EJERCICIOS </a:t>
            </a:r>
            <a:r>
              <a:rPr sz="3200" b="1" spc="-35" dirty="0">
                <a:solidFill>
                  <a:srgbClr val="FF0000"/>
                </a:solidFill>
                <a:latin typeface="Trebuchet MS"/>
                <a:cs typeface="Trebuchet MS"/>
              </a:rPr>
              <a:t>PARA </a:t>
            </a:r>
            <a:r>
              <a:rPr sz="3200" b="1" spc="-55" dirty="0">
                <a:solidFill>
                  <a:srgbClr val="FF0000"/>
                </a:solidFill>
                <a:latin typeface="Trebuchet MS"/>
                <a:cs typeface="Trebuchet MS"/>
              </a:rPr>
              <a:t>LA</a:t>
            </a:r>
            <a:r>
              <a:rPr sz="3200" b="1" spc="-185" dirty="0">
                <a:solidFill>
                  <a:srgbClr val="FF0000"/>
                </a:solidFill>
                <a:latin typeface="Trebuchet MS"/>
                <a:cs typeface="Trebuchet MS"/>
              </a:rPr>
              <a:t> </a:t>
            </a:r>
            <a:r>
              <a:rPr sz="3200" b="1" spc="-40" dirty="0">
                <a:solidFill>
                  <a:srgbClr val="FF0000"/>
                </a:solidFill>
                <a:latin typeface="Trebuchet MS"/>
                <a:cs typeface="Trebuchet MS"/>
              </a:rPr>
              <a:t>PROSODIA</a:t>
            </a:r>
            <a:endParaRPr sz="3200" dirty="0">
              <a:solidFill>
                <a:srgbClr val="FF0000"/>
              </a:solidFill>
              <a:latin typeface="Trebuchet MS"/>
              <a:cs typeface="Trebuchet MS"/>
            </a:endParaRPr>
          </a:p>
          <a:p>
            <a:pPr>
              <a:spcBef>
                <a:spcPts val="40"/>
              </a:spcBef>
            </a:pPr>
            <a:endParaRPr sz="3200" dirty="0">
              <a:latin typeface="Trebuchet MS"/>
              <a:cs typeface="Trebuchet MS"/>
            </a:endParaRPr>
          </a:p>
          <a:p>
            <a:pPr marL="12700" marR="5080">
              <a:lnSpc>
                <a:spcPct val="145200"/>
              </a:lnSpc>
              <a:spcBef>
                <a:spcPts val="5"/>
              </a:spcBef>
            </a:pPr>
            <a:r>
              <a:rPr sz="2400" spc="-114" dirty="0">
                <a:latin typeface="Arial"/>
                <a:cs typeface="Arial"/>
              </a:rPr>
              <a:t>La </a:t>
            </a:r>
            <a:r>
              <a:rPr sz="2400" spc="-95" dirty="0">
                <a:latin typeface="Arial"/>
                <a:cs typeface="Arial"/>
              </a:rPr>
              <a:t>prosodia </a:t>
            </a:r>
            <a:r>
              <a:rPr sz="2400" spc="-85" dirty="0">
                <a:latin typeface="Arial"/>
                <a:cs typeface="Arial"/>
              </a:rPr>
              <a:t>tiene </a:t>
            </a:r>
            <a:r>
              <a:rPr sz="2400" spc="-114" dirty="0">
                <a:latin typeface="Arial"/>
                <a:cs typeface="Arial"/>
              </a:rPr>
              <a:t>que </a:t>
            </a:r>
            <a:r>
              <a:rPr sz="2400" spc="-95" dirty="0">
                <a:latin typeface="Arial"/>
                <a:cs typeface="Arial"/>
              </a:rPr>
              <a:t>ver </a:t>
            </a:r>
            <a:r>
              <a:rPr sz="2400" spc="-110" dirty="0">
                <a:latin typeface="Arial"/>
                <a:cs typeface="Arial"/>
              </a:rPr>
              <a:t>con </a:t>
            </a:r>
            <a:r>
              <a:rPr sz="2400" spc="-85" dirty="0">
                <a:latin typeface="Arial"/>
                <a:cs typeface="Arial"/>
              </a:rPr>
              <a:t>las </a:t>
            </a:r>
            <a:r>
              <a:rPr sz="2400" spc="-90" dirty="0">
                <a:latin typeface="Arial"/>
                <a:cs typeface="Arial"/>
              </a:rPr>
              <a:t>características </a:t>
            </a:r>
            <a:r>
              <a:rPr sz="2400" spc="-114" dirty="0">
                <a:latin typeface="Arial"/>
                <a:cs typeface="Arial"/>
              </a:rPr>
              <a:t>que </a:t>
            </a:r>
            <a:r>
              <a:rPr sz="2400" spc="-90" dirty="0">
                <a:latin typeface="Arial"/>
                <a:cs typeface="Arial"/>
              </a:rPr>
              <a:t>tienen </a:t>
            </a:r>
            <a:r>
              <a:rPr sz="2400" spc="-85" dirty="0">
                <a:latin typeface="Arial"/>
                <a:cs typeface="Arial"/>
              </a:rPr>
              <a:t>los </a:t>
            </a:r>
            <a:r>
              <a:rPr sz="2400" spc="-100" dirty="0">
                <a:latin typeface="Arial"/>
                <a:cs typeface="Arial"/>
              </a:rPr>
              <a:t>sonidos </a:t>
            </a:r>
            <a:r>
              <a:rPr sz="2400" spc="-95" dirty="0">
                <a:latin typeface="Arial"/>
                <a:cs typeface="Arial"/>
              </a:rPr>
              <a:t>del </a:t>
            </a:r>
            <a:r>
              <a:rPr sz="2400" spc="-100" dirty="0">
                <a:latin typeface="Arial"/>
                <a:cs typeface="Arial"/>
              </a:rPr>
              <a:t>habla para </a:t>
            </a:r>
            <a:r>
              <a:rPr sz="2400" spc="-85" dirty="0">
                <a:latin typeface="Arial"/>
                <a:cs typeface="Arial"/>
              </a:rPr>
              <a:t>transmitir </a:t>
            </a:r>
            <a:r>
              <a:rPr sz="2400" spc="-110" dirty="0">
                <a:latin typeface="Arial"/>
                <a:cs typeface="Arial"/>
              </a:rPr>
              <a:t>un  mensaje</a:t>
            </a:r>
            <a:r>
              <a:rPr sz="2400" spc="-50" dirty="0">
                <a:latin typeface="Arial"/>
                <a:cs typeface="Arial"/>
              </a:rPr>
              <a:t> </a:t>
            </a:r>
            <a:r>
              <a:rPr sz="2400" spc="-110" dirty="0">
                <a:latin typeface="Arial"/>
                <a:cs typeface="Arial"/>
              </a:rPr>
              <a:t>con</a:t>
            </a:r>
            <a:r>
              <a:rPr sz="2400" spc="-60" dirty="0">
                <a:latin typeface="Arial"/>
                <a:cs typeface="Arial"/>
              </a:rPr>
              <a:t> </a:t>
            </a:r>
            <a:r>
              <a:rPr sz="2400" spc="-90" dirty="0">
                <a:latin typeface="Arial"/>
                <a:cs typeface="Arial"/>
              </a:rPr>
              <a:t>sentido,</a:t>
            </a:r>
            <a:r>
              <a:rPr sz="2400" spc="-35" dirty="0">
                <a:latin typeface="Arial"/>
                <a:cs typeface="Arial"/>
              </a:rPr>
              <a:t> </a:t>
            </a:r>
            <a:r>
              <a:rPr sz="2400" spc="-95" dirty="0">
                <a:latin typeface="Arial"/>
                <a:cs typeface="Arial"/>
              </a:rPr>
              <a:t>esto</a:t>
            </a:r>
            <a:r>
              <a:rPr sz="2400" spc="-55" dirty="0">
                <a:latin typeface="Arial"/>
                <a:cs typeface="Arial"/>
              </a:rPr>
              <a:t> </a:t>
            </a:r>
            <a:r>
              <a:rPr sz="2400" spc="-90" dirty="0">
                <a:latin typeface="Arial"/>
                <a:cs typeface="Arial"/>
              </a:rPr>
              <a:t>es</a:t>
            </a:r>
            <a:r>
              <a:rPr sz="2400" b="1" spc="-90" dirty="0">
                <a:solidFill>
                  <a:srgbClr val="FF0000"/>
                </a:solidFill>
                <a:latin typeface="Arial"/>
                <a:cs typeface="Arial"/>
              </a:rPr>
              <a:t>,</a:t>
            </a:r>
            <a:r>
              <a:rPr sz="2400" b="1" spc="-45" dirty="0">
                <a:solidFill>
                  <a:srgbClr val="FF0000"/>
                </a:solidFill>
                <a:latin typeface="Arial"/>
                <a:cs typeface="Arial"/>
              </a:rPr>
              <a:t> </a:t>
            </a:r>
            <a:r>
              <a:rPr sz="2400" b="1" spc="-80" dirty="0">
                <a:solidFill>
                  <a:srgbClr val="FF0000"/>
                </a:solidFill>
                <a:latin typeface="Arial"/>
                <a:cs typeface="Arial"/>
              </a:rPr>
              <a:t>el</a:t>
            </a:r>
            <a:r>
              <a:rPr sz="2400" b="1" spc="-55" dirty="0">
                <a:solidFill>
                  <a:srgbClr val="FF0000"/>
                </a:solidFill>
                <a:latin typeface="Arial"/>
                <a:cs typeface="Arial"/>
              </a:rPr>
              <a:t> </a:t>
            </a:r>
            <a:r>
              <a:rPr sz="2400" b="1" spc="-85" dirty="0">
                <a:solidFill>
                  <a:srgbClr val="FF0000"/>
                </a:solidFill>
                <a:latin typeface="Arial"/>
                <a:cs typeface="Arial"/>
              </a:rPr>
              <a:t>ritmo,</a:t>
            </a:r>
            <a:r>
              <a:rPr sz="2400" b="1" spc="-40" dirty="0">
                <a:solidFill>
                  <a:srgbClr val="FF0000"/>
                </a:solidFill>
                <a:latin typeface="Arial"/>
                <a:cs typeface="Arial"/>
              </a:rPr>
              <a:t> </a:t>
            </a:r>
            <a:r>
              <a:rPr sz="2400" b="1" spc="-80" dirty="0">
                <a:solidFill>
                  <a:srgbClr val="FF0000"/>
                </a:solidFill>
                <a:latin typeface="Arial"/>
                <a:cs typeface="Arial"/>
              </a:rPr>
              <a:t>la</a:t>
            </a:r>
            <a:r>
              <a:rPr sz="2400" b="1" spc="-60" dirty="0">
                <a:solidFill>
                  <a:srgbClr val="FF0000"/>
                </a:solidFill>
                <a:latin typeface="Arial"/>
                <a:cs typeface="Arial"/>
              </a:rPr>
              <a:t> </a:t>
            </a:r>
            <a:r>
              <a:rPr sz="2400" b="1" spc="-95" dirty="0">
                <a:solidFill>
                  <a:srgbClr val="FF0000"/>
                </a:solidFill>
                <a:latin typeface="Arial"/>
                <a:cs typeface="Arial"/>
              </a:rPr>
              <a:t>entonación,</a:t>
            </a:r>
            <a:r>
              <a:rPr sz="2400" b="1" spc="-60" dirty="0">
                <a:solidFill>
                  <a:srgbClr val="FF0000"/>
                </a:solidFill>
                <a:latin typeface="Arial"/>
                <a:cs typeface="Arial"/>
              </a:rPr>
              <a:t> </a:t>
            </a:r>
            <a:r>
              <a:rPr sz="2400" b="1" spc="-80" dirty="0">
                <a:solidFill>
                  <a:srgbClr val="FF0000"/>
                </a:solidFill>
                <a:latin typeface="Arial"/>
                <a:cs typeface="Arial"/>
              </a:rPr>
              <a:t>el</a:t>
            </a:r>
            <a:r>
              <a:rPr sz="2400" b="1" spc="-35" dirty="0">
                <a:solidFill>
                  <a:srgbClr val="FF0000"/>
                </a:solidFill>
                <a:latin typeface="Arial"/>
                <a:cs typeface="Arial"/>
              </a:rPr>
              <a:t> </a:t>
            </a:r>
            <a:r>
              <a:rPr sz="2400" b="1" spc="-95" dirty="0">
                <a:solidFill>
                  <a:srgbClr val="FF0000"/>
                </a:solidFill>
                <a:latin typeface="Arial"/>
                <a:cs typeface="Arial"/>
              </a:rPr>
              <a:t>acento,</a:t>
            </a:r>
            <a:r>
              <a:rPr sz="2400" b="1" spc="-50" dirty="0">
                <a:solidFill>
                  <a:srgbClr val="FF0000"/>
                </a:solidFill>
                <a:latin typeface="Arial"/>
                <a:cs typeface="Arial"/>
              </a:rPr>
              <a:t> </a:t>
            </a:r>
            <a:r>
              <a:rPr sz="2400" b="1" spc="-70" dirty="0">
                <a:solidFill>
                  <a:srgbClr val="FF0000"/>
                </a:solidFill>
                <a:latin typeface="Arial"/>
                <a:cs typeface="Arial"/>
              </a:rPr>
              <a:t>la</a:t>
            </a:r>
            <a:r>
              <a:rPr sz="2400" b="1" spc="-60" dirty="0">
                <a:solidFill>
                  <a:srgbClr val="FF0000"/>
                </a:solidFill>
                <a:latin typeface="Arial"/>
                <a:cs typeface="Arial"/>
              </a:rPr>
              <a:t> </a:t>
            </a:r>
            <a:r>
              <a:rPr sz="2400" b="1" spc="-85" dirty="0">
                <a:solidFill>
                  <a:srgbClr val="FF0000"/>
                </a:solidFill>
                <a:latin typeface="Arial"/>
                <a:cs typeface="Arial"/>
              </a:rPr>
              <a:t>fluidez</a:t>
            </a:r>
            <a:r>
              <a:rPr sz="2400" b="1" spc="-55" dirty="0">
                <a:solidFill>
                  <a:srgbClr val="FF0000"/>
                </a:solidFill>
                <a:latin typeface="Arial"/>
                <a:cs typeface="Arial"/>
              </a:rPr>
              <a:t> </a:t>
            </a:r>
            <a:r>
              <a:rPr sz="2400" b="1" spc="-100" dirty="0">
                <a:solidFill>
                  <a:srgbClr val="FF0000"/>
                </a:solidFill>
                <a:latin typeface="Arial"/>
                <a:cs typeface="Arial"/>
              </a:rPr>
              <a:t>y</a:t>
            </a:r>
            <a:r>
              <a:rPr sz="2400" b="1" spc="-50" dirty="0">
                <a:solidFill>
                  <a:srgbClr val="FF0000"/>
                </a:solidFill>
                <a:latin typeface="Arial"/>
                <a:cs typeface="Arial"/>
              </a:rPr>
              <a:t> </a:t>
            </a:r>
            <a:r>
              <a:rPr sz="2400" b="1" spc="-80" dirty="0">
                <a:solidFill>
                  <a:srgbClr val="FF0000"/>
                </a:solidFill>
                <a:latin typeface="Arial"/>
                <a:cs typeface="Arial"/>
              </a:rPr>
              <a:t>la</a:t>
            </a:r>
            <a:r>
              <a:rPr sz="2400" b="1" spc="-60" dirty="0">
                <a:solidFill>
                  <a:srgbClr val="FF0000"/>
                </a:solidFill>
                <a:latin typeface="Arial"/>
                <a:cs typeface="Arial"/>
              </a:rPr>
              <a:t> </a:t>
            </a:r>
            <a:r>
              <a:rPr sz="2400" b="1" spc="-90" dirty="0">
                <a:solidFill>
                  <a:srgbClr val="FF0000"/>
                </a:solidFill>
                <a:latin typeface="Arial"/>
                <a:cs typeface="Arial"/>
              </a:rPr>
              <a:t>velocidad.</a:t>
            </a:r>
            <a:endParaRPr sz="2400" b="1" dirty="0">
              <a:solidFill>
                <a:srgbClr val="FF0000"/>
              </a:solidFill>
              <a:latin typeface="Arial"/>
              <a:cs typeface="Arial"/>
            </a:endParaRPr>
          </a:p>
          <a:p>
            <a:pPr>
              <a:lnSpc>
                <a:spcPct val="100000"/>
              </a:lnSpc>
            </a:pPr>
            <a:endParaRPr sz="2400" dirty="0">
              <a:latin typeface="Arial"/>
              <a:cs typeface="Arial"/>
            </a:endParaRPr>
          </a:p>
          <a:p>
            <a:pPr marL="12700">
              <a:spcBef>
                <a:spcPts val="1145"/>
              </a:spcBef>
            </a:pPr>
            <a:r>
              <a:rPr sz="2400" b="1" spc="-40" dirty="0">
                <a:latin typeface="Trebuchet MS"/>
                <a:cs typeface="Trebuchet MS"/>
              </a:rPr>
              <a:t>EJERCICIO</a:t>
            </a:r>
            <a:r>
              <a:rPr sz="2400" b="1" spc="-75" dirty="0">
                <a:latin typeface="Trebuchet MS"/>
                <a:cs typeface="Trebuchet MS"/>
              </a:rPr>
              <a:t> </a:t>
            </a:r>
            <a:r>
              <a:rPr sz="2400" b="1" spc="-105" dirty="0">
                <a:latin typeface="Trebuchet MS"/>
                <a:cs typeface="Trebuchet MS"/>
              </a:rPr>
              <a:t>1</a:t>
            </a:r>
            <a:r>
              <a:rPr sz="2400" spc="-105" dirty="0">
                <a:solidFill>
                  <a:srgbClr val="B60935"/>
                </a:solidFill>
                <a:latin typeface="Arial"/>
                <a:cs typeface="Arial"/>
              </a:rPr>
              <a:t>:</a:t>
            </a:r>
            <a:endParaRPr sz="2400" dirty="0">
              <a:latin typeface="Arial"/>
              <a:cs typeface="Arial"/>
            </a:endParaRPr>
          </a:p>
          <a:p>
            <a:pPr marL="12700" marR="3143885">
              <a:lnSpc>
                <a:spcPct val="150000"/>
              </a:lnSpc>
              <a:spcBef>
                <a:spcPts val="155"/>
              </a:spcBef>
            </a:pPr>
            <a:r>
              <a:rPr sz="2400" b="1" spc="-100" dirty="0">
                <a:solidFill>
                  <a:srgbClr val="FF0000"/>
                </a:solidFill>
                <a:latin typeface="Arial"/>
                <a:cs typeface="Arial"/>
              </a:rPr>
              <a:t>Pronuncie </a:t>
            </a:r>
            <a:r>
              <a:rPr sz="2400" b="1" spc="-90" dirty="0">
                <a:solidFill>
                  <a:srgbClr val="FF0000"/>
                </a:solidFill>
                <a:latin typeface="Arial"/>
                <a:cs typeface="Arial"/>
              </a:rPr>
              <a:t>sílaba </a:t>
            </a:r>
            <a:r>
              <a:rPr sz="2400" b="1" spc="-110" dirty="0">
                <a:solidFill>
                  <a:srgbClr val="FF0000"/>
                </a:solidFill>
                <a:latin typeface="Arial"/>
                <a:cs typeface="Arial"/>
              </a:rPr>
              <a:t>a </a:t>
            </a:r>
            <a:r>
              <a:rPr sz="2400" b="1" spc="-90" dirty="0">
                <a:solidFill>
                  <a:srgbClr val="FF0000"/>
                </a:solidFill>
                <a:latin typeface="Arial"/>
                <a:cs typeface="Arial"/>
              </a:rPr>
              <a:t>sí</a:t>
            </a:r>
            <a:r>
              <a:rPr sz="2400" spc="-90" dirty="0">
                <a:solidFill>
                  <a:srgbClr val="FF0000"/>
                </a:solidFill>
                <a:latin typeface="Arial"/>
                <a:cs typeface="Arial"/>
              </a:rPr>
              <a:t>laba</a:t>
            </a:r>
            <a:r>
              <a:rPr sz="2400" spc="-90" dirty="0">
                <a:latin typeface="Arial"/>
                <a:cs typeface="Arial"/>
              </a:rPr>
              <a:t> </a:t>
            </a:r>
            <a:r>
              <a:rPr sz="2400" spc="-80" dirty="0">
                <a:latin typeface="Arial"/>
                <a:cs typeface="Arial"/>
              </a:rPr>
              <a:t>las </a:t>
            </a:r>
            <a:r>
              <a:rPr sz="2400" spc="-95" dirty="0">
                <a:latin typeface="Arial"/>
                <a:cs typeface="Arial"/>
              </a:rPr>
              <a:t>siguientes </a:t>
            </a:r>
            <a:r>
              <a:rPr sz="2400" spc="-90" dirty="0">
                <a:latin typeface="Arial"/>
                <a:cs typeface="Arial"/>
              </a:rPr>
              <a:t>palabras:  </a:t>
            </a:r>
            <a:r>
              <a:rPr sz="2400" spc="-100" dirty="0">
                <a:latin typeface="Arial"/>
                <a:cs typeface="Arial"/>
              </a:rPr>
              <a:t>To-</a:t>
            </a:r>
            <a:r>
              <a:rPr sz="2400" spc="-100" dirty="0" err="1">
                <a:latin typeface="Arial"/>
                <a:cs typeface="Arial"/>
              </a:rPr>
              <a:t>ro</a:t>
            </a:r>
            <a:r>
              <a:rPr sz="2400" spc="-100" dirty="0">
                <a:latin typeface="Arial"/>
                <a:cs typeface="Arial"/>
              </a:rPr>
              <a:t> </a:t>
            </a:r>
            <a:r>
              <a:rPr lang="es-CL" sz="2400" spc="-100" dirty="0">
                <a:latin typeface="Arial"/>
                <a:cs typeface="Arial"/>
              </a:rPr>
              <a:t>   </a:t>
            </a:r>
            <a:r>
              <a:rPr sz="2400" spc="-100" dirty="0" err="1">
                <a:latin typeface="Arial"/>
                <a:cs typeface="Arial"/>
              </a:rPr>
              <a:t>Pe-ce-ra</a:t>
            </a:r>
            <a:r>
              <a:rPr sz="2400" spc="-5" dirty="0">
                <a:latin typeface="Arial"/>
                <a:cs typeface="Arial"/>
              </a:rPr>
              <a:t> </a:t>
            </a:r>
            <a:r>
              <a:rPr lang="es-CL" sz="2400" spc="-5" dirty="0">
                <a:latin typeface="Arial"/>
                <a:cs typeface="Arial"/>
              </a:rPr>
              <a:t>      </a:t>
            </a:r>
            <a:r>
              <a:rPr sz="2400" spc="-90" dirty="0" err="1">
                <a:latin typeface="Arial"/>
                <a:cs typeface="Arial"/>
              </a:rPr>
              <a:t>Mi-cr</a:t>
            </a:r>
            <a:r>
              <a:rPr lang="es-CL" sz="2400" spc="-90" dirty="0" err="1">
                <a:latin typeface="Arial"/>
                <a:cs typeface="Arial"/>
              </a:rPr>
              <a:t>ó</a:t>
            </a:r>
            <a:r>
              <a:rPr sz="2400" spc="-90" dirty="0" smtClean="0">
                <a:latin typeface="Arial"/>
                <a:cs typeface="Arial"/>
              </a:rPr>
              <a:t>-</a:t>
            </a:r>
            <a:r>
              <a:rPr sz="2400" spc="-90" dirty="0" err="1" smtClean="0">
                <a:latin typeface="Arial"/>
                <a:cs typeface="Arial"/>
              </a:rPr>
              <a:t>fo</a:t>
            </a:r>
            <a:r>
              <a:rPr sz="2400" spc="-90" dirty="0" smtClean="0">
                <a:latin typeface="Arial"/>
                <a:cs typeface="Arial"/>
              </a:rPr>
              <a:t>-no</a:t>
            </a:r>
            <a:r>
              <a:rPr lang="es-ES" sz="2400" spc="-90" dirty="0" smtClean="0">
                <a:latin typeface="Arial"/>
                <a:cs typeface="Arial"/>
              </a:rPr>
              <a:t>  </a:t>
            </a:r>
            <a:r>
              <a:rPr sz="2400" spc="-114" dirty="0" smtClean="0">
                <a:latin typeface="Arial"/>
                <a:cs typeface="Arial"/>
              </a:rPr>
              <a:t>Ma-no </a:t>
            </a:r>
            <a:r>
              <a:rPr lang="es-CL" sz="2400" spc="-114" dirty="0" smtClean="0">
                <a:latin typeface="Arial"/>
                <a:cs typeface="Arial"/>
              </a:rPr>
              <a:t>    </a:t>
            </a:r>
            <a:r>
              <a:rPr sz="2400" spc="-95" dirty="0">
                <a:latin typeface="Arial"/>
                <a:cs typeface="Arial"/>
              </a:rPr>
              <a:t>Ma-le-ta</a:t>
            </a:r>
            <a:r>
              <a:rPr lang="es-CL" sz="2400" spc="-95" dirty="0">
                <a:latin typeface="Arial"/>
                <a:cs typeface="Arial"/>
              </a:rPr>
              <a:t>     </a:t>
            </a:r>
            <a:r>
              <a:rPr sz="2400" dirty="0">
                <a:latin typeface="Arial"/>
                <a:cs typeface="Arial"/>
              </a:rPr>
              <a:t> </a:t>
            </a:r>
            <a:r>
              <a:rPr sz="2400" spc="-85" dirty="0" smtClean="0">
                <a:latin typeface="Arial"/>
                <a:cs typeface="Arial"/>
              </a:rPr>
              <a:t>E-le-fan-</a:t>
            </a:r>
            <a:r>
              <a:rPr sz="2400" spc="-85" dirty="0" err="1" smtClean="0">
                <a:latin typeface="Arial"/>
                <a:cs typeface="Arial"/>
              </a:rPr>
              <a:t>te</a:t>
            </a:r>
            <a:r>
              <a:rPr lang="es-ES" sz="2400" spc="-85" dirty="0" smtClean="0">
                <a:latin typeface="Arial"/>
                <a:cs typeface="Arial"/>
              </a:rPr>
              <a:t>   </a:t>
            </a:r>
            <a:r>
              <a:rPr sz="2400" spc="-100" dirty="0" smtClean="0">
                <a:latin typeface="Arial"/>
                <a:cs typeface="Arial"/>
              </a:rPr>
              <a:t>Ca-ja </a:t>
            </a:r>
            <a:r>
              <a:rPr lang="es-CL" sz="2400" spc="-100" dirty="0" smtClean="0">
                <a:latin typeface="Arial"/>
                <a:cs typeface="Arial"/>
              </a:rPr>
              <a:t>     </a:t>
            </a:r>
            <a:r>
              <a:rPr sz="2400" spc="-90" dirty="0" err="1">
                <a:latin typeface="Arial"/>
                <a:cs typeface="Arial"/>
              </a:rPr>
              <a:t>Pe</a:t>
            </a:r>
            <a:r>
              <a:rPr sz="2400" spc="-90" dirty="0">
                <a:latin typeface="Arial"/>
                <a:cs typeface="Arial"/>
              </a:rPr>
              <a:t>-lo-ta </a:t>
            </a:r>
            <a:r>
              <a:rPr lang="es-CL" sz="2400" spc="-90" dirty="0">
                <a:latin typeface="Arial"/>
                <a:cs typeface="Arial"/>
              </a:rPr>
              <a:t>     </a:t>
            </a:r>
            <a:r>
              <a:rPr sz="2400" spc="-85" dirty="0" err="1">
                <a:latin typeface="Arial"/>
                <a:cs typeface="Arial"/>
              </a:rPr>
              <a:t>Te</a:t>
            </a:r>
            <a:r>
              <a:rPr sz="2400" spc="-85" dirty="0">
                <a:latin typeface="Arial"/>
                <a:cs typeface="Arial"/>
              </a:rPr>
              <a:t>-le-vi-</a:t>
            </a:r>
            <a:r>
              <a:rPr sz="2400" spc="-85" dirty="0" err="1">
                <a:latin typeface="Arial"/>
                <a:cs typeface="Arial"/>
              </a:rPr>
              <a:t>sor</a:t>
            </a:r>
            <a:r>
              <a:rPr sz="2400" spc="-85" dirty="0">
                <a:latin typeface="Arial"/>
                <a:cs typeface="Arial"/>
              </a:rPr>
              <a:t> </a:t>
            </a:r>
            <a:r>
              <a:rPr lang="es-ES" sz="2400" spc="-85" dirty="0" smtClean="0">
                <a:latin typeface="Arial"/>
                <a:cs typeface="Arial"/>
              </a:rPr>
              <a:t>    </a:t>
            </a:r>
            <a:r>
              <a:rPr sz="2400" spc="-85" dirty="0" smtClean="0">
                <a:latin typeface="Arial"/>
                <a:cs typeface="Arial"/>
              </a:rPr>
              <a:t> </a:t>
            </a:r>
            <a:r>
              <a:rPr sz="2400" spc="-90" dirty="0" err="1">
                <a:latin typeface="Arial"/>
                <a:cs typeface="Arial"/>
              </a:rPr>
              <a:t>Te</a:t>
            </a:r>
            <a:r>
              <a:rPr sz="2400" spc="-90" dirty="0">
                <a:latin typeface="Arial"/>
                <a:cs typeface="Arial"/>
              </a:rPr>
              <a:t>-la </a:t>
            </a:r>
            <a:r>
              <a:rPr lang="es-CL" sz="2400" spc="-90" dirty="0">
                <a:latin typeface="Arial"/>
                <a:cs typeface="Arial"/>
              </a:rPr>
              <a:t>      </a:t>
            </a:r>
            <a:r>
              <a:rPr sz="2400" spc="-80" dirty="0">
                <a:latin typeface="Arial"/>
                <a:cs typeface="Arial"/>
              </a:rPr>
              <a:t>Ji-</a:t>
            </a:r>
            <a:r>
              <a:rPr lang="es-CL" sz="2400" spc="-80" dirty="0">
                <a:latin typeface="Arial"/>
                <a:cs typeface="Arial"/>
              </a:rPr>
              <a:t>r</a:t>
            </a:r>
            <a:r>
              <a:rPr sz="2400" spc="-80" dirty="0">
                <a:latin typeface="Arial"/>
                <a:cs typeface="Arial"/>
              </a:rPr>
              <a:t>a-fa</a:t>
            </a:r>
            <a:r>
              <a:rPr lang="es-CL" sz="2400" spc="-80" dirty="0">
                <a:latin typeface="Arial"/>
                <a:cs typeface="Arial"/>
              </a:rPr>
              <a:t>     </a:t>
            </a:r>
            <a:r>
              <a:rPr sz="2400" spc="-80" dirty="0">
                <a:latin typeface="Arial"/>
                <a:cs typeface="Arial"/>
              </a:rPr>
              <a:t> </a:t>
            </a:r>
            <a:r>
              <a:rPr sz="2400" spc="-85" dirty="0">
                <a:latin typeface="Arial"/>
                <a:cs typeface="Arial"/>
              </a:rPr>
              <a:t>Fut-bo-lis-ta  </a:t>
            </a:r>
            <a:r>
              <a:rPr sz="2400" spc="-100" dirty="0" err="1">
                <a:latin typeface="Arial"/>
                <a:cs typeface="Arial"/>
              </a:rPr>
              <a:t>Pe-ra</a:t>
            </a:r>
            <a:r>
              <a:rPr sz="2400" spc="-100" dirty="0">
                <a:latin typeface="Arial"/>
                <a:cs typeface="Arial"/>
              </a:rPr>
              <a:t> </a:t>
            </a:r>
            <a:r>
              <a:rPr lang="es-CL" sz="2400" spc="-100" dirty="0">
                <a:latin typeface="Arial"/>
                <a:cs typeface="Arial"/>
              </a:rPr>
              <a:t>      </a:t>
            </a:r>
            <a:r>
              <a:rPr sz="2400" spc="-90" dirty="0" err="1">
                <a:latin typeface="Arial"/>
                <a:cs typeface="Arial"/>
              </a:rPr>
              <a:t>Por-te-ro</a:t>
            </a:r>
            <a:r>
              <a:rPr sz="2400" spc="-90" dirty="0">
                <a:latin typeface="Arial"/>
                <a:cs typeface="Arial"/>
              </a:rPr>
              <a:t> </a:t>
            </a:r>
            <a:r>
              <a:rPr lang="es-CL" sz="2400" spc="-90" dirty="0">
                <a:latin typeface="Arial"/>
                <a:cs typeface="Arial"/>
              </a:rPr>
              <a:t>        </a:t>
            </a:r>
            <a:r>
              <a:rPr sz="2400" spc="-90" dirty="0">
                <a:latin typeface="Arial"/>
                <a:cs typeface="Arial"/>
              </a:rPr>
              <a:t>Pa-</a:t>
            </a:r>
            <a:r>
              <a:rPr sz="2400" spc="-90" dirty="0" err="1">
                <a:latin typeface="Arial"/>
                <a:cs typeface="Arial"/>
              </a:rPr>
              <a:t>pe</a:t>
            </a:r>
            <a:r>
              <a:rPr lang="es-CL" sz="2400" spc="-90" dirty="0">
                <a:latin typeface="Arial"/>
                <a:cs typeface="Arial"/>
              </a:rPr>
              <a:t>-</a:t>
            </a:r>
            <a:r>
              <a:rPr sz="2400" spc="-90" dirty="0">
                <a:latin typeface="Arial"/>
                <a:cs typeface="Arial"/>
              </a:rPr>
              <a:t>le-</a:t>
            </a:r>
            <a:r>
              <a:rPr sz="2400" spc="-90" dirty="0" err="1">
                <a:latin typeface="Arial"/>
                <a:cs typeface="Arial"/>
              </a:rPr>
              <a:t>ra</a:t>
            </a:r>
            <a:r>
              <a:rPr sz="2400" spc="-90" dirty="0">
                <a:latin typeface="Arial"/>
                <a:cs typeface="Arial"/>
              </a:rPr>
              <a:t> </a:t>
            </a:r>
            <a:r>
              <a:rPr lang="es-CL" sz="2400" spc="-90" dirty="0">
                <a:latin typeface="Arial"/>
                <a:cs typeface="Arial"/>
              </a:rPr>
              <a:t>   </a:t>
            </a:r>
            <a:r>
              <a:rPr sz="2400" spc="-90" dirty="0">
                <a:latin typeface="Arial"/>
                <a:cs typeface="Arial"/>
              </a:rPr>
              <a:t> </a:t>
            </a:r>
            <a:r>
              <a:rPr sz="2400" spc="-95" dirty="0">
                <a:latin typeface="Arial"/>
                <a:cs typeface="Arial"/>
              </a:rPr>
              <a:t>Ba-jo </a:t>
            </a:r>
            <a:r>
              <a:rPr lang="es-CL" sz="2400" spc="-95" dirty="0">
                <a:latin typeface="Arial"/>
                <a:cs typeface="Arial"/>
              </a:rPr>
              <a:t>     </a:t>
            </a:r>
            <a:r>
              <a:rPr sz="2400" spc="-95" dirty="0">
                <a:latin typeface="Arial"/>
                <a:cs typeface="Arial"/>
              </a:rPr>
              <a:t>Pa-la-bra</a:t>
            </a:r>
            <a:r>
              <a:rPr sz="2400" spc="-40" dirty="0">
                <a:latin typeface="Arial"/>
                <a:cs typeface="Arial"/>
              </a:rPr>
              <a:t> </a:t>
            </a:r>
            <a:r>
              <a:rPr lang="es-CL" sz="2400" spc="-40" dirty="0">
                <a:latin typeface="Arial"/>
                <a:cs typeface="Arial"/>
              </a:rPr>
              <a:t>      </a:t>
            </a:r>
            <a:r>
              <a:rPr sz="2400" spc="-100" dirty="0">
                <a:latin typeface="Arial"/>
                <a:cs typeface="Arial"/>
              </a:rPr>
              <a:t>De-</a:t>
            </a:r>
            <a:r>
              <a:rPr sz="2400" spc="-100" dirty="0" err="1">
                <a:latin typeface="Arial"/>
                <a:cs typeface="Arial"/>
              </a:rPr>
              <a:t>sa</a:t>
            </a:r>
            <a:r>
              <a:rPr sz="2400" spc="-100" dirty="0">
                <a:latin typeface="Arial"/>
                <a:cs typeface="Arial"/>
              </a:rPr>
              <a:t>-</a:t>
            </a:r>
            <a:r>
              <a:rPr sz="2400" spc="-100" dirty="0" err="1">
                <a:latin typeface="Arial"/>
                <a:cs typeface="Arial"/>
              </a:rPr>
              <a:t>yu</a:t>
            </a:r>
            <a:r>
              <a:rPr sz="2400" spc="-100" dirty="0">
                <a:latin typeface="Arial"/>
                <a:cs typeface="Arial"/>
              </a:rPr>
              <a:t>-no</a:t>
            </a:r>
            <a:endParaRPr sz="2400" dirty="0">
              <a:latin typeface="Arial"/>
              <a:cs typeface="Arial"/>
            </a:endParaRPr>
          </a:p>
          <a:p>
            <a:pPr marL="12700">
              <a:spcBef>
                <a:spcPts val="1160"/>
              </a:spcBef>
            </a:pPr>
            <a:r>
              <a:rPr sz="2400" b="1" spc="-40" dirty="0" smtClean="0">
                <a:latin typeface="Trebuchet MS"/>
                <a:cs typeface="Trebuchet MS"/>
              </a:rPr>
              <a:t>EJERCICIO</a:t>
            </a:r>
            <a:r>
              <a:rPr sz="2400" b="1" spc="-75" dirty="0" smtClean="0">
                <a:latin typeface="Trebuchet MS"/>
                <a:cs typeface="Trebuchet MS"/>
              </a:rPr>
              <a:t> </a:t>
            </a:r>
            <a:r>
              <a:rPr sz="2400" b="1" spc="-125" dirty="0">
                <a:latin typeface="Trebuchet MS"/>
                <a:cs typeface="Trebuchet MS"/>
              </a:rPr>
              <a:t>2:</a:t>
            </a:r>
            <a:endParaRPr lang="es-CL" sz="2400" b="1" spc="-125" dirty="0">
              <a:latin typeface="Trebuchet MS"/>
              <a:cs typeface="Trebuchet MS"/>
            </a:endParaRPr>
          </a:p>
          <a:p>
            <a:pPr marL="12700">
              <a:spcBef>
                <a:spcPts val="1160"/>
              </a:spcBef>
            </a:pPr>
            <a:endParaRPr sz="2400" dirty="0">
              <a:latin typeface="Trebuchet MS"/>
              <a:cs typeface="Trebuchet MS"/>
            </a:endParaRPr>
          </a:p>
          <a:p>
            <a:pPr marL="12700" marR="2712720">
              <a:lnSpc>
                <a:spcPts val="2020"/>
              </a:lnSpc>
              <a:spcBef>
                <a:spcPts val="155"/>
              </a:spcBef>
            </a:pPr>
            <a:r>
              <a:rPr sz="2400" spc="-105" dirty="0">
                <a:solidFill>
                  <a:srgbClr val="FF0000"/>
                </a:solidFill>
                <a:latin typeface="Arial"/>
                <a:cs typeface="Arial"/>
              </a:rPr>
              <a:t>Pronunciaremos </a:t>
            </a:r>
            <a:r>
              <a:rPr sz="2400" spc="-125" dirty="0">
                <a:solidFill>
                  <a:srgbClr val="FF0000"/>
                </a:solidFill>
                <a:latin typeface="Arial"/>
                <a:cs typeface="Arial"/>
              </a:rPr>
              <a:t>más </a:t>
            </a:r>
            <a:r>
              <a:rPr sz="2400" spc="-85" dirty="0">
                <a:solidFill>
                  <a:srgbClr val="FF0000"/>
                </a:solidFill>
                <a:latin typeface="Arial"/>
                <a:cs typeface="Arial"/>
              </a:rPr>
              <a:t>fuerte </a:t>
            </a:r>
            <a:r>
              <a:rPr sz="2400" spc="-80" dirty="0">
                <a:latin typeface="Arial"/>
                <a:cs typeface="Arial"/>
              </a:rPr>
              <a:t>la </a:t>
            </a:r>
            <a:r>
              <a:rPr sz="2400" spc="-90" dirty="0">
                <a:latin typeface="Arial"/>
                <a:cs typeface="Arial"/>
              </a:rPr>
              <a:t>silaba </a:t>
            </a:r>
            <a:r>
              <a:rPr sz="2400" spc="-110" dirty="0">
                <a:latin typeface="Arial"/>
                <a:cs typeface="Arial"/>
              </a:rPr>
              <a:t>que </a:t>
            </a:r>
            <a:r>
              <a:rPr sz="2400" spc="-95" dirty="0">
                <a:latin typeface="Arial"/>
                <a:cs typeface="Arial"/>
              </a:rPr>
              <a:t>está </a:t>
            </a:r>
            <a:r>
              <a:rPr sz="2400" spc="-100" dirty="0">
                <a:latin typeface="Arial"/>
                <a:cs typeface="Arial"/>
              </a:rPr>
              <a:t>destacada:  </a:t>
            </a:r>
            <a:endParaRPr lang="es-CL" sz="2400" spc="-100" dirty="0">
              <a:latin typeface="Arial"/>
              <a:cs typeface="Arial"/>
            </a:endParaRPr>
          </a:p>
          <a:p>
            <a:pPr marL="12700" marR="2712720">
              <a:lnSpc>
                <a:spcPts val="2020"/>
              </a:lnSpc>
              <a:spcBef>
                <a:spcPts val="155"/>
              </a:spcBef>
            </a:pPr>
            <a:endParaRPr lang="es-CL" sz="2400" spc="-100" dirty="0">
              <a:latin typeface="Arial"/>
              <a:cs typeface="Arial"/>
            </a:endParaRPr>
          </a:p>
          <a:p>
            <a:pPr marL="12700" marR="2712720">
              <a:lnSpc>
                <a:spcPts val="2020"/>
              </a:lnSpc>
              <a:spcBef>
                <a:spcPts val="155"/>
              </a:spcBef>
            </a:pPr>
            <a:r>
              <a:rPr sz="2800" spc="-100" dirty="0">
                <a:latin typeface="Arial"/>
                <a:cs typeface="Arial"/>
              </a:rPr>
              <a:t>co</a:t>
            </a:r>
            <a:r>
              <a:rPr sz="2800" spc="-100" dirty="0">
                <a:solidFill>
                  <a:srgbClr val="009AA9"/>
                </a:solidFill>
                <a:latin typeface="Arial"/>
                <a:cs typeface="Arial"/>
              </a:rPr>
              <a:t>ro</a:t>
            </a:r>
            <a:r>
              <a:rPr sz="2800" spc="-100" dirty="0">
                <a:latin typeface="Arial"/>
                <a:cs typeface="Arial"/>
              </a:rPr>
              <a:t>na </a:t>
            </a:r>
            <a:r>
              <a:rPr sz="2800" spc="-110" dirty="0">
                <a:latin typeface="Arial"/>
                <a:cs typeface="Arial"/>
              </a:rPr>
              <a:t>cama</a:t>
            </a:r>
            <a:r>
              <a:rPr sz="2800" spc="-110" dirty="0">
                <a:solidFill>
                  <a:srgbClr val="009AA9"/>
                </a:solidFill>
                <a:latin typeface="Arial"/>
                <a:cs typeface="Arial"/>
              </a:rPr>
              <a:t>ra</a:t>
            </a:r>
            <a:r>
              <a:rPr sz="2800" spc="-110" dirty="0">
                <a:latin typeface="Arial"/>
                <a:cs typeface="Arial"/>
              </a:rPr>
              <a:t>da</a:t>
            </a:r>
            <a:r>
              <a:rPr sz="2800" spc="-25" dirty="0">
                <a:latin typeface="Arial"/>
                <a:cs typeface="Arial"/>
              </a:rPr>
              <a:t> </a:t>
            </a:r>
            <a:r>
              <a:rPr sz="2800" spc="-90" dirty="0">
                <a:latin typeface="Arial"/>
                <a:cs typeface="Arial"/>
              </a:rPr>
              <a:t>rotula</a:t>
            </a:r>
            <a:r>
              <a:rPr sz="2800" spc="-90" dirty="0">
                <a:solidFill>
                  <a:srgbClr val="009AA9"/>
                </a:solidFill>
                <a:latin typeface="Arial"/>
                <a:cs typeface="Arial"/>
              </a:rPr>
              <a:t>do</a:t>
            </a:r>
            <a:r>
              <a:rPr sz="2800" spc="-90" dirty="0">
                <a:latin typeface="Arial"/>
                <a:cs typeface="Arial"/>
              </a:rPr>
              <a:t>res</a:t>
            </a:r>
            <a:endParaRPr sz="2800" dirty="0">
              <a:latin typeface="Arial"/>
              <a:cs typeface="Arial"/>
            </a:endParaRPr>
          </a:p>
          <a:p>
            <a:pPr marL="12700">
              <a:spcBef>
                <a:spcPts val="450"/>
              </a:spcBef>
            </a:pPr>
            <a:r>
              <a:rPr sz="2800" spc="-90" dirty="0">
                <a:latin typeface="Arial"/>
                <a:cs typeface="Arial"/>
              </a:rPr>
              <a:t>es</a:t>
            </a:r>
            <a:r>
              <a:rPr sz="2800" spc="-90" dirty="0">
                <a:solidFill>
                  <a:srgbClr val="009AA9"/>
                </a:solidFill>
                <a:latin typeface="Arial"/>
                <a:cs typeface="Arial"/>
              </a:rPr>
              <a:t>tu</a:t>
            </a:r>
            <a:r>
              <a:rPr sz="2800" spc="-90" dirty="0">
                <a:latin typeface="Arial"/>
                <a:cs typeface="Arial"/>
              </a:rPr>
              <a:t>fa </a:t>
            </a:r>
            <a:r>
              <a:rPr sz="2800" spc="-105" dirty="0">
                <a:latin typeface="Arial"/>
                <a:cs typeface="Arial"/>
              </a:rPr>
              <a:t>campe</a:t>
            </a:r>
            <a:r>
              <a:rPr sz="2800" spc="-105" dirty="0">
                <a:solidFill>
                  <a:srgbClr val="009AA9"/>
                </a:solidFill>
                <a:latin typeface="Arial"/>
                <a:cs typeface="Arial"/>
              </a:rPr>
              <a:t>si</a:t>
            </a:r>
            <a:r>
              <a:rPr sz="2800" spc="-105" dirty="0">
                <a:latin typeface="Arial"/>
                <a:cs typeface="Arial"/>
              </a:rPr>
              <a:t>no</a:t>
            </a:r>
            <a:r>
              <a:rPr sz="2800" spc="-35" dirty="0">
                <a:latin typeface="Arial"/>
                <a:cs typeface="Arial"/>
              </a:rPr>
              <a:t> </a:t>
            </a:r>
            <a:r>
              <a:rPr sz="2800" spc="-100" dirty="0">
                <a:latin typeface="Arial"/>
                <a:cs typeface="Arial"/>
              </a:rPr>
              <a:t>desconfi</a:t>
            </a:r>
            <a:r>
              <a:rPr sz="2800" spc="-100" dirty="0">
                <a:solidFill>
                  <a:srgbClr val="009AA9"/>
                </a:solidFill>
                <a:latin typeface="Arial"/>
                <a:cs typeface="Arial"/>
              </a:rPr>
              <a:t>an</a:t>
            </a:r>
            <a:r>
              <a:rPr sz="2800" spc="-100" dirty="0">
                <a:latin typeface="Arial"/>
                <a:cs typeface="Arial"/>
              </a:rPr>
              <a:t>za</a:t>
            </a:r>
            <a:endParaRPr sz="2800" dirty="0">
              <a:latin typeface="Arial"/>
              <a:cs typeface="Arial"/>
            </a:endParaRPr>
          </a:p>
          <a:p>
            <a:pPr marL="12700" marR="4186554">
              <a:lnSpc>
                <a:spcPct val="145200"/>
              </a:lnSpc>
              <a:spcBef>
                <a:spcPts val="10"/>
              </a:spcBef>
            </a:pPr>
            <a:r>
              <a:rPr sz="2800" spc="-114" dirty="0">
                <a:latin typeface="Arial"/>
                <a:cs typeface="Arial"/>
              </a:rPr>
              <a:t>ma</a:t>
            </a:r>
            <a:r>
              <a:rPr sz="2800" spc="-114" dirty="0">
                <a:solidFill>
                  <a:srgbClr val="009AA9"/>
                </a:solidFill>
                <a:latin typeface="Arial"/>
                <a:cs typeface="Arial"/>
              </a:rPr>
              <a:t>du</a:t>
            </a:r>
            <a:r>
              <a:rPr sz="2800" spc="-114" dirty="0">
                <a:latin typeface="Arial"/>
                <a:cs typeface="Arial"/>
              </a:rPr>
              <a:t>ro </a:t>
            </a:r>
            <a:r>
              <a:rPr sz="2800" spc="-85" dirty="0">
                <a:latin typeface="Arial"/>
                <a:cs typeface="Arial"/>
              </a:rPr>
              <a:t>posi</a:t>
            </a:r>
            <a:r>
              <a:rPr sz="2800" spc="-85" dirty="0">
                <a:solidFill>
                  <a:srgbClr val="009AA9"/>
                </a:solidFill>
                <a:latin typeface="Arial"/>
                <a:cs typeface="Arial"/>
              </a:rPr>
              <a:t>ti</a:t>
            </a:r>
            <a:r>
              <a:rPr sz="2800" spc="-85" dirty="0">
                <a:latin typeface="Arial"/>
                <a:cs typeface="Arial"/>
              </a:rPr>
              <a:t>vo </a:t>
            </a:r>
            <a:r>
              <a:rPr sz="2800" spc="-100" dirty="0">
                <a:latin typeface="Arial"/>
                <a:cs typeface="Arial"/>
              </a:rPr>
              <a:t>paraca</a:t>
            </a:r>
            <a:r>
              <a:rPr sz="2800" spc="-100" dirty="0">
                <a:solidFill>
                  <a:srgbClr val="009AA9"/>
                </a:solidFill>
                <a:latin typeface="Arial"/>
                <a:cs typeface="Arial"/>
              </a:rPr>
              <a:t>í</a:t>
            </a:r>
            <a:r>
              <a:rPr sz="2800" spc="-100" dirty="0">
                <a:latin typeface="Arial"/>
                <a:cs typeface="Arial"/>
              </a:rPr>
              <a:t>das  to</a:t>
            </a:r>
            <a:r>
              <a:rPr sz="2800" spc="-100" dirty="0">
                <a:solidFill>
                  <a:srgbClr val="009AA9"/>
                </a:solidFill>
                <a:latin typeface="Arial"/>
                <a:cs typeface="Arial"/>
              </a:rPr>
              <a:t>zu</a:t>
            </a:r>
            <a:r>
              <a:rPr sz="2800" spc="-100" dirty="0">
                <a:latin typeface="Arial"/>
                <a:cs typeface="Arial"/>
              </a:rPr>
              <a:t>do </a:t>
            </a:r>
            <a:r>
              <a:rPr sz="2800" spc="-105" dirty="0" err="1">
                <a:latin typeface="Arial"/>
                <a:cs typeface="Arial"/>
              </a:rPr>
              <a:t>ar</a:t>
            </a:r>
            <a:r>
              <a:rPr sz="2800" spc="-105" dirty="0" err="1">
                <a:solidFill>
                  <a:srgbClr val="009AA9"/>
                </a:solidFill>
                <a:latin typeface="Arial"/>
                <a:cs typeface="Arial"/>
              </a:rPr>
              <a:t>mó</a:t>
            </a:r>
            <a:r>
              <a:rPr sz="2800" spc="-105" dirty="0" err="1">
                <a:latin typeface="Arial"/>
                <a:cs typeface="Arial"/>
              </a:rPr>
              <a:t>nica</a:t>
            </a:r>
            <a:r>
              <a:rPr sz="2800" spc="-105" dirty="0">
                <a:latin typeface="Arial"/>
                <a:cs typeface="Arial"/>
              </a:rPr>
              <a:t> </a:t>
            </a:r>
            <a:r>
              <a:rPr sz="2800" spc="-90" dirty="0" err="1">
                <a:latin typeface="Arial"/>
                <a:cs typeface="Arial"/>
              </a:rPr>
              <a:t>refrigera</a:t>
            </a:r>
            <a:r>
              <a:rPr sz="2800" spc="-90" dirty="0" err="1">
                <a:solidFill>
                  <a:srgbClr val="009AA9"/>
                </a:solidFill>
                <a:latin typeface="Arial"/>
                <a:cs typeface="Arial"/>
              </a:rPr>
              <a:t>dor</a:t>
            </a:r>
            <a:endParaRPr sz="2800" dirty="0">
              <a:latin typeface="Arial"/>
              <a:cs typeface="Aria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27869" y="546100"/>
            <a:ext cx="13106400" cy="8266494"/>
          </a:xfrm>
          <a:prstGeom prst="rect">
            <a:avLst/>
          </a:prstGeom>
        </p:spPr>
        <p:txBody>
          <a:bodyPr vert="horz" wrap="square" lIns="0" tIns="91440" rIns="0" bIns="0" rtlCol="0">
            <a:spAutoFit/>
          </a:bodyPr>
          <a:lstStyle/>
          <a:p>
            <a:pPr marL="12700">
              <a:spcBef>
                <a:spcPts val="720"/>
              </a:spcBef>
            </a:pPr>
            <a:r>
              <a:rPr sz="2800" b="1" spc="-40" dirty="0">
                <a:latin typeface="Trebuchet MS"/>
                <a:cs typeface="Trebuchet MS"/>
              </a:rPr>
              <a:t>EJERCICIO</a:t>
            </a:r>
            <a:r>
              <a:rPr sz="2800" b="1" spc="-75" dirty="0">
                <a:latin typeface="Trebuchet MS"/>
                <a:cs typeface="Trebuchet MS"/>
              </a:rPr>
              <a:t> </a:t>
            </a:r>
            <a:r>
              <a:rPr sz="2800" b="1" spc="-125" dirty="0">
                <a:latin typeface="Trebuchet MS"/>
                <a:cs typeface="Trebuchet MS"/>
              </a:rPr>
              <a:t>3:</a:t>
            </a:r>
            <a:endParaRPr sz="2800" dirty="0">
              <a:latin typeface="Trebuchet MS"/>
              <a:cs typeface="Trebuchet MS"/>
            </a:endParaRPr>
          </a:p>
          <a:p>
            <a:pPr marL="12700">
              <a:spcBef>
                <a:spcPts val="625"/>
              </a:spcBef>
            </a:pPr>
            <a:r>
              <a:rPr sz="2800" spc="-105" dirty="0">
                <a:latin typeface="Arial"/>
                <a:cs typeface="Arial"/>
              </a:rPr>
              <a:t>Diga</a:t>
            </a:r>
            <a:r>
              <a:rPr sz="2800" spc="-60" dirty="0">
                <a:latin typeface="Arial"/>
                <a:cs typeface="Arial"/>
              </a:rPr>
              <a:t> </a:t>
            </a:r>
            <a:r>
              <a:rPr sz="2800" spc="-85" dirty="0">
                <a:latin typeface="Arial"/>
                <a:cs typeface="Arial"/>
              </a:rPr>
              <a:t>las</a:t>
            </a:r>
            <a:r>
              <a:rPr sz="2800" spc="-55" dirty="0">
                <a:latin typeface="Arial"/>
                <a:cs typeface="Arial"/>
              </a:rPr>
              <a:t> </a:t>
            </a:r>
            <a:r>
              <a:rPr sz="2800" spc="-90" dirty="0">
                <a:latin typeface="Arial"/>
                <a:cs typeface="Arial"/>
              </a:rPr>
              <a:t>siguientes</a:t>
            </a:r>
            <a:r>
              <a:rPr sz="2800" spc="-45" dirty="0">
                <a:latin typeface="Arial"/>
                <a:cs typeface="Arial"/>
              </a:rPr>
              <a:t> </a:t>
            </a:r>
            <a:r>
              <a:rPr sz="2400" spc="-85" dirty="0">
                <a:latin typeface="Arial"/>
                <a:cs typeface="Arial"/>
              </a:rPr>
              <a:t>frases,</a:t>
            </a:r>
            <a:r>
              <a:rPr sz="2400" spc="-60" dirty="0">
                <a:latin typeface="Arial"/>
                <a:cs typeface="Arial"/>
              </a:rPr>
              <a:t> </a:t>
            </a:r>
            <a:r>
              <a:rPr sz="2400" spc="-105" dirty="0">
                <a:latin typeface="Arial"/>
                <a:cs typeface="Arial"/>
              </a:rPr>
              <a:t>imaginando</a:t>
            </a:r>
            <a:r>
              <a:rPr sz="2400" spc="-55" dirty="0">
                <a:latin typeface="Arial"/>
                <a:cs typeface="Arial"/>
              </a:rPr>
              <a:t> </a:t>
            </a:r>
            <a:r>
              <a:rPr sz="2400" spc="-110" dirty="0">
                <a:latin typeface="Arial"/>
                <a:cs typeface="Arial"/>
              </a:rPr>
              <a:t>que</a:t>
            </a:r>
            <a:r>
              <a:rPr sz="2400" spc="-50" dirty="0">
                <a:latin typeface="Arial"/>
                <a:cs typeface="Arial"/>
              </a:rPr>
              <a:t> </a:t>
            </a:r>
            <a:r>
              <a:rPr sz="2400" spc="-95" dirty="0">
                <a:latin typeface="Arial"/>
                <a:cs typeface="Arial"/>
              </a:rPr>
              <a:t>está</a:t>
            </a:r>
            <a:r>
              <a:rPr sz="2400" spc="-50" dirty="0">
                <a:latin typeface="Arial"/>
                <a:cs typeface="Arial"/>
              </a:rPr>
              <a:t> </a:t>
            </a:r>
            <a:r>
              <a:rPr sz="2400" spc="-105" dirty="0">
                <a:latin typeface="Arial"/>
                <a:cs typeface="Arial"/>
              </a:rPr>
              <a:t>hablando</a:t>
            </a:r>
            <a:r>
              <a:rPr sz="2400" spc="-50" dirty="0">
                <a:latin typeface="Arial"/>
                <a:cs typeface="Arial"/>
              </a:rPr>
              <a:t> </a:t>
            </a:r>
            <a:r>
              <a:rPr sz="2400" spc="-114" dirty="0">
                <a:latin typeface="Arial"/>
                <a:cs typeface="Arial"/>
              </a:rPr>
              <a:t>de</a:t>
            </a:r>
            <a:r>
              <a:rPr sz="2400" spc="-50" dirty="0">
                <a:latin typeface="Arial"/>
                <a:cs typeface="Arial"/>
              </a:rPr>
              <a:t> </a:t>
            </a:r>
            <a:r>
              <a:rPr sz="2400" spc="-100" dirty="0">
                <a:latin typeface="Arial"/>
                <a:cs typeface="Arial"/>
              </a:rPr>
              <a:t>balcón</a:t>
            </a:r>
            <a:r>
              <a:rPr sz="2400" spc="-55" dirty="0">
                <a:latin typeface="Arial"/>
                <a:cs typeface="Arial"/>
              </a:rPr>
              <a:t> </a:t>
            </a:r>
            <a:r>
              <a:rPr sz="2400" spc="-110" dirty="0">
                <a:latin typeface="Arial"/>
                <a:cs typeface="Arial"/>
              </a:rPr>
              <a:t>a</a:t>
            </a:r>
            <a:endParaRPr sz="2400" dirty="0">
              <a:latin typeface="Arial"/>
              <a:cs typeface="Arial"/>
            </a:endParaRPr>
          </a:p>
          <a:p>
            <a:pPr marL="12700" marR="40005">
              <a:lnSpc>
                <a:spcPct val="145200"/>
              </a:lnSpc>
              <a:spcBef>
                <a:spcPts val="10"/>
              </a:spcBef>
            </a:pPr>
            <a:r>
              <a:rPr sz="2400" spc="-100" dirty="0">
                <a:latin typeface="Arial"/>
                <a:cs typeface="Arial"/>
              </a:rPr>
              <a:t>balcón </a:t>
            </a:r>
            <a:r>
              <a:rPr sz="2400" spc="-105" dirty="0">
                <a:latin typeface="Arial"/>
                <a:cs typeface="Arial"/>
              </a:rPr>
              <a:t>con </a:t>
            </a:r>
            <a:r>
              <a:rPr sz="2400" spc="-75" dirty="0">
                <a:latin typeface="Arial"/>
                <a:cs typeface="Arial"/>
              </a:rPr>
              <a:t>el/la </a:t>
            </a:r>
            <a:r>
              <a:rPr sz="2400" spc="-90" dirty="0">
                <a:latin typeface="Arial"/>
                <a:cs typeface="Arial"/>
              </a:rPr>
              <a:t>vecino/a. </a:t>
            </a:r>
            <a:r>
              <a:rPr sz="2400" b="1" u="sng" spc="-120" dirty="0">
                <a:solidFill>
                  <a:srgbClr val="FF0000"/>
                </a:solidFill>
                <a:latin typeface="Arial"/>
                <a:cs typeface="Arial"/>
              </a:rPr>
              <a:t>Debe </a:t>
            </a:r>
            <a:r>
              <a:rPr sz="2400" b="1" u="sng" spc="-95" dirty="0">
                <a:solidFill>
                  <a:srgbClr val="FF0000"/>
                </a:solidFill>
                <a:latin typeface="Arial"/>
                <a:cs typeface="Arial"/>
              </a:rPr>
              <a:t>pronunciar </a:t>
            </a:r>
            <a:r>
              <a:rPr sz="2400" b="1" u="sng" spc="-125" dirty="0">
                <a:solidFill>
                  <a:srgbClr val="FF0000"/>
                </a:solidFill>
                <a:latin typeface="Arial"/>
                <a:cs typeface="Arial"/>
              </a:rPr>
              <a:t>muy </a:t>
            </a:r>
            <a:r>
              <a:rPr sz="2400" b="1" u="sng" spc="-95" dirty="0">
                <a:solidFill>
                  <a:srgbClr val="FF0000"/>
                </a:solidFill>
                <a:latin typeface="Arial"/>
                <a:cs typeface="Arial"/>
              </a:rPr>
              <a:t>bien</a:t>
            </a:r>
            <a:r>
              <a:rPr sz="2400" u="sng" spc="-95" dirty="0">
                <a:latin typeface="Arial"/>
                <a:cs typeface="Arial"/>
              </a:rPr>
              <a:t> </a:t>
            </a:r>
            <a:r>
              <a:rPr sz="2400" u="sng" spc="-100" dirty="0">
                <a:latin typeface="Arial"/>
                <a:cs typeface="Arial"/>
              </a:rPr>
              <a:t>y </a:t>
            </a:r>
            <a:r>
              <a:rPr sz="2400" u="sng" spc="-95" dirty="0">
                <a:latin typeface="Arial"/>
                <a:cs typeface="Arial"/>
              </a:rPr>
              <a:t>proyectar </a:t>
            </a:r>
            <a:r>
              <a:rPr sz="2400" u="sng" spc="-80" dirty="0">
                <a:latin typeface="Arial"/>
                <a:cs typeface="Arial"/>
              </a:rPr>
              <a:t>la </a:t>
            </a:r>
            <a:r>
              <a:rPr sz="2400" u="sng" spc="-95" dirty="0">
                <a:latin typeface="Arial"/>
                <a:cs typeface="Arial"/>
              </a:rPr>
              <a:t>voz,  </a:t>
            </a:r>
            <a:r>
              <a:rPr sz="2400" u="sng" spc="-85" dirty="0">
                <a:latin typeface="Arial"/>
                <a:cs typeface="Arial"/>
              </a:rPr>
              <a:t>sin </a:t>
            </a:r>
            <a:r>
              <a:rPr sz="2400" u="sng" spc="-100" dirty="0">
                <a:latin typeface="Arial"/>
                <a:cs typeface="Arial"/>
              </a:rPr>
              <a:t>necesidad </a:t>
            </a:r>
            <a:r>
              <a:rPr sz="2400" u="sng" spc="-110" dirty="0">
                <a:latin typeface="Arial"/>
                <a:cs typeface="Arial"/>
              </a:rPr>
              <a:t>de</a:t>
            </a:r>
            <a:r>
              <a:rPr sz="2400" u="sng" dirty="0">
                <a:latin typeface="Arial"/>
                <a:cs typeface="Arial"/>
              </a:rPr>
              <a:t> </a:t>
            </a:r>
            <a:r>
              <a:rPr sz="2400" u="sng" spc="-75" dirty="0">
                <a:latin typeface="Arial"/>
                <a:cs typeface="Arial"/>
              </a:rPr>
              <a:t>gritar.</a:t>
            </a:r>
            <a:endParaRPr sz="2400" u="sng" dirty="0">
              <a:latin typeface="Arial"/>
              <a:cs typeface="Arial"/>
            </a:endParaRPr>
          </a:p>
          <a:p>
            <a:pPr marL="12700">
              <a:spcBef>
                <a:spcPts val="635"/>
              </a:spcBef>
            </a:pPr>
            <a:r>
              <a:rPr sz="2400" spc="-130" dirty="0">
                <a:latin typeface="Arial"/>
                <a:cs typeface="Arial"/>
              </a:rPr>
              <a:t>¿Cómo </a:t>
            </a:r>
            <a:r>
              <a:rPr sz="2400" spc="-100" dirty="0">
                <a:latin typeface="Arial"/>
                <a:cs typeface="Arial"/>
              </a:rPr>
              <a:t>estás? </a:t>
            </a:r>
            <a:r>
              <a:rPr sz="2400" spc="-110" dirty="0">
                <a:latin typeface="Arial"/>
                <a:cs typeface="Arial"/>
              </a:rPr>
              <a:t>Prepárame </a:t>
            </a:r>
            <a:r>
              <a:rPr sz="2400" spc="-114" dirty="0">
                <a:latin typeface="Arial"/>
                <a:cs typeface="Arial"/>
              </a:rPr>
              <a:t>un</a:t>
            </a:r>
            <a:r>
              <a:rPr sz="2400" spc="-60" dirty="0">
                <a:latin typeface="Arial"/>
                <a:cs typeface="Arial"/>
              </a:rPr>
              <a:t> </a:t>
            </a:r>
            <a:r>
              <a:rPr sz="2400" spc="-95" dirty="0">
                <a:latin typeface="Arial"/>
                <a:cs typeface="Arial"/>
              </a:rPr>
              <a:t>café</a:t>
            </a:r>
            <a:endParaRPr sz="2400" dirty="0">
              <a:latin typeface="Arial"/>
              <a:cs typeface="Arial"/>
            </a:endParaRPr>
          </a:p>
          <a:p>
            <a:pPr marL="12700">
              <a:spcBef>
                <a:spcPts val="625"/>
              </a:spcBef>
            </a:pPr>
            <a:r>
              <a:rPr sz="2400" spc="-105" dirty="0">
                <a:latin typeface="Arial"/>
                <a:cs typeface="Arial"/>
              </a:rPr>
              <a:t>¿Tienes </a:t>
            </a:r>
            <a:r>
              <a:rPr sz="2400" spc="-90" dirty="0">
                <a:latin typeface="Arial"/>
                <a:cs typeface="Arial"/>
              </a:rPr>
              <a:t>sal? </a:t>
            </a:r>
            <a:r>
              <a:rPr lang="es-CL" sz="2400" spc="-90" dirty="0">
                <a:latin typeface="Arial"/>
                <a:cs typeface="Arial"/>
              </a:rPr>
              <a:t>    </a:t>
            </a:r>
            <a:r>
              <a:rPr sz="2400" spc="-120" dirty="0">
                <a:latin typeface="Arial"/>
                <a:cs typeface="Arial"/>
              </a:rPr>
              <a:t>D</a:t>
            </a:r>
            <a:r>
              <a:rPr lang="es-CL" sz="2400" spc="-120" dirty="0">
                <a:latin typeface="Arial"/>
                <a:cs typeface="Arial"/>
              </a:rPr>
              <a:t>ame un poco</a:t>
            </a:r>
            <a:endParaRPr sz="2400" dirty="0">
              <a:latin typeface="Arial"/>
              <a:cs typeface="Arial"/>
            </a:endParaRPr>
          </a:p>
          <a:p>
            <a:pPr marL="12700" marR="1818005">
              <a:lnSpc>
                <a:spcPct val="146100"/>
              </a:lnSpc>
            </a:pPr>
            <a:r>
              <a:rPr sz="2400" spc="-120" dirty="0">
                <a:latin typeface="Arial"/>
                <a:cs typeface="Arial"/>
              </a:rPr>
              <a:t>¿Te </a:t>
            </a:r>
            <a:r>
              <a:rPr sz="2400" spc="-90" dirty="0">
                <a:latin typeface="Arial"/>
                <a:cs typeface="Arial"/>
              </a:rPr>
              <a:t>gustaría </a:t>
            </a:r>
            <a:r>
              <a:rPr sz="2400" spc="-55" dirty="0">
                <a:latin typeface="Arial"/>
                <a:cs typeface="Arial"/>
              </a:rPr>
              <a:t>ir </a:t>
            </a:r>
            <a:r>
              <a:rPr sz="2400" spc="-85" dirty="0">
                <a:latin typeface="Arial"/>
                <a:cs typeface="Arial"/>
              </a:rPr>
              <a:t>al </a:t>
            </a:r>
            <a:r>
              <a:rPr sz="2400" spc="-95" dirty="0">
                <a:latin typeface="Arial"/>
                <a:cs typeface="Arial"/>
              </a:rPr>
              <a:t>cine? </a:t>
            </a:r>
            <a:r>
              <a:rPr sz="2400" spc="-110" dirty="0">
                <a:latin typeface="Arial"/>
                <a:cs typeface="Arial"/>
              </a:rPr>
              <a:t>¿Cuánto </a:t>
            </a:r>
            <a:r>
              <a:rPr sz="2400" spc="-95" dirty="0">
                <a:latin typeface="Arial"/>
                <a:cs typeface="Arial"/>
              </a:rPr>
              <a:t>vale?  </a:t>
            </a:r>
            <a:r>
              <a:rPr sz="2400" spc="-114" dirty="0">
                <a:latin typeface="Arial"/>
                <a:cs typeface="Arial"/>
              </a:rPr>
              <a:t>Buenos </a:t>
            </a:r>
            <a:r>
              <a:rPr sz="2400" spc="-95" dirty="0">
                <a:latin typeface="Arial"/>
                <a:cs typeface="Arial"/>
              </a:rPr>
              <a:t>días </a:t>
            </a:r>
            <a:r>
              <a:rPr sz="2400" spc="-125" dirty="0">
                <a:latin typeface="Arial"/>
                <a:cs typeface="Arial"/>
              </a:rPr>
              <a:t>¿Qué </a:t>
            </a:r>
            <a:r>
              <a:rPr sz="2400" spc="-100" dirty="0">
                <a:latin typeface="Arial"/>
                <a:cs typeface="Arial"/>
              </a:rPr>
              <a:t>hora</a:t>
            </a:r>
            <a:r>
              <a:rPr sz="2400" spc="-65" dirty="0">
                <a:latin typeface="Arial"/>
                <a:cs typeface="Arial"/>
              </a:rPr>
              <a:t> </a:t>
            </a:r>
            <a:r>
              <a:rPr sz="2400" spc="-110" dirty="0" err="1">
                <a:latin typeface="Arial"/>
                <a:cs typeface="Arial"/>
              </a:rPr>
              <a:t>es</a:t>
            </a:r>
            <a:r>
              <a:rPr sz="2400" spc="-110" dirty="0">
                <a:latin typeface="Arial"/>
                <a:cs typeface="Arial"/>
              </a:rPr>
              <a:t>?</a:t>
            </a:r>
            <a:r>
              <a:rPr lang="es-CL" sz="2400" spc="-110" dirty="0">
                <a:latin typeface="Arial"/>
                <a:cs typeface="Arial"/>
              </a:rPr>
              <a:t>     </a:t>
            </a:r>
            <a:r>
              <a:rPr sz="2400" spc="-114" dirty="0" err="1">
                <a:latin typeface="Arial"/>
                <a:cs typeface="Arial"/>
              </a:rPr>
              <a:t>Buenas</a:t>
            </a:r>
            <a:r>
              <a:rPr sz="2400" spc="-114" dirty="0">
                <a:latin typeface="Arial"/>
                <a:cs typeface="Arial"/>
              </a:rPr>
              <a:t> </a:t>
            </a:r>
            <a:r>
              <a:rPr sz="2400" spc="-95" dirty="0">
                <a:latin typeface="Arial"/>
                <a:cs typeface="Arial"/>
              </a:rPr>
              <a:t>tardes </a:t>
            </a:r>
            <a:r>
              <a:rPr sz="2400" spc="-110" dirty="0">
                <a:latin typeface="Arial"/>
                <a:cs typeface="Arial"/>
              </a:rPr>
              <a:t>¿Por qué no </a:t>
            </a:r>
            <a:r>
              <a:rPr sz="2400" spc="-100" dirty="0">
                <a:latin typeface="Arial"/>
                <a:cs typeface="Arial"/>
              </a:rPr>
              <a:t>vienes?  </a:t>
            </a:r>
            <a:r>
              <a:rPr sz="2400" spc="-114" dirty="0">
                <a:latin typeface="Arial"/>
                <a:cs typeface="Arial"/>
              </a:rPr>
              <a:t>Buenas </a:t>
            </a:r>
            <a:r>
              <a:rPr sz="2400" spc="-110" dirty="0">
                <a:latin typeface="Arial"/>
                <a:cs typeface="Arial"/>
              </a:rPr>
              <a:t>noches </a:t>
            </a:r>
            <a:r>
              <a:rPr sz="2400" spc="-120" dirty="0">
                <a:latin typeface="Arial"/>
                <a:cs typeface="Arial"/>
              </a:rPr>
              <a:t>¿Dónde</a:t>
            </a:r>
            <a:r>
              <a:rPr sz="2400" spc="60" dirty="0">
                <a:latin typeface="Arial"/>
                <a:cs typeface="Arial"/>
              </a:rPr>
              <a:t> </a:t>
            </a:r>
            <a:r>
              <a:rPr sz="2400" spc="-95" dirty="0">
                <a:latin typeface="Arial"/>
                <a:cs typeface="Arial"/>
              </a:rPr>
              <a:t>vive?</a:t>
            </a:r>
            <a:endParaRPr sz="2400" dirty="0">
              <a:latin typeface="Arial"/>
              <a:cs typeface="Arial"/>
            </a:endParaRPr>
          </a:p>
          <a:p>
            <a:pPr>
              <a:lnSpc>
                <a:spcPct val="100000"/>
              </a:lnSpc>
            </a:pPr>
            <a:endParaRPr sz="2400" dirty="0">
              <a:latin typeface="Arial"/>
              <a:cs typeface="Arial"/>
            </a:endParaRPr>
          </a:p>
          <a:p>
            <a:pPr marL="12700">
              <a:spcBef>
                <a:spcPts val="1145"/>
              </a:spcBef>
            </a:pPr>
            <a:r>
              <a:rPr sz="2400" b="1" spc="-40" dirty="0">
                <a:latin typeface="Trebuchet MS"/>
                <a:cs typeface="Trebuchet MS"/>
              </a:rPr>
              <a:t>EJERCICIO</a:t>
            </a:r>
            <a:r>
              <a:rPr sz="2400" b="1" spc="-75" dirty="0">
                <a:latin typeface="Trebuchet MS"/>
                <a:cs typeface="Trebuchet MS"/>
              </a:rPr>
              <a:t> </a:t>
            </a:r>
            <a:r>
              <a:rPr sz="2400" b="1" spc="-125" dirty="0">
                <a:latin typeface="Trebuchet MS"/>
                <a:cs typeface="Trebuchet MS"/>
              </a:rPr>
              <a:t>4:</a:t>
            </a:r>
            <a:endParaRPr sz="2400" dirty="0">
              <a:latin typeface="Trebuchet MS"/>
              <a:cs typeface="Trebuchet MS"/>
            </a:endParaRPr>
          </a:p>
          <a:p>
            <a:pPr marL="12700" marR="5080" algn="just">
              <a:lnSpc>
                <a:spcPct val="145600"/>
              </a:lnSpc>
              <a:spcBef>
                <a:spcPts val="10"/>
              </a:spcBef>
            </a:pPr>
            <a:r>
              <a:rPr sz="2400" spc="-100" dirty="0">
                <a:latin typeface="Arial"/>
                <a:cs typeface="Arial"/>
              </a:rPr>
              <a:t>Pronuncie </a:t>
            </a:r>
            <a:r>
              <a:rPr sz="2400" spc="-70" dirty="0">
                <a:latin typeface="Arial"/>
                <a:cs typeface="Arial"/>
              </a:rPr>
              <a:t>la </a:t>
            </a:r>
            <a:r>
              <a:rPr sz="2400" spc="-120" dirty="0">
                <a:latin typeface="Arial"/>
                <a:cs typeface="Arial"/>
              </a:rPr>
              <a:t>misma </a:t>
            </a:r>
            <a:r>
              <a:rPr sz="2400" spc="-90" dirty="0">
                <a:latin typeface="Arial"/>
                <a:cs typeface="Arial"/>
              </a:rPr>
              <a:t>frase </a:t>
            </a:r>
            <a:r>
              <a:rPr sz="2400" spc="-105" dirty="0">
                <a:latin typeface="Arial"/>
                <a:cs typeface="Arial"/>
              </a:rPr>
              <a:t>con </a:t>
            </a:r>
            <a:r>
              <a:rPr sz="2400" b="1" spc="-90" dirty="0">
                <a:solidFill>
                  <a:srgbClr val="FF0000"/>
                </a:solidFill>
                <a:latin typeface="Arial"/>
                <a:cs typeface="Arial"/>
              </a:rPr>
              <a:t>diferentes </a:t>
            </a:r>
            <a:r>
              <a:rPr sz="2400" b="1" spc="-95" dirty="0">
                <a:solidFill>
                  <a:srgbClr val="FF0000"/>
                </a:solidFill>
                <a:latin typeface="Arial"/>
                <a:cs typeface="Arial"/>
              </a:rPr>
              <a:t>entonaciones. </a:t>
            </a:r>
            <a:r>
              <a:rPr sz="2400" spc="-120" dirty="0">
                <a:latin typeface="Arial"/>
                <a:cs typeface="Arial"/>
              </a:rPr>
              <a:t>La </a:t>
            </a:r>
            <a:r>
              <a:rPr sz="2400" spc="-100" dirty="0">
                <a:latin typeface="Arial"/>
                <a:cs typeface="Arial"/>
              </a:rPr>
              <a:t>primera </a:t>
            </a:r>
            <a:r>
              <a:rPr sz="2400" spc="-90" dirty="0">
                <a:latin typeface="Arial"/>
                <a:cs typeface="Arial"/>
              </a:rPr>
              <a:t>frase  </a:t>
            </a:r>
            <a:r>
              <a:rPr sz="2400" spc="-95" dirty="0">
                <a:latin typeface="Arial"/>
                <a:cs typeface="Arial"/>
              </a:rPr>
              <a:t>será </a:t>
            </a:r>
            <a:r>
              <a:rPr sz="2400" spc="-90" dirty="0">
                <a:latin typeface="Arial"/>
                <a:cs typeface="Arial"/>
              </a:rPr>
              <a:t>declarativa </a:t>
            </a:r>
            <a:r>
              <a:rPr sz="2400" spc="-85" dirty="0">
                <a:latin typeface="Arial"/>
                <a:cs typeface="Arial"/>
              </a:rPr>
              <a:t>(sólo </a:t>
            </a:r>
            <a:r>
              <a:rPr sz="2400" spc="-90" dirty="0">
                <a:latin typeface="Arial"/>
                <a:cs typeface="Arial"/>
              </a:rPr>
              <a:t>informa), </a:t>
            </a:r>
            <a:r>
              <a:rPr sz="2400" spc="-80" dirty="0">
                <a:latin typeface="Arial"/>
                <a:cs typeface="Arial"/>
              </a:rPr>
              <a:t>la </a:t>
            </a:r>
            <a:r>
              <a:rPr sz="2400" spc="-110" dirty="0">
                <a:latin typeface="Arial"/>
                <a:cs typeface="Arial"/>
              </a:rPr>
              <a:t>segunda </a:t>
            </a:r>
            <a:r>
              <a:rPr sz="2400" spc="-100" dirty="0">
                <a:latin typeface="Arial"/>
                <a:cs typeface="Arial"/>
              </a:rPr>
              <a:t>será </a:t>
            </a:r>
            <a:r>
              <a:rPr sz="2400" spc="-85" dirty="0">
                <a:latin typeface="Arial"/>
                <a:cs typeface="Arial"/>
              </a:rPr>
              <a:t>interrogativa </a:t>
            </a:r>
            <a:r>
              <a:rPr sz="2400" spc="-95" dirty="0">
                <a:latin typeface="Arial"/>
                <a:cs typeface="Arial"/>
              </a:rPr>
              <a:t>(pregunta)  </a:t>
            </a:r>
            <a:r>
              <a:rPr sz="2400" spc="-100" dirty="0">
                <a:latin typeface="Arial"/>
                <a:cs typeface="Arial"/>
              </a:rPr>
              <a:t>y </a:t>
            </a:r>
            <a:r>
              <a:rPr sz="2400" spc="-85" dirty="0">
                <a:latin typeface="Arial"/>
                <a:cs typeface="Arial"/>
              </a:rPr>
              <a:t>la </a:t>
            </a:r>
            <a:r>
              <a:rPr sz="2400" spc="-90" dirty="0">
                <a:latin typeface="Arial"/>
                <a:cs typeface="Arial"/>
              </a:rPr>
              <a:t>tercera </a:t>
            </a:r>
            <a:r>
              <a:rPr sz="2400" spc="-95" dirty="0">
                <a:latin typeface="Arial"/>
                <a:cs typeface="Arial"/>
              </a:rPr>
              <a:t>será exclamativa</a:t>
            </a:r>
            <a:r>
              <a:rPr sz="2400" spc="80" dirty="0">
                <a:latin typeface="Arial"/>
                <a:cs typeface="Arial"/>
              </a:rPr>
              <a:t> </a:t>
            </a:r>
            <a:r>
              <a:rPr sz="2400" spc="-90" dirty="0">
                <a:latin typeface="Arial"/>
                <a:cs typeface="Arial"/>
              </a:rPr>
              <a:t>(sorpresa).</a:t>
            </a:r>
            <a:endParaRPr sz="2400" dirty="0">
              <a:latin typeface="Arial"/>
              <a:cs typeface="Arial"/>
            </a:endParaRPr>
          </a:p>
          <a:p>
            <a:pPr marL="12700">
              <a:spcBef>
                <a:spcPts val="620"/>
              </a:spcBef>
            </a:pPr>
            <a:r>
              <a:rPr sz="2400" spc="-100" dirty="0">
                <a:solidFill>
                  <a:srgbClr val="009AA9"/>
                </a:solidFill>
                <a:latin typeface="Arial"/>
                <a:cs typeface="Arial"/>
              </a:rPr>
              <a:t>x </a:t>
            </a:r>
            <a:r>
              <a:rPr sz="2400" spc="-100" dirty="0">
                <a:latin typeface="Arial"/>
                <a:cs typeface="Arial"/>
              </a:rPr>
              <a:t>Enrique </a:t>
            </a:r>
            <a:r>
              <a:rPr sz="2400" spc="-120" dirty="0">
                <a:latin typeface="Arial"/>
                <a:cs typeface="Arial"/>
              </a:rPr>
              <a:t>no</a:t>
            </a:r>
            <a:r>
              <a:rPr sz="2400" spc="10" dirty="0">
                <a:latin typeface="Arial"/>
                <a:cs typeface="Arial"/>
              </a:rPr>
              <a:t> </a:t>
            </a:r>
            <a:r>
              <a:rPr sz="2400" spc="-90" dirty="0">
                <a:latin typeface="Arial"/>
                <a:cs typeface="Arial"/>
              </a:rPr>
              <a:t>está.</a:t>
            </a:r>
            <a:endParaRPr sz="2400" dirty="0">
              <a:latin typeface="Arial"/>
              <a:cs typeface="Arial"/>
            </a:endParaRPr>
          </a:p>
          <a:p>
            <a:pPr marL="12700">
              <a:spcBef>
                <a:spcPts val="640"/>
              </a:spcBef>
            </a:pPr>
            <a:r>
              <a:rPr sz="2400" spc="-100" dirty="0">
                <a:latin typeface="Arial"/>
                <a:cs typeface="Arial"/>
              </a:rPr>
              <a:t>¿Enrique </a:t>
            </a:r>
            <a:r>
              <a:rPr sz="2400" spc="-110" dirty="0">
                <a:latin typeface="Arial"/>
                <a:cs typeface="Arial"/>
              </a:rPr>
              <a:t>no</a:t>
            </a:r>
            <a:r>
              <a:rPr sz="2400" spc="-90" dirty="0">
                <a:latin typeface="Arial"/>
                <a:cs typeface="Arial"/>
              </a:rPr>
              <a:t> </a:t>
            </a:r>
            <a:r>
              <a:rPr sz="2400" spc="-100" dirty="0">
                <a:latin typeface="Arial"/>
                <a:cs typeface="Arial"/>
              </a:rPr>
              <a:t>está?</a:t>
            </a:r>
            <a:endParaRPr sz="2400" dirty="0">
              <a:latin typeface="Arial"/>
              <a:cs typeface="Arial"/>
            </a:endParaRPr>
          </a:p>
          <a:p>
            <a:pPr marL="12700">
              <a:spcBef>
                <a:spcPts val="620"/>
              </a:spcBef>
            </a:pPr>
            <a:r>
              <a:rPr sz="2400" spc="-95" dirty="0">
                <a:latin typeface="Arial"/>
                <a:cs typeface="Arial"/>
              </a:rPr>
              <a:t>¡Enrique </a:t>
            </a:r>
            <a:r>
              <a:rPr sz="2400" spc="-114" dirty="0">
                <a:latin typeface="Arial"/>
                <a:cs typeface="Arial"/>
              </a:rPr>
              <a:t>no</a:t>
            </a:r>
            <a:r>
              <a:rPr sz="2400" spc="-10" dirty="0">
                <a:latin typeface="Arial"/>
                <a:cs typeface="Arial"/>
              </a:rPr>
              <a:t> </a:t>
            </a:r>
            <a:r>
              <a:rPr sz="2400" spc="-90" dirty="0">
                <a:latin typeface="Arial"/>
                <a:cs typeface="Arial"/>
              </a:rPr>
              <a:t>está!</a:t>
            </a:r>
            <a:endParaRPr sz="2400" dirty="0">
              <a:latin typeface="Arial"/>
              <a:cs typeface="Arial"/>
            </a:endParaRPr>
          </a:p>
          <a:p>
            <a:pPr marL="12700">
              <a:spcBef>
                <a:spcPts val="640"/>
              </a:spcBef>
            </a:pPr>
            <a:r>
              <a:rPr sz="2400" spc="-100" dirty="0">
                <a:solidFill>
                  <a:srgbClr val="009AA9"/>
                </a:solidFill>
                <a:latin typeface="Arial"/>
                <a:cs typeface="Arial"/>
              </a:rPr>
              <a:t>x </a:t>
            </a:r>
            <a:r>
              <a:rPr sz="2400" spc="-130" dirty="0">
                <a:latin typeface="Arial"/>
                <a:cs typeface="Arial"/>
              </a:rPr>
              <a:t>No </a:t>
            </a:r>
            <a:r>
              <a:rPr sz="2400" spc="-110" dirty="0">
                <a:latin typeface="Arial"/>
                <a:cs typeface="Arial"/>
              </a:rPr>
              <a:t>queda </a:t>
            </a:r>
            <a:r>
              <a:rPr sz="2400" spc="-95" dirty="0">
                <a:latin typeface="Arial"/>
                <a:cs typeface="Arial"/>
              </a:rPr>
              <a:t>arroz </a:t>
            </a:r>
            <a:r>
              <a:rPr sz="2400" spc="-105" dirty="0">
                <a:latin typeface="Arial"/>
                <a:cs typeface="Arial"/>
              </a:rPr>
              <a:t>con </a:t>
            </a:r>
            <a:r>
              <a:rPr sz="2400" spc="-95" dirty="0">
                <a:latin typeface="Arial"/>
                <a:cs typeface="Arial"/>
              </a:rPr>
              <a:t> </a:t>
            </a:r>
            <a:r>
              <a:rPr sz="2400" spc="-90" dirty="0">
                <a:latin typeface="Arial"/>
                <a:cs typeface="Arial"/>
              </a:rPr>
              <a:t>leche.</a:t>
            </a:r>
            <a:endParaRPr sz="2400" dirty="0">
              <a:latin typeface="Arial"/>
              <a:cs typeface="Arial"/>
            </a:endParaRPr>
          </a:p>
          <a:p>
            <a:pPr marL="12700">
              <a:spcBef>
                <a:spcPts val="620"/>
              </a:spcBef>
            </a:pPr>
            <a:r>
              <a:rPr sz="2400" spc="-125" dirty="0">
                <a:latin typeface="Arial"/>
                <a:cs typeface="Arial"/>
              </a:rPr>
              <a:t>¿No </a:t>
            </a:r>
            <a:r>
              <a:rPr sz="2400" spc="-110" dirty="0">
                <a:latin typeface="Arial"/>
                <a:cs typeface="Arial"/>
              </a:rPr>
              <a:t>queda </a:t>
            </a:r>
            <a:r>
              <a:rPr sz="2400" spc="-95" dirty="0">
                <a:latin typeface="Arial"/>
                <a:cs typeface="Arial"/>
              </a:rPr>
              <a:t>arroz </a:t>
            </a:r>
            <a:r>
              <a:rPr sz="2400" spc="-105" dirty="0">
                <a:latin typeface="Arial"/>
                <a:cs typeface="Arial"/>
              </a:rPr>
              <a:t>con</a:t>
            </a:r>
            <a:r>
              <a:rPr sz="2400" spc="35" dirty="0">
                <a:latin typeface="Arial"/>
                <a:cs typeface="Arial"/>
              </a:rPr>
              <a:t> </a:t>
            </a:r>
            <a:r>
              <a:rPr sz="2400" spc="-95" dirty="0">
                <a:latin typeface="Arial"/>
                <a:cs typeface="Arial"/>
              </a:rPr>
              <a:t>leche?</a:t>
            </a:r>
            <a:endParaRPr sz="2400" dirty="0">
              <a:latin typeface="Arial"/>
              <a:cs typeface="Arial"/>
            </a:endParaRPr>
          </a:p>
          <a:p>
            <a:pPr marL="12700" marR="2372995">
              <a:lnSpc>
                <a:spcPct val="146100"/>
              </a:lnSpc>
            </a:pPr>
            <a:r>
              <a:rPr sz="2400" spc="-110" dirty="0">
                <a:latin typeface="Arial"/>
                <a:cs typeface="Arial"/>
              </a:rPr>
              <a:t>¡No </a:t>
            </a:r>
            <a:r>
              <a:rPr sz="2400" spc="-114" dirty="0">
                <a:latin typeface="Arial"/>
                <a:cs typeface="Arial"/>
              </a:rPr>
              <a:t>queda </a:t>
            </a:r>
            <a:r>
              <a:rPr sz="2400" spc="-90" dirty="0">
                <a:latin typeface="Arial"/>
                <a:cs typeface="Arial"/>
              </a:rPr>
              <a:t>arroz </a:t>
            </a:r>
            <a:r>
              <a:rPr sz="2400" spc="-105" dirty="0">
                <a:latin typeface="Arial"/>
                <a:cs typeface="Arial"/>
              </a:rPr>
              <a:t>con </a:t>
            </a:r>
            <a:r>
              <a:rPr sz="2400" spc="-90" dirty="0">
                <a:latin typeface="Arial"/>
                <a:cs typeface="Arial"/>
              </a:rPr>
              <a:t>leche! </a:t>
            </a:r>
            <a:r>
              <a:rPr sz="2400" spc="-100" dirty="0">
                <a:solidFill>
                  <a:srgbClr val="009AA9"/>
                </a:solidFill>
                <a:latin typeface="Arial"/>
                <a:cs typeface="Arial"/>
              </a:rPr>
              <a:t>x</a:t>
            </a:r>
            <a:endParaRPr sz="2400" dirty="0">
              <a:latin typeface="Arial"/>
              <a:cs typeface="Aria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56469" y="165100"/>
            <a:ext cx="12496800" cy="8321765"/>
          </a:xfrm>
          <a:prstGeom prst="rect">
            <a:avLst/>
          </a:prstGeom>
        </p:spPr>
        <p:txBody>
          <a:bodyPr vert="horz" wrap="square" lIns="0" tIns="91440" rIns="0" bIns="0" rtlCol="0">
            <a:spAutoFit/>
          </a:bodyPr>
          <a:lstStyle/>
          <a:p>
            <a:pPr marL="12700">
              <a:spcBef>
                <a:spcPts val="1145"/>
              </a:spcBef>
            </a:pPr>
            <a:r>
              <a:rPr sz="2000" b="1" spc="-40" dirty="0" smtClean="0">
                <a:latin typeface="Trebuchet MS"/>
                <a:cs typeface="Trebuchet MS"/>
              </a:rPr>
              <a:t>EJERCICIO</a:t>
            </a:r>
            <a:r>
              <a:rPr sz="2000" b="1" spc="-75" dirty="0" smtClean="0">
                <a:latin typeface="Trebuchet MS"/>
                <a:cs typeface="Trebuchet MS"/>
              </a:rPr>
              <a:t> </a:t>
            </a:r>
            <a:r>
              <a:rPr sz="2000" b="1" spc="-125" dirty="0">
                <a:latin typeface="Trebuchet MS"/>
                <a:cs typeface="Trebuchet MS"/>
              </a:rPr>
              <a:t>5:</a:t>
            </a:r>
            <a:endParaRPr sz="2000" dirty="0">
              <a:latin typeface="Trebuchet MS"/>
              <a:cs typeface="Trebuchet MS"/>
            </a:endParaRPr>
          </a:p>
          <a:p>
            <a:pPr marL="12700" marR="5080">
              <a:lnSpc>
                <a:spcPct val="145200"/>
              </a:lnSpc>
              <a:spcBef>
                <a:spcPts val="10"/>
              </a:spcBef>
            </a:pPr>
            <a:r>
              <a:rPr sz="2800" spc="-100" dirty="0">
                <a:latin typeface="Arial"/>
                <a:cs typeface="Arial"/>
              </a:rPr>
              <a:t>Pronuncie </a:t>
            </a:r>
            <a:r>
              <a:rPr sz="2800" spc="-85" dirty="0">
                <a:latin typeface="Arial"/>
                <a:cs typeface="Arial"/>
              </a:rPr>
              <a:t>las </a:t>
            </a:r>
            <a:r>
              <a:rPr sz="2800" spc="-90" dirty="0">
                <a:latin typeface="Arial"/>
                <a:cs typeface="Arial"/>
              </a:rPr>
              <a:t>siguientes frases </a:t>
            </a:r>
            <a:r>
              <a:rPr sz="2800" spc="-110" dirty="0">
                <a:latin typeface="Arial"/>
                <a:cs typeface="Arial"/>
              </a:rPr>
              <a:t>con </a:t>
            </a:r>
            <a:r>
              <a:rPr sz="2800" b="1" spc="-90" dirty="0">
                <a:solidFill>
                  <a:srgbClr val="FF0000"/>
                </a:solidFill>
                <a:latin typeface="Arial"/>
                <a:cs typeface="Arial"/>
              </a:rPr>
              <a:t>diferentes </a:t>
            </a:r>
            <a:r>
              <a:rPr sz="2800" b="1" spc="-100" dirty="0">
                <a:solidFill>
                  <a:srgbClr val="FF0000"/>
                </a:solidFill>
                <a:latin typeface="Arial"/>
                <a:cs typeface="Arial"/>
              </a:rPr>
              <a:t>estados </a:t>
            </a:r>
            <a:r>
              <a:rPr sz="2800" b="1" spc="-114" dirty="0">
                <a:solidFill>
                  <a:srgbClr val="FF0000"/>
                </a:solidFill>
                <a:latin typeface="Arial"/>
                <a:cs typeface="Arial"/>
              </a:rPr>
              <a:t>de </a:t>
            </a:r>
            <a:r>
              <a:rPr sz="2800" b="1" spc="-105" dirty="0">
                <a:solidFill>
                  <a:srgbClr val="FF0000"/>
                </a:solidFill>
                <a:latin typeface="Arial"/>
                <a:cs typeface="Arial"/>
              </a:rPr>
              <a:t>ánimo</a:t>
            </a:r>
            <a:r>
              <a:rPr sz="2800" spc="-105" dirty="0">
                <a:latin typeface="Arial"/>
                <a:cs typeface="Arial"/>
              </a:rPr>
              <a:t>:  </a:t>
            </a:r>
            <a:endParaRPr lang="es-CL" sz="2800" spc="-105" dirty="0">
              <a:latin typeface="Arial"/>
              <a:cs typeface="Arial"/>
            </a:endParaRPr>
          </a:p>
          <a:p>
            <a:pPr marL="12700" marR="5080">
              <a:lnSpc>
                <a:spcPct val="145200"/>
              </a:lnSpc>
              <a:spcBef>
                <a:spcPts val="10"/>
              </a:spcBef>
            </a:pPr>
            <a:r>
              <a:rPr sz="2000" spc="-100" dirty="0">
                <a:solidFill>
                  <a:srgbClr val="009AA9"/>
                </a:solidFill>
                <a:latin typeface="Arial"/>
                <a:cs typeface="Arial"/>
              </a:rPr>
              <a:t>x</a:t>
            </a:r>
            <a:r>
              <a:rPr sz="2000" spc="-50" dirty="0">
                <a:solidFill>
                  <a:srgbClr val="009AA9"/>
                </a:solidFill>
                <a:latin typeface="Arial"/>
                <a:cs typeface="Arial"/>
              </a:rPr>
              <a:t> </a:t>
            </a:r>
            <a:r>
              <a:rPr sz="2000" spc="-100" dirty="0">
                <a:solidFill>
                  <a:srgbClr val="009AA9"/>
                </a:solidFill>
                <a:latin typeface="Arial"/>
                <a:cs typeface="Arial"/>
              </a:rPr>
              <a:t>Contento</a:t>
            </a:r>
            <a:endParaRPr sz="2000" dirty="0">
              <a:latin typeface="Arial"/>
              <a:cs typeface="Arial"/>
            </a:endParaRPr>
          </a:p>
          <a:p>
            <a:pPr marL="12700">
              <a:spcBef>
                <a:spcPts val="635"/>
              </a:spcBef>
            </a:pPr>
            <a:r>
              <a:rPr sz="2000" spc="-114" dirty="0">
                <a:latin typeface="Arial"/>
                <a:cs typeface="Arial"/>
              </a:rPr>
              <a:t>¡Me ha </a:t>
            </a:r>
            <a:r>
              <a:rPr sz="2000" spc="-100" dirty="0">
                <a:latin typeface="Arial"/>
                <a:cs typeface="Arial"/>
              </a:rPr>
              <a:t>tocado </a:t>
            </a:r>
            <a:r>
              <a:rPr sz="2000" spc="-80" dirty="0">
                <a:latin typeface="Arial"/>
                <a:cs typeface="Arial"/>
              </a:rPr>
              <a:t>la</a:t>
            </a:r>
            <a:r>
              <a:rPr sz="2000" spc="80" dirty="0">
                <a:latin typeface="Arial"/>
                <a:cs typeface="Arial"/>
              </a:rPr>
              <a:t> </a:t>
            </a:r>
            <a:r>
              <a:rPr sz="2000" spc="-80" dirty="0">
                <a:latin typeface="Arial"/>
                <a:cs typeface="Arial"/>
              </a:rPr>
              <a:t>lotería!</a:t>
            </a:r>
            <a:endParaRPr sz="2000" dirty="0">
              <a:latin typeface="Arial"/>
              <a:cs typeface="Arial"/>
            </a:endParaRPr>
          </a:p>
          <a:p>
            <a:pPr marL="12700">
              <a:spcBef>
                <a:spcPts val="625"/>
              </a:spcBef>
            </a:pPr>
            <a:r>
              <a:rPr sz="2000" spc="-105" dirty="0">
                <a:latin typeface="Arial"/>
                <a:cs typeface="Arial"/>
              </a:rPr>
              <a:t>¡Hoy </a:t>
            </a:r>
            <a:r>
              <a:rPr sz="2000" spc="-110" dirty="0">
                <a:latin typeface="Arial"/>
                <a:cs typeface="Arial"/>
              </a:rPr>
              <a:t>es </a:t>
            </a:r>
            <a:r>
              <a:rPr sz="2000" spc="-105" dirty="0">
                <a:latin typeface="Arial"/>
                <a:cs typeface="Arial"/>
              </a:rPr>
              <a:t>mi</a:t>
            </a:r>
            <a:r>
              <a:rPr sz="2000" spc="15" dirty="0">
                <a:latin typeface="Arial"/>
                <a:cs typeface="Arial"/>
              </a:rPr>
              <a:t> </a:t>
            </a:r>
            <a:r>
              <a:rPr sz="2000" spc="-105" dirty="0">
                <a:latin typeface="Arial"/>
                <a:cs typeface="Arial"/>
              </a:rPr>
              <a:t>cumpleaños!</a:t>
            </a:r>
            <a:endParaRPr sz="2000" dirty="0">
              <a:latin typeface="Arial"/>
              <a:cs typeface="Arial"/>
            </a:endParaRPr>
          </a:p>
          <a:p>
            <a:pPr marL="12700">
              <a:spcBef>
                <a:spcPts val="625"/>
              </a:spcBef>
            </a:pPr>
            <a:r>
              <a:rPr sz="2000" spc="-90" dirty="0">
                <a:latin typeface="Arial"/>
                <a:cs typeface="Arial"/>
              </a:rPr>
              <a:t>¡Mira </a:t>
            </a:r>
            <a:r>
              <a:rPr sz="2000" spc="-85" dirty="0">
                <a:latin typeface="Arial"/>
                <a:cs typeface="Arial"/>
              </a:rPr>
              <a:t>lo </a:t>
            </a:r>
            <a:r>
              <a:rPr sz="2000" spc="-114" dirty="0">
                <a:latin typeface="Arial"/>
                <a:cs typeface="Arial"/>
              </a:rPr>
              <a:t>que </a:t>
            </a:r>
            <a:r>
              <a:rPr sz="2000" spc="-135" dirty="0">
                <a:latin typeface="Arial"/>
                <a:cs typeface="Arial"/>
              </a:rPr>
              <a:t>me </a:t>
            </a:r>
            <a:r>
              <a:rPr sz="2000" spc="-114" dirty="0">
                <a:latin typeface="Arial"/>
                <a:cs typeface="Arial"/>
              </a:rPr>
              <a:t>ha</a:t>
            </a:r>
            <a:r>
              <a:rPr sz="2000" spc="-20" dirty="0">
                <a:latin typeface="Arial"/>
                <a:cs typeface="Arial"/>
              </a:rPr>
              <a:t> </a:t>
            </a:r>
            <a:r>
              <a:rPr sz="2000" spc="-95" dirty="0">
                <a:latin typeface="Arial"/>
                <a:cs typeface="Arial"/>
              </a:rPr>
              <a:t>regalado!</a:t>
            </a:r>
            <a:endParaRPr sz="2000" dirty="0">
              <a:latin typeface="Arial"/>
              <a:cs typeface="Arial"/>
            </a:endParaRPr>
          </a:p>
          <a:p>
            <a:pPr marL="12700" marR="2143125">
              <a:lnSpc>
                <a:spcPct val="145200"/>
              </a:lnSpc>
              <a:spcBef>
                <a:spcPts val="10"/>
              </a:spcBef>
            </a:pPr>
            <a:r>
              <a:rPr sz="2000" spc="-50" dirty="0">
                <a:solidFill>
                  <a:srgbClr val="009AA9"/>
                </a:solidFill>
                <a:latin typeface="Arial"/>
                <a:cs typeface="Arial"/>
              </a:rPr>
              <a:t> </a:t>
            </a:r>
            <a:r>
              <a:rPr sz="2000" spc="-110" dirty="0">
                <a:solidFill>
                  <a:srgbClr val="009AA9"/>
                </a:solidFill>
                <a:latin typeface="Arial"/>
                <a:cs typeface="Arial"/>
              </a:rPr>
              <a:t>Enfadado</a:t>
            </a:r>
            <a:endParaRPr sz="2000" dirty="0">
              <a:latin typeface="Arial"/>
              <a:cs typeface="Arial"/>
            </a:endParaRPr>
          </a:p>
          <a:p>
            <a:pPr marL="12700">
              <a:spcBef>
                <a:spcPts val="635"/>
              </a:spcBef>
            </a:pPr>
            <a:r>
              <a:rPr sz="2000" spc="-110" dirty="0">
                <a:latin typeface="Arial"/>
                <a:cs typeface="Arial"/>
              </a:rPr>
              <a:t>¿Cuántas </a:t>
            </a:r>
            <a:r>
              <a:rPr sz="2000" spc="-105" dirty="0">
                <a:latin typeface="Arial"/>
                <a:cs typeface="Arial"/>
              </a:rPr>
              <a:t>veces </a:t>
            </a:r>
            <a:r>
              <a:rPr sz="2000" spc="-100" dirty="0">
                <a:latin typeface="Arial"/>
                <a:cs typeface="Arial"/>
              </a:rPr>
              <a:t>tengo </a:t>
            </a:r>
            <a:r>
              <a:rPr sz="2000" spc="-110" dirty="0">
                <a:latin typeface="Arial"/>
                <a:cs typeface="Arial"/>
              </a:rPr>
              <a:t>que</a:t>
            </a:r>
            <a:r>
              <a:rPr sz="2000" spc="90" dirty="0">
                <a:latin typeface="Arial"/>
                <a:cs typeface="Arial"/>
              </a:rPr>
              <a:t> </a:t>
            </a:r>
            <a:r>
              <a:rPr sz="2000" spc="-90" dirty="0">
                <a:latin typeface="Arial"/>
                <a:cs typeface="Arial"/>
              </a:rPr>
              <a:t>decirlo?</a:t>
            </a:r>
            <a:endParaRPr sz="2000" dirty="0">
              <a:latin typeface="Arial"/>
              <a:cs typeface="Arial"/>
            </a:endParaRPr>
          </a:p>
          <a:p>
            <a:pPr marL="12700">
              <a:spcBef>
                <a:spcPts val="635"/>
              </a:spcBef>
            </a:pPr>
            <a:r>
              <a:rPr sz="2000" spc="-85" dirty="0">
                <a:latin typeface="Arial"/>
                <a:cs typeface="Arial"/>
              </a:rPr>
              <a:t>¡Siéntate!</a:t>
            </a:r>
            <a:endParaRPr sz="2000" dirty="0">
              <a:latin typeface="Arial"/>
              <a:cs typeface="Arial"/>
            </a:endParaRPr>
          </a:p>
          <a:p>
            <a:pPr marL="12700">
              <a:spcBef>
                <a:spcPts val="640"/>
              </a:spcBef>
            </a:pPr>
            <a:r>
              <a:rPr sz="2000" spc="-105" dirty="0">
                <a:latin typeface="Arial"/>
                <a:cs typeface="Arial"/>
              </a:rPr>
              <a:t>¡Ven </a:t>
            </a:r>
            <a:r>
              <a:rPr sz="2000" spc="-90" dirty="0">
                <a:latin typeface="Arial"/>
                <a:cs typeface="Arial"/>
              </a:rPr>
              <a:t>aquí, </a:t>
            </a:r>
            <a:r>
              <a:rPr sz="2000" spc="-105" dirty="0">
                <a:latin typeface="Arial"/>
                <a:cs typeface="Arial"/>
              </a:rPr>
              <a:t>ahora</a:t>
            </a:r>
            <a:r>
              <a:rPr sz="2000" spc="45" dirty="0">
                <a:latin typeface="Arial"/>
                <a:cs typeface="Arial"/>
              </a:rPr>
              <a:t> </a:t>
            </a:r>
            <a:r>
              <a:rPr sz="2000" spc="-110" dirty="0">
                <a:latin typeface="Arial"/>
                <a:cs typeface="Arial"/>
              </a:rPr>
              <a:t>mismo!</a:t>
            </a:r>
            <a:endParaRPr sz="2000" dirty="0">
              <a:latin typeface="Arial"/>
              <a:cs typeface="Arial"/>
            </a:endParaRPr>
          </a:p>
          <a:p>
            <a:pPr marL="12700" marR="2453640">
              <a:lnSpc>
                <a:spcPct val="145200"/>
              </a:lnSpc>
            </a:pPr>
            <a:r>
              <a:rPr sz="2000" spc="-110" dirty="0">
                <a:latin typeface="Arial"/>
                <a:cs typeface="Arial"/>
              </a:rPr>
              <a:t>¡No </a:t>
            </a:r>
            <a:r>
              <a:rPr sz="2000" spc="-70" dirty="0">
                <a:latin typeface="Arial"/>
                <a:cs typeface="Arial"/>
              </a:rPr>
              <a:t>lo </a:t>
            </a:r>
            <a:r>
              <a:rPr sz="2000" spc="-95" dirty="0">
                <a:latin typeface="Arial"/>
                <a:cs typeface="Arial"/>
              </a:rPr>
              <a:t>soporto </a:t>
            </a:r>
            <a:r>
              <a:rPr sz="2000" spc="-110" dirty="0">
                <a:latin typeface="Arial"/>
                <a:cs typeface="Arial"/>
              </a:rPr>
              <a:t>más!  </a:t>
            </a:r>
            <a:endParaRPr lang="es-CL" sz="2000" spc="-110" dirty="0">
              <a:latin typeface="Arial"/>
              <a:cs typeface="Arial"/>
            </a:endParaRPr>
          </a:p>
          <a:p>
            <a:pPr marL="12700" marR="2453640">
              <a:lnSpc>
                <a:spcPct val="145200"/>
              </a:lnSpc>
            </a:pPr>
            <a:r>
              <a:rPr sz="2000" spc="-55" dirty="0">
                <a:solidFill>
                  <a:srgbClr val="009AA9"/>
                </a:solidFill>
                <a:latin typeface="Arial"/>
                <a:cs typeface="Arial"/>
              </a:rPr>
              <a:t> </a:t>
            </a:r>
            <a:r>
              <a:rPr sz="2000" spc="-105" dirty="0">
                <a:solidFill>
                  <a:srgbClr val="009AA9"/>
                </a:solidFill>
                <a:latin typeface="Arial"/>
                <a:cs typeface="Arial"/>
              </a:rPr>
              <a:t>Asustado</a:t>
            </a:r>
            <a:endParaRPr sz="2000" dirty="0">
              <a:latin typeface="Arial"/>
              <a:cs typeface="Arial"/>
            </a:endParaRPr>
          </a:p>
          <a:p>
            <a:pPr marL="12700">
              <a:spcBef>
                <a:spcPts val="635"/>
              </a:spcBef>
            </a:pPr>
            <a:r>
              <a:rPr sz="2000" spc="-110" dirty="0">
                <a:latin typeface="Arial"/>
                <a:cs typeface="Arial"/>
              </a:rPr>
              <a:t>¡Qué </a:t>
            </a:r>
            <a:r>
              <a:rPr sz="2000" spc="-95" dirty="0">
                <a:latin typeface="Arial"/>
                <a:cs typeface="Arial"/>
              </a:rPr>
              <a:t>susto </a:t>
            </a:r>
            <a:r>
              <a:rPr sz="2000" spc="-135" dirty="0">
                <a:latin typeface="Arial"/>
                <a:cs typeface="Arial"/>
              </a:rPr>
              <a:t>me</a:t>
            </a:r>
            <a:r>
              <a:rPr sz="2000" spc="30" dirty="0">
                <a:latin typeface="Arial"/>
                <a:cs typeface="Arial"/>
              </a:rPr>
              <a:t> </a:t>
            </a:r>
            <a:r>
              <a:rPr sz="2000" spc="-75" dirty="0">
                <a:latin typeface="Arial"/>
                <a:cs typeface="Arial"/>
              </a:rPr>
              <a:t>di</a:t>
            </a:r>
            <a:r>
              <a:rPr lang="es-CL" sz="2000" spc="-75" dirty="0">
                <a:latin typeface="Arial"/>
                <a:cs typeface="Arial"/>
              </a:rPr>
              <a:t>o</a:t>
            </a:r>
            <a:r>
              <a:rPr sz="2000" spc="-75" dirty="0">
                <a:latin typeface="Arial"/>
                <a:cs typeface="Arial"/>
              </a:rPr>
              <a:t>!</a:t>
            </a:r>
            <a:endParaRPr sz="2000" dirty="0">
              <a:latin typeface="Arial"/>
              <a:cs typeface="Arial"/>
            </a:endParaRPr>
          </a:p>
          <a:p>
            <a:pPr marL="12700">
              <a:spcBef>
                <a:spcPts val="625"/>
              </a:spcBef>
            </a:pPr>
            <a:r>
              <a:rPr sz="2000" spc="-110" dirty="0">
                <a:latin typeface="Arial"/>
                <a:cs typeface="Arial"/>
              </a:rPr>
              <a:t>¡No </a:t>
            </a:r>
            <a:r>
              <a:rPr sz="2000" spc="-114" dirty="0">
                <a:latin typeface="Arial"/>
                <a:cs typeface="Arial"/>
              </a:rPr>
              <a:t>puede</a:t>
            </a:r>
            <a:r>
              <a:rPr sz="2000" spc="5" dirty="0">
                <a:latin typeface="Arial"/>
                <a:cs typeface="Arial"/>
              </a:rPr>
              <a:t> </a:t>
            </a:r>
            <a:r>
              <a:rPr sz="2000" spc="-85" dirty="0">
                <a:latin typeface="Arial"/>
                <a:cs typeface="Arial"/>
              </a:rPr>
              <a:t>ser!</a:t>
            </a:r>
            <a:endParaRPr sz="2000" dirty="0">
              <a:latin typeface="Arial"/>
              <a:cs typeface="Arial"/>
            </a:endParaRPr>
          </a:p>
          <a:p>
            <a:pPr marL="12700">
              <a:spcBef>
                <a:spcPts val="635"/>
              </a:spcBef>
            </a:pPr>
            <a:r>
              <a:rPr sz="2000" spc="-125" dirty="0">
                <a:latin typeface="Arial"/>
                <a:cs typeface="Arial"/>
              </a:rPr>
              <a:t>¿Qué </a:t>
            </a:r>
            <a:r>
              <a:rPr sz="2000" spc="-95" dirty="0">
                <a:latin typeface="Arial"/>
                <a:cs typeface="Arial"/>
              </a:rPr>
              <a:t>quieres</a:t>
            </a:r>
            <a:r>
              <a:rPr sz="2000" spc="-170" dirty="0">
                <a:latin typeface="Arial"/>
                <a:cs typeface="Arial"/>
              </a:rPr>
              <a:t> </a:t>
            </a:r>
            <a:r>
              <a:rPr sz="2000" spc="-90" dirty="0">
                <a:latin typeface="Arial"/>
                <a:cs typeface="Arial"/>
              </a:rPr>
              <a:t>decir?</a:t>
            </a:r>
            <a:endParaRPr sz="2000" dirty="0">
              <a:latin typeface="Arial"/>
              <a:cs typeface="Arial"/>
            </a:endParaRPr>
          </a:p>
          <a:p>
            <a:pPr marL="12700" marR="2553970">
              <a:lnSpc>
                <a:spcPts val="2020"/>
              </a:lnSpc>
              <a:spcBef>
                <a:spcPts val="155"/>
              </a:spcBef>
            </a:pPr>
            <a:r>
              <a:rPr sz="2000" spc="-125" dirty="0">
                <a:latin typeface="Arial"/>
                <a:cs typeface="Arial"/>
              </a:rPr>
              <a:t>¿A </a:t>
            </a:r>
            <a:r>
              <a:rPr sz="2000" spc="-110" dirty="0">
                <a:latin typeface="Arial"/>
                <a:cs typeface="Arial"/>
              </a:rPr>
              <a:t>dónde ha </a:t>
            </a:r>
            <a:r>
              <a:rPr sz="2000" spc="-95" dirty="0">
                <a:latin typeface="Arial"/>
                <a:cs typeface="Arial"/>
              </a:rPr>
              <a:t>ido? </a:t>
            </a:r>
            <a:endParaRPr lang="es-CL" sz="2000" spc="-95" dirty="0">
              <a:latin typeface="Arial"/>
              <a:cs typeface="Arial"/>
            </a:endParaRPr>
          </a:p>
          <a:p>
            <a:pPr marL="12700" marR="2553970">
              <a:lnSpc>
                <a:spcPts val="2020"/>
              </a:lnSpc>
              <a:spcBef>
                <a:spcPts val="155"/>
              </a:spcBef>
            </a:pPr>
            <a:endParaRPr lang="es-CL" sz="2000" spc="-95" dirty="0">
              <a:latin typeface="Arial"/>
              <a:cs typeface="Arial"/>
            </a:endParaRPr>
          </a:p>
          <a:p>
            <a:pPr marL="12700" marR="2553970">
              <a:lnSpc>
                <a:spcPts val="2020"/>
              </a:lnSpc>
              <a:spcBef>
                <a:spcPts val="155"/>
              </a:spcBef>
            </a:pPr>
            <a:r>
              <a:rPr sz="2000" spc="-55" dirty="0">
                <a:solidFill>
                  <a:srgbClr val="009AA9"/>
                </a:solidFill>
                <a:latin typeface="Arial"/>
                <a:cs typeface="Arial"/>
              </a:rPr>
              <a:t> </a:t>
            </a:r>
            <a:r>
              <a:rPr sz="2000" spc="-95" dirty="0">
                <a:solidFill>
                  <a:srgbClr val="009AA9"/>
                </a:solidFill>
                <a:latin typeface="Arial"/>
                <a:cs typeface="Arial"/>
              </a:rPr>
              <a:t>Aburrido</a:t>
            </a:r>
            <a:endParaRPr sz="2000" dirty="0">
              <a:latin typeface="Arial"/>
              <a:cs typeface="Arial"/>
            </a:endParaRPr>
          </a:p>
          <a:p>
            <a:pPr marL="12700">
              <a:spcBef>
                <a:spcPts val="459"/>
              </a:spcBef>
            </a:pPr>
            <a:r>
              <a:rPr sz="2000" spc="-100" dirty="0" err="1">
                <a:latin typeface="Arial"/>
                <a:cs typeface="Arial"/>
              </a:rPr>
              <a:t>Llevo</a:t>
            </a:r>
            <a:r>
              <a:rPr sz="2000" spc="-100" dirty="0">
                <a:latin typeface="Arial"/>
                <a:cs typeface="Arial"/>
              </a:rPr>
              <a:t> </a:t>
            </a:r>
            <a:r>
              <a:rPr lang="es-CL" sz="2000" spc="-100" dirty="0">
                <a:latin typeface="Arial"/>
                <a:cs typeface="Arial"/>
              </a:rPr>
              <a:t>dos</a:t>
            </a:r>
            <a:r>
              <a:rPr sz="2000" spc="-110" dirty="0">
                <a:latin typeface="Arial"/>
                <a:cs typeface="Arial"/>
              </a:rPr>
              <a:t> </a:t>
            </a:r>
            <a:r>
              <a:rPr sz="2000" spc="-105" dirty="0">
                <a:latin typeface="Arial"/>
                <a:cs typeface="Arial"/>
              </a:rPr>
              <a:t>horas</a:t>
            </a:r>
            <a:r>
              <a:rPr sz="2000" spc="75" dirty="0">
                <a:latin typeface="Arial"/>
                <a:cs typeface="Arial"/>
              </a:rPr>
              <a:t> </a:t>
            </a:r>
            <a:r>
              <a:rPr sz="2000" spc="-100" dirty="0">
                <a:latin typeface="Arial"/>
                <a:cs typeface="Arial"/>
              </a:rPr>
              <a:t>esperando.</a:t>
            </a:r>
            <a:endParaRPr sz="2000" dirty="0">
              <a:latin typeface="Arial"/>
              <a:cs typeface="Arial"/>
            </a:endParaRPr>
          </a:p>
          <a:p>
            <a:pPr marL="12700">
              <a:spcBef>
                <a:spcPts val="625"/>
              </a:spcBef>
            </a:pPr>
            <a:r>
              <a:rPr sz="2000" spc="-125" dirty="0">
                <a:latin typeface="Arial"/>
                <a:cs typeface="Arial"/>
              </a:rPr>
              <a:t>¿A </a:t>
            </a:r>
            <a:r>
              <a:rPr sz="2000" spc="-110" dirty="0">
                <a:latin typeface="Arial"/>
                <a:cs typeface="Arial"/>
              </a:rPr>
              <a:t>qué </a:t>
            </a:r>
            <a:r>
              <a:rPr sz="2000" spc="-100" dirty="0">
                <a:latin typeface="Arial"/>
                <a:cs typeface="Arial"/>
              </a:rPr>
              <a:t>hora</a:t>
            </a:r>
            <a:r>
              <a:rPr sz="2000" spc="70" dirty="0">
                <a:latin typeface="Arial"/>
                <a:cs typeface="Arial"/>
              </a:rPr>
              <a:t> </a:t>
            </a:r>
            <a:r>
              <a:rPr sz="2000" spc="-110" dirty="0">
                <a:latin typeface="Arial"/>
                <a:cs typeface="Arial"/>
              </a:rPr>
              <a:t>acaba?</a:t>
            </a:r>
            <a:endParaRPr sz="2000" dirty="0">
              <a:latin typeface="Arial"/>
              <a:cs typeface="Arial"/>
            </a:endParaRPr>
          </a:p>
          <a:p>
            <a:pPr marL="12700" marR="1812289">
              <a:lnSpc>
                <a:spcPct val="145200"/>
              </a:lnSpc>
              <a:spcBef>
                <a:spcPts val="10"/>
              </a:spcBef>
            </a:pPr>
            <a:r>
              <a:rPr sz="2000" spc="-125" dirty="0">
                <a:latin typeface="Arial"/>
                <a:cs typeface="Arial"/>
              </a:rPr>
              <a:t>No </a:t>
            </a:r>
            <a:r>
              <a:rPr sz="2000" spc="-110" dirty="0">
                <a:latin typeface="Arial"/>
                <a:cs typeface="Arial"/>
              </a:rPr>
              <a:t>ponen nada en </a:t>
            </a:r>
            <a:r>
              <a:rPr sz="2000" spc="-80" dirty="0">
                <a:latin typeface="Arial"/>
                <a:cs typeface="Arial"/>
              </a:rPr>
              <a:t>la </a:t>
            </a:r>
            <a:r>
              <a:rPr sz="2000" spc="-85" dirty="0">
                <a:latin typeface="Arial"/>
                <a:cs typeface="Arial"/>
              </a:rPr>
              <a:t>televisión.  </a:t>
            </a:r>
            <a:endParaRPr lang="es-CL" sz="2000" spc="-85" dirty="0">
              <a:latin typeface="Arial"/>
              <a:cs typeface="Aria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032669" y="774700"/>
            <a:ext cx="12496800" cy="6696705"/>
          </a:xfrm>
          <a:prstGeom prst="rect">
            <a:avLst/>
          </a:prstGeom>
        </p:spPr>
        <p:txBody>
          <a:bodyPr vert="horz" wrap="square" lIns="0" tIns="12700" rIns="0" bIns="0" rtlCol="0">
            <a:spAutoFit/>
          </a:bodyPr>
          <a:lstStyle/>
          <a:p>
            <a:pPr marL="12700">
              <a:spcBef>
                <a:spcPts val="100"/>
              </a:spcBef>
            </a:pPr>
            <a:endParaRPr lang="es-CL" sz="1600" dirty="0">
              <a:latin typeface="Times New Roman"/>
              <a:cs typeface="Times New Roman"/>
            </a:endParaRPr>
          </a:p>
          <a:p>
            <a:pPr marL="12700">
              <a:spcBef>
                <a:spcPts val="100"/>
              </a:spcBef>
            </a:pPr>
            <a:endParaRPr lang="es-CL" dirty="0">
              <a:latin typeface="Times New Roman"/>
              <a:cs typeface="Times New Roman"/>
            </a:endParaRPr>
          </a:p>
          <a:p>
            <a:pPr marL="12700">
              <a:spcBef>
                <a:spcPts val="100"/>
              </a:spcBef>
            </a:pPr>
            <a:r>
              <a:rPr lang="es-CL" sz="2800" dirty="0">
                <a:latin typeface="Times New Roman"/>
                <a:cs typeface="Times New Roman"/>
              </a:rPr>
              <a:t>Como otro ejemplo diré que usted puede expresar muchas cosas con las mismas palabras:  Qué profesional.</a:t>
            </a:r>
          </a:p>
          <a:p>
            <a:pPr marL="12700">
              <a:spcBef>
                <a:spcPts val="100"/>
              </a:spcBef>
            </a:pPr>
            <a:endParaRPr lang="es-CL" sz="2800" dirty="0">
              <a:latin typeface="Times New Roman"/>
              <a:cs typeface="Times New Roman"/>
            </a:endParaRPr>
          </a:p>
          <a:p>
            <a:pPr marL="12700">
              <a:spcBef>
                <a:spcPts val="100"/>
              </a:spcBef>
            </a:pPr>
            <a:r>
              <a:rPr lang="es-CL" sz="2800" dirty="0">
                <a:latin typeface="Times New Roman"/>
                <a:cs typeface="Times New Roman"/>
              </a:rPr>
              <a:t>¡Qué profesional! (Admiración que aprueba la gran calidad)</a:t>
            </a:r>
          </a:p>
          <a:p>
            <a:pPr marL="12700">
              <a:spcBef>
                <a:spcPts val="100"/>
              </a:spcBef>
            </a:pPr>
            <a:endParaRPr lang="es-CL" sz="2800" dirty="0">
              <a:latin typeface="Times New Roman"/>
              <a:cs typeface="Times New Roman"/>
            </a:endParaRPr>
          </a:p>
          <a:p>
            <a:pPr marL="12700">
              <a:spcBef>
                <a:spcPts val="100"/>
              </a:spcBef>
            </a:pPr>
            <a:r>
              <a:rPr lang="es-CL" sz="2800" dirty="0">
                <a:latin typeface="Times New Roman"/>
                <a:cs typeface="Times New Roman"/>
              </a:rPr>
              <a:t>¡</a:t>
            </a:r>
            <a:r>
              <a:rPr sz="2800" dirty="0" err="1">
                <a:latin typeface="Times New Roman"/>
                <a:cs typeface="Times New Roman"/>
              </a:rPr>
              <a:t>Qué</a:t>
            </a:r>
            <a:r>
              <a:rPr sz="2800" dirty="0">
                <a:latin typeface="Times New Roman"/>
                <a:cs typeface="Times New Roman"/>
              </a:rPr>
              <a:t> </a:t>
            </a:r>
            <a:r>
              <a:rPr sz="2800" spc="-5" dirty="0">
                <a:latin typeface="Times New Roman"/>
                <a:cs typeface="Times New Roman"/>
              </a:rPr>
              <a:t>profesional! (Admiración </a:t>
            </a:r>
            <a:r>
              <a:rPr sz="2800" dirty="0">
                <a:latin typeface="Times New Roman"/>
                <a:cs typeface="Times New Roman"/>
              </a:rPr>
              <a:t>que </a:t>
            </a:r>
            <a:r>
              <a:rPr sz="2800" spc="-5" dirty="0">
                <a:latin typeface="Times New Roman"/>
                <a:cs typeface="Times New Roman"/>
              </a:rPr>
              <a:t>critica la mala</a:t>
            </a:r>
            <a:r>
              <a:rPr sz="2800" spc="130" dirty="0">
                <a:latin typeface="Times New Roman"/>
                <a:cs typeface="Times New Roman"/>
              </a:rPr>
              <a:t> </a:t>
            </a:r>
            <a:r>
              <a:rPr sz="2800" spc="-5" dirty="0">
                <a:latin typeface="Times New Roman"/>
                <a:cs typeface="Times New Roman"/>
              </a:rPr>
              <a:t>calidad)</a:t>
            </a:r>
            <a:endParaRPr sz="2800" dirty="0">
              <a:latin typeface="Times New Roman"/>
              <a:cs typeface="Times New Roman"/>
            </a:endParaRPr>
          </a:p>
          <a:p>
            <a:pPr>
              <a:spcBef>
                <a:spcPts val="55"/>
              </a:spcBef>
            </a:pPr>
            <a:endParaRPr sz="2800" dirty="0">
              <a:latin typeface="Times New Roman"/>
              <a:cs typeface="Times New Roman"/>
            </a:endParaRPr>
          </a:p>
          <a:p>
            <a:pPr marL="12700"/>
            <a:r>
              <a:rPr sz="2800" dirty="0">
                <a:latin typeface="Times New Roman"/>
                <a:cs typeface="Times New Roman"/>
              </a:rPr>
              <a:t>¡Qué </a:t>
            </a:r>
            <a:r>
              <a:rPr sz="2800" spc="-5" dirty="0">
                <a:latin typeface="Times New Roman"/>
                <a:cs typeface="Times New Roman"/>
              </a:rPr>
              <a:t>profesional </a:t>
            </a:r>
            <a:r>
              <a:rPr sz="2800" dirty="0">
                <a:latin typeface="Times New Roman"/>
                <a:cs typeface="Times New Roman"/>
              </a:rPr>
              <a:t>... ! (Frase</a:t>
            </a:r>
            <a:r>
              <a:rPr sz="2800" spc="60" dirty="0">
                <a:latin typeface="Times New Roman"/>
                <a:cs typeface="Times New Roman"/>
              </a:rPr>
              <a:t> </a:t>
            </a:r>
            <a:r>
              <a:rPr sz="2800" dirty="0">
                <a:latin typeface="Times New Roman"/>
                <a:cs typeface="Times New Roman"/>
              </a:rPr>
              <a:t>burlona)</a:t>
            </a:r>
          </a:p>
          <a:p>
            <a:pPr>
              <a:spcBef>
                <a:spcPts val="55"/>
              </a:spcBef>
            </a:pPr>
            <a:endParaRPr sz="2800" dirty="0">
              <a:latin typeface="Times New Roman"/>
              <a:cs typeface="Times New Roman"/>
            </a:endParaRPr>
          </a:p>
          <a:p>
            <a:pPr marL="12700"/>
            <a:r>
              <a:rPr sz="2800" spc="-5" dirty="0">
                <a:latin typeface="Times New Roman"/>
                <a:cs typeface="Times New Roman"/>
              </a:rPr>
              <a:t>¿Qué profesional? </a:t>
            </a:r>
            <a:r>
              <a:rPr sz="2800" dirty="0">
                <a:latin typeface="Times New Roman"/>
                <a:cs typeface="Times New Roman"/>
              </a:rPr>
              <a:t>(Pregunta a </a:t>
            </a:r>
            <a:r>
              <a:rPr sz="2800" spc="-5" dirty="0">
                <a:latin typeface="Times New Roman"/>
                <a:cs typeface="Times New Roman"/>
              </a:rPr>
              <a:t>qué profesional se</a:t>
            </a:r>
            <a:r>
              <a:rPr sz="2800" spc="80" dirty="0">
                <a:latin typeface="Times New Roman"/>
                <a:cs typeface="Times New Roman"/>
              </a:rPr>
              <a:t> </a:t>
            </a:r>
            <a:r>
              <a:rPr sz="2800" dirty="0">
                <a:latin typeface="Times New Roman"/>
                <a:cs typeface="Times New Roman"/>
              </a:rPr>
              <a:t>refiere)</a:t>
            </a:r>
          </a:p>
          <a:p>
            <a:pPr>
              <a:spcBef>
                <a:spcPts val="55"/>
              </a:spcBef>
            </a:pPr>
            <a:endParaRPr sz="2800" dirty="0">
              <a:latin typeface="Times New Roman"/>
              <a:cs typeface="Times New Roman"/>
            </a:endParaRPr>
          </a:p>
          <a:p>
            <a:pPr marL="12700"/>
            <a:r>
              <a:rPr sz="2800" spc="-5" dirty="0">
                <a:latin typeface="Times New Roman"/>
                <a:cs typeface="Times New Roman"/>
              </a:rPr>
              <a:t>¿Qué </a:t>
            </a:r>
            <a:r>
              <a:rPr sz="2800" spc="5" dirty="0">
                <a:latin typeface="Times New Roman"/>
                <a:cs typeface="Times New Roman"/>
              </a:rPr>
              <a:t>... </a:t>
            </a:r>
            <a:r>
              <a:rPr sz="2800" spc="-5" dirty="0">
                <a:latin typeface="Times New Roman"/>
                <a:cs typeface="Times New Roman"/>
              </a:rPr>
              <a:t>profesional? </a:t>
            </a:r>
            <a:r>
              <a:rPr sz="2800" dirty="0">
                <a:latin typeface="Times New Roman"/>
                <a:cs typeface="Times New Roman"/>
              </a:rPr>
              <a:t>(Doble </a:t>
            </a:r>
            <a:r>
              <a:rPr sz="2800" spc="-5" dirty="0">
                <a:latin typeface="Times New Roman"/>
                <a:cs typeface="Times New Roman"/>
              </a:rPr>
              <a:t>pregunta </a:t>
            </a:r>
            <a:r>
              <a:rPr sz="2800" dirty="0">
                <a:latin typeface="Times New Roman"/>
                <a:cs typeface="Times New Roman"/>
              </a:rPr>
              <a:t>que </a:t>
            </a:r>
            <a:r>
              <a:rPr sz="2800" spc="-5" dirty="0">
                <a:latin typeface="Times New Roman"/>
                <a:cs typeface="Times New Roman"/>
              </a:rPr>
              <a:t>expresa</a:t>
            </a:r>
            <a:r>
              <a:rPr sz="2800" spc="70" dirty="0">
                <a:latin typeface="Times New Roman"/>
                <a:cs typeface="Times New Roman"/>
              </a:rPr>
              <a:t> </a:t>
            </a:r>
            <a:r>
              <a:rPr sz="2800" spc="-5" dirty="0">
                <a:latin typeface="Times New Roman"/>
                <a:cs typeface="Times New Roman"/>
              </a:rPr>
              <a:t>duda)</a:t>
            </a:r>
            <a:endParaRPr sz="2800" dirty="0">
              <a:latin typeface="Times New Roman"/>
              <a:cs typeface="Times New Roman"/>
            </a:endParaRPr>
          </a:p>
          <a:p>
            <a:pPr>
              <a:spcBef>
                <a:spcPts val="55"/>
              </a:spcBef>
            </a:pPr>
            <a:endParaRPr sz="2800" dirty="0">
              <a:latin typeface="Times New Roman"/>
              <a:cs typeface="Times New Roman"/>
            </a:endParaRPr>
          </a:p>
          <a:p>
            <a:pPr marL="12700"/>
            <a:r>
              <a:rPr sz="2800" spc="-5" dirty="0">
                <a:latin typeface="Times New Roman"/>
                <a:cs typeface="Times New Roman"/>
              </a:rPr>
              <a:t>¿Qué </a:t>
            </a:r>
            <a:r>
              <a:rPr sz="2800" spc="5" dirty="0">
                <a:latin typeface="Times New Roman"/>
                <a:cs typeface="Times New Roman"/>
              </a:rPr>
              <a:t>... </a:t>
            </a:r>
            <a:r>
              <a:rPr sz="2800" spc="-5" dirty="0">
                <a:latin typeface="Times New Roman"/>
                <a:cs typeface="Times New Roman"/>
              </a:rPr>
              <a:t>profesional! </a:t>
            </a:r>
            <a:r>
              <a:rPr sz="2800" dirty="0">
                <a:latin typeface="Times New Roman"/>
                <a:cs typeface="Times New Roman"/>
              </a:rPr>
              <a:t>(Pregunta y </a:t>
            </a:r>
            <a:r>
              <a:rPr sz="2800" spc="-5" dirty="0">
                <a:latin typeface="Times New Roman"/>
                <a:cs typeface="Times New Roman"/>
              </a:rPr>
              <a:t>afirmación admirativa)</a:t>
            </a:r>
            <a:r>
              <a:rPr sz="2800" spc="165" dirty="0">
                <a:latin typeface="Times New Roman"/>
                <a:cs typeface="Times New Roman"/>
              </a:rPr>
              <a:t> </a:t>
            </a:r>
            <a:r>
              <a:rPr sz="2800" spc="-5" dirty="0">
                <a:latin typeface="Times New Roman"/>
                <a:cs typeface="Times New Roman"/>
              </a:rPr>
              <a:t>etc.</a:t>
            </a:r>
            <a:endParaRPr sz="2800" dirty="0">
              <a:latin typeface="Times New Roman"/>
              <a:cs typeface="Times New Roman"/>
            </a:endParaRPr>
          </a:p>
        </p:txBody>
      </p:sp>
    </p:spTree>
    <p:extLst>
      <p:ext uri="{BB962C8B-B14F-4D97-AF65-F5344CB8AC3E}">
        <p14:creationId xmlns:p14="http://schemas.microsoft.com/office/powerpoint/2010/main" val="13911534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ángulo 1"/>
          <p:cNvSpPr/>
          <p:nvPr/>
        </p:nvSpPr>
        <p:spPr>
          <a:xfrm>
            <a:off x="880269" y="317500"/>
            <a:ext cx="12192000" cy="8679299"/>
          </a:xfrm>
          <a:prstGeom prst="rect">
            <a:avLst/>
          </a:prstGeom>
        </p:spPr>
        <p:txBody>
          <a:bodyPr wrap="square">
            <a:spAutoFit/>
          </a:bodyPr>
          <a:lstStyle/>
          <a:p>
            <a:r>
              <a:rPr lang="es-ES" sz="2400" b="1" dirty="0">
                <a:latin typeface="Arial" panose="020B0604020202020204" pitchFamily="34" charset="0"/>
                <a:ea typeface="Arial" panose="020B0604020202020204" pitchFamily="34" charset="0"/>
              </a:rPr>
              <a:t>LECTURA    DE    TRABALENGUAS </a:t>
            </a:r>
            <a:endParaRPr lang="en-US" sz="2400" dirty="0">
              <a:latin typeface="Arial" panose="020B0604020202020204" pitchFamily="34" charset="0"/>
              <a:ea typeface="Arial" panose="020B0604020202020204" pitchFamily="34" charset="0"/>
            </a:endParaRPr>
          </a:p>
          <a:p>
            <a:r>
              <a:rPr lang="es-ES" dirty="0">
                <a:latin typeface="Arial" panose="020B0604020202020204" pitchFamily="34" charset="0"/>
                <a:ea typeface="Arial" panose="020B0604020202020204" pitchFamily="34" charset="0"/>
              </a:rPr>
              <a:t> </a:t>
            </a:r>
            <a:endParaRPr lang="en-US" dirty="0">
              <a:latin typeface="Arial" panose="020B0604020202020204" pitchFamily="34" charset="0"/>
              <a:ea typeface="Arial" panose="020B0604020202020204" pitchFamily="34" charset="0"/>
            </a:endParaRPr>
          </a:p>
          <a:p>
            <a:r>
              <a:rPr lang="es-ES" dirty="0">
                <a:latin typeface="Arial" panose="020B0604020202020204" pitchFamily="34" charset="0"/>
                <a:ea typeface="Arial" panose="020B0604020202020204" pitchFamily="34" charset="0"/>
              </a:rPr>
              <a:t>  </a:t>
            </a:r>
            <a:endParaRPr lang="en-US" sz="2400" dirty="0">
              <a:latin typeface="Arial" panose="020B0604020202020204" pitchFamily="34" charset="0"/>
              <a:ea typeface="Arial" panose="020B0604020202020204" pitchFamily="34" charset="0"/>
            </a:endParaRPr>
          </a:p>
          <a:p>
            <a:r>
              <a:rPr lang="es-ES" sz="2400" dirty="0">
                <a:latin typeface="Arial" panose="020B0604020202020204" pitchFamily="34" charset="0"/>
                <a:ea typeface="Arial" panose="020B0604020202020204" pitchFamily="34" charset="0"/>
              </a:rPr>
              <a:t>1.- A Juan </a:t>
            </a:r>
            <a:r>
              <a:rPr lang="es-ES" sz="2400" dirty="0" err="1">
                <a:latin typeface="Arial" panose="020B0604020202020204" pitchFamily="34" charset="0"/>
                <a:ea typeface="Arial" panose="020B0604020202020204" pitchFamily="34" charset="0"/>
              </a:rPr>
              <a:t>Crima</a:t>
            </a:r>
            <a:r>
              <a:rPr lang="es-ES" sz="2400" dirty="0">
                <a:latin typeface="Arial" panose="020B0604020202020204" pitchFamily="34" charset="0"/>
                <a:ea typeface="Arial" panose="020B0604020202020204" pitchFamily="34" charset="0"/>
              </a:rPr>
              <a:t>, le dio grima al quemarse ayer con crema.</a:t>
            </a:r>
            <a:endParaRPr lang="en-US" sz="2400" dirty="0">
              <a:latin typeface="Arial" panose="020B0604020202020204" pitchFamily="34" charset="0"/>
              <a:ea typeface="Arial" panose="020B0604020202020204" pitchFamily="34" charset="0"/>
            </a:endParaRPr>
          </a:p>
          <a:p>
            <a:r>
              <a:rPr lang="es-ES" sz="2400" dirty="0">
                <a:latin typeface="Arial" panose="020B0604020202020204" pitchFamily="34" charset="0"/>
                <a:ea typeface="Arial" panose="020B0604020202020204" pitchFamily="34" charset="0"/>
              </a:rPr>
              <a:t>Zulema dijo: "No quema si la comes por encima".</a:t>
            </a:r>
            <a:endParaRPr lang="en-US" sz="2400" dirty="0">
              <a:latin typeface="Arial" panose="020B0604020202020204" pitchFamily="34" charset="0"/>
              <a:ea typeface="Arial" panose="020B0604020202020204" pitchFamily="34" charset="0"/>
            </a:endParaRPr>
          </a:p>
          <a:p>
            <a:r>
              <a:rPr lang="es-ES" sz="2400" dirty="0">
                <a:latin typeface="Arial" panose="020B0604020202020204" pitchFamily="34" charset="0"/>
                <a:ea typeface="Arial" panose="020B0604020202020204" pitchFamily="34" charset="0"/>
              </a:rPr>
              <a:t>Y tiene razón Zulema cuando come crema </a:t>
            </a:r>
            <a:r>
              <a:rPr lang="es-ES" sz="2400" dirty="0" err="1">
                <a:latin typeface="Arial" panose="020B0604020202020204" pitchFamily="34" charset="0"/>
                <a:ea typeface="Arial" panose="020B0604020202020204" pitchFamily="34" charset="0"/>
              </a:rPr>
              <a:t>Crima</a:t>
            </a:r>
            <a:r>
              <a:rPr lang="es-ES" sz="2400" dirty="0">
                <a:latin typeface="Arial" panose="020B0604020202020204" pitchFamily="34" charset="0"/>
                <a:ea typeface="Arial" panose="020B0604020202020204" pitchFamily="34" charset="0"/>
              </a:rPr>
              <a:t>.</a:t>
            </a:r>
            <a:endParaRPr lang="en-US" sz="2400" dirty="0">
              <a:latin typeface="Arial" panose="020B0604020202020204" pitchFamily="34" charset="0"/>
              <a:ea typeface="Arial" panose="020B0604020202020204" pitchFamily="34" charset="0"/>
            </a:endParaRPr>
          </a:p>
          <a:p>
            <a:r>
              <a:rPr lang="es-ES" sz="2400" dirty="0">
                <a:latin typeface="Arial" panose="020B0604020202020204" pitchFamily="34" charset="0"/>
                <a:ea typeface="Arial" panose="020B0604020202020204" pitchFamily="34" charset="0"/>
              </a:rPr>
              <a:t> </a:t>
            </a:r>
            <a:endParaRPr lang="en-US" sz="2400" dirty="0">
              <a:latin typeface="Arial" panose="020B0604020202020204" pitchFamily="34" charset="0"/>
              <a:ea typeface="Arial" panose="020B0604020202020204" pitchFamily="34" charset="0"/>
            </a:endParaRPr>
          </a:p>
          <a:p>
            <a:r>
              <a:rPr lang="es-ES" sz="2400" dirty="0">
                <a:latin typeface="Arial" panose="020B0604020202020204" pitchFamily="34" charset="0"/>
                <a:ea typeface="Arial" panose="020B0604020202020204" pitchFamily="34" charset="0"/>
              </a:rPr>
              <a:t> </a:t>
            </a:r>
            <a:endParaRPr lang="en-US" sz="2400" dirty="0">
              <a:latin typeface="Arial" panose="020B0604020202020204" pitchFamily="34" charset="0"/>
              <a:ea typeface="Arial" panose="020B0604020202020204" pitchFamily="34" charset="0"/>
            </a:endParaRPr>
          </a:p>
          <a:p>
            <a:r>
              <a:rPr lang="es-ES" sz="2400" dirty="0">
                <a:latin typeface="Arial" panose="020B0604020202020204" pitchFamily="34" charset="0"/>
                <a:ea typeface="Arial" panose="020B0604020202020204" pitchFamily="34" charset="0"/>
              </a:rPr>
              <a:t>2.- Tú compraste poca capa parda; y el que poca capa parda compra, poca capa parda paga.</a:t>
            </a:r>
            <a:endParaRPr lang="en-US" sz="2400" dirty="0">
              <a:latin typeface="Arial" panose="020B0604020202020204" pitchFamily="34" charset="0"/>
              <a:ea typeface="Arial" panose="020B0604020202020204" pitchFamily="34" charset="0"/>
            </a:endParaRPr>
          </a:p>
          <a:p>
            <a:r>
              <a:rPr lang="es-ES" sz="2400" dirty="0">
                <a:latin typeface="Arial" panose="020B0604020202020204" pitchFamily="34" charset="0"/>
                <a:ea typeface="Arial" panose="020B0604020202020204" pitchFamily="34" charset="0"/>
              </a:rPr>
              <a:t>Yo, que poca capa parda compré, poca capa parda pagué.</a:t>
            </a:r>
            <a:endParaRPr lang="en-US" sz="2400" dirty="0">
              <a:latin typeface="Arial" panose="020B0604020202020204" pitchFamily="34" charset="0"/>
              <a:ea typeface="Arial" panose="020B0604020202020204" pitchFamily="34" charset="0"/>
            </a:endParaRPr>
          </a:p>
          <a:p>
            <a:r>
              <a:rPr lang="es-ES" sz="2400" dirty="0">
                <a:latin typeface="Arial" panose="020B0604020202020204" pitchFamily="34" charset="0"/>
                <a:ea typeface="Arial" panose="020B0604020202020204" pitchFamily="34" charset="0"/>
              </a:rPr>
              <a:t> </a:t>
            </a:r>
            <a:endParaRPr lang="en-US" sz="2400" dirty="0">
              <a:latin typeface="Arial" panose="020B0604020202020204" pitchFamily="34" charset="0"/>
              <a:ea typeface="Arial" panose="020B0604020202020204" pitchFamily="34" charset="0"/>
            </a:endParaRPr>
          </a:p>
          <a:p>
            <a:r>
              <a:rPr lang="es-ES" sz="2400" dirty="0">
                <a:latin typeface="Arial" panose="020B0604020202020204" pitchFamily="34" charset="0"/>
                <a:ea typeface="Arial" panose="020B0604020202020204" pitchFamily="34" charset="0"/>
              </a:rPr>
              <a:t> </a:t>
            </a:r>
            <a:endParaRPr lang="en-US" sz="2400" dirty="0">
              <a:latin typeface="Arial" panose="020B0604020202020204" pitchFamily="34" charset="0"/>
              <a:ea typeface="Arial" panose="020B0604020202020204" pitchFamily="34" charset="0"/>
            </a:endParaRPr>
          </a:p>
          <a:p>
            <a:r>
              <a:rPr lang="es-ES" sz="2400" dirty="0">
                <a:latin typeface="Arial" panose="020B0604020202020204" pitchFamily="34" charset="0"/>
                <a:ea typeface="Arial" panose="020B0604020202020204" pitchFamily="34" charset="0"/>
              </a:rPr>
              <a:t>3.- Tras tres tragos y otros tres,</a:t>
            </a:r>
            <a:endParaRPr lang="en-US" sz="2400" dirty="0">
              <a:latin typeface="Arial" panose="020B0604020202020204" pitchFamily="34" charset="0"/>
              <a:ea typeface="Arial" panose="020B0604020202020204" pitchFamily="34" charset="0"/>
            </a:endParaRPr>
          </a:p>
          <a:p>
            <a:r>
              <a:rPr lang="es-ES" sz="2400" dirty="0">
                <a:latin typeface="Arial" panose="020B0604020202020204" pitchFamily="34" charset="0"/>
                <a:ea typeface="Arial" panose="020B0604020202020204" pitchFamily="34" charset="0"/>
              </a:rPr>
              <a:t>y otros tres;</a:t>
            </a:r>
            <a:endParaRPr lang="en-US" sz="2400" dirty="0">
              <a:latin typeface="Arial" panose="020B0604020202020204" pitchFamily="34" charset="0"/>
              <a:ea typeface="Arial" panose="020B0604020202020204" pitchFamily="34" charset="0"/>
            </a:endParaRPr>
          </a:p>
          <a:p>
            <a:r>
              <a:rPr lang="es-ES" sz="2400" dirty="0">
                <a:latin typeface="Arial" panose="020B0604020202020204" pitchFamily="34" charset="0"/>
                <a:ea typeface="Arial" panose="020B0604020202020204" pitchFamily="34" charset="0"/>
              </a:rPr>
              <a:t>tras los tres tragos,</a:t>
            </a:r>
            <a:endParaRPr lang="en-US" sz="2400" dirty="0">
              <a:latin typeface="Arial" panose="020B0604020202020204" pitchFamily="34" charset="0"/>
              <a:ea typeface="Arial" panose="020B0604020202020204" pitchFamily="34" charset="0"/>
            </a:endParaRPr>
          </a:p>
          <a:p>
            <a:r>
              <a:rPr lang="es-ES" sz="2400" dirty="0">
                <a:latin typeface="Arial" panose="020B0604020202020204" pitchFamily="34" charset="0"/>
                <a:ea typeface="Arial" panose="020B0604020202020204" pitchFamily="34" charset="0"/>
              </a:rPr>
              <a:t>trago y trago son estragos.</a:t>
            </a:r>
            <a:endParaRPr lang="en-US" sz="2400" dirty="0">
              <a:latin typeface="Arial" panose="020B0604020202020204" pitchFamily="34" charset="0"/>
              <a:ea typeface="Arial" panose="020B0604020202020204" pitchFamily="34" charset="0"/>
            </a:endParaRPr>
          </a:p>
          <a:p>
            <a:r>
              <a:rPr lang="es-ES" sz="2400" dirty="0">
                <a:latin typeface="Arial" panose="020B0604020202020204" pitchFamily="34" charset="0"/>
                <a:ea typeface="Arial" panose="020B0604020202020204" pitchFamily="34" charset="0"/>
              </a:rPr>
              <a:t> </a:t>
            </a:r>
            <a:endParaRPr lang="en-US" sz="2400" dirty="0">
              <a:latin typeface="Arial" panose="020B0604020202020204" pitchFamily="34" charset="0"/>
              <a:ea typeface="Arial" panose="020B0604020202020204" pitchFamily="34" charset="0"/>
            </a:endParaRPr>
          </a:p>
          <a:p>
            <a:r>
              <a:rPr lang="es-ES" sz="2400" dirty="0" smtClean="0">
                <a:latin typeface="Arial" panose="020B0604020202020204" pitchFamily="34" charset="0"/>
                <a:ea typeface="Arial" panose="020B0604020202020204" pitchFamily="34" charset="0"/>
              </a:rPr>
              <a:t>4</a:t>
            </a:r>
            <a:r>
              <a:rPr lang="es-ES" sz="2400" dirty="0">
                <a:latin typeface="Arial" panose="020B0604020202020204" pitchFamily="34" charset="0"/>
                <a:ea typeface="Arial" panose="020B0604020202020204" pitchFamily="34" charset="0"/>
              </a:rPr>
              <a:t>.- Travesura de entremés: </a:t>
            </a:r>
            <a:r>
              <a:rPr lang="es-ES" sz="2400" dirty="0" err="1">
                <a:latin typeface="Arial" panose="020B0604020202020204" pitchFamily="34" charset="0"/>
                <a:ea typeface="Arial" panose="020B0604020202020204" pitchFamily="34" charset="0"/>
              </a:rPr>
              <a:t>trápolas</a:t>
            </a:r>
            <a:r>
              <a:rPr lang="es-ES" sz="2400" dirty="0">
                <a:latin typeface="Arial" panose="020B0604020202020204" pitchFamily="34" charset="0"/>
                <a:ea typeface="Arial" panose="020B0604020202020204" pitchFamily="34" charset="0"/>
              </a:rPr>
              <a:t>, tramo y tragón; treinta y tres tragos de ron, tras trozos de trucha extremos. Tris, tres, tras....</a:t>
            </a:r>
            <a:endParaRPr lang="en-US" sz="2400" dirty="0">
              <a:latin typeface="Arial" panose="020B0604020202020204" pitchFamily="34" charset="0"/>
              <a:ea typeface="Arial" panose="020B0604020202020204" pitchFamily="34" charset="0"/>
            </a:endParaRPr>
          </a:p>
          <a:p>
            <a:r>
              <a:rPr lang="es-ES" sz="2400" dirty="0">
                <a:latin typeface="Arial" panose="020B0604020202020204" pitchFamily="34" charset="0"/>
                <a:ea typeface="Arial" panose="020B0604020202020204" pitchFamily="34" charset="0"/>
              </a:rPr>
              <a:t>los truena el tren.</a:t>
            </a:r>
            <a:endParaRPr lang="en-US" sz="2400" dirty="0">
              <a:latin typeface="Arial" panose="020B0604020202020204" pitchFamily="34" charset="0"/>
              <a:ea typeface="Arial" panose="020B0604020202020204" pitchFamily="34" charset="0"/>
            </a:endParaRPr>
          </a:p>
          <a:p>
            <a:r>
              <a:rPr lang="es-ES" sz="2400" dirty="0" err="1">
                <a:latin typeface="Arial" panose="020B0604020202020204" pitchFamily="34" charset="0"/>
                <a:ea typeface="Arial" panose="020B0604020202020204" pitchFamily="34" charset="0"/>
              </a:rPr>
              <a:t>Tron</a:t>
            </a:r>
            <a:r>
              <a:rPr lang="es-ES" sz="2400" dirty="0">
                <a:latin typeface="Arial" panose="020B0604020202020204" pitchFamily="34" charset="0"/>
                <a:ea typeface="Arial" panose="020B0604020202020204" pitchFamily="34" charset="0"/>
              </a:rPr>
              <a:t>, </a:t>
            </a:r>
            <a:r>
              <a:rPr lang="es-ES" sz="2400" dirty="0" err="1">
                <a:latin typeface="Arial" panose="020B0604020202020204" pitchFamily="34" charset="0"/>
                <a:ea typeface="Arial" panose="020B0604020202020204" pitchFamily="34" charset="0"/>
              </a:rPr>
              <a:t>trin</a:t>
            </a:r>
            <a:r>
              <a:rPr lang="es-ES" sz="2400" dirty="0">
                <a:latin typeface="Arial" panose="020B0604020202020204" pitchFamily="34" charset="0"/>
                <a:ea typeface="Arial" panose="020B0604020202020204" pitchFamily="34" charset="0"/>
              </a:rPr>
              <a:t>, </a:t>
            </a:r>
            <a:r>
              <a:rPr lang="es-ES" sz="2400" dirty="0" err="1">
                <a:latin typeface="Arial" panose="020B0604020202020204" pitchFamily="34" charset="0"/>
                <a:ea typeface="Arial" panose="020B0604020202020204" pitchFamily="34" charset="0"/>
              </a:rPr>
              <a:t>tran</a:t>
            </a:r>
            <a:r>
              <a:rPr lang="es-ES" sz="2400" dirty="0">
                <a:latin typeface="Arial" panose="020B0604020202020204" pitchFamily="34" charset="0"/>
                <a:ea typeface="Arial" panose="020B0604020202020204" pitchFamily="34" charset="0"/>
              </a:rPr>
              <a:t>, </a:t>
            </a:r>
            <a:r>
              <a:rPr lang="es-ES" sz="2400" dirty="0" err="1">
                <a:latin typeface="Arial" panose="020B0604020202020204" pitchFamily="34" charset="0"/>
                <a:ea typeface="Arial" panose="020B0604020202020204" pitchFamily="34" charset="0"/>
              </a:rPr>
              <a:t>trum</a:t>
            </a:r>
            <a:r>
              <a:rPr lang="es-ES" sz="2400" dirty="0">
                <a:latin typeface="Arial" panose="020B0604020202020204" pitchFamily="34" charset="0"/>
                <a:ea typeface="Arial" panose="020B0604020202020204" pitchFamily="34" charset="0"/>
              </a:rPr>
              <a:t>, </a:t>
            </a:r>
            <a:r>
              <a:rPr lang="es-ES" sz="2400" dirty="0" err="1">
                <a:latin typeface="Arial" panose="020B0604020202020204" pitchFamily="34" charset="0"/>
                <a:ea typeface="Arial" panose="020B0604020202020204" pitchFamily="34" charset="0"/>
              </a:rPr>
              <a:t>torrontrón</a:t>
            </a:r>
            <a:r>
              <a:rPr lang="es-ES" sz="2400" dirty="0">
                <a:latin typeface="Arial" panose="020B0604020202020204" pitchFamily="34" charset="0"/>
                <a:ea typeface="Arial" panose="020B0604020202020204" pitchFamily="34" charset="0"/>
              </a:rPr>
              <a:t>.</a:t>
            </a:r>
            <a:endParaRPr lang="en-US" sz="2400" dirty="0">
              <a:latin typeface="Arial" panose="020B0604020202020204" pitchFamily="34" charset="0"/>
              <a:ea typeface="Arial" panose="020B0604020202020204" pitchFamily="34" charset="0"/>
            </a:endParaRPr>
          </a:p>
          <a:p>
            <a:r>
              <a:rPr lang="es-ES" sz="2400" dirty="0">
                <a:latin typeface="Arial" panose="020B0604020202020204" pitchFamily="34" charset="0"/>
                <a:ea typeface="Arial" panose="020B0604020202020204" pitchFamily="34" charset="0"/>
              </a:rPr>
              <a:t> </a:t>
            </a:r>
            <a:endParaRPr lang="en-US" sz="2400" dirty="0">
              <a:latin typeface="Arial" panose="020B0604020202020204" pitchFamily="34" charset="0"/>
              <a:ea typeface="Arial" panose="020B0604020202020204" pitchFamily="34" charset="0"/>
            </a:endParaRPr>
          </a:p>
          <a:p>
            <a:r>
              <a:rPr lang="es-ES" dirty="0">
                <a:latin typeface="Arial" panose="020B0604020202020204" pitchFamily="34" charset="0"/>
                <a:ea typeface="Arial" panose="020B0604020202020204" pitchFamily="34" charset="0"/>
              </a:rPr>
              <a:t> </a:t>
            </a:r>
            <a:endParaRPr lang="en-US" dirty="0">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2022865968"/>
      </p:ext>
    </p:extLst>
  </p:cSld>
  <p:clrMapOvr>
    <a:masterClrMapping/>
  </p:clrMapOvr>
  <p:timing>
    <p:tnLst>
      <p:par>
        <p:cTn id="1" dur="indefinite" restart="never" nodeType="tmRoot"/>
      </p:par>
    </p:tnLst>
  </p:timing>
</p:sld>
</file>

<file path=ppt/theme/theme1.xml><?xml version="1.0" encoding="utf-8"?>
<a:theme xmlns:a="http://schemas.openxmlformats.org/drawingml/2006/main" name="Espiral">
  <a:themeElements>
    <a:clrScheme name="Espiral">
      <a:dk1>
        <a:sysClr val="windowText" lastClr="000000"/>
      </a:dk1>
      <a:lt1>
        <a:sysClr val="window" lastClr="FFFFFF"/>
      </a:lt1>
      <a:dk2>
        <a:srgbClr val="2E5369"/>
      </a:dk2>
      <a:lt2>
        <a:srgbClr val="CFE2E7"/>
      </a:lt2>
      <a:accent1>
        <a:srgbClr val="353535"/>
      </a:accent1>
      <a:accent2>
        <a:srgbClr val="1CACE3"/>
      </a:accent2>
      <a:accent3>
        <a:srgbClr val="265991"/>
      </a:accent3>
      <a:accent4>
        <a:srgbClr val="7E40CC"/>
      </a:accent4>
      <a:accent5>
        <a:srgbClr val="B927E9"/>
      </a:accent5>
      <a:accent6>
        <a:srgbClr val="E833BF"/>
      </a:accent6>
      <a:hlink>
        <a:srgbClr val="2DA0F1"/>
      </a:hlink>
      <a:folHlink>
        <a:srgbClr val="7ED1E6"/>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305</TotalTime>
  <Words>1121</Words>
  <Application>Microsoft Office PowerPoint</Application>
  <PresentationFormat>Personalizado</PresentationFormat>
  <Paragraphs>206</Paragraphs>
  <Slides>15</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15</vt:i4>
      </vt:variant>
    </vt:vector>
  </HeadingPairs>
  <TitlesOfParts>
    <vt:vector size="23" baseType="lpstr">
      <vt:lpstr>Arial</vt:lpstr>
      <vt:lpstr>Calibri</vt:lpstr>
      <vt:lpstr>Century Gothic</vt:lpstr>
      <vt:lpstr>Times New Roman</vt:lpstr>
      <vt:lpstr>Trebuchet MS</vt:lpstr>
      <vt:lpstr>Wingdings</vt:lpstr>
      <vt:lpstr>Wingdings 3</vt:lpstr>
      <vt:lpstr>Espiral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(Microsoft Word - gu\355a pr\341ctica completa.doc)</dc:title>
  <dc:creator>Yanira</dc:creator>
  <cp:lastModifiedBy>HP ENVY</cp:lastModifiedBy>
  <cp:revision>31</cp:revision>
  <dcterms:created xsi:type="dcterms:W3CDTF">2020-04-21T06:30:45Z</dcterms:created>
  <dcterms:modified xsi:type="dcterms:W3CDTF">2022-03-28T02:54:10Z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2010-08-13T00:00:00Z</vt:filetime>
  </property>
  <property fmtid="{D5CDD505-2E9C-101B-9397-08002B2CF9AE}" pid="3" name="Creator">
    <vt:lpwstr>PrimoPDF http://www.primopdf.com/</vt:lpwstr>
  </property>
  <property fmtid="{D5CDD505-2E9C-101B-9397-08002B2CF9AE}" pid="4" name="LastSaved">
    <vt:filetime>2020-04-21T00:00:00Z</vt:filetime>
  </property>
</Properties>
</file>