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71" r:id="rId14"/>
    <p:sldId id="272" r:id="rId15"/>
    <p:sldId id="273" r:id="rId16"/>
    <p:sldId id="278" r:id="rId17"/>
    <p:sldId id="279" r:id="rId18"/>
    <p:sldId id="283" r:id="rId19"/>
    <p:sldId id="281" r:id="rId20"/>
    <p:sldId id="282" r:id="rId21"/>
    <p:sldId id="284" r:id="rId22"/>
    <p:sldId id="285" r:id="rId23"/>
    <p:sldId id="268" r:id="rId24"/>
    <p:sldId id="287" r:id="rId25"/>
    <p:sldId id="288" r:id="rId26"/>
    <p:sldId id="289" r:id="rId27"/>
    <p:sldId id="290" r:id="rId28"/>
    <p:sldId id="269" r:id="rId29"/>
  </p:sldIdLst>
  <p:sldSz cx="18288000" cy="10287000"/>
  <p:notesSz cx="18288000" cy="10287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94364" autoAdjust="0"/>
  </p:normalViewPr>
  <p:slideViewPr>
    <p:cSldViewPr>
      <p:cViewPr varScale="1">
        <p:scale>
          <a:sx n="42" d="100"/>
          <a:sy n="42" d="100"/>
        </p:scale>
        <p:origin x="764"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21340"/>
          </a:solidFill>
        </p:spPr>
        <p:txBody>
          <a:bodyPr wrap="square" lIns="0" tIns="0" rIns="0" bIns="0" rtlCol="0"/>
          <a:lstStyle/>
          <a:p>
            <a:endParaRPr/>
          </a:p>
        </p:txBody>
      </p:sp>
      <p:sp>
        <p:nvSpPr>
          <p:cNvPr id="17" name="bg object 17"/>
          <p:cNvSpPr/>
          <p:nvPr/>
        </p:nvSpPr>
        <p:spPr>
          <a:xfrm>
            <a:off x="13827991" y="4278690"/>
            <a:ext cx="627380" cy="1704975"/>
          </a:xfrm>
          <a:custGeom>
            <a:avLst/>
            <a:gdLst/>
            <a:ahLst/>
            <a:cxnLst/>
            <a:rect l="l" t="t" r="r" b="b"/>
            <a:pathLst>
              <a:path w="627380" h="1704975">
                <a:moveTo>
                  <a:pt x="334015" y="1704594"/>
                </a:moveTo>
                <a:lnTo>
                  <a:pt x="0" y="1704594"/>
                </a:lnTo>
                <a:lnTo>
                  <a:pt x="155432" y="852301"/>
                </a:lnTo>
                <a:lnTo>
                  <a:pt x="311223" y="3"/>
                </a:lnTo>
                <a:lnTo>
                  <a:pt x="626938" y="0"/>
                </a:lnTo>
                <a:lnTo>
                  <a:pt x="474125" y="890532"/>
                </a:lnTo>
                <a:lnTo>
                  <a:pt x="334015" y="1704594"/>
                </a:lnTo>
                <a:close/>
              </a:path>
            </a:pathLst>
          </a:custGeom>
          <a:solidFill>
            <a:srgbClr val="E900ED"/>
          </a:solidFill>
        </p:spPr>
        <p:txBody>
          <a:bodyPr wrap="square" lIns="0" tIns="0" rIns="0" bIns="0" rtlCol="0"/>
          <a:lstStyle/>
          <a:p>
            <a:endParaRPr/>
          </a:p>
        </p:txBody>
      </p:sp>
      <p:sp>
        <p:nvSpPr>
          <p:cNvPr id="18" name="bg object 18"/>
          <p:cNvSpPr/>
          <p:nvPr/>
        </p:nvSpPr>
        <p:spPr>
          <a:xfrm>
            <a:off x="13687522" y="4201846"/>
            <a:ext cx="706120" cy="1858010"/>
          </a:xfrm>
          <a:custGeom>
            <a:avLst/>
            <a:gdLst/>
            <a:ahLst/>
            <a:cxnLst/>
            <a:rect l="l" t="t" r="r" b="b"/>
            <a:pathLst>
              <a:path w="706119" h="1858010">
                <a:moveTo>
                  <a:pt x="16813" y="1857159"/>
                </a:moveTo>
                <a:lnTo>
                  <a:pt x="11208" y="1857159"/>
                </a:lnTo>
                <a:lnTo>
                  <a:pt x="10464" y="1856788"/>
                </a:lnTo>
                <a:lnTo>
                  <a:pt x="9705" y="1856788"/>
                </a:lnTo>
                <a:lnTo>
                  <a:pt x="3736" y="1855674"/>
                </a:lnTo>
                <a:lnTo>
                  <a:pt x="0" y="1850106"/>
                </a:lnTo>
                <a:lnTo>
                  <a:pt x="1123" y="1844166"/>
                </a:lnTo>
                <a:lnTo>
                  <a:pt x="29890" y="1694198"/>
                </a:lnTo>
                <a:lnTo>
                  <a:pt x="62392" y="1526411"/>
                </a:lnTo>
                <a:lnTo>
                  <a:pt x="99377" y="1334495"/>
                </a:lnTo>
                <a:lnTo>
                  <a:pt x="130769" y="1172648"/>
                </a:lnTo>
                <a:lnTo>
                  <a:pt x="231649" y="650727"/>
                </a:lnTo>
                <a:lnTo>
                  <a:pt x="265275" y="477372"/>
                </a:lnTo>
                <a:lnTo>
                  <a:pt x="331785" y="132155"/>
                </a:lnTo>
                <a:lnTo>
                  <a:pt x="355662" y="7799"/>
                </a:lnTo>
                <a:lnTo>
                  <a:pt x="356433" y="3710"/>
                </a:lnTo>
                <a:lnTo>
                  <a:pt x="362045" y="0"/>
                </a:lnTo>
                <a:lnTo>
                  <a:pt x="373994" y="2233"/>
                </a:lnTo>
                <a:lnTo>
                  <a:pt x="377722" y="7801"/>
                </a:lnTo>
                <a:lnTo>
                  <a:pt x="376601" y="13731"/>
                </a:lnTo>
                <a:lnTo>
                  <a:pt x="355312" y="123615"/>
                </a:lnTo>
                <a:lnTo>
                  <a:pt x="682928" y="123615"/>
                </a:lnTo>
                <a:lnTo>
                  <a:pt x="678684" y="145150"/>
                </a:lnTo>
                <a:lnTo>
                  <a:pt x="351575" y="145150"/>
                </a:lnTo>
                <a:lnTo>
                  <a:pt x="324312" y="285831"/>
                </a:lnTo>
                <a:lnTo>
                  <a:pt x="651077" y="285831"/>
                </a:lnTo>
                <a:lnTo>
                  <a:pt x="646857" y="307365"/>
                </a:lnTo>
                <a:lnTo>
                  <a:pt x="320195" y="307365"/>
                </a:lnTo>
                <a:lnTo>
                  <a:pt x="288817" y="469209"/>
                </a:lnTo>
                <a:lnTo>
                  <a:pt x="615202" y="469209"/>
                </a:lnTo>
                <a:lnTo>
                  <a:pt x="610986" y="490739"/>
                </a:lnTo>
                <a:lnTo>
                  <a:pt x="284700" y="490739"/>
                </a:lnTo>
                <a:lnTo>
                  <a:pt x="255553" y="642564"/>
                </a:lnTo>
                <a:lnTo>
                  <a:pt x="581209" y="642564"/>
                </a:lnTo>
                <a:lnTo>
                  <a:pt x="577056" y="663722"/>
                </a:lnTo>
                <a:lnTo>
                  <a:pt x="251073" y="663722"/>
                </a:lnTo>
                <a:lnTo>
                  <a:pt x="222308" y="813691"/>
                </a:lnTo>
                <a:lnTo>
                  <a:pt x="547587" y="813691"/>
                </a:lnTo>
                <a:lnTo>
                  <a:pt x="543352" y="835221"/>
                </a:lnTo>
                <a:lnTo>
                  <a:pt x="218191" y="835221"/>
                </a:lnTo>
                <a:lnTo>
                  <a:pt x="192418" y="969228"/>
                </a:lnTo>
                <a:lnTo>
                  <a:pt x="516956" y="969228"/>
                </a:lnTo>
                <a:lnTo>
                  <a:pt x="512803" y="990387"/>
                </a:lnTo>
                <a:lnTo>
                  <a:pt x="188300" y="990387"/>
                </a:lnTo>
                <a:lnTo>
                  <a:pt x="154674" y="1164113"/>
                </a:lnTo>
                <a:lnTo>
                  <a:pt x="478895" y="1164113"/>
                </a:lnTo>
                <a:lnTo>
                  <a:pt x="474684" y="1185643"/>
                </a:lnTo>
                <a:lnTo>
                  <a:pt x="150575" y="1185643"/>
                </a:lnTo>
                <a:lnTo>
                  <a:pt x="123297" y="1326332"/>
                </a:lnTo>
                <a:lnTo>
                  <a:pt x="447078" y="1326332"/>
                </a:lnTo>
                <a:lnTo>
                  <a:pt x="442849" y="1347862"/>
                </a:lnTo>
                <a:lnTo>
                  <a:pt x="119179" y="1347862"/>
                </a:lnTo>
                <a:lnTo>
                  <a:pt x="86300" y="1518247"/>
                </a:lnTo>
                <a:lnTo>
                  <a:pt x="409347" y="1518247"/>
                </a:lnTo>
                <a:lnTo>
                  <a:pt x="405178" y="1539414"/>
                </a:lnTo>
                <a:lnTo>
                  <a:pt x="82190" y="1539414"/>
                </a:lnTo>
                <a:lnTo>
                  <a:pt x="53787" y="1686041"/>
                </a:lnTo>
                <a:lnTo>
                  <a:pt x="376251" y="1686041"/>
                </a:lnTo>
                <a:lnTo>
                  <a:pt x="372005" y="1707561"/>
                </a:lnTo>
                <a:lnTo>
                  <a:pt x="49315" y="1707561"/>
                </a:lnTo>
                <a:lnTo>
                  <a:pt x="22037" y="1848621"/>
                </a:lnTo>
                <a:lnTo>
                  <a:pt x="21293" y="1853447"/>
                </a:lnTo>
                <a:lnTo>
                  <a:pt x="16813" y="1857159"/>
                </a:lnTo>
                <a:close/>
              </a:path>
              <a:path w="706119" h="1858010">
                <a:moveTo>
                  <a:pt x="682928" y="123615"/>
                </a:moveTo>
                <a:lnTo>
                  <a:pt x="660931" y="123615"/>
                </a:lnTo>
                <a:lnTo>
                  <a:pt x="683349" y="9655"/>
                </a:lnTo>
                <a:lnTo>
                  <a:pt x="684472" y="3710"/>
                </a:lnTo>
                <a:lnTo>
                  <a:pt x="690074" y="0"/>
                </a:lnTo>
                <a:lnTo>
                  <a:pt x="702030" y="2233"/>
                </a:lnTo>
                <a:lnTo>
                  <a:pt x="705767" y="7801"/>
                </a:lnTo>
                <a:lnTo>
                  <a:pt x="704646" y="13731"/>
                </a:lnTo>
                <a:lnTo>
                  <a:pt x="682928" y="123615"/>
                </a:lnTo>
                <a:close/>
              </a:path>
              <a:path w="706119" h="1858010">
                <a:moveTo>
                  <a:pt x="651077" y="285831"/>
                </a:moveTo>
                <a:lnTo>
                  <a:pt x="629173" y="285831"/>
                </a:lnTo>
                <a:lnTo>
                  <a:pt x="656821" y="145150"/>
                </a:lnTo>
                <a:lnTo>
                  <a:pt x="351575" y="145150"/>
                </a:lnTo>
                <a:lnTo>
                  <a:pt x="678684" y="145150"/>
                </a:lnTo>
                <a:lnTo>
                  <a:pt x="651077" y="285831"/>
                </a:lnTo>
                <a:close/>
              </a:path>
              <a:path w="706119" h="1858010">
                <a:moveTo>
                  <a:pt x="615202" y="469209"/>
                </a:moveTo>
                <a:lnTo>
                  <a:pt x="593305" y="469209"/>
                </a:lnTo>
                <a:lnTo>
                  <a:pt x="625063" y="307365"/>
                </a:lnTo>
                <a:lnTo>
                  <a:pt x="646857" y="307365"/>
                </a:lnTo>
                <a:lnTo>
                  <a:pt x="615202" y="469209"/>
                </a:lnTo>
                <a:close/>
              </a:path>
              <a:path w="706119" h="1858010">
                <a:moveTo>
                  <a:pt x="581209" y="642564"/>
                </a:moveTo>
                <a:lnTo>
                  <a:pt x="559305" y="642564"/>
                </a:lnTo>
                <a:lnTo>
                  <a:pt x="589195" y="490739"/>
                </a:lnTo>
                <a:lnTo>
                  <a:pt x="610986" y="490739"/>
                </a:lnTo>
                <a:lnTo>
                  <a:pt x="581209" y="642564"/>
                </a:lnTo>
                <a:close/>
              </a:path>
              <a:path w="706119" h="1858010">
                <a:moveTo>
                  <a:pt x="547587" y="813691"/>
                </a:moveTo>
                <a:lnTo>
                  <a:pt x="525305" y="813691"/>
                </a:lnTo>
                <a:lnTo>
                  <a:pt x="554821" y="663722"/>
                </a:lnTo>
                <a:lnTo>
                  <a:pt x="577056" y="663722"/>
                </a:lnTo>
                <a:lnTo>
                  <a:pt x="547587" y="813691"/>
                </a:lnTo>
                <a:close/>
              </a:path>
              <a:path w="706119" h="1858010">
                <a:moveTo>
                  <a:pt x="516956" y="969228"/>
                </a:moveTo>
                <a:lnTo>
                  <a:pt x="495414" y="969228"/>
                </a:lnTo>
                <a:lnTo>
                  <a:pt x="521568" y="835221"/>
                </a:lnTo>
                <a:lnTo>
                  <a:pt x="543352" y="835221"/>
                </a:lnTo>
                <a:lnTo>
                  <a:pt x="516956" y="969228"/>
                </a:lnTo>
                <a:close/>
              </a:path>
              <a:path w="706119" h="1858010">
                <a:moveTo>
                  <a:pt x="478895" y="1164113"/>
                </a:moveTo>
                <a:lnTo>
                  <a:pt x="456931" y="1164113"/>
                </a:lnTo>
                <a:lnTo>
                  <a:pt x="490931" y="990387"/>
                </a:lnTo>
                <a:lnTo>
                  <a:pt x="512803" y="990387"/>
                </a:lnTo>
                <a:lnTo>
                  <a:pt x="478895" y="1164113"/>
                </a:lnTo>
                <a:close/>
              </a:path>
              <a:path w="706119" h="1858010">
                <a:moveTo>
                  <a:pt x="447078" y="1326332"/>
                </a:moveTo>
                <a:lnTo>
                  <a:pt x="425173" y="1326332"/>
                </a:lnTo>
                <a:lnTo>
                  <a:pt x="452821" y="1185643"/>
                </a:lnTo>
                <a:lnTo>
                  <a:pt x="474684" y="1185643"/>
                </a:lnTo>
                <a:lnTo>
                  <a:pt x="447078" y="1326332"/>
                </a:lnTo>
                <a:close/>
              </a:path>
              <a:path w="706119" h="1858010">
                <a:moveTo>
                  <a:pt x="409347" y="1518247"/>
                </a:moveTo>
                <a:lnTo>
                  <a:pt x="387436" y="1518247"/>
                </a:lnTo>
                <a:lnTo>
                  <a:pt x="420689" y="1347862"/>
                </a:lnTo>
                <a:lnTo>
                  <a:pt x="442849" y="1347862"/>
                </a:lnTo>
                <a:lnTo>
                  <a:pt x="409347" y="1518247"/>
                </a:lnTo>
                <a:close/>
              </a:path>
              <a:path w="706119" h="1858010">
                <a:moveTo>
                  <a:pt x="406865" y="1530868"/>
                </a:moveTo>
                <a:close/>
              </a:path>
              <a:path w="706119" h="1858010">
                <a:moveTo>
                  <a:pt x="376251" y="1686041"/>
                </a:moveTo>
                <a:lnTo>
                  <a:pt x="354557" y="1686041"/>
                </a:lnTo>
                <a:lnTo>
                  <a:pt x="383319" y="1539414"/>
                </a:lnTo>
                <a:lnTo>
                  <a:pt x="405178" y="1539414"/>
                </a:lnTo>
                <a:lnTo>
                  <a:pt x="376251" y="1686041"/>
                </a:lnTo>
                <a:close/>
              </a:path>
              <a:path w="706119" h="1858010">
                <a:moveTo>
                  <a:pt x="338876" y="1857530"/>
                </a:moveTo>
                <a:lnTo>
                  <a:pt x="332894" y="1857530"/>
                </a:lnTo>
                <a:lnTo>
                  <a:pt x="332147" y="1857159"/>
                </a:lnTo>
                <a:lnTo>
                  <a:pt x="331403" y="1857159"/>
                </a:lnTo>
                <a:lnTo>
                  <a:pt x="325422" y="1856045"/>
                </a:lnTo>
                <a:lnTo>
                  <a:pt x="321685" y="1850477"/>
                </a:lnTo>
                <a:lnTo>
                  <a:pt x="322879" y="1844166"/>
                </a:lnTo>
                <a:lnTo>
                  <a:pt x="349707" y="1707561"/>
                </a:lnTo>
                <a:lnTo>
                  <a:pt x="372005" y="1707561"/>
                </a:lnTo>
                <a:lnTo>
                  <a:pt x="344103" y="1848992"/>
                </a:lnTo>
                <a:lnTo>
                  <a:pt x="343356" y="1853818"/>
                </a:lnTo>
                <a:lnTo>
                  <a:pt x="338876" y="1857530"/>
                </a:lnTo>
                <a:close/>
              </a:path>
            </a:pathLst>
          </a:custGeom>
          <a:solidFill>
            <a:srgbClr val="FFFFFF"/>
          </a:solidFill>
        </p:spPr>
        <p:txBody>
          <a:bodyPr wrap="square" lIns="0" tIns="0" rIns="0" bIns="0" rtlCol="0"/>
          <a:lstStyle/>
          <a:p>
            <a:endParaRPr/>
          </a:p>
        </p:txBody>
      </p:sp>
      <p:sp>
        <p:nvSpPr>
          <p:cNvPr id="19" name="bg object 19"/>
          <p:cNvSpPr/>
          <p:nvPr/>
        </p:nvSpPr>
        <p:spPr>
          <a:xfrm>
            <a:off x="9117289" y="3473078"/>
            <a:ext cx="974725" cy="733425"/>
          </a:xfrm>
          <a:custGeom>
            <a:avLst/>
            <a:gdLst/>
            <a:ahLst/>
            <a:cxnLst/>
            <a:rect l="l" t="t" r="r" b="b"/>
            <a:pathLst>
              <a:path w="974725" h="733425">
                <a:moveTo>
                  <a:pt x="875666" y="733047"/>
                </a:moveTo>
                <a:lnTo>
                  <a:pt x="98448" y="733047"/>
                </a:lnTo>
                <a:lnTo>
                  <a:pt x="60216" y="725224"/>
                </a:lnTo>
                <a:lnTo>
                  <a:pt x="28913" y="703921"/>
                </a:lnTo>
                <a:lnTo>
                  <a:pt x="7766" y="672388"/>
                </a:lnTo>
                <a:lnTo>
                  <a:pt x="0" y="633874"/>
                </a:lnTo>
                <a:lnTo>
                  <a:pt x="0" y="99174"/>
                </a:lnTo>
                <a:lnTo>
                  <a:pt x="7766" y="60660"/>
                </a:lnTo>
                <a:lnTo>
                  <a:pt x="28913" y="29126"/>
                </a:lnTo>
                <a:lnTo>
                  <a:pt x="60215" y="7823"/>
                </a:lnTo>
                <a:lnTo>
                  <a:pt x="98446" y="0"/>
                </a:lnTo>
                <a:lnTo>
                  <a:pt x="573476" y="0"/>
                </a:lnTo>
                <a:lnTo>
                  <a:pt x="875666" y="0"/>
                </a:lnTo>
                <a:lnTo>
                  <a:pt x="913808" y="7823"/>
                </a:lnTo>
                <a:lnTo>
                  <a:pt x="945080" y="29126"/>
                </a:lnTo>
                <a:lnTo>
                  <a:pt x="966257" y="60660"/>
                </a:lnTo>
                <a:lnTo>
                  <a:pt x="974113" y="99174"/>
                </a:lnTo>
                <a:lnTo>
                  <a:pt x="974113" y="633874"/>
                </a:lnTo>
                <a:lnTo>
                  <a:pt x="966347" y="672388"/>
                </a:lnTo>
                <a:lnTo>
                  <a:pt x="945200" y="703921"/>
                </a:lnTo>
                <a:lnTo>
                  <a:pt x="913898" y="725224"/>
                </a:lnTo>
                <a:lnTo>
                  <a:pt x="875666" y="733047"/>
                </a:lnTo>
                <a:close/>
              </a:path>
            </a:pathLst>
          </a:custGeom>
          <a:solidFill>
            <a:srgbClr val="E900ED"/>
          </a:solidFill>
        </p:spPr>
        <p:txBody>
          <a:bodyPr wrap="square" lIns="0" tIns="0" rIns="0" bIns="0" rtlCol="0"/>
          <a:lstStyle/>
          <a:p>
            <a:endParaRPr/>
          </a:p>
        </p:txBody>
      </p:sp>
      <p:sp>
        <p:nvSpPr>
          <p:cNvPr id="20" name="bg object 20"/>
          <p:cNvSpPr/>
          <p:nvPr/>
        </p:nvSpPr>
        <p:spPr>
          <a:xfrm>
            <a:off x="9066314" y="3403749"/>
            <a:ext cx="990600" cy="749935"/>
          </a:xfrm>
          <a:custGeom>
            <a:avLst/>
            <a:gdLst/>
            <a:ahLst/>
            <a:cxnLst/>
            <a:rect l="l" t="t" r="r" b="b"/>
            <a:pathLst>
              <a:path w="990600" h="749935">
                <a:moveTo>
                  <a:pt x="883785" y="749414"/>
                </a:moveTo>
                <a:lnTo>
                  <a:pt x="106567" y="749414"/>
                </a:lnTo>
                <a:lnTo>
                  <a:pt x="65119" y="740967"/>
                </a:lnTo>
                <a:lnTo>
                  <a:pt x="31242" y="717941"/>
                </a:lnTo>
                <a:lnTo>
                  <a:pt x="8385" y="683813"/>
                </a:lnTo>
                <a:lnTo>
                  <a:pt x="33" y="642222"/>
                </a:lnTo>
                <a:lnTo>
                  <a:pt x="0" y="107357"/>
                </a:lnTo>
                <a:lnTo>
                  <a:pt x="8386" y="65601"/>
                </a:lnTo>
                <a:lnTo>
                  <a:pt x="31246" y="31473"/>
                </a:lnTo>
                <a:lnTo>
                  <a:pt x="65136" y="8447"/>
                </a:lnTo>
                <a:lnTo>
                  <a:pt x="106570" y="3"/>
                </a:lnTo>
                <a:lnTo>
                  <a:pt x="883789" y="3"/>
                </a:lnTo>
                <a:lnTo>
                  <a:pt x="925240" y="8450"/>
                </a:lnTo>
                <a:lnTo>
                  <a:pt x="937133" y="16533"/>
                </a:lnTo>
                <a:lnTo>
                  <a:pt x="106567" y="16535"/>
                </a:lnTo>
                <a:lnTo>
                  <a:pt x="92385" y="17675"/>
                </a:lnTo>
                <a:lnTo>
                  <a:pt x="78873" y="20966"/>
                </a:lnTo>
                <a:lnTo>
                  <a:pt x="66226" y="26213"/>
                </a:lnTo>
                <a:lnTo>
                  <a:pt x="54641" y="33221"/>
                </a:lnTo>
                <a:lnTo>
                  <a:pt x="55275" y="33540"/>
                </a:lnTo>
                <a:lnTo>
                  <a:pt x="55917" y="33704"/>
                </a:lnTo>
                <a:lnTo>
                  <a:pt x="56391" y="34185"/>
                </a:lnTo>
                <a:lnTo>
                  <a:pt x="65951" y="42694"/>
                </a:lnTo>
                <a:lnTo>
                  <a:pt x="43326" y="42694"/>
                </a:lnTo>
                <a:lnTo>
                  <a:pt x="32132" y="56225"/>
                </a:lnTo>
                <a:lnTo>
                  <a:pt x="23655" y="71775"/>
                </a:lnTo>
                <a:lnTo>
                  <a:pt x="18284" y="88951"/>
                </a:lnTo>
                <a:lnTo>
                  <a:pt x="16408" y="107357"/>
                </a:lnTo>
                <a:lnTo>
                  <a:pt x="16410" y="642222"/>
                </a:lnTo>
                <a:lnTo>
                  <a:pt x="17534" y="656462"/>
                </a:lnTo>
                <a:lnTo>
                  <a:pt x="20757" y="669964"/>
                </a:lnTo>
                <a:lnTo>
                  <a:pt x="25901" y="682594"/>
                </a:lnTo>
                <a:lnTo>
                  <a:pt x="32820" y="694216"/>
                </a:lnTo>
                <a:lnTo>
                  <a:pt x="55982" y="694216"/>
                </a:lnTo>
                <a:lnTo>
                  <a:pt x="45400" y="704005"/>
                </a:lnTo>
                <a:lnTo>
                  <a:pt x="44441" y="704968"/>
                </a:lnTo>
                <a:lnTo>
                  <a:pt x="43327" y="705449"/>
                </a:lnTo>
                <a:lnTo>
                  <a:pt x="42214" y="705770"/>
                </a:lnTo>
                <a:lnTo>
                  <a:pt x="55653" y="717141"/>
                </a:lnTo>
                <a:lnTo>
                  <a:pt x="71108" y="725729"/>
                </a:lnTo>
                <a:lnTo>
                  <a:pt x="88205" y="731157"/>
                </a:lnTo>
                <a:lnTo>
                  <a:pt x="106570" y="733050"/>
                </a:lnTo>
                <a:lnTo>
                  <a:pt x="936883" y="733050"/>
                </a:lnTo>
                <a:lnTo>
                  <a:pt x="925236" y="740967"/>
                </a:lnTo>
                <a:lnTo>
                  <a:pt x="883785" y="749414"/>
                </a:lnTo>
                <a:close/>
              </a:path>
              <a:path w="990600" h="749935">
                <a:moveTo>
                  <a:pt x="519809" y="424780"/>
                </a:moveTo>
                <a:lnTo>
                  <a:pt x="495259" y="424780"/>
                </a:lnTo>
                <a:lnTo>
                  <a:pt x="933968" y="34185"/>
                </a:lnTo>
                <a:lnTo>
                  <a:pt x="934446" y="33702"/>
                </a:lnTo>
                <a:lnTo>
                  <a:pt x="935083" y="33539"/>
                </a:lnTo>
                <a:lnTo>
                  <a:pt x="935720" y="33219"/>
                </a:lnTo>
                <a:lnTo>
                  <a:pt x="924134" y="26212"/>
                </a:lnTo>
                <a:lnTo>
                  <a:pt x="911487" y="20965"/>
                </a:lnTo>
                <a:lnTo>
                  <a:pt x="897974" y="17674"/>
                </a:lnTo>
                <a:lnTo>
                  <a:pt x="883789" y="16533"/>
                </a:lnTo>
                <a:lnTo>
                  <a:pt x="937135" y="16535"/>
                </a:lnTo>
                <a:lnTo>
                  <a:pt x="959116" y="31475"/>
                </a:lnTo>
                <a:lnTo>
                  <a:pt x="966629" y="42694"/>
                </a:lnTo>
                <a:lnTo>
                  <a:pt x="947030" y="42694"/>
                </a:lnTo>
                <a:lnTo>
                  <a:pt x="946712" y="44135"/>
                </a:lnTo>
                <a:lnTo>
                  <a:pt x="945915" y="45420"/>
                </a:lnTo>
                <a:lnTo>
                  <a:pt x="944800" y="46542"/>
                </a:lnTo>
                <a:lnTo>
                  <a:pt x="595139" y="358022"/>
                </a:lnTo>
                <a:lnTo>
                  <a:pt x="606930" y="368935"/>
                </a:lnTo>
                <a:lnTo>
                  <a:pt x="582555" y="368935"/>
                </a:lnTo>
                <a:lnTo>
                  <a:pt x="519809" y="424780"/>
                </a:lnTo>
                <a:close/>
              </a:path>
              <a:path w="990600" h="749935">
                <a:moveTo>
                  <a:pt x="975004" y="694216"/>
                </a:moveTo>
                <a:lnTo>
                  <a:pt x="957544" y="694216"/>
                </a:lnTo>
                <a:lnTo>
                  <a:pt x="964485" y="682571"/>
                </a:lnTo>
                <a:lnTo>
                  <a:pt x="969645" y="669904"/>
                </a:lnTo>
                <a:lnTo>
                  <a:pt x="972849" y="656394"/>
                </a:lnTo>
                <a:lnTo>
                  <a:pt x="973952" y="642222"/>
                </a:lnTo>
                <a:lnTo>
                  <a:pt x="973952" y="107357"/>
                </a:lnTo>
                <a:lnTo>
                  <a:pt x="972075" y="88884"/>
                </a:lnTo>
                <a:lnTo>
                  <a:pt x="966704" y="71716"/>
                </a:lnTo>
                <a:lnTo>
                  <a:pt x="958226" y="56203"/>
                </a:lnTo>
                <a:lnTo>
                  <a:pt x="947030" y="42694"/>
                </a:lnTo>
                <a:lnTo>
                  <a:pt x="966629" y="42694"/>
                </a:lnTo>
                <a:lnTo>
                  <a:pt x="981971" y="65603"/>
                </a:lnTo>
                <a:lnTo>
                  <a:pt x="990356" y="107357"/>
                </a:lnTo>
                <a:lnTo>
                  <a:pt x="990323" y="642222"/>
                </a:lnTo>
                <a:lnTo>
                  <a:pt x="981971" y="683813"/>
                </a:lnTo>
                <a:lnTo>
                  <a:pt x="975004" y="694216"/>
                </a:lnTo>
                <a:close/>
              </a:path>
              <a:path w="990600" h="749935">
                <a:moveTo>
                  <a:pt x="55982" y="694216"/>
                </a:moveTo>
                <a:lnTo>
                  <a:pt x="32820" y="694216"/>
                </a:lnTo>
                <a:lnTo>
                  <a:pt x="33137" y="693413"/>
                </a:lnTo>
                <a:lnTo>
                  <a:pt x="33616" y="692611"/>
                </a:lnTo>
                <a:lnTo>
                  <a:pt x="34410" y="691969"/>
                </a:lnTo>
                <a:lnTo>
                  <a:pt x="395380" y="357862"/>
                </a:lnTo>
                <a:lnTo>
                  <a:pt x="45560" y="46542"/>
                </a:lnTo>
                <a:lnTo>
                  <a:pt x="44439" y="45420"/>
                </a:lnTo>
                <a:lnTo>
                  <a:pt x="43805" y="44135"/>
                </a:lnTo>
                <a:lnTo>
                  <a:pt x="43326" y="42694"/>
                </a:lnTo>
                <a:lnTo>
                  <a:pt x="65951" y="42694"/>
                </a:lnTo>
                <a:lnTo>
                  <a:pt x="432512" y="368934"/>
                </a:lnTo>
                <a:lnTo>
                  <a:pt x="407645" y="368935"/>
                </a:lnTo>
                <a:lnTo>
                  <a:pt x="55982" y="694216"/>
                </a:lnTo>
                <a:close/>
              </a:path>
              <a:path w="990600" h="749935">
                <a:moveTo>
                  <a:pt x="497011" y="444036"/>
                </a:moveTo>
                <a:lnTo>
                  <a:pt x="493188" y="444036"/>
                </a:lnTo>
                <a:lnTo>
                  <a:pt x="491277" y="443395"/>
                </a:lnTo>
                <a:lnTo>
                  <a:pt x="489684" y="441950"/>
                </a:lnTo>
                <a:lnTo>
                  <a:pt x="407645" y="368934"/>
                </a:lnTo>
                <a:lnTo>
                  <a:pt x="432512" y="368935"/>
                </a:lnTo>
                <a:lnTo>
                  <a:pt x="495259" y="424780"/>
                </a:lnTo>
                <a:lnTo>
                  <a:pt x="519809" y="424780"/>
                </a:lnTo>
                <a:lnTo>
                  <a:pt x="500516" y="441950"/>
                </a:lnTo>
                <a:lnTo>
                  <a:pt x="498923" y="443395"/>
                </a:lnTo>
                <a:lnTo>
                  <a:pt x="497011" y="444036"/>
                </a:lnTo>
                <a:close/>
              </a:path>
              <a:path w="990600" h="749935">
                <a:moveTo>
                  <a:pt x="936883" y="733050"/>
                </a:moveTo>
                <a:lnTo>
                  <a:pt x="883789" y="733050"/>
                </a:lnTo>
                <a:lnTo>
                  <a:pt x="902153" y="731157"/>
                </a:lnTo>
                <a:lnTo>
                  <a:pt x="919233" y="725729"/>
                </a:lnTo>
                <a:lnTo>
                  <a:pt x="934640" y="717141"/>
                </a:lnTo>
                <a:lnTo>
                  <a:pt x="947986" y="705770"/>
                </a:lnTo>
                <a:lnTo>
                  <a:pt x="946871" y="705449"/>
                </a:lnTo>
                <a:lnTo>
                  <a:pt x="945756" y="704807"/>
                </a:lnTo>
                <a:lnTo>
                  <a:pt x="944800" y="704005"/>
                </a:lnTo>
                <a:lnTo>
                  <a:pt x="582555" y="368935"/>
                </a:lnTo>
                <a:lnTo>
                  <a:pt x="606930" y="368935"/>
                </a:lnTo>
                <a:lnTo>
                  <a:pt x="955951" y="691969"/>
                </a:lnTo>
                <a:lnTo>
                  <a:pt x="956588" y="692611"/>
                </a:lnTo>
                <a:lnTo>
                  <a:pt x="957544" y="694216"/>
                </a:lnTo>
                <a:lnTo>
                  <a:pt x="975004" y="694216"/>
                </a:lnTo>
                <a:lnTo>
                  <a:pt x="959114" y="717941"/>
                </a:lnTo>
                <a:lnTo>
                  <a:pt x="936883" y="733050"/>
                </a:lnTo>
                <a:close/>
              </a:path>
            </a:pathLst>
          </a:custGeom>
          <a:solidFill>
            <a:srgbClr val="FFFFFF"/>
          </a:solidFill>
        </p:spPr>
        <p:txBody>
          <a:bodyPr wrap="square" lIns="0" tIns="0" rIns="0" bIns="0" rtlCol="0"/>
          <a:lstStyle/>
          <a:p>
            <a:endParaRPr/>
          </a:p>
        </p:txBody>
      </p:sp>
      <p:sp>
        <p:nvSpPr>
          <p:cNvPr id="21" name="bg object 21"/>
          <p:cNvSpPr/>
          <p:nvPr/>
        </p:nvSpPr>
        <p:spPr>
          <a:xfrm>
            <a:off x="10839294" y="1471055"/>
            <a:ext cx="1290955" cy="1270000"/>
          </a:xfrm>
          <a:custGeom>
            <a:avLst/>
            <a:gdLst/>
            <a:ahLst/>
            <a:cxnLst/>
            <a:rect l="l" t="t" r="r" b="b"/>
            <a:pathLst>
              <a:path w="1290954" h="1270000">
                <a:moveTo>
                  <a:pt x="718534" y="139699"/>
                </a:moveTo>
                <a:lnTo>
                  <a:pt x="571579" y="139699"/>
                </a:lnTo>
                <a:lnTo>
                  <a:pt x="572626" y="126999"/>
                </a:lnTo>
                <a:lnTo>
                  <a:pt x="572626" y="0"/>
                </a:lnTo>
                <a:lnTo>
                  <a:pt x="718796" y="0"/>
                </a:lnTo>
                <a:lnTo>
                  <a:pt x="718796" y="126999"/>
                </a:lnTo>
                <a:lnTo>
                  <a:pt x="718534" y="126999"/>
                </a:lnTo>
                <a:lnTo>
                  <a:pt x="718534" y="139699"/>
                </a:lnTo>
                <a:close/>
              </a:path>
              <a:path w="1290954" h="1270000">
                <a:moveTo>
                  <a:pt x="512905" y="317499"/>
                </a:moveTo>
                <a:lnTo>
                  <a:pt x="247811" y="317499"/>
                </a:lnTo>
                <a:lnTo>
                  <a:pt x="265285" y="304799"/>
                </a:lnTo>
                <a:lnTo>
                  <a:pt x="283891" y="279399"/>
                </a:lnTo>
                <a:lnTo>
                  <a:pt x="303577" y="253999"/>
                </a:lnTo>
                <a:lnTo>
                  <a:pt x="324296" y="241299"/>
                </a:lnTo>
                <a:lnTo>
                  <a:pt x="260909" y="126999"/>
                </a:lnTo>
                <a:lnTo>
                  <a:pt x="397381" y="38099"/>
                </a:lnTo>
                <a:lnTo>
                  <a:pt x="456844" y="152399"/>
                </a:lnTo>
                <a:lnTo>
                  <a:pt x="456844" y="165099"/>
                </a:lnTo>
                <a:lnTo>
                  <a:pt x="1007117" y="165099"/>
                </a:lnTo>
                <a:lnTo>
                  <a:pt x="959791" y="241299"/>
                </a:lnTo>
                <a:lnTo>
                  <a:pt x="979577" y="253999"/>
                </a:lnTo>
                <a:lnTo>
                  <a:pt x="998429" y="279399"/>
                </a:lnTo>
                <a:lnTo>
                  <a:pt x="1016299" y="292099"/>
                </a:lnTo>
                <a:lnTo>
                  <a:pt x="598905" y="292099"/>
                </a:lnTo>
                <a:lnTo>
                  <a:pt x="554764" y="304799"/>
                </a:lnTo>
                <a:lnTo>
                  <a:pt x="512905" y="317499"/>
                </a:lnTo>
                <a:close/>
              </a:path>
              <a:path w="1290954" h="1270000">
                <a:moveTo>
                  <a:pt x="1007117" y="165099"/>
                </a:moveTo>
                <a:lnTo>
                  <a:pt x="830911" y="165099"/>
                </a:lnTo>
                <a:lnTo>
                  <a:pt x="894303" y="38099"/>
                </a:lnTo>
                <a:lnTo>
                  <a:pt x="1030780" y="126999"/>
                </a:lnTo>
                <a:lnTo>
                  <a:pt x="1007117" y="165099"/>
                </a:lnTo>
                <a:close/>
              </a:path>
              <a:path w="1290954" h="1270000">
                <a:moveTo>
                  <a:pt x="813094" y="165099"/>
                </a:moveTo>
                <a:lnTo>
                  <a:pt x="462083" y="165099"/>
                </a:lnTo>
                <a:lnTo>
                  <a:pt x="515128" y="139699"/>
                </a:lnTo>
                <a:lnTo>
                  <a:pt x="756656" y="139699"/>
                </a:lnTo>
                <a:lnTo>
                  <a:pt x="770400" y="152399"/>
                </a:lnTo>
                <a:lnTo>
                  <a:pt x="799706" y="152399"/>
                </a:lnTo>
                <a:lnTo>
                  <a:pt x="813094" y="165099"/>
                </a:lnTo>
                <a:close/>
              </a:path>
              <a:path w="1290954" h="1270000">
                <a:moveTo>
                  <a:pt x="134638" y="1028699"/>
                </a:moveTo>
                <a:lnTo>
                  <a:pt x="53967" y="901699"/>
                </a:lnTo>
                <a:lnTo>
                  <a:pt x="167382" y="825499"/>
                </a:lnTo>
                <a:lnTo>
                  <a:pt x="171578" y="825499"/>
                </a:lnTo>
                <a:lnTo>
                  <a:pt x="171057" y="812799"/>
                </a:lnTo>
                <a:lnTo>
                  <a:pt x="162466" y="800099"/>
                </a:lnTo>
                <a:lnTo>
                  <a:pt x="155174" y="774699"/>
                </a:lnTo>
                <a:lnTo>
                  <a:pt x="149208" y="749299"/>
                </a:lnTo>
                <a:lnTo>
                  <a:pt x="144594" y="723899"/>
                </a:lnTo>
                <a:lnTo>
                  <a:pt x="0" y="723899"/>
                </a:lnTo>
                <a:lnTo>
                  <a:pt x="0" y="558799"/>
                </a:lnTo>
                <a:lnTo>
                  <a:pt x="142763" y="558799"/>
                </a:lnTo>
                <a:lnTo>
                  <a:pt x="144594" y="546099"/>
                </a:lnTo>
                <a:lnTo>
                  <a:pt x="149451" y="520699"/>
                </a:lnTo>
                <a:lnTo>
                  <a:pt x="155729" y="495299"/>
                </a:lnTo>
                <a:lnTo>
                  <a:pt x="163383" y="469899"/>
                </a:lnTo>
                <a:lnTo>
                  <a:pt x="172366" y="457199"/>
                </a:lnTo>
                <a:lnTo>
                  <a:pt x="172888" y="444499"/>
                </a:lnTo>
                <a:lnTo>
                  <a:pt x="168170" y="444499"/>
                </a:lnTo>
                <a:lnTo>
                  <a:pt x="81726" y="393699"/>
                </a:lnTo>
                <a:lnTo>
                  <a:pt x="75177" y="393699"/>
                </a:lnTo>
                <a:lnTo>
                  <a:pt x="54488" y="380999"/>
                </a:lnTo>
                <a:lnTo>
                  <a:pt x="77543" y="342899"/>
                </a:lnTo>
                <a:lnTo>
                  <a:pt x="80937" y="342899"/>
                </a:lnTo>
                <a:lnTo>
                  <a:pt x="134383" y="241299"/>
                </a:lnTo>
                <a:lnTo>
                  <a:pt x="241262" y="317499"/>
                </a:lnTo>
                <a:lnTo>
                  <a:pt x="512905" y="317499"/>
                </a:lnTo>
                <a:lnTo>
                  <a:pt x="473735" y="342899"/>
                </a:lnTo>
                <a:lnTo>
                  <a:pt x="437656" y="368299"/>
                </a:lnTo>
                <a:lnTo>
                  <a:pt x="405075" y="393699"/>
                </a:lnTo>
                <a:lnTo>
                  <a:pt x="376396" y="419099"/>
                </a:lnTo>
                <a:lnTo>
                  <a:pt x="352024" y="457199"/>
                </a:lnTo>
                <a:lnTo>
                  <a:pt x="332363" y="495299"/>
                </a:lnTo>
                <a:lnTo>
                  <a:pt x="317819" y="546099"/>
                </a:lnTo>
                <a:lnTo>
                  <a:pt x="308795" y="584199"/>
                </a:lnTo>
                <a:lnTo>
                  <a:pt x="305697" y="634999"/>
                </a:lnTo>
                <a:lnTo>
                  <a:pt x="308795" y="673099"/>
                </a:lnTo>
                <a:lnTo>
                  <a:pt x="317819" y="723899"/>
                </a:lnTo>
                <a:lnTo>
                  <a:pt x="332363" y="761999"/>
                </a:lnTo>
                <a:lnTo>
                  <a:pt x="352024" y="800099"/>
                </a:lnTo>
                <a:lnTo>
                  <a:pt x="376396" y="838199"/>
                </a:lnTo>
                <a:lnTo>
                  <a:pt x="405075" y="876299"/>
                </a:lnTo>
                <a:lnTo>
                  <a:pt x="437656" y="901699"/>
                </a:lnTo>
                <a:lnTo>
                  <a:pt x="473735" y="927099"/>
                </a:lnTo>
                <a:lnTo>
                  <a:pt x="512905" y="939799"/>
                </a:lnTo>
                <a:lnTo>
                  <a:pt x="554764" y="952499"/>
                </a:lnTo>
                <a:lnTo>
                  <a:pt x="598905" y="965199"/>
                </a:lnTo>
                <a:lnTo>
                  <a:pt x="252783" y="965199"/>
                </a:lnTo>
                <a:lnTo>
                  <a:pt x="134638" y="1028699"/>
                </a:lnTo>
                <a:close/>
              </a:path>
              <a:path w="1290954" h="1270000">
                <a:moveTo>
                  <a:pt x="1203335" y="317499"/>
                </a:moveTo>
                <a:lnTo>
                  <a:pt x="1038377" y="317499"/>
                </a:lnTo>
                <a:lnTo>
                  <a:pt x="1161756" y="241299"/>
                </a:lnTo>
                <a:lnTo>
                  <a:pt x="1203335" y="317499"/>
                </a:lnTo>
                <a:close/>
              </a:path>
              <a:path w="1290954" h="1270000">
                <a:moveTo>
                  <a:pt x="966078" y="1028699"/>
                </a:moveTo>
                <a:lnTo>
                  <a:pt x="326654" y="1028699"/>
                </a:lnTo>
                <a:lnTo>
                  <a:pt x="308534" y="1015999"/>
                </a:lnTo>
                <a:lnTo>
                  <a:pt x="291126" y="990599"/>
                </a:lnTo>
                <a:lnTo>
                  <a:pt x="274454" y="977899"/>
                </a:lnTo>
                <a:lnTo>
                  <a:pt x="258543" y="965199"/>
                </a:lnTo>
                <a:lnTo>
                  <a:pt x="690945" y="965199"/>
                </a:lnTo>
                <a:lnTo>
                  <a:pt x="735086" y="952499"/>
                </a:lnTo>
                <a:lnTo>
                  <a:pt x="776945" y="939799"/>
                </a:lnTo>
                <a:lnTo>
                  <a:pt x="816116" y="927099"/>
                </a:lnTo>
                <a:lnTo>
                  <a:pt x="852194" y="901699"/>
                </a:lnTo>
                <a:lnTo>
                  <a:pt x="884775" y="876299"/>
                </a:lnTo>
                <a:lnTo>
                  <a:pt x="913454" y="838199"/>
                </a:lnTo>
                <a:lnTo>
                  <a:pt x="937826" y="800099"/>
                </a:lnTo>
                <a:lnTo>
                  <a:pt x="957487" y="761999"/>
                </a:lnTo>
                <a:lnTo>
                  <a:pt x="972032" y="723899"/>
                </a:lnTo>
                <a:lnTo>
                  <a:pt x="981055" y="673099"/>
                </a:lnTo>
                <a:lnTo>
                  <a:pt x="984153" y="634999"/>
                </a:lnTo>
                <a:lnTo>
                  <a:pt x="981055" y="584199"/>
                </a:lnTo>
                <a:lnTo>
                  <a:pt x="972032" y="546099"/>
                </a:lnTo>
                <a:lnTo>
                  <a:pt x="957487" y="495299"/>
                </a:lnTo>
                <a:lnTo>
                  <a:pt x="937826" y="457199"/>
                </a:lnTo>
                <a:lnTo>
                  <a:pt x="913454" y="419099"/>
                </a:lnTo>
                <a:lnTo>
                  <a:pt x="884775" y="393699"/>
                </a:lnTo>
                <a:lnTo>
                  <a:pt x="852194" y="368299"/>
                </a:lnTo>
                <a:lnTo>
                  <a:pt x="816116" y="342899"/>
                </a:lnTo>
                <a:lnTo>
                  <a:pt x="776945" y="317499"/>
                </a:lnTo>
                <a:lnTo>
                  <a:pt x="735086" y="304799"/>
                </a:lnTo>
                <a:lnTo>
                  <a:pt x="690945" y="292099"/>
                </a:lnTo>
                <a:lnTo>
                  <a:pt x="1016299" y="292099"/>
                </a:lnTo>
                <a:lnTo>
                  <a:pt x="1033138" y="317499"/>
                </a:lnTo>
                <a:lnTo>
                  <a:pt x="1203335" y="317499"/>
                </a:lnTo>
                <a:lnTo>
                  <a:pt x="1237984" y="380999"/>
                </a:lnTo>
                <a:lnTo>
                  <a:pt x="1117486" y="457199"/>
                </a:lnTo>
                <a:lnTo>
                  <a:pt x="1116177" y="457199"/>
                </a:lnTo>
                <a:lnTo>
                  <a:pt x="1123360" y="482599"/>
                </a:lnTo>
                <a:lnTo>
                  <a:pt x="1129634" y="507999"/>
                </a:lnTo>
                <a:lnTo>
                  <a:pt x="1135074" y="520699"/>
                </a:lnTo>
                <a:lnTo>
                  <a:pt x="1139752" y="546099"/>
                </a:lnTo>
                <a:lnTo>
                  <a:pt x="1290637" y="546099"/>
                </a:lnTo>
                <a:lnTo>
                  <a:pt x="1290637" y="711199"/>
                </a:lnTo>
                <a:lnTo>
                  <a:pt x="1142110" y="711199"/>
                </a:lnTo>
                <a:lnTo>
                  <a:pt x="1140800" y="723899"/>
                </a:lnTo>
                <a:lnTo>
                  <a:pt x="1140276" y="723899"/>
                </a:lnTo>
                <a:lnTo>
                  <a:pt x="1136842" y="736599"/>
                </a:lnTo>
                <a:lnTo>
                  <a:pt x="1132843" y="749299"/>
                </a:lnTo>
                <a:lnTo>
                  <a:pt x="1128304" y="774699"/>
                </a:lnTo>
                <a:lnTo>
                  <a:pt x="1123249" y="787399"/>
                </a:lnTo>
                <a:lnTo>
                  <a:pt x="1121039" y="800099"/>
                </a:lnTo>
                <a:lnTo>
                  <a:pt x="1118731" y="800099"/>
                </a:lnTo>
                <a:lnTo>
                  <a:pt x="1116324" y="812799"/>
                </a:lnTo>
                <a:lnTo>
                  <a:pt x="1114343" y="812799"/>
                </a:lnTo>
                <a:lnTo>
                  <a:pt x="1115653" y="825499"/>
                </a:lnTo>
                <a:lnTo>
                  <a:pt x="1116701" y="825499"/>
                </a:lnTo>
                <a:lnTo>
                  <a:pt x="1238246" y="888999"/>
                </a:lnTo>
                <a:lnTo>
                  <a:pt x="1198239" y="952499"/>
                </a:lnTo>
                <a:lnTo>
                  <a:pt x="1033924" y="952499"/>
                </a:lnTo>
                <a:lnTo>
                  <a:pt x="1018559" y="965199"/>
                </a:lnTo>
                <a:lnTo>
                  <a:pt x="1002359" y="990599"/>
                </a:lnTo>
                <a:lnTo>
                  <a:pt x="985373" y="1003299"/>
                </a:lnTo>
                <a:lnTo>
                  <a:pt x="967650" y="1015999"/>
                </a:lnTo>
                <a:lnTo>
                  <a:pt x="966078" y="1015999"/>
                </a:lnTo>
                <a:lnTo>
                  <a:pt x="966078" y="1028699"/>
                </a:lnTo>
                <a:close/>
              </a:path>
              <a:path w="1290954" h="1270000">
                <a:moveTo>
                  <a:pt x="1150230" y="1028699"/>
                </a:moveTo>
                <a:lnTo>
                  <a:pt x="1039687" y="952499"/>
                </a:lnTo>
                <a:lnTo>
                  <a:pt x="1198239" y="952499"/>
                </a:lnTo>
                <a:lnTo>
                  <a:pt x="1150230" y="1028699"/>
                </a:lnTo>
                <a:close/>
              </a:path>
              <a:path w="1290954" h="1270000">
                <a:moveTo>
                  <a:pt x="390308" y="1231899"/>
                </a:moveTo>
                <a:lnTo>
                  <a:pt x="261163" y="1155699"/>
                </a:lnTo>
                <a:lnTo>
                  <a:pt x="326392" y="1028699"/>
                </a:lnTo>
                <a:lnTo>
                  <a:pt x="967650" y="1028699"/>
                </a:lnTo>
                <a:lnTo>
                  <a:pt x="1006157" y="1104899"/>
                </a:lnTo>
                <a:lnTo>
                  <a:pt x="457891" y="1104899"/>
                </a:lnTo>
                <a:lnTo>
                  <a:pt x="390308" y="1231899"/>
                </a:lnTo>
                <a:close/>
              </a:path>
              <a:path w="1290954" h="1270000">
                <a:moveTo>
                  <a:pt x="800819" y="1117599"/>
                </a:moveTo>
                <a:lnTo>
                  <a:pt x="489125" y="1117599"/>
                </a:lnTo>
                <a:lnTo>
                  <a:pt x="462607" y="1104899"/>
                </a:lnTo>
                <a:lnTo>
                  <a:pt x="826196" y="1104899"/>
                </a:lnTo>
                <a:lnTo>
                  <a:pt x="800819" y="1117599"/>
                </a:lnTo>
                <a:close/>
              </a:path>
              <a:path w="1290954" h="1270000">
                <a:moveTo>
                  <a:pt x="897709" y="1231899"/>
                </a:moveTo>
                <a:lnTo>
                  <a:pt x="831435" y="1104899"/>
                </a:lnTo>
                <a:lnTo>
                  <a:pt x="1006157" y="1104899"/>
                </a:lnTo>
                <a:lnTo>
                  <a:pt x="1031828" y="1155699"/>
                </a:lnTo>
                <a:lnTo>
                  <a:pt x="897709" y="1231899"/>
                </a:lnTo>
                <a:close/>
              </a:path>
              <a:path w="1290954" h="1270000">
                <a:moveTo>
                  <a:pt x="748986" y="1130299"/>
                </a:moveTo>
                <a:lnTo>
                  <a:pt x="543243" y="1130299"/>
                </a:lnTo>
                <a:lnTo>
                  <a:pt x="516012" y="1117599"/>
                </a:lnTo>
                <a:lnTo>
                  <a:pt x="775050" y="1117599"/>
                </a:lnTo>
                <a:lnTo>
                  <a:pt x="748986" y="1130299"/>
                </a:lnTo>
                <a:close/>
              </a:path>
              <a:path w="1290954" h="1270000">
                <a:moveTo>
                  <a:pt x="719843" y="1269999"/>
                </a:moveTo>
                <a:lnTo>
                  <a:pt x="573674" y="1269999"/>
                </a:lnTo>
                <a:lnTo>
                  <a:pt x="573674" y="1142999"/>
                </a:lnTo>
                <a:lnTo>
                  <a:pt x="574198" y="1142999"/>
                </a:lnTo>
                <a:lnTo>
                  <a:pt x="574198" y="1130299"/>
                </a:lnTo>
                <a:lnTo>
                  <a:pt x="719843" y="1130299"/>
                </a:lnTo>
                <a:lnTo>
                  <a:pt x="719843" y="1269999"/>
                </a:lnTo>
                <a:close/>
              </a:path>
            </a:pathLst>
          </a:custGeom>
          <a:solidFill>
            <a:srgbClr val="E900ED"/>
          </a:solidFill>
        </p:spPr>
        <p:txBody>
          <a:bodyPr wrap="square" lIns="0" tIns="0" rIns="0" bIns="0" rtlCol="0"/>
          <a:lstStyle/>
          <a:p>
            <a:endParaRPr/>
          </a:p>
        </p:txBody>
      </p:sp>
      <p:sp>
        <p:nvSpPr>
          <p:cNvPr id="22" name="bg object 22"/>
          <p:cNvSpPr/>
          <p:nvPr/>
        </p:nvSpPr>
        <p:spPr>
          <a:xfrm>
            <a:off x="10853702" y="1492236"/>
            <a:ext cx="1299210" cy="1282700"/>
          </a:xfrm>
          <a:custGeom>
            <a:avLst/>
            <a:gdLst/>
            <a:ahLst/>
            <a:cxnLst/>
            <a:rect l="l" t="t" r="r" b="b"/>
            <a:pathLst>
              <a:path w="1299209" h="1282700">
                <a:moveTo>
                  <a:pt x="582580" y="139699"/>
                </a:moveTo>
                <a:lnTo>
                  <a:pt x="572364" y="139699"/>
                </a:lnTo>
                <a:lnTo>
                  <a:pt x="572364" y="0"/>
                </a:lnTo>
                <a:lnTo>
                  <a:pt x="582580" y="0"/>
                </a:lnTo>
                <a:lnTo>
                  <a:pt x="582580" y="139699"/>
                </a:lnTo>
                <a:close/>
              </a:path>
              <a:path w="1299209" h="1282700">
                <a:moveTo>
                  <a:pt x="727964" y="139699"/>
                </a:moveTo>
                <a:lnTo>
                  <a:pt x="718533" y="139699"/>
                </a:lnTo>
                <a:lnTo>
                  <a:pt x="719057" y="126999"/>
                </a:lnTo>
                <a:lnTo>
                  <a:pt x="719057" y="0"/>
                </a:lnTo>
                <a:lnTo>
                  <a:pt x="727964" y="0"/>
                </a:lnTo>
                <a:lnTo>
                  <a:pt x="727964" y="139699"/>
                </a:lnTo>
                <a:close/>
              </a:path>
              <a:path w="1299209" h="1282700">
                <a:moveTo>
                  <a:pt x="332940" y="241299"/>
                </a:moveTo>
                <a:lnTo>
                  <a:pt x="324820" y="241299"/>
                </a:lnTo>
                <a:lnTo>
                  <a:pt x="261689" y="139699"/>
                </a:lnTo>
                <a:lnTo>
                  <a:pt x="260380" y="126999"/>
                </a:lnTo>
                <a:lnTo>
                  <a:pt x="261166" y="126999"/>
                </a:lnTo>
                <a:lnTo>
                  <a:pt x="399738" y="38099"/>
                </a:lnTo>
                <a:lnTo>
                  <a:pt x="406287" y="38099"/>
                </a:lnTo>
                <a:lnTo>
                  <a:pt x="412233" y="50799"/>
                </a:lnTo>
                <a:lnTo>
                  <a:pt x="400262" y="50799"/>
                </a:lnTo>
                <a:lnTo>
                  <a:pt x="271905" y="126999"/>
                </a:lnTo>
                <a:lnTo>
                  <a:pt x="332940" y="241299"/>
                </a:lnTo>
                <a:close/>
              </a:path>
              <a:path w="1299209" h="1282700">
                <a:moveTo>
                  <a:pt x="840603" y="165099"/>
                </a:moveTo>
                <a:lnTo>
                  <a:pt x="831173" y="165099"/>
                </a:lnTo>
                <a:lnTo>
                  <a:pt x="894565" y="50799"/>
                </a:lnTo>
                <a:lnTo>
                  <a:pt x="895089" y="38099"/>
                </a:lnTo>
                <a:lnTo>
                  <a:pt x="901114" y="38099"/>
                </a:lnTo>
                <a:lnTo>
                  <a:pt x="920536" y="50799"/>
                </a:lnTo>
                <a:lnTo>
                  <a:pt x="901114" y="50799"/>
                </a:lnTo>
                <a:lnTo>
                  <a:pt x="840603" y="165099"/>
                </a:lnTo>
                <a:close/>
              </a:path>
              <a:path w="1299209" h="1282700">
                <a:moveTo>
                  <a:pt x="465750" y="165099"/>
                </a:moveTo>
                <a:lnTo>
                  <a:pt x="457105" y="165099"/>
                </a:lnTo>
                <a:lnTo>
                  <a:pt x="400262" y="50799"/>
                </a:lnTo>
                <a:lnTo>
                  <a:pt x="412233" y="50799"/>
                </a:lnTo>
                <a:lnTo>
                  <a:pt x="465750" y="165099"/>
                </a:lnTo>
                <a:close/>
              </a:path>
              <a:path w="1299209" h="1282700">
                <a:moveTo>
                  <a:pt x="1046497" y="330199"/>
                </a:moveTo>
                <a:lnTo>
                  <a:pt x="1038377" y="330199"/>
                </a:lnTo>
                <a:lnTo>
                  <a:pt x="1034709" y="317499"/>
                </a:lnTo>
                <a:lnTo>
                  <a:pt x="1018071" y="304799"/>
                </a:lnTo>
                <a:lnTo>
                  <a:pt x="1000426" y="279399"/>
                </a:lnTo>
                <a:lnTo>
                  <a:pt x="981848" y="266699"/>
                </a:lnTo>
                <a:lnTo>
                  <a:pt x="962411" y="253999"/>
                </a:lnTo>
                <a:lnTo>
                  <a:pt x="959529" y="253999"/>
                </a:lnTo>
                <a:lnTo>
                  <a:pt x="959005" y="241299"/>
                </a:lnTo>
                <a:lnTo>
                  <a:pt x="961625" y="241299"/>
                </a:lnTo>
                <a:lnTo>
                  <a:pt x="1029470" y="139699"/>
                </a:lnTo>
                <a:lnTo>
                  <a:pt x="901114" y="50799"/>
                </a:lnTo>
                <a:lnTo>
                  <a:pt x="920536" y="50799"/>
                </a:lnTo>
                <a:lnTo>
                  <a:pt x="1037067" y="126999"/>
                </a:lnTo>
                <a:lnTo>
                  <a:pt x="1039687" y="126999"/>
                </a:lnTo>
                <a:lnTo>
                  <a:pt x="1039425" y="139699"/>
                </a:lnTo>
                <a:lnTo>
                  <a:pt x="1038639" y="139699"/>
                </a:lnTo>
                <a:lnTo>
                  <a:pt x="967650" y="241299"/>
                </a:lnTo>
                <a:lnTo>
                  <a:pt x="987087" y="266699"/>
                </a:lnTo>
                <a:lnTo>
                  <a:pt x="1005666" y="279399"/>
                </a:lnTo>
                <a:lnTo>
                  <a:pt x="1023311" y="292099"/>
                </a:lnTo>
                <a:lnTo>
                  <a:pt x="1039949" y="317499"/>
                </a:lnTo>
                <a:lnTo>
                  <a:pt x="1066318" y="317499"/>
                </a:lnTo>
                <a:lnTo>
                  <a:pt x="1046497" y="330199"/>
                </a:lnTo>
                <a:close/>
              </a:path>
              <a:path w="1299209" h="1282700">
                <a:moveTo>
                  <a:pt x="495093" y="165099"/>
                </a:moveTo>
                <a:lnTo>
                  <a:pt x="466012" y="165099"/>
                </a:lnTo>
                <a:lnTo>
                  <a:pt x="518795" y="139699"/>
                </a:lnTo>
                <a:lnTo>
                  <a:pt x="575508" y="139699"/>
                </a:lnTo>
                <a:lnTo>
                  <a:pt x="548604" y="152399"/>
                </a:lnTo>
                <a:lnTo>
                  <a:pt x="521775" y="152399"/>
                </a:lnTo>
                <a:lnTo>
                  <a:pt x="495093" y="165099"/>
                </a:lnTo>
                <a:close/>
              </a:path>
              <a:path w="1299209" h="1282700">
                <a:moveTo>
                  <a:pt x="775901" y="152399"/>
                </a:moveTo>
                <a:lnTo>
                  <a:pt x="735425" y="152399"/>
                </a:lnTo>
                <a:lnTo>
                  <a:pt x="722463" y="139699"/>
                </a:lnTo>
                <a:lnTo>
                  <a:pt x="764023" y="139699"/>
                </a:lnTo>
                <a:lnTo>
                  <a:pt x="775901" y="152399"/>
                </a:lnTo>
                <a:close/>
              </a:path>
              <a:path w="1299209" h="1282700">
                <a:moveTo>
                  <a:pt x="817195" y="165099"/>
                </a:moveTo>
                <a:lnTo>
                  <a:pt x="787963" y="165099"/>
                </a:lnTo>
                <a:lnTo>
                  <a:pt x="774067" y="152399"/>
                </a:lnTo>
                <a:lnTo>
                  <a:pt x="803570" y="152399"/>
                </a:lnTo>
                <a:lnTo>
                  <a:pt x="817195" y="165099"/>
                </a:lnTo>
                <a:close/>
              </a:path>
              <a:path w="1299209" h="1282700">
                <a:moveTo>
                  <a:pt x="468369" y="177799"/>
                </a:moveTo>
                <a:lnTo>
                  <a:pt x="464178" y="177799"/>
                </a:lnTo>
                <a:lnTo>
                  <a:pt x="460249" y="165099"/>
                </a:lnTo>
                <a:lnTo>
                  <a:pt x="468631" y="165099"/>
                </a:lnTo>
                <a:lnTo>
                  <a:pt x="468369" y="177799"/>
                </a:lnTo>
                <a:close/>
              </a:path>
              <a:path w="1299209" h="1282700">
                <a:moveTo>
                  <a:pt x="837460" y="177799"/>
                </a:moveTo>
                <a:lnTo>
                  <a:pt x="828815" y="177799"/>
                </a:lnTo>
                <a:lnTo>
                  <a:pt x="815361" y="165099"/>
                </a:lnTo>
                <a:lnTo>
                  <a:pt x="839555" y="165099"/>
                </a:lnTo>
                <a:lnTo>
                  <a:pt x="837460" y="177799"/>
                </a:lnTo>
                <a:close/>
              </a:path>
              <a:path w="1299209" h="1282700">
                <a:moveTo>
                  <a:pt x="91161" y="342899"/>
                </a:moveTo>
                <a:lnTo>
                  <a:pt x="81472" y="342899"/>
                </a:lnTo>
                <a:lnTo>
                  <a:pt x="134905" y="253999"/>
                </a:lnTo>
                <a:lnTo>
                  <a:pt x="135693" y="241299"/>
                </a:lnTo>
                <a:lnTo>
                  <a:pt x="141721" y="241299"/>
                </a:lnTo>
                <a:lnTo>
                  <a:pt x="159533" y="253999"/>
                </a:lnTo>
                <a:lnTo>
                  <a:pt x="140411" y="253999"/>
                </a:lnTo>
                <a:lnTo>
                  <a:pt x="91161" y="342899"/>
                </a:lnTo>
                <a:close/>
              </a:path>
              <a:path w="1299209" h="1282700">
                <a:moveTo>
                  <a:pt x="265050" y="317499"/>
                </a:moveTo>
                <a:lnTo>
                  <a:pt x="249640" y="317499"/>
                </a:lnTo>
                <a:lnTo>
                  <a:pt x="267362" y="304799"/>
                </a:lnTo>
                <a:lnTo>
                  <a:pt x="285920" y="279399"/>
                </a:lnTo>
                <a:lnTo>
                  <a:pt x="305264" y="266699"/>
                </a:lnTo>
                <a:lnTo>
                  <a:pt x="325344" y="241299"/>
                </a:lnTo>
                <a:lnTo>
                  <a:pt x="334774" y="241299"/>
                </a:lnTo>
                <a:lnTo>
                  <a:pt x="332154" y="253999"/>
                </a:lnTo>
                <a:lnTo>
                  <a:pt x="331892" y="253999"/>
                </a:lnTo>
                <a:lnTo>
                  <a:pt x="311812" y="266699"/>
                </a:lnTo>
                <a:lnTo>
                  <a:pt x="292469" y="292099"/>
                </a:lnTo>
                <a:lnTo>
                  <a:pt x="273911" y="304799"/>
                </a:lnTo>
                <a:lnTo>
                  <a:pt x="265050" y="317499"/>
                </a:lnTo>
                <a:close/>
              </a:path>
              <a:path w="1299209" h="1282700">
                <a:moveTo>
                  <a:pt x="1066318" y="317499"/>
                </a:moveTo>
                <a:lnTo>
                  <a:pt x="1039949" y="317499"/>
                </a:lnTo>
                <a:lnTo>
                  <a:pt x="1163328" y="241299"/>
                </a:lnTo>
                <a:lnTo>
                  <a:pt x="1169877" y="241299"/>
                </a:lnTo>
                <a:lnTo>
                  <a:pt x="1176807" y="253999"/>
                </a:lnTo>
                <a:lnTo>
                  <a:pt x="1165423" y="253999"/>
                </a:lnTo>
                <a:lnTo>
                  <a:pt x="1066318" y="317499"/>
                </a:lnTo>
                <a:close/>
              </a:path>
              <a:path w="1299209" h="1282700">
                <a:moveTo>
                  <a:pt x="256188" y="330199"/>
                </a:moveTo>
                <a:lnTo>
                  <a:pt x="242305" y="330199"/>
                </a:lnTo>
                <a:lnTo>
                  <a:pt x="140411" y="253999"/>
                </a:lnTo>
                <a:lnTo>
                  <a:pt x="159533" y="253999"/>
                </a:lnTo>
                <a:lnTo>
                  <a:pt x="248592" y="317499"/>
                </a:lnTo>
                <a:lnTo>
                  <a:pt x="265050" y="317499"/>
                </a:lnTo>
                <a:lnTo>
                  <a:pt x="256188" y="330199"/>
                </a:lnTo>
                <a:close/>
              </a:path>
              <a:path w="1299209" h="1282700">
                <a:moveTo>
                  <a:pt x="1298757" y="723899"/>
                </a:moveTo>
                <a:lnTo>
                  <a:pt x="1140538" y="723899"/>
                </a:lnTo>
                <a:lnTo>
                  <a:pt x="1143944" y="711199"/>
                </a:lnTo>
                <a:lnTo>
                  <a:pt x="1290636" y="711199"/>
                </a:lnTo>
                <a:lnTo>
                  <a:pt x="1290636" y="558799"/>
                </a:lnTo>
                <a:lnTo>
                  <a:pt x="1140538" y="558799"/>
                </a:lnTo>
                <a:lnTo>
                  <a:pt x="1135565" y="533399"/>
                </a:lnTo>
                <a:lnTo>
                  <a:pt x="1130027" y="507999"/>
                </a:lnTo>
                <a:lnTo>
                  <a:pt x="1123851" y="482599"/>
                </a:lnTo>
                <a:lnTo>
                  <a:pt x="1116962" y="469899"/>
                </a:lnTo>
                <a:lnTo>
                  <a:pt x="1115652" y="457199"/>
                </a:lnTo>
                <a:lnTo>
                  <a:pt x="1120106" y="457199"/>
                </a:lnTo>
                <a:lnTo>
                  <a:pt x="1236936" y="380999"/>
                </a:lnTo>
                <a:lnTo>
                  <a:pt x="1165423" y="253999"/>
                </a:lnTo>
                <a:lnTo>
                  <a:pt x="1176807" y="253999"/>
                </a:lnTo>
                <a:lnTo>
                  <a:pt x="1246105" y="380999"/>
                </a:lnTo>
                <a:lnTo>
                  <a:pt x="1244795" y="380999"/>
                </a:lnTo>
                <a:lnTo>
                  <a:pt x="1124821" y="469899"/>
                </a:lnTo>
                <a:lnTo>
                  <a:pt x="1131595" y="482599"/>
                </a:lnTo>
                <a:lnTo>
                  <a:pt x="1137755" y="507999"/>
                </a:lnTo>
                <a:lnTo>
                  <a:pt x="1143276" y="533399"/>
                </a:lnTo>
                <a:lnTo>
                  <a:pt x="1148135" y="546099"/>
                </a:lnTo>
                <a:lnTo>
                  <a:pt x="1296661" y="546099"/>
                </a:lnTo>
                <a:lnTo>
                  <a:pt x="1298757" y="558799"/>
                </a:lnTo>
                <a:lnTo>
                  <a:pt x="1298757" y="723899"/>
                </a:lnTo>
                <a:close/>
              </a:path>
              <a:path w="1299209" h="1282700">
                <a:moveTo>
                  <a:pt x="695724" y="977899"/>
                </a:moveTo>
                <a:lnTo>
                  <a:pt x="602509" y="977899"/>
                </a:lnTo>
                <a:lnTo>
                  <a:pt x="557787" y="965199"/>
                </a:lnTo>
                <a:lnTo>
                  <a:pt x="515365" y="952499"/>
                </a:lnTo>
                <a:lnTo>
                  <a:pt x="475656" y="927099"/>
                </a:lnTo>
                <a:lnTo>
                  <a:pt x="439071" y="914399"/>
                </a:lnTo>
                <a:lnTo>
                  <a:pt x="406025" y="876299"/>
                </a:lnTo>
                <a:lnTo>
                  <a:pt x="376930" y="850899"/>
                </a:lnTo>
                <a:lnTo>
                  <a:pt x="352199" y="812799"/>
                </a:lnTo>
                <a:lnTo>
                  <a:pt x="332245" y="774699"/>
                </a:lnTo>
                <a:lnTo>
                  <a:pt x="317480" y="723899"/>
                </a:lnTo>
                <a:lnTo>
                  <a:pt x="308319" y="685799"/>
                </a:lnTo>
                <a:lnTo>
                  <a:pt x="305174" y="634999"/>
                </a:lnTo>
                <a:lnTo>
                  <a:pt x="308319" y="584199"/>
                </a:lnTo>
                <a:lnTo>
                  <a:pt x="317480" y="546099"/>
                </a:lnTo>
                <a:lnTo>
                  <a:pt x="332245" y="507999"/>
                </a:lnTo>
                <a:lnTo>
                  <a:pt x="352199" y="457199"/>
                </a:lnTo>
                <a:lnTo>
                  <a:pt x="376930" y="431799"/>
                </a:lnTo>
                <a:lnTo>
                  <a:pt x="406025" y="393699"/>
                </a:lnTo>
                <a:lnTo>
                  <a:pt x="439071" y="368299"/>
                </a:lnTo>
                <a:lnTo>
                  <a:pt x="475656" y="342899"/>
                </a:lnTo>
                <a:lnTo>
                  <a:pt x="515365" y="317499"/>
                </a:lnTo>
                <a:lnTo>
                  <a:pt x="557787" y="304799"/>
                </a:lnTo>
                <a:lnTo>
                  <a:pt x="602509" y="292099"/>
                </a:lnTo>
                <a:lnTo>
                  <a:pt x="695724" y="292099"/>
                </a:lnTo>
                <a:lnTo>
                  <a:pt x="740445" y="304799"/>
                </a:lnTo>
                <a:lnTo>
                  <a:pt x="599759" y="304799"/>
                </a:lnTo>
                <a:lnTo>
                  <a:pt x="552626" y="317499"/>
                </a:lnTo>
                <a:lnTo>
                  <a:pt x="508238" y="330199"/>
                </a:lnTo>
                <a:lnTo>
                  <a:pt x="467117" y="355599"/>
                </a:lnTo>
                <a:lnTo>
                  <a:pt x="429786" y="380999"/>
                </a:lnTo>
                <a:lnTo>
                  <a:pt x="396766" y="419099"/>
                </a:lnTo>
                <a:lnTo>
                  <a:pt x="368580" y="457199"/>
                </a:lnTo>
                <a:lnTo>
                  <a:pt x="345748" y="495299"/>
                </a:lnTo>
                <a:lnTo>
                  <a:pt x="328794" y="546099"/>
                </a:lnTo>
                <a:lnTo>
                  <a:pt x="318238" y="584199"/>
                </a:lnTo>
                <a:lnTo>
                  <a:pt x="314604" y="634999"/>
                </a:lnTo>
                <a:lnTo>
                  <a:pt x="318238" y="685799"/>
                </a:lnTo>
                <a:lnTo>
                  <a:pt x="328794" y="736599"/>
                </a:lnTo>
                <a:lnTo>
                  <a:pt x="345748" y="774699"/>
                </a:lnTo>
                <a:lnTo>
                  <a:pt x="368580" y="812799"/>
                </a:lnTo>
                <a:lnTo>
                  <a:pt x="396766" y="850899"/>
                </a:lnTo>
                <a:lnTo>
                  <a:pt x="429786" y="888999"/>
                </a:lnTo>
                <a:lnTo>
                  <a:pt x="467117" y="914399"/>
                </a:lnTo>
                <a:lnTo>
                  <a:pt x="508238" y="939799"/>
                </a:lnTo>
                <a:lnTo>
                  <a:pt x="552626" y="952499"/>
                </a:lnTo>
                <a:lnTo>
                  <a:pt x="599759" y="965199"/>
                </a:lnTo>
                <a:lnTo>
                  <a:pt x="740445" y="965199"/>
                </a:lnTo>
                <a:lnTo>
                  <a:pt x="695724" y="977899"/>
                </a:lnTo>
                <a:close/>
              </a:path>
              <a:path w="1299209" h="1282700">
                <a:moveTo>
                  <a:pt x="740445" y="965199"/>
                </a:moveTo>
                <a:lnTo>
                  <a:pt x="698473" y="965199"/>
                </a:lnTo>
                <a:lnTo>
                  <a:pt x="745607" y="952499"/>
                </a:lnTo>
                <a:lnTo>
                  <a:pt x="789995" y="939799"/>
                </a:lnTo>
                <a:lnTo>
                  <a:pt x="831115" y="914399"/>
                </a:lnTo>
                <a:lnTo>
                  <a:pt x="868447" y="888999"/>
                </a:lnTo>
                <a:lnTo>
                  <a:pt x="901466" y="850899"/>
                </a:lnTo>
                <a:lnTo>
                  <a:pt x="929653" y="812799"/>
                </a:lnTo>
                <a:lnTo>
                  <a:pt x="952485" y="774699"/>
                </a:lnTo>
                <a:lnTo>
                  <a:pt x="969439" y="736599"/>
                </a:lnTo>
                <a:lnTo>
                  <a:pt x="979995" y="685799"/>
                </a:lnTo>
                <a:lnTo>
                  <a:pt x="983629" y="634999"/>
                </a:lnTo>
                <a:lnTo>
                  <a:pt x="979995" y="584199"/>
                </a:lnTo>
                <a:lnTo>
                  <a:pt x="969439" y="546099"/>
                </a:lnTo>
                <a:lnTo>
                  <a:pt x="952485" y="495299"/>
                </a:lnTo>
                <a:lnTo>
                  <a:pt x="929653" y="457199"/>
                </a:lnTo>
                <a:lnTo>
                  <a:pt x="901466" y="419099"/>
                </a:lnTo>
                <a:lnTo>
                  <a:pt x="868447" y="380999"/>
                </a:lnTo>
                <a:lnTo>
                  <a:pt x="831115" y="355599"/>
                </a:lnTo>
                <a:lnTo>
                  <a:pt x="789995" y="330199"/>
                </a:lnTo>
                <a:lnTo>
                  <a:pt x="745607" y="317499"/>
                </a:lnTo>
                <a:lnTo>
                  <a:pt x="698473" y="304799"/>
                </a:lnTo>
                <a:lnTo>
                  <a:pt x="740445" y="304799"/>
                </a:lnTo>
                <a:lnTo>
                  <a:pt x="782867" y="317499"/>
                </a:lnTo>
                <a:lnTo>
                  <a:pt x="822577" y="342899"/>
                </a:lnTo>
                <a:lnTo>
                  <a:pt x="859162" y="368299"/>
                </a:lnTo>
                <a:lnTo>
                  <a:pt x="892208" y="393699"/>
                </a:lnTo>
                <a:lnTo>
                  <a:pt x="921303" y="431799"/>
                </a:lnTo>
                <a:lnTo>
                  <a:pt x="946034" y="457199"/>
                </a:lnTo>
                <a:lnTo>
                  <a:pt x="965988" y="507999"/>
                </a:lnTo>
                <a:lnTo>
                  <a:pt x="980752" y="546099"/>
                </a:lnTo>
                <a:lnTo>
                  <a:pt x="989914" y="584199"/>
                </a:lnTo>
                <a:lnTo>
                  <a:pt x="993059" y="634999"/>
                </a:lnTo>
                <a:lnTo>
                  <a:pt x="989914" y="685799"/>
                </a:lnTo>
                <a:lnTo>
                  <a:pt x="980752" y="723899"/>
                </a:lnTo>
                <a:lnTo>
                  <a:pt x="965988" y="774699"/>
                </a:lnTo>
                <a:lnTo>
                  <a:pt x="946034" y="812799"/>
                </a:lnTo>
                <a:lnTo>
                  <a:pt x="921303" y="850899"/>
                </a:lnTo>
                <a:lnTo>
                  <a:pt x="892208" y="876299"/>
                </a:lnTo>
                <a:lnTo>
                  <a:pt x="859162" y="914399"/>
                </a:lnTo>
                <a:lnTo>
                  <a:pt x="822577" y="927099"/>
                </a:lnTo>
                <a:lnTo>
                  <a:pt x="782867" y="952499"/>
                </a:lnTo>
                <a:lnTo>
                  <a:pt x="740445" y="965199"/>
                </a:lnTo>
                <a:close/>
              </a:path>
              <a:path w="1299209" h="1282700">
                <a:moveTo>
                  <a:pt x="79106" y="393699"/>
                </a:moveTo>
                <a:lnTo>
                  <a:pt x="54221" y="393699"/>
                </a:lnTo>
                <a:lnTo>
                  <a:pt x="54488" y="380999"/>
                </a:lnTo>
                <a:lnTo>
                  <a:pt x="55009" y="380999"/>
                </a:lnTo>
                <a:lnTo>
                  <a:pt x="78064" y="342899"/>
                </a:lnTo>
                <a:lnTo>
                  <a:pt x="88275" y="342899"/>
                </a:lnTo>
                <a:lnTo>
                  <a:pt x="87232" y="355599"/>
                </a:lnTo>
                <a:lnTo>
                  <a:pt x="84612" y="355599"/>
                </a:lnTo>
                <a:lnTo>
                  <a:pt x="65754" y="380999"/>
                </a:lnTo>
                <a:lnTo>
                  <a:pt x="79106" y="393699"/>
                </a:lnTo>
                <a:close/>
              </a:path>
              <a:path w="1299209" h="1282700">
                <a:moveTo>
                  <a:pt x="182577" y="457199"/>
                </a:moveTo>
                <a:lnTo>
                  <a:pt x="170790" y="457199"/>
                </a:lnTo>
                <a:lnTo>
                  <a:pt x="84345" y="406399"/>
                </a:lnTo>
                <a:lnTo>
                  <a:pt x="77543" y="406399"/>
                </a:lnTo>
                <a:lnTo>
                  <a:pt x="56840" y="393699"/>
                </a:lnTo>
                <a:lnTo>
                  <a:pt x="91682" y="393699"/>
                </a:lnTo>
                <a:lnTo>
                  <a:pt x="173930" y="444499"/>
                </a:lnTo>
                <a:lnTo>
                  <a:pt x="181013" y="444499"/>
                </a:lnTo>
                <a:lnTo>
                  <a:pt x="182577" y="457199"/>
                </a:lnTo>
                <a:close/>
              </a:path>
              <a:path w="1299209" h="1282700">
                <a:moveTo>
                  <a:pt x="152720" y="723899"/>
                </a:moveTo>
                <a:lnTo>
                  <a:pt x="0" y="723899"/>
                </a:lnTo>
                <a:lnTo>
                  <a:pt x="0" y="558799"/>
                </a:lnTo>
                <a:lnTo>
                  <a:pt x="2097" y="546099"/>
                </a:lnTo>
                <a:lnTo>
                  <a:pt x="144862" y="546099"/>
                </a:lnTo>
                <a:lnTo>
                  <a:pt x="149821" y="533399"/>
                </a:lnTo>
                <a:lnTo>
                  <a:pt x="156058" y="507999"/>
                </a:lnTo>
                <a:lnTo>
                  <a:pt x="163573" y="482599"/>
                </a:lnTo>
                <a:lnTo>
                  <a:pt x="172366" y="457199"/>
                </a:lnTo>
                <a:lnTo>
                  <a:pt x="181267" y="457199"/>
                </a:lnTo>
                <a:lnTo>
                  <a:pt x="172438" y="482599"/>
                </a:lnTo>
                <a:lnTo>
                  <a:pt x="164864" y="507999"/>
                </a:lnTo>
                <a:lnTo>
                  <a:pt x="158615" y="533399"/>
                </a:lnTo>
                <a:lnTo>
                  <a:pt x="153762" y="558799"/>
                </a:lnTo>
                <a:lnTo>
                  <a:pt x="9168" y="558799"/>
                </a:lnTo>
                <a:lnTo>
                  <a:pt x="9168" y="711199"/>
                </a:lnTo>
                <a:lnTo>
                  <a:pt x="149579" y="711199"/>
                </a:lnTo>
                <a:lnTo>
                  <a:pt x="152720" y="723899"/>
                </a:lnTo>
                <a:close/>
              </a:path>
              <a:path w="1299209" h="1282700">
                <a:moveTo>
                  <a:pt x="495874" y="571499"/>
                </a:moveTo>
                <a:lnTo>
                  <a:pt x="486182" y="571499"/>
                </a:lnTo>
                <a:lnTo>
                  <a:pt x="487230" y="558799"/>
                </a:lnTo>
                <a:lnTo>
                  <a:pt x="510667" y="520699"/>
                </a:lnTo>
                <a:lnTo>
                  <a:pt x="543484" y="495299"/>
                </a:lnTo>
                <a:lnTo>
                  <a:pt x="583669" y="469899"/>
                </a:lnTo>
                <a:lnTo>
                  <a:pt x="629208" y="457199"/>
                </a:lnTo>
                <a:lnTo>
                  <a:pt x="634709" y="457199"/>
                </a:lnTo>
                <a:lnTo>
                  <a:pt x="632875" y="469899"/>
                </a:lnTo>
                <a:lnTo>
                  <a:pt x="630256" y="469899"/>
                </a:lnTo>
                <a:lnTo>
                  <a:pt x="587046" y="482599"/>
                </a:lnTo>
                <a:lnTo>
                  <a:pt x="549018" y="495299"/>
                </a:lnTo>
                <a:lnTo>
                  <a:pt x="518014" y="533399"/>
                </a:lnTo>
                <a:lnTo>
                  <a:pt x="495874" y="571499"/>
                </a:lnTo>
                <a:close/>
              </a:path>
              <a:path w="1299209" h="1282700">
                <a:moveTo>
                  <a:pt x="799477" y="723899"/>
                </a:moveTo>
                <a:lnTo>
                  <a:pt x="790832" y="723899"/>
                </a:lnTo>
                <a:lnTo>
                  <a:pt x="790308" y="711199"/>
                </a:lnTo>
                <a:lnTo>
                  <a:pt x="791618" y="711199"/>
                </a:lnTo>
                <a:lnTo>
                  <a:pt x="801822" y="698499"/>
                </a:lnTo>
                <a:lnTo>
                  <a:pt x="809202" y="673099"/>
                </a:lnTo>
                <a:lnTo>
                  <a:pt x="813684" y="647699"/>
                </a:lnTo>
                <a:lnTo>
                  <a:pt x="815194" y="634999"/>
                </a:lnTo>
                <a:lnTo>
                  <a:pt x="808052" y="584199"/>
                </a:lnTo>
                <a:lnTo>
                  <a:pt x="787722" y="533399"/>
                </a:lnTo>
                <a:lnTo>
                  <a:pt x="755850" y="507999"/>
                </a:lnTo>
                <a:lnTo>
                  <a:pt x="714080" y="482599"/>
                </a:lnTo>
                <a:lnTo>
                  <a:pt x="711723" y="482599"/>
                </a:lnTo>
                <a:lnTo>
                  <a:pt x="710675" y="469899"/>
                </a:lnTo>
                <a:lnTo>
                  <a:pt x="717748" y="469899"/>
                </a:lnTo>
                <a:lnTo>
                  <a:pt x="761703" y="495299"/>
                </a:lnTo>
                <a:lnTo>
                  <a:pt x="795318" y="533399"/>
                </a:lnTo>
                <a:lnTo>
                  <a:pt x="816802" y="584199"/>
                </a:lnTo>
                <a:lnTo>
                  <a:pt x="824362" y="634999"/>
                </a:lnTo>
                <a:lnTo>
                  <a:pt x="822758" y="647699"/>
                </a:lnTo>
                <a:lnTo>
                  <a:pt x="818010" y="673099"/>
                </a:lnTo>
                <a:lnTo>
                  <a:pt x="810217" y="698499"/>
                </a:lnTo>
                <a:lnTo>
                  <a:pt x="799477" y="723899"/>
                </a:lnTo>
                <a:close/>
              </a:path>
              <a:path w="1299209" h="1282700">
                <a:moveTo>
                  <a:pt x="649640" y="800099"/>
                </a:moveTo>
                <a:lnTo>
                  <a:pt x="604566" y="800099"/>
                </a:lnTo>
                <a:lnTo>
                  <a:pt x="563339" y="787399"/>
                </a:lnTo>
                <a:lnTo>
                  <a:pt x="527858" y="749299"/>
                </a:lnTo>
                <a:lnTo>
                  <a:pt x="500022" y="723899"/>
                </a:lnTo>
                <a:lnTo>
                  <a:pt x="481729" y="673099"/>
                </a:lnTo>
                <a:lnTo>
                  <a:pt x="490636" y="673099"/>
                </a:lnTo>
                <a:lnTo>
                  <a:pt x="513786" y="723899"/>
                </a:lnTo>
                <a:lnTo>
                  <a:pt x="550295" y="761999"/>
                </a:lnTo>
                <a:lnTo>
                  <a:pt x="596726" y="787399"/>
                </a:lnTo>
                <a:lnTo>
                  <a:pt x="649640" y="800099"/>
                </a:lnTo>
                <a:close/>
              </a:path>
              <a:path w="1299209" h="1282700">
                <a:moveTo>
                  <a:pt x="179958" y="825499"/>
                </a:moveTo>
                <a:lnTo>
                  <a:pt x="171056" y="825499"/>
                </a:lnTo>
                <a:lnTo>
                  <a:pt x="162614" y="800099"/>
                </a:lnTo>
                <a:lnTo>
                  <a:pt x="155403" y="774699"/>
                </a:lnTo>
                <a:lnTo>
                  <a:pt x="149469" y="749299"/>
                </a:lnTo>
                <a:lnTo>
                  <a:pt x="144861" y="723899"/>
                </a:lnTo>
                <a:lnTo>
                  <a:pt x="153763" y="723899"/>
                </a:lnTo>
                <a:lnTo>
                  <a:pt x="158228" y="749299"/>
                </a:lnTo>
                <a:lnTo>
                  <a:pt x="164114" y="774699"/>
                </a:lnTo>
                <a:lnTo>
                  <a:pt x="171373" y="800099"/>
                </a:lnTo>
                <a:lnTo>
                  <a:pt x="179958" y="825499"/>
                </a:lnTo>
                <a:close/>
              </a:path>
              <a:path w="1299209" h="1282700">
                <a:moveTo>
                  <a:pt x="1131107" y="800099"/>
                </a:moveTo>
                <a:lnTo>
                  <a:pt x="1119954" y="800099"/>
                </a:lnTo>
                <a:lnTo>
                  <a:pt x="1122202" y="787399"/>
                </a:lnTo>
                <a:lnTo>
                  <a:pt x="1127105" y="774699"/>
                </a:lnTo>
                <a:lnTo>
                  <a:pt x="1131566" y="761999"/>
                </a:lnTo>
                <a:lnTo>
                  <a:pt x="1135536" y="736599"/>
                </a:lnTo>
                <a:lnTo>
                  <a:pt x="1138966" y="723899"/>
                </a:lnTo>
                <a:lnTo>
                  <a:pt x="1148134" y="723899"/>
                </a:lnTo>
                <a:lnTo>
                  <a:pt x="1144700" y="749299"/>
                </a:lnTo>
                <a:lnTo>
                  <a:pt x="1140701" y="761999"/>
                </a:lnTo>
                <a:lnTo>
                  <a:pt x="1136162" y="774699"/>
                </a:lnTo>
                <a:lnTo>
                  <a:pt x="1131107" y="800099"/>
                </a:lnTo>
                <a:close/>
              </a:path>
              <a:path w="1299209" h="1282700">
                <a:moveTo>
                  <a:pt x="706615" y="800099"/>
                </a:moveTo>
                <a:lnTo>
                  <a:pt x="649640" y="800099"/>
                </a:lnTo>
                <a:lnTo>
                  <a:pt x="677129" y="787399"/>
                </a:lnTo>
                <a:lnTo>
                  <a:pt x="703537" y="787399"/>
                </a:lnTo>
                <a:lnTo>
                  <a:pt x="728471" y="774699"/>
                </a:lnTo>
                <a:lnTo>
                  <a:pt x="751540" y="761999"/>
                </a:lnTo>
                <a:lnTo>
                  <a:pt x="757303" y="761999"/>
                </a:lnTo>
                <a:lnTo>
                  <a:pt x="732966" y="787399"/>
                </a:lnTo>
                <a:lnTo>
                  <a:pt x="706615" y="800099"/>
                </a:lnTo>
                <a:close/>
              </a:path>
              <a:path w="1299209" h="1282700">
                <a:moveTo>
                  <a:pt x="1121939" y="825499"/>
                </a:moveTo>
                <a:lnTo>
                  <a:pt x="1112771" y="825499"/>
                </a:lnTo>
                <a:lnTo>
                  <a:pt x="1112771" y="812799"/>
                </a:lnTo>
                <a:lnTo>
                  <a:pt x="1117585" y="800099"/>
                </a:lnTo>
                <a:lnTo>
                  <a:pt x="1128901" y="800099"/>
                </a:lnTo>
                <a:lnTo>
                  <a:pt x="1126622" y="812799"/>
                </a:lnTo>
                <a:lnTo>
                  <a:pt x="1124293" y="812799"/>
                </a:lnTo>
                <a:lnTo>
                  <a:pt x="1121939" y="825499"/>
                </a:lnTo>
                <a:close/>
              </a:path>
              <a:path w="1299209" h="1282700">
                <a:moveTo>
                  <a:pt x="138834" y="1041399"/>
                </a:moveTo>
                <a:lnTo>
                  <a:pt x="136214" y="1041399"/>
                </a:lnTo>
                <a:lnTo>
                  <a:pt x="134904" y="1028699"/>
                </a:lnTo>
                <a:lnTo>
                  <a:pt x="53966" y="901699"/>
                </a:lnTo>
                <a:lnTo>
                  <a:pt x="55530" y="901699"/>
                </a:lnTo>
                <a:lnTo>
                  <a:pt x="169479" y="825499"/>
                </a:lnTo>
                <a:lnTo>
                  <a:pt x="173409" y="825499"/>
                </a:lnTo>
                <a:lnTo>
                  <a:pt x="64699" y="901699"/>
                </a:lnTo>
                <a:lnTo>
                  <a:pt x="140665" y="1028699"/>
                </a:lnTo>
                <a:lnTo>
                  <a:pt x="141186" y="1028699"/>
                </a:lnTo>
                <a:lnTo>
                  <a:pt x="138834" y="1041399"/>
                </a:lnTo>
                <a:close/>
              </a:path>
              <a:path w="1299209" h="1282700">
                <a:moveTo>
                  <a:pt x="1157041" y="1028699"/>
                </a:moveTo>
                <a:lnTo>
                  <a:pt x="1152588" y="1028699"/>
                </a:lnTo>
                <a:lnTo>
                  <a:pt x="1235103" y="901699"/>
                </a:lnTo>
                <a:lnTo>
                  <a:pt x="1117748" y="825499"/>
                </a:lnTo>
                <a:lnTo>
                  <a:pt x="1122725" y="825499"/>
                </a:lnTo>
                <a:lnTo>
                  <a:pt x="1243747" y="888999"/>
                </a:lnTo>
                <a:lnTo>
                  <a:pt x="1244795" y="888999"/>
                </a:lnTo>
                <a:lnTo>
                  <a:pt x="1245580" y="901699"/>
                </a:lnTo>
                <a:lnTo>
                  <a:pt x="1245057" y="901699"/>
                </a:lnTo>
                <a:lnTo>
                  <a:pt x="1157041" y="1028699"/>
                </a:lnTo>
                <a:close/>
              </a:path>
              <a:path w="1299209" h="1282700">
                <a:moveTo>
                  <a:pt x="974984" y="1028699"/>
                </a:moveTo>
                <a:lnTo>
                  <a:pt x="965554" y="1028699"/>
                </a:lnTo>
                <a:lnTo>
                  <a:pt x="968174" y="1015999"/>
                </a:lnTo>
                <a:lnTo>
                  <a:pt x="985557" y="1003299"/>
                </a:lnTo>
                <a:lnTo>
                  <a:pt x="1002326" y="990599"/>
                </a:lnTo>
                <a:lnTo>
                  <a:pt x="1018456" y="977899"/>
                </a:lnTo>
                <a:lnTo>
                  <a:pt x="1033924" y="952499"/>
                </a:lnTo>
                <a:lnTo>
                  <a:pt x="1046759" y="952499"/>
                </a:lnTo>
                <a:lnTo>
                  <a:pt x="1064397" y="965199"/>
                </a:lnTo>
                <a:lnTo>
                  <a:pt x="1039686" y="965199"/>
                </a:lnTo>
                <a:lnTo>
                  <a:pt x="1024530" y="977899"/>
                </a:lnTo>
                <a:lnTo>
                  <a:pt x="1008612" y="990599"/>
                </a:lnTo>
                <a:lnTo>
                  <a:pt x="992056" y="1015999"/>
                </a:lnTo>
                <a:lnTo>
                  <a:pt x="974984" y="1028699"/>
                </a:lnTo>
                <a:close/>
              </a:path>
              <a:path w="1299209" h="1282700">
                <a:moveTo>
                  <a:pt x="141186" y="1028699"/>
                </a:moveTo>
                <a:lnTo>
                  <a:pt x="140665" y="1028699"/>
                </a:lnTo>
                <a:lnTo>
                  <a:pt x="254093" y="965199"/>
                </a:lnTo>
                <a:lnTo>
                  <a:pt x="259593" y="965199"/>
                </a:lnTo>
                <a:lnTo>
                  <a:pt x="259331" y="977899"/>
                </a:lnTo>
                <a:lnTo>
                  <a:pt x="141186" y="1028699"/>
                </a:lnTo>
                <a:close/>
              </a:path>
              <a:path w="1299209" h="1282700">
                <a:moveTo>
                  <a:pt x="337655" y="1041399"/>
                </a:moveTo>
                <a:lnTo>
                  <a:pt x="326653" y="1041399"/>
                </a:lnTo>
                <a:lnTo>
                  <a:pt x="309516" y="1015999"/>
                </a:lnTo>
                <a:lnTo>
                  <a:pt x="292698" y="1003299"/>
                </a:lnTo>
                <a:lnTo>
                  <a:pt x="276223" y="990599"/>
                </a:lnTo>
                <a:lnTo>
                  <a:pt x="260117" y="965199"/>
                </a:lnTo>
                <a:lnTo>
                  <a:pt x="266142" y="965199"/>
                </a:lnTo>
                <a:lnTo>
                  <a:pt x="282445" y="977899"/>
                </a:lnTo>
                <a:lnTo>
                  <a:pt x="299116" y="1003299"/>
                </a:lnTo>
                <a:lnTo>
                  <a:pt x="316130" y="1015999"/>
                </a:lnTo>
                <a:lnTo>
                  <a:pt x="333464" y="1028699"/>
                </a:lnTo>
                <a:lnTo>
                  <a:pt x="336870" y="1028699"/>
                </a:lnTo>
                <a:lnTo>
                  <a:pt x="337655" y="1041399"/>
                </a:lnTo>
                <a:close/>
              </a:path>
              <a:path w="1299209" h="1282700">
                <a:moveTo>
                  <a:pt x="1152587" y="1041399"/>
                </a:moveTo>
                <a:lnTo>
                  <a:pt x="1150492" y="1028699"/>
                </a:lnTo>
                <a:lnTo>
                  <a:pt x="1039948" y="965199"/>
                </a:lnTo>
                <a:lnTo>
                  <a:pt x="1064397" y="965199"/>
                </a:lnTo>
                <a:lnTo>
                  <a:pt x="1152588" y="1028699"/>
                </a:lnTo>
                <a:lnTo>
                  <a:pt x="1155469" y="1028699"/>
                </a:lnTo>
                <a:lnTo>
                  <a:pt x="1152587" y="1041399"/>
                </a:lnTo>
                <a:close/>
              </a:path>
              <a:path w="1299209" h="1282700">
                <a:moveTo>
                  <a:pt x="925824" y="1231899"/>
                </a:moveTo>
                <a:lnTo>
                  <a:pt x="903210" y="1231899"/>
                </a:lnTo>
                <a:lnTo>
                  <a:pt x="1029470" y="1155699"/>
                </a:lnTo>
                <a:lnTo>
                  <a:pt x="967650" y="1028699"/>
                </a:lnTo>
                <a:lnTo>
                  <a:pt x="975246" y="1028699"/>
                </a:lnTo>
                <a:lnTo>
                  <a:pt x="1039424" y="1155699"/>
                </a:lnTo>
                <a:lnTo>
                  <a:pt x="1040472" y="1155699"/>
                </a:lnTo>
                <a:lnTo>
                  <a:pt x="1039686" y="1168399"/>
                </a:lnTo>
                <a:lnTo>
                  <a:pt x="1037591" y="1168399"/>
                </a:lnTo>
                <a:lnTo>
                  <a:pt x="925824" y="1231899"/>
                </a:lnTo>
                <a:close/>
              </a:path>
              <a:path w="1299209" h="1282700">
                <a:moveTo>
                  <a:pt x="398166" y="1244599"/>
                </a:moveTo>
                <a:lnTo>
                  <a:pt x="391617" y="1244599"/>
                </a:lnTo>
                <a:lnTo>
                  <a:pt x="260379" y="1155699"/>
                </a:lnTo>
                <a:lnTo>
                  <a:pt x="260903" y="1155699"/>
                </a:lnTo>
                <a:lnTo>
                  <a:pt x="326129" y="1041399"/>
                </a:lnTo>
                <a:lnTo>
                  <a:pt x="333988" y="1041399"/>
                </a:lnTo>
                <a:lnTo>
                  <a:pt x="271382" y="1155699"/>
                </a:lnTo>
                <a:lnTo>
                  <a:pt x="392403" y="1231899"/>
                </a:lnTo>
                <a:lnTo>
                  <a:pt x="404898" y="1231899"/>
                </a:lnTo>
                <a:lnTo>
                  <a:pt x="398166" y="1244599"/>
                </a:lnTo>
                <a:close/>
              </a:path>
              <a:path w="1299209" h="1282700">
                <a:moveTo>
                  <a:pt x="404898" y="1231899"/>
                </a:moveTo>
                <a:lnTo>
                  <a:pt x="392403" y="1231899"/>
                </a:lnTo>
                <a:lnTo>
                  <a:pt x="457629" y="1117599"/>
                </a:lnTo>
                <a:lnTo>
                  <a:pt x="457891" y="1104899"/>
                </a:lnTo>
                <a:lnTo>
                  <a:pt x="468631" y="1104899"/>
                </a:lnTo>
                <a:lnTo>
                  <a:pt x="494794" y="1117599"/>
                </a:lnTo>
                <a:lnTo>
                  <a:pt x="465488" y="1117599"/>
                </a:lnTo>
                <a:lnTo>
                  <a:pt x="404898" y="1231899"/>
                </a:lnTo>
                <a:close/>
              </a:path>
              <a:path w="1299209" h="1282700">
                <a:moveTo>
                  <a:pt x="903471" y="1244599"/>
                </a:moveTo>
                <a:lnTo>
                  <a:pt x="896922" y="1244599"/>
                </a:lnTo>
                <a:lnTo>
                  <a:pt x="830649" y="1117599"/>
                </a:lnTo>
                <a:lnTo>
                  <a:pt x="803140" y="1117599"/>
                </a:lnTo>
                <a:lnTo>
                  <a:pt x="828029" y="1104899"/>
                </a:lnTo>
                <a:lnTo>
                  <a:pt x="839817" y="1104899"/>
                </a:lnTo>
                <a:lnTo>
                  <a:pt x="839817" y="1117599"/>
                </a:lnTo>
                <a:lnTo>
                  <a:pt x="903210" y="1231899"/>
                </a:lnTo>
                <a:lnTo>
                  <a:pt x="925824" y="1231899"/>
                </a:lnTo>
                <a:lnTo>
                  <a:pt x="903471" y="1244599"/>
                </a:lnTo>
                <a:close/>
              </a:path>
              <a:path w="1299209" h="1282700">
                <a:moveTo>
                  <a:pt x="548199" y="1130299"/>
                </a:moveTo>
                <a:lnTo>
                  <a:pt x="492063" y="1130299"/>
                </a:lnTo>
                <a:lnTo>
                  <a:pt x="465750" y="1117599"/>
                </a:lnTo>
                <a:lnTo>
                  <a:pt x="521349" y="1117599"/>
                </a:lnTo>
                <a:lnTo>
                  <a:pt x="548199" y="1130299"/>
                </a:lnTo>
                <a:close/>
              </a:path>
              <a:path w="1299209" h="1282700">
                <a:moveTo>
                  <a:pt x="780125" y="1130299"/>
                </a:moveTo>
                <a:lnTo>
                  <a:pt x="751593" y="1130299"/>
                </a:lnTo>
                <a:lnTo>
                  <a:pt x="777636" y="1117599"/>
                </a:lnTo>
                <a:lnTo>
                  <a:pt x="805432" y="1117599"/>
                </a:lnTo>
                <a:lnTo>
                  <a:pt x="780125" y="1130299"/>
                </a:lnTo>
                <a:close/>
              </a:path>
              <a:path w="1299209" h="1282700">
                <a:moveTo>
                  <a:pt x="582842" y="1142999"/>
                </a:moveTo>
                <a:lnTo>
                  <a:pt x="545575" y="1142999"/>
                </a:lnTo>
                <a:lnTo>
                  <a:pt x="518697" y="1130299"/>
                </a:lnTo>
                <a:lnTo>
                  <a:pt x="579437" y="1130299"/>
                </a:lnTo>
                <a:lnTo>
                  <a:pt x="582842" y="1142999"/>
                </a:lnTo>
                <a:close/>
              </a:path>
              <a:path w="1299209" h="1282700">
                <a:moveTo>
                  <a:pt x="727963" y="1269999"/>
                </a:moveTo>
                <a:lnTo>
                  <a:pt x="718795" y="1269999"/>
                </a:lnTo>
                <a:lnTo>
                  <a:pt x="718795" y="1142999"/>
                </a:lnTo>
                <a:lnTo>
                  <a:pt x="719057" y="1142999"/>
                </a:lnTo>
                <a:lnTo>
                  <a:pt x="720367" y="1130299"/>
                </a:lnTo>
                <a:lnTo>
                  <a:pt x="754277" y="1130299"/>
                </a:lnTo>
                <a:lnTo>
                  <a:pt x="727963" y="1142999"/>
                </a:lnTo>
                <a:lnTo>
                  <a:pt x="727963" y="1269999"/>
                </a:lnTo>
                <a:close/>
              </a:path>
              <a:path w="1299209" h="1282700">
                <a:moveTo>
                  <a:pt x="727963" y="1282699"/>
                </a:moveTo>
                <a:lnTo>
                  <a:pt x="572364" y="1282699"/>
                </a:lnTo>
                <a:lnTo>
                  <a:pt x="572364" y="1142999"/>
                </a:lnTo>
                <a:lnTo>
                  <a:pt x="582318" y="1142999"/>
                </a:lnTo>
                <a:lnTo>
                  <a:pt x="582318" y="1269999"/>
                </a:lnTo>
                <a:lnTo>
                  <a:pt x="727963" y="1269999"/>
                </a:lnTo>
                <a:lnTo>
                  <a:pt x="727963" y="1282699"/>
                </a:lnTo>
                <a:close/>
              </a:path>
            </a:pathLst>
          </a:custGeom>
          <a:solidFill>
            <a:srgbClr val="FFFFFF"/>
          </a:solidFill>
        </p:spPr>
        <p:txBody>
          <a:bodyPr wrap="square" lIns="0" tIns="0" rIns="0" bIns="0" rtlCol="0"/>
          <a:lstStyle/>
          <a:p>
            <a:endParaRPr/>
          </a:p>
        </p:txBody>
      </p:sp>
      <p:pic>
        <p:nvPicPr>
          <p:cNvPr id="23" name="bg object 23"/>
          <p:cNvPicPr/>
          <p:nvPr/>
        </p:nvPicPr>
        <p:blipFill>
          <a:blip r:embed="rId2" cstate="print"/>
          <a:stretch>
            <a:fillRect/>
          </a:stretch>
        </p:blipFill>
        <p:spPr>
          <a:xfrm>
            <a:off x="7747406" y="1471302"/>
            <a:ext cx="1027759" cy="1117192"/>
          </a:xfrm>
          <a:prstGeom prst="rect">
            <a:avLst/>
          </a:prstGeom>
        </p:spPr>
      </p:pic>
      <p:sp>
        <p:nvSpPr>
          <p:cNvPr id="24" name="bg object 24"/>
          <p:cNvSpPr/>
          <p:nvPr/>
        </p:nvSpPr>
        <p:spPr>
          <a:xfrm>
            <a:off x="14730212" y="4901838"/>
            <a:ext cx="1018540" cy="1159510"/>
          </a:xfrm>
          <a:custGeom>
            <a:avLst/>
            <a:gdLst/>
            <a:ahLst/>
            <a:cxnLst/>
            <a:rect l="l" t="t" r="r" b="b"/>
            <a:pathLst>
              <a:path w="1018540" h="1159510">
                <a:moveTo>
                  <a:pt x="458517" y="1158945"/>
                </a:moveTo>
                <a:lnTo>
                  <a:pt x="220833" y="1158945"/>
                </a:lnTo>
                <a:lnTo>
                  <a:pt x="200900" y="1154922"/>
                </a:lnTo>
                <a:lnTo>
                  <a:pt x="184634" y="1143946"/>
                </a:lnTo>
                <a:lnTo>
                  <a:pt x="173675" y="1127656"/>
                </a:lnTo>
                <a:lnTo>
                  <a:pt x="169658" y="1107689"/>
                </a:lnTo>
                <a:lnTo>
                  <a:pt x="169658" y="872430"/>
                </a:lnTo>
                <a:lnTo>
                  <a:pt x="509685" y="879516"/>
                </a:lnTo>
                <a:lnTo>
                  <a:pt x="509685" y="1107689"/>
                </a:lnTo>
                <a:lnTo>
                  <a:pt x="505669" y="1127656"/>
                </a:lnTo>
                <a:lnTo>
                  <a:pt x="494712" y="1143946"/>
                </a:lnTo>
                <a:lnTo>
                  <a:pt x="478449" y="1154922"/>
                </a:lnTo>
                <a:lnTo>
                  <a:pt x="458517" y="1158945"/>
                </a:lnTo>
                <a:close/>
              </a:path>
              <a:path w="1018540" h="1159510">
                <a:moveTo>
                  <a:pt x="982365" y="472065"/>
                </a:moveTo>
                <a:lnTo>
                  <a:pt x="237551" y="472065"/>
                </a:lnTo>
                <a:lnTo>
                  <a:pt x="199112" y="436725"/>
                </a:lnTo>
                <a:lnTo>
                  <a:pt x="167390" y="397761"/>
                </a:lnTo>
                <a:lnTo>
                  <a:pt x="142580" y="356112"/>
                </a:lnTo>
                <a:lnTo>
                  <a:pt x="124880" y="312716"/>
                </a:lnTo>
                <a:lnTo>
                  <a:pt x="114485" y="268513"/>
                </a:lnTo>
                <a:lnTo>
                  <a:pt x="111591" y="224439"/>
                </a:lnTo>
                <a:lnTo>
                  <a:pt x="116395" y="181434"/>
                </a:lnTo>
                <a:lnTo>
                  <a:pt x="129093" y="140435"/>
                </a:lnTo>
                <a:lnTo>
                  <a:pt x="161399" y="86941"/>
                </a:lnTo>
                <a:lnTo>
                  <a:pt x="200579" y="48551"/>
                </a:lnTo>
                <a:lnTo>
                  <a:pt x="238034" y="23447"/>
                </a:lnTo>
                <a:lnTo>
                  <a:pt x="346704" y="0"/>
                </a:lnTo>
                <a:lnTo>
                  <a:pt x="411901" y="3872"/>
                </a:lnTo>
                <a:lnTo>
                  <a:pt x="461558" y="16123"/>
                </a:lnTo>
                <a:lnTo>
                  <a:pt x="496479" y="31448"/>
                </a:lnTo>
                <a:lnTo>
                  <a:pt x="552120" y="75192"/>
                </a:lnTo>
                <a:lnTo>
                  <a:pt x="579293" y="111490"/>
                </a:lnTo>
                <a:lnTo>
                  <a:pt x="599730" y="152326"/>
                </a:lnTo>
                <a:lnTo>
                  <a:pt x="614173" y="196596"/>
                </a:lnTo>
                <a:lnTo>
                  <a:pt x="623366" y="243190"/>
                </a:lnTo>
                <a:lnTo>
                  <a:pt x="628054" y="291108"/>
                </a:lnTo>
                <a:lnTo>
                  <a:pt x="628974" y="338927"/>
                </a:lnTo>
                <a:lnTo>
                  <a:pt x="626877" y="385856"/>
                </a:lnTo>
                <a:lnTo>
                  <a:pt x="1018078" y="385856"/>
                </a:lnTo>
                <a:lnTo>
                  <a:pt x="1018385" y="394194"/>
                </a:lnTo>
                <a:lnTo>
                  <a:pt x="1007855" y="429767"/>
                </a:lnTo>
                <a:lnTo>
                  <a:pt x="987113" y="466133"/>
                </a:lnTo>
                <a:lnTo>
                  <a:pt x="982365" y="472065"/>
                </a:lnTo>
                <a:close/>
              </a:path>
              <a:path w="1018540" h="1159510">
                <a:moveTo>
                  <a:pt x="1018078" y="385856"/>
                </a:moveTo>
                <a:lnTo>
                  <a:pt x="626877" y="385856"/>
                </a:lnTo>
                <a:lnTo>
                  <a:pt x="658507" y="344820"/>
                </a:lnTo>
                <a:lnTo>
                  <a:pt x="693597" y="310445"/>
                </a:lnTo>
                <a:lnTo>
                  <a:pt x="731278" y="283114"/>
                </a:lnTo>
                <a:lnTo>
                  <a:pt x="770679" y="263213"/>
                </a:lnTo>
                <a:lnTo>
                  <a:pt x="810930" y="251125"/>
                </a:lnTo>
                <a:lnTo>
                  <a:pt x="851159" y="247236"/>
                </a:lnTo>
                <a:lnTo>
                  <a:pt x="890499" y="251928"/>
                </a:lnTo>
                <a:lnTo>
                  <a:pt x="931558" y="266901"/>
                </a:lnTo>
                <a:lnTo>
                  <a:pt x="969709" y="291108"/>
                </a:lnTo>
                <a:lnTo>
                  <a:pt x="999910" y="322712"/>
                </a:lnTo>
                <a:lnTo>
                  <a:pt x="1017122" y="359873"/>
                </a:lnTo>
                <a:lnTo>
                  <a:pt x="1018078" y="385856"/>
                </a:lnTo>
                <a:close/>
              </a:path>
              <a:path w="1018540" h="1159510">
                <a:moveTo>
                  <a:pt x="517476" y="796609"/>
                </a:moveTo>
                <a:lnTo>
                  <a:pt x="251015" y="796609"/>
                </a:lnTo>
                <a:lnTo>
                  <a:pt x="232929" y="789508"/>
                </a:lnTo>
                <a:lnTo>
                  <a:pt x="168735" y="757879"/>
                </a:lnTo>
                <a:lnTo>
                  <a:pt x="129567" y="732775"/>
                </a:lnTo>
                <a:lnTo>
                  <a:pt x="90312" y="701094"/>
                </a:lnTo>
                <a:lnTo>
                  <a:pt x="54441" y="662549"/>
                </a:lnTo>
                <a:lnTo>
                  <a:pt x="25423" y="616851"/>
                </a:lnTo>
                <a:lnTo>
                  <a:pt x="6729" y="563712"/>
                </a:lnTo>
                <a:lnTo>
                  <a:pt x="0" y="512515"/>
                </a:lnTo>
                <a:lnTo>
                  <a:pt x="3935" y="481868"/>
                </a:lnTo>
                <a:lnTo>
                  <a:pt x="18747" y="454586"/>
                </a:lnTo>
                <a:lnTo>
                  <a:pt x="49583" y="435293"/>
                </a:lnTo>
                <a:lnTo>
                  <a:pt x="90980" y="429378"/>
                </a:lnTo>
                <a:lnTo>
                  <a:pt x="138839" y="434858"/>
                </a:lnTo>
                <a:lnTo>
                  <a:pt x="189062" y="449749"/>
                </a:lnTo>
                <a:lnTo>
                  <a:pt x="237551" y="472065"/>
                </a:lnTo>
                <a:lnTo>
                  <a:pt x="982365" y="472065"/>
                </a:lnTo>
                <a:lnTo>
                  <a:pt x="957741" y="502829"/>
                </a:lnTo>
                <a:lnTo>
                  <a:pt x="921322" y="539397"/>
                </a:lnTo>
                <a:lnTo>
                  <a:pt x="879436" y="575374"/>
                </a:lnTo>
                <a:lnTo>
                  <a:pt x="833665" y="610301"/>
                </a:lnTo>
                <a:lnTo>
                  <a:pt x="785592" y="643716"/>
                </a:lnTo>
                <a:lnTo>
                  <a:pt x="736797" y="675160"/>
                </a:lnTo>
                <a:lnTo>
                  <a:pt x="688864" y="704171"/>
                </a:lnTo>
                <a:lnTo>
                  <a:pt x="643372" y="730288"/>
                </a:lnTo>
                <a:lnTo>
                  <a:pt x="601905" y="753052"/>
                </a:lnTo>
                <a:lnTo>
                  <a:pt x="566044" y="772001"/>
                </a:lnTo>
                <a:lnTo>
                  <a:pt x="537371" y="786675"/>
                </a:lnTo>
                <a:lnTo>
                  <a:pt x="517476" y="796609"/>
                </a:lnTo>
                <a:close/>
              </a:path>
            </a:pathLst>
          </a:custGeom>
          <a:solidFill>
            <a:srgbClr val="E900ED"/>
          </a:solidFill>
        </p:spPr>
        <p:txBody>
          <a:bodyPr wrap="square" lIns="0" tIns="0" rIns="0" bIns="0" rtlCol="0"/>
          <a:lstStyle/>
          <a:p>
            <a:endParaRPr/>
          </a:p>
        </p:txBody>
      </p:sp>
      <p:sp>
        <p:nvSpPr>
          <p:cNvPr id="25" name="bg object 25"/>
          <p:cNvSpPr/>
          <p:nvPr/>
        </p:nvSpPr>
        <p:spPr>
          <a:xfrm>
            <a:off x="14682283" y="4920546"/>
            <a:ext cx="1026794" cy="1162685"/>
          </a:xfrm>
          <a:custGeom>
            <a:avLst/>
            <a:gdLst/>
            <a:ahLst/>
            <a:cxnLst/>
            <a:rect l="l" t="t" r="r" b="b"/>
            <a:pathLst>
              <a:path w="1026794" h="1162685">
                <a:moveTo>
                  <a:pt x="425096" y="1162204"/>
                </a:moveTo>
                <a:lnTo>
                  <a:pt x="252020" y="1162204"/>
                </a:lnTo>
                <a:lnTo>
                  <a:pt x="250370" y="1160551"/>
                </a:lnTo>
                <a:lnTo>
                  <a:pt x="250370" y="1156772"/>
                </a:lnTo>
                <a:lnTo>
                  <a:pt x="252020" y="1155118"/>
                </a:lnTo>
                <a:lnTo>
                  <a:pt x="425096" y="1155118"/>
                </a:lnTo>
                <a:lnTo>
                  <a:pt x="426747" y="1156772"/>
                </a:lnTo>
                <a:lnTo>
                  <a:pt x="426747" y="1160551"/>
                </a:lnTo>
                <a:lnTo>
                  <a:pt x="425096" y="1162204"/>
                </a:lnTo>
                <a:close/>
              </a:path>
              <a:path w="1026794" h="1162685">
                <a:moveTo>
                  <a:pt x="505267" y="1162205"/>
                </a:moveTo>
                <a:lnTo>
                  <a:pt x="451505" y="1162205"/>
                </a:lnTo>
                <a:lnTo>
                  <a:pt x="449855" y="1160551"/>
                </a:lnTo>
                <a:lnTo>
                  <a:pt x="449855" y="1156772"/>
                </a:lnTo>
                <a:lnTo>
                  <a:pt x="451505" y="1155118"/>
                </a:lnTo>
                <a:lnTo>
                  <a:pt x="505267" y="1155118"/>
                </a:lnTo>
                <a:lnTo>
                  <a:pt x="523752" y="1151350"/>
                </a:lnTo>
                <a:lnTo>
                  <a:pt x="538898" y="1141094"/>
                </a:lnTo>
                <a:lnTo>
                  <a:pt x="549137" y="1125921"/>
                </a:lnTo>
                <a:lnTo>
                  <a:pt x="552898" y="1107405"/>
                </a:lnTo>
                <a:lnTo>
                  <a:pt x="552898" y="870021"/>
                </a:lnTo>
                <a:lnTo>
                  <a:pt x="554549" y="868367"/>
                </a:lnTo>
                <a:lnTo>
                  <a:pt x="558322" y="868367"/>
                </a:lnTo>
                <a:lnTo>
                  <a:pt x="559972" y="870021"/>
                </a:lnTo>
                <a:lnTo>
                  <a:pt x="559972" y="1107405"/>
                </a:lnTo>
                <a:lnTo>
                  <a:pt x="555666" y="1128723"/>
                </a:lnTo>
                <a:lnTo>
                  <a:pt x="543929" y="1146143"/>
                </a:lnTo>
                <a:lnTo>
                  <a:pt x="526538" y="1157894"/>
                </a:lnTo>
                <a:lnTo>
                  <a:pt x="505267" y="1162205"/>
                </a:lnTo>
                <a:close/>
              </a:path>
              <a:path w="1026794" h="1162685">
                <a:moveTo>
                  <a:pt x="230362" y="459740"/>
                </a:moveTo>
                <a:lnTo>
                  <a:pt x="218058" y="459740"/>
                </a:lnTo>
                <a:lnTo>
                  <a:pt x="180974" y="419100"/>
                </a:lnTo>
                <a:lnTo>
                  <a:pt x="151422" y="375920"/>
                </a:lnTo>
                <a:lnTo>
                  <a:pt x="129773" y="330200"/>
                </a:lnTo>
                <a:lnTo>
                  <a:pt x="116398" y="281940"/>
                </a:lnTo>
                <a:lnTo>
                  <a:pt x="111670" y="233680"/>
                </a:lnTo>
                <a:lnTo>
                  <a:pt x="115958" y="186690"/>
                </a:lnTo>
                <a:lnTo>
                  <a:pt x="129634" y="142240"/>
                </a:lnTo>
                <a:lnTo>
                  <a:pt x="159642" y="91440"/>
                </a:lnTo>
                <a:lnTo>
                  <a:pt x="196746" y="53340"/>
                </a:lnTo>
                <a:lnTo>
                  <a:pt x="234782" y="26670"/>
                </a:lnTo>
                <a:lnTo>
                  <a:pt x="267583" y="8890"/>
                </a:lnTo>
                <a:lnTo>
                  <a:pt x="268290" y="8890"/>
                </a:lnTo>
                <a:lnTo>
                  <a:pt x="344616" y="0"/>
                </a:lnTo>
                <a:lnTo>
                  <a:pt x="407661" y="1270"/>
                </a:lnTo>
                <a:lnTo>
                  <a:pt x="430059" y="6350"/>
                </a:lnTo>
                <a:lnTo>
                  <a:pt x="349014" y="6350"/>
                </a:lnTo>
                <a:lnTo>
                  <a:pt x="276308" y="13970"/>
                </a:lnTo>
                <a:lnTo>
                  <a:pt x="278677" y="16510"/>
                </a:lnTo>
                <a:lnTo>
                  <a:pt x="268290" y="16510"/>
                </a:lnTo>
                <a:lnTo>
                  <a:pt x="236376" y="33020"/>
                </a:lnTo>
                <a:lnTo>
                  <a:pt x="199957" y="59690"/>
                </a:lnTo>
                <a:lnTo>
                  <a:pt x="164692" y="95250"/>
                </a:lnTo>
                <a:lnTo>
                  <a:pt x="136237" y="144780"/>
                </a:lnTo>
                <a:lnTo>
                  <a:pt x="123555" y="185420"/>
                </a:lnTo>
                <a:lnTo>
                  <a:pt x="118917" y="228600"/>
                </a:lnTo>
                <a:lnTo>
                  <a:pt x="122032" y="271780"/>
                </a:lnTo>
                <a:lnTo>
                  <a:pt x="132612" y="316230"/>
                </a:lnTo>
                <a:lnTo>
                  <a:pt x="150365" y="358140"/>
                </a:lnTo>
                <a:lnTo>
                  <a:pt x="175003" y="400050"/>
                </a:lnTo>
                <a:lnTo>
                  <a:pt x="206233" y="436880"/>
                </a:lnTo>
                <a:lnTo>
                  <a:pt x="230362" y="459740"/>
                </a:lnTo>
                <a:close/>
              </a:path>
              <a:path w="1026794" h="1162685">
                <a:moveTo>
                  <a:pt x="500551" y="798830"/>
                </a:moveTo>
                <a:lnTo>
                  <a:pt x="492770" y="798830"/>
                </a:lnTo>
                <a:lnTo>
                  <a:pt x="492770" y="797560"/>
                </a:lnTo>
                <a:lnTo>
                  <a:pt x="493241" y="797560"/>
                </a:lnTo>
                <a:lnTo>
                  <a:pt x="523332" y="749300"/>
                </a:lnTo>
                <a:lnTo>
                  <a:pt x="549529" y="698500"/>
                </a:lnTo>
                <a:lnTo>
                  <a:pt x="571752" y="647700"/>
                </a:lnTo>
                <a:lnTo>
                  <a:pt x="589919" y="594360"/>
                </a:lnTo>
                <a:lnTo>
                  <a:pt x="605917" y="530860"/>
                </a:lnTo>
                <a:lnTo>
                  <a:pt x="613795" y="491490"/>
                </a:lnTo>
                <a:lnTo>
                  <a:pt x="621042" y="444500"/>
                </a:lnTo>
                <a:lnTo>
                  <a:pt x="626518" y="393700"/>
                </a:lnTo>
                <a:lnTo>
                  <a:pt x="629083" y="340360"/>
                </a:lnTo>
                <a:lnTo>
                  <a:pt x="627594" y="284480"/>
                </a:lnTo>
                <a:lnTo>
                  <a:pt x="620911" y="229870"/>
                </a:lnTo>
                <a:lnTo>
                  <a:pt x="607893" y="177800"/>
                </a:lnTo>
                <a:lnTo>
                  <a:pt x="587398" y="128270"/>
                </a:lnTo>
                <a:lnTo>
                  <a:pt x="558286" y="85090"/>
                </a:lnTo>
                <a:lnTo>
                  <a:pt x="519415" y="49530"/>
                </a:lnTo>
                <a:lnTo>
                  <a:pt x="457100" y="20320"/>
                </a:lnTo>
                <a:lnTo>
                  <a:pt x="409079" y="8890"/>
                </a:lnTo>
                <a:lnTo>
                  <a:pt x="349014" y="6350"/>
                </a:lnTo>
                <a:lnTo>
                  <a:pt x="430059" y="6350"/>
                </a:lnTo>
                <a:lnTo>
                  <a:pt x="496435" y="27940"/>
                </a:lnTo>
                <a:lnTo>
                  <a:pt x="557404" y="73660"/>
                </a:lnTo>
                <a:lnTo>
                  <a:pt x="584285" y="109220"/>
                </a:lnTo>
                <a:lnTo>
                  <a:pt x="604750" y="148590"/>
                </a:lnTo>
                <a:lnTo>
                  <a:pt x="619482" y="191770"/>
                </a:lnTo>
                <a:lnTo>
                  <a:pt x="629162" y="237490"/>
                </a:lnTo>
                <a:lnTo>
                  <a:pt x="634473" y="283210"/>
                </a:lnTo>
                <a:lnTo>
                  <a:pt x="636011" y="327660"/>
                </a:lnTo>
                <a:lnTo>
                  <a:pt x="636060" y="331470"/>
                </a:lnTo>
                <a:lnTo>
                  <a:pt x="634720" y="375920"/>
                </a:lnTo>
                <a:lnTo>
                  <a:pt x="645675" y="375920"/>
                </a:lnTo>
                <a:lnTo>
                  <a:pt x="633777" y="391160"/>
                </a:lnTo>
                <a:lnTo>
                  <a:pt x="624938" y="467360"/>
                </a:lnTo>
                <a:lnTo>
                  <a:pt x="613133" y="530860"/>
                </a:lnTo>
                <a:lnTo>
                  <a:pt x="602389" y="576580"/>
                </a:lnTo>
                <a:lnTo>
                  <a:pt x="590299" y="617220"/>
                </a:lnTo>
                <a:lnTo>
                  <a:pt x="586842" y="626110"/>
                </a:lnTo>
                <a:lnTo>
                  <a:pt x="583316" y="636270"/>
                </a:lnTo>
                <a:lnTo>
                  <a:pt x="591957" y="636270"/>
                </a:lnTo>
                <a:lnTo>
                  <a:pt x="588719" y="641350"/>
                </a:lnTo>
                <a:lnTo>
                  <a:pt x="563038" y="687070"/>
                </a:lnTo>
                <a:lnTo>
                  <a:pt x="562802" y="687070"/>
                </a:lnTo>
                <a:lnTo>
                  <a:pt x="549096" y="716280"/>
                </a:lnTo>
                <a:lnTo>
                  <a:pt x="534152" y="744220"/>
                </a:lnTo>
                <a:lnTo>
                  <a:pt x="517971" y="772160"/>
                </a:lnTo>
                <a:lnTo>
                  <a:pt x="500551" y="798830"/>
                </a:lnTo>
                <a:close/>
              </a:path>
              <a:path w="1026794" h="1162685">
                <a:moveTo>
                  <a:pt x="446554" y="798830"/>
                </a:moveTo>
                <a:lnTo>
                  <a:pt x="439244" y="798830"/>
                </a:lnTo>
                <a:lnTo>
                  <a:pt x="439480" y="797560"/>
                </a:lnTo>
                <a:lnTo>
                  <a:pt x="450126" y="767080"/>
                </a:lnTo>
                <a:lnTo>
                  <a:pt x="460884" y="731520"/>
                </a:lnTo>
                <a:lnTo>
                  <a:pt x="470867" y="690880"/>
                </a:lnTo>
                <a:lnTo>
                  <a:pt x="479191" y="643890"/>
                </a:lnTo>
                <a:lnTo>
                  <a:pt x="484970" y="594360"/>
                </a:lnTo>
                <a:lnTo>
                  <a:pt x="487211" y="542290"/>
                </a:lnTo>
                <a:lnTo>
                  <a:pt x="487235" y="537210"/>
                </a:lnTo>
                <a:lnTo>
                  <a:pt x="485356" y="481330"/>
                </a:lnTo>
                <a:lnTo>
                  <a:pt x="478193" y="420370"/>
                </a:lnTo>
                <a:lnTo>
                  <a:pt x="464946" y="356870"/>
                </a:lnTo>
                <a:lnTo>
                  <a:pt x="447330" y="298450"/>
                </a:lnTo>
                <a:lnTo>
                  <a:pt x="426151" y="243840"/>
                </a:lnTo>
                <a:lnTo>
                  <a:pt x="402194" y="195580"/>
                </a:lnTo>
                <a:lnTo>
                  <a:pt x="376247" y="149860"/>
                </a:lnTo>
                <a:lnTo>
                  <a:pt x="349097" y="110490"/>
                </a:lnTo>
                <a:lnTo>
                  <a:pt x="321530" y="74930"/>
                </a:lnTo>
                <a:lnTo>
                  <a:pt x="294332" y="43180"/>
                </a:lnTo>
                <a:lnTo>
                  <a:pt x="268290" y="16510"/>
                </a:lnTo>
                <a:lnTo>
                  <a:pt x="278677" y="16510"/>
                </a:lnTo>
                <a:lnTo>
                  <a:pt x="329495" y="73660"/>
                </a:lnTo>
                <a:lnTo>
                  <a:pt x="356906" y="109220"/>
                </a:lnTo>
                <a:lnTo>
                  <a:pt x="383849" y="148590"/>
                </a:lnTo>
                <a:lnTo>
                  <a:pt x="409566" y="194310"/>
                </a:lnTo>
                <a:lnTo>
                  <a:pt x="433296" y="242570"/>
                </a:lnTo>
                <a:lnTo>
                  <a:pt x="454280" y="295910"/>
                </a:lnTo>
                <a:lnTo>
                  <a:pt x="471760" y="354330"/>
                </a:lnTo>
                <a:lnTo>
                  <a:pt x="485154" y="419100"/>
                </a:lnTo>
                <a:lnTo>
                  <a:pt x="492428" y="480060"/>
                </a:lnTo>
                <a:lnTo>
                  <a:pt x="494425" y="537210"/>
                </a:lnTo>
                <a:lnTo>
                  <a:pt x="494309" y="542290"/>
                </a:lnTo>
                <a:lnTo>
                  <a:pt x="492166" y="593090"/>
                </a:lnTo>
                <a:lnTo>
                  <a:pt x="486407" y="643890"/>
                </a:lnTo>
                <a:lnTo>
                  <a:pt x="478078" y="690880"/>
                </a:lnTo>
                <a:lnTo>
                  <a:pt x="468068" y="732790"/>
                </a:lnTo>
                <a:lnTo>
                  <a:pt x="457264" y="768350"/>
                </a:lnTo>
                <a:lnTo>
                  <a:pt x="446554" y="798830"/>
                </a:lnTo>
                <a:close/>
              </a:path>
              <a:path w="1026794" h="1162685">
                <a:moveTo>
                  <a:pt x="645675" y="375920"/>
                </a:moveTo>
                <a:lnTo>
                  <a:pt x="634720" y="375920"/>
                </a:lnTo>
                <a:lnTo>
                  <a:pt x="671933" y="331470"/>
                </a:lnTo>
                <a:lnTo>
                  <a:pt x="713218" y="295910"/>
                </a:lnTo>
                <a:lnTo>
                  <a:pt x="757385" y="269240"/>
                </a:lnTo>
                <a:lnTo>
                  <a:pt x="803244" y="252730"/>
                </a:lnTo>
                <a:lnTo>
                  <a:pt x="849604" y="246380"/>
                </a:lnTo>
                <a:lnTo>
                  <a:pt x="895277" y="251460"/>
                </a:lnTo>
                <a:lnTo>
                  <a:pt x="899728" y="252730"/>
                </a:lnTo>
                <a:lnTo>
                  <a:pt x="847998" y="252730"/>
                </a:lnTo>
                <a:lnTo>
                  <a:pt x="801578" y="260350"/>
                </a:lnTo>
                <a:lnTo>
                  <a:pt x="755655" y="278130"/>
                </a:lnTo>
                <a:lnTo>
                  <a:pt x="711520" y="306070"/>
                </a:lnTo>
                <a:lnTo>
                  <a:pt x="670464" y="344170"/>
                </a:lnTo>
                <a:lnTo>
                  <a:pt x="645675" y="375920"/>
                </a:lnTo>
                <a:close/>
              </a:path>
              <a:path w="1026794" h="1162685">
                <a:moveTo>
                  <a:pt x="591957" y="636270"/>
                </a:moveTo>
                <a:lnTo>
                  <a:pt x="583316" y="636270"/>
                </a:lnTo>
                <a:lnTo>
                  <a:pt x="611792" y="593090"/>
                </a:lnTo>
                <a:lnTo>
                  <a:pt x="642764" y="551180"/>
                </a:lnTo>
                <a:lnTo>
                  <a:pt x="676251" y="510540"/>
                </a:lnTo>
                <a:lnTo>
                  <a:pt x="712274" y="473710"/>
                </a:lnTo>
                <a:lnTo>
                  <a:pt x="751034" y="436880"/>
                </a:lnTo>
                <a:lnTo>
                  <a:pt x="791814" y="403860"/>
                </a:lnTo>
                <a:lnTo>
                  <a:pt x="834547" y="373380"/>
                </a:lnTo>
                <a:lnTo>
                  <a:pt x="879166" y="345440"/>
                </a:lnTo>
                <a:lnTo>
                  <a:pt x="925605" y="321310"/>
                </a:lnTo>
                <a:lnTo>
                  <a:pt x="973797" y="298450"/>
                </a:lnTo>
                <a:lnTo>
                  <a:pt x="955003" y="284480"/>
                </a:lnTo>
                <a:lnTo>
                  <a:pt x="934861" y="273050"/>
                </a:lnTo>
                <a:lnTo>
                  <a:pt x="914144" y="264160"/>
                </a:lnTo>
                <a:lnTo>
                  <a:pt x="893626" y="257810"/>
                </a:lnTo>
                <a:lnTo>
                  <a:pt x="847998" y="252730"/>
                </a:lnTo>
                <a:lnTo>
                  <a:pt x="899728" y="252730"/>
                </a:lnTo>
                <a:lnTo>
                  <a:pt x="917535" y="257810"/>
                </a:lnTo>
                <a:lnTo>
                  <a:pt x="939913" y="267970"/>
                </a:lnTo>
                <a:lnTo>
                  <a:pt x="961548" y="280670"/>
                </a:lnTo>
                <a:lnTo>
                  <a:pt x="981579" y="295910"/>
                </a:lnTo>
                <a:lnTo>
                  <a:pt x="982758" y="295910"/>
                </a:lnTo>
                <a:lnTo>
                  <a:pt x="983937" y="297180"/>
                </a:lnTo>
                <a:lnTo>
                  <a:pt x="984408" y="298450"/>
                </a:lnTo>
                <a:lnTo>
                  <a:pt x="989411" y="303530"/>
                </a:lnTo>
                <a:lnTo>
                  <a:pt x="979692" y="303530"/>
                </a:lnTo>
                <a:lnTo>
                  <a:pt x="931285" y="326390"/>
                </a:lnTo>
                <a:lnTo>
                  <a:pt x="884666" y="350520"/>
                </a:lnTo>
                <a:lnTo>
                  <a:pt x="839894" y="378460"/>
                </a:lnTo>
                <a:lnTo>
                  <a:pt x="797028" y="408940"/>
                </a:lnTo>
                <a:lnTo>
                  <a:pt x="756126" y="441960"/>
                </a:lnTo>
                <a:lnTo>
                  <a:pt x="717249" y="478790"/>
                </a:lnTo>
                <a:lnTo>
                  <a:pt x="681382" y="515620"/>
                </a:lnTo>
                <a:lnTo>
                  <a:pt x="647959" y="556260"/>
                </a:lnTo>
                <a:lnTo>
                  <a:pt x="617049" y="596900"/>
                </a:lnTo>
                <a:lnTo>
                  <a:pt x="591957" y="636270"/>
                </a:lnTo>
                <a:close/>
              </a:path>
              <a:path w="1026794" h="1162685">
                <a:moveTo>
                  <a:pt x="529771" y="798830"/>
                </a:moveTo>
                <a:lnTo>
                  <a:pt x="518000" y="798830"/>
                </a:lnTo>
                <a:lnTo>
                  <a:pt x="518000" y="797560"/>
                </a:lnTo>
                <a:lnTo>
                  <a:pt x="518708" y="796290"/>
                </a:lnTo>
                <a:lnTo>
                  <a:pt x="519887" y="796290"/>
                </a:lnTo>
                <a:lnTo>
                  <a:pt x="548612" y="781050"/>
                </a:lnTo>
                <a:lnTo>
                  <a:pt x="583561" y="763270"/>
                </a:lnTo>
                <a:lnTo>
                  <a:pt x="623445" y="741680"/>
                </a:lnTo>
                <a:lnTo>
                  <a:pt x="666974" y="717550"/>
                </a:lnTo>
                <a:lnTo>
                  <a:pt x="712856" y="690880"/>
                </a:lnTo>
                <a:lnTo>
                  <a:pt x="759804" y="661670"/>
                </a:lnTo>
                <a:lnTo>
                  <a:pt x="806527" y="631190"/>
                </a:lnTo>
                <a:lnTo>
                  <a:pt x="851734" y="598170"/>
                </a:lnTo>
                <a:lnTo>
                  <a:pt x="894137" y="565150"/>
                </a:lnTo>
                <a:lnTo>
                  <a:pt x="932445" y="530860"/>
                </a:lnTo>
                <a:lnTo>
                  <a:pt x="965369" y="496570"/>
                </a:lnTo>
                <a:lnTo>
                  <a:pt x="991618" y="462280"/>
                </a:lnTo>
                <a:lnTo>
                  <a:pt x="1009903" y="427990"/>
                </a:lnTo>
                <a:lnTo>
                  <a:pt x="1018933" y="394970"/>
                </a:lnTo>
                <a:lnTo>
                  <a:pt x="1017420" y="363220"/>
                </a:lnTo>
                <a:lnTo>
                  <a:pt x="1012022" y="346710"/>
                </a:lnTo>
                <a:lnTo>
                  <a:pt x="1003596" y="331470"/>
                </a:lnTo>
                <a:lnTo>
                  <a:pt x="992650" y="317500"/>
                </a:lnTo>
                <a:lnTo>
                  <a:pt x="979692" y="303530"/>
                </a:lnTo>
                <a:lnTo>
                  <a:pt x="989411" y="303530"/>
                </a:lnTo>
                <a:lnTo>
                  <a:pt x="998165" y="312420"/>
                </a:lnTo>
                <a:lnTo>
                  <a:pt x="1009756" y="327660"/>
                </a:lnTo>
                <a:lnTo>
                  <a:pt x="1018695" y="344170"/>
                </a:lnTo>
                <a:lnTo>
                  <a:pt x="1024494" y="361950"/>
                </a:lnTo>
                <a:lnTo>
                  <a:pt x="1026203" y="393700"/>
                </a:lnTo>
                <a:lnTo>
                  <a:pt x="999895" y="462280"/>
                </a:lnTo>
                <a:lnTo>
                  <a:pt x="974340" y="496570"/>
                </a:lnTo>
                <a:lnTo>
                  <a:pt x="942173" y="530860"/>
                </a:lnTo>
                <a:lnTo>
                  <a:pt x="904633" y="565150"/>
                </a:lnTo>
                <a:lnTo>
                  <a:pt x="862962" y="598170"/>
                </a:lnTo>
                <a:lnTo>
                  <a:pt x="818401" y="631190"/>
                </a:lnTo>
                <a:lnTo>
                  <a:pt x="725571" y="692150"/>
                </a:lnTo>
                <a:lnTo>
                  <a:pt x="679783" y="718820"/>
                </a:lnTo>
                <a:lnTo>
                  <a:pt x="636069" y="742950"/>
                </a:lnTo>
                <a:lnTo>
                  <a:pt x="595668" y="765810"/>
                </a:lnTo>
                <a:lnTo>
                  <a:pt x="559822" y="783590"/>
                </a:lnTo>
                <a:lnTo>
                  <a:pt x="529771" y="798830"/>
                </a:lnTo>
                <a:close/>
              </a:path>
              <a:path w="1026794" h="1162685">
                <a:moveTo>
                  <a:pt x="258622" y="798830"/>
                </a:moveTo>
                <a:lnTo>
                  <a:pt x="244699" y="798830"/>
                </a:lnTo>
                <a:lnTo>
                  <a:pt x="214840" y="786130"/>
                </a:lnTo>
                <a:lnTo>
                  <a:pt x="177445" y="767080"/>
                </a:lnTo>
                <a:lnTo>
                  <a:pt x="136210" y="741680"/>
                </a:lnTo>
                <a:lnTo>
                  <a:pt x="94829" y="709930"/>
                </a:lnTo>
                <a:lnTo>
                  <a:pt x="57000" y="669290"/>
                </a:lnTo>
                <a:lnTo>
                  <a:pt x="26418" y="622300"/>
                </a:lnTo>
                <a:lnTo>
                  <a:pt x="6779" y="567690"/>
                </a:lnTo>
                <a:lnTo>
                  <a:pt x="0" y="514350"/>
                </a:lnTo>
                <a:lnTo>
                  <a:pt x="4258" y="483870"/>
                </a:lnTo>
                <a:lnTo>
                  <a:pt x="19748" y="454660"/>
                </a:lnTo>
                <a:lnTo>
                  <a:pt x="56802" y="433070"/>
                </a:lnTo>
                <a:lnTo>
                  <a:pt x="106258" y="429260"/>
                </a:lnTo>
                <a:lnTo>
                  <a:pt x="141119" y="435610"/>
                </a:lnTo>
                <a:lnTo>
                  <a:pt x="98230" y="435610"/>
                </a:lnTo>
                <a:lnTo>
                  <a:pt x="58591" y="440690"/>
                </a:lnTo>
                <a:lnTo>
                  <a:pt x="28470" y="455930"/>
                </a:lnTo>
                <a:lnTo>
                  <a:pt x="39799" y="462280"/>
                </a:lnTo>
                <a:lnTo>
                  <a:pt x="23524" y="462280"/>
                </a:lnTo>
                <a:lnTo>
                  <a:pt x="10744" y="487680"/>
                </a:lnTo>
                <a:lnTo>
                  <a:pt x="7580" y="516890"/>
                </a:lnTo>
                <a:lnTo>
                  <a:pt x="10032" y="544830"/>
                </a:lnTo>
                <a:lnTo>
                  <a:pt x="34750" y="622300"/>
                </a:lnTo>
                <a:lnTo>
                  <a:pt x="67178" y="670560"/>
                </a:lnTo>
                <a:lnTo>
                  <a:pt x="107105" y="709930"/>
                </a:lnTo>
                <a:lnTo>
                  <a:pt x="150255" y="741680"/>
                </a:lnTo>
                <a:lnTo>
                  <a:pt x="192350" y="767080"/>
                </a:lnTo>
                <a:lnTo>
                  <a:pt x="229112" y="784860"/>
                </a:lnTo>
                <a:lnTo>
                  <a:pt x="256265" y="796290"/>
                </a:lnTo>
                <a:lnTo>
                  <a:pt x="257679" y="796290"/>
                </a:lnTo>
                <a:lnTo>
                  <a:pt x="258622" y="797560"/>
                </a:lnTo>
                <a:lnTo>
                  <a:pt x="258622" y="798830"/>
                </a:lnTo>
                <a:close/>
              </a:path>
              <a:path w="1026794" h="1162685">
                <a:moveTo>
                  <a:pt x="415428" y="798830"/>
                </a:moveTo>
                <a:lnTo>
                  <a:pt x="408354" y="798830"/>
                </a:lnTo>
                <a:lnTo>
                  <a:pt x="407481" y="772160"/>
                </a:lnTo>
                <a:lnTo>
                  <a:pt x="403680" y="735330"/>
                </a:lnTo>
                <a:lnTo>
                  <a:pt x="395176" y="690880"/>
                </a:lnTo>
                <a:lnTo>
                  <a:pt x="380196" y="642620"/>
                </a:lnTo>
                <a:lnTo>
                  <a:pt x="356967" y="591820"/>
                </a:lnTo>
                <a:lnTo>
                  <a:pt x="323715" y="544830"/>
                </a:lnTo>
                <a:lnTo>
                  <a:pt x="278666" y="502920"/>
                </a:lnTo>
                <a:lnTo>
                  <a:pt x="260185" y="490220"/>
                </a:lnTo>
                <a:lnTo>
                  <a:pt x="250447" y="483870"/>
                </a:lnTo>
                <a:lnTo>
                  <a:pt x="240466" y="477520"/>
                </a:lnTo>
                <a:lnTo>
                  <a:pt x="239287" y="477520"/>
                </a:lnTo>
                <a:lnTo>
                  <a:pt x="192075" y="455930"/>
                </a:lnTo>
                <a:lnTo>
                  <a:pt x="143890" y="440690"/>
                </a:lnTo>
                <a:lnTo>
                  <a:pt x="98230" y="435610"/>
                </a:lnTo>
                <a:lnTo>
                  <a:pt x="141119" y="435610"/>
                </a:lnTo>
                <a:lnTo>
                  <a:pt x="162036" y="439420"/>
                </a:lnTo>
                <a:lnTo>
                  <a:pt x="218058" y="459740"/>
                </a:lnTo>
                <a:lnTo>
                  <a:pt x="230362" y="459740"/>
                </a:lnTo>
                <a:lnTo>
                  <a:pt x="243767" y="472440"/>
                </a:lnTo>
                <a:lnTo>
                  <a:pt x="244215" y="472440"/>
                </a:lnTo>
                <a:lnTo>
                  <a:pt x="254602" y="477520"/>
                </a:lnTo>
                <a:lnTo>
                  <a:pt x="328925" y="539750"/>
                </a:lnTo>
                <a:lnTo>
                  <a:pt x="362896" y="588010"/>
                </a:lnTo>
                <a:lnTo>
                  <a:pt x="386633" y="638810"/>
                </a:lnTo>
                <a:lnTo>
                  <a:pt x="401945" y="688340"/>
                </a:lnTo>
                <a:lnTo>
                  <a:pt x="410642" y="734060"/>
                </a:lnTo>
                <a:lnTo>
                  <a:pt x="414533" y="772160"/>
                </a:lnTo>
                <a:lnTo>
                  <a:pt x="415428" y="798830"/>
                </a:lnTo>
                <a:close/>
              </a:path>
              <a:path w="1026794" h="1162685">
                <a:moveTo>
                  <a:pt x="367561" y="798830"/>
                </a:moveTo>
                <a:lnTo>
                  <a:pt x="360015" y="798830"/>
                </a:lnTo>
                <a:lnTo>
                  <a:pt x="336756" y="758190"/>
                </a:lnTo>
                <a:lnTo>
                  <a:pt x="311185" y="717550"/>
                </a:lnTo>
                <a:lnTo>
                  <a:pt x="283353" y="679450"/>
                </a:lnTo>
                <a:lnTo>
                  <a:pt x="253315" y="642620"/>
                </a:lnTo>
                <a:lnTo>
                  <a:pt x="221123" y="608330"/>
                </a:lnTo>
                <a:lnTo>
                  <a:pt x="185315" y="574040"/>
                </a:lnTo>
                <a:lnTo>
                  <a:pt x="147560" y="542290"/>
                </a:lnTo>
                <a:lnTo>
                  <a:pt x="107951" y="513080"/>
                </a:lnTo>
                <a:lnTo>
                  <a:pt x="66575" y="486410"/>
                </a:lnTo>
                <a:lnTo>
                  <a:pt x="23524" y="462280"/>
                </a:lnTo>
                <a:lnTo>
                  <a:pt x="39799" y="462280"/>
                </a:lnTo>
                <a:lnTo>
                  <a:pt x="112899" y="508000"/>
                </a:lnTo>
                <a:lnTo>
                  <a:pt x="152511" y="537210"/>
                </a:lnTo>
                <a:lnTo>
                  <a:pt x="190265" y="568960"/>
                </a:lnTo>
                <a:lnTo>
                  <a:pt x="226071" y="603250"/>
                </a:lnTo>
                <a:lnTo>
                  <a:pt x="258918" y="638810"/>
                </a:lnTo>
                <a:lnTo>
                  <a:pt x="289500" y="675640"/>
                </a:lnTo>
                <a:lnTo>
                  <a:pt x="317760" y="715010"/>
                </a:lnTo>
                <a:lnTo>
                  <a:pt x="343642" y="755650"/>
                </a:lnTo>
                <a:lnTo>
                  <a:pt x="367090" y="797560"/>
                </a:lnTo>
                <a:lnTo>
                  <a:pt x="367561" y="797560"/>
                </a:lnTo>
                <a:lnTo>
                  <a:pt x="367561" y="798830"/>
                </a:lnTo>
                <a:close/>
              </a:path>
              <a:path w="1026794" h="1162685">
                <a:moveTo>
                  <a:pt x="575492" y="853440"/>
                </a:moveTo>
                <a:lnTo>
                  <a:pt x="199652" y="853440"/>
                </a:lnTo>
                <a:lnTo>
                  <a:pt x="189184" y="850900"/>
                </a:lnTo>
                <a:lnTo>
                  <a:pt x="180641" y="845820"/>
                </a:lnTo>
                <a:lnTo>
                  <a:pt x="174884" y="836930"/>
                </a:lnTo>
                <a:lnTo>
                  <a:pt x="172773" y="826770"/>
                </a:lnTo>
                <a:lnTo>
                  <a:pt x="174884" y="815340"/>
                </a:lnTo>
                <a:lnTo>
                  <a:pt x="180641" y="807720"/>
                </a:lnTo>
                <a:lnTo>
                  <a:pt x="189184" y="801370"/>
                </a:lnTo>
                <a:lnTo>
                  <a:pt x="199652" y="798830"/>
                </a:lnTo>
                <a:lnTo>
                  <a:pt x="575492" y="798830"/>
                </a:lnTo>
                <a:lnTo>
                  <a:pt x="585973" y="801370"/>
                </a:lnTo>
                <a:lnTo>
                  <a:pt x="594524" y="807720"/>
                </a:lnTo>
                <a:lnTo>
                  <a:pt x="600285" y="815340"/>
                </a:lnTo>
                <a:lnTo>
                  <a:pt x="602397" y="826770"/>
                </a:lnTo>
                <a:lnTo>
                  <a:pt x="600285" y="836930"/>
                </a:lnTo>
                <a:lnTo>
                  <a:pt x="594524" y="845820"/>
                </a:lnTo>
                <a:lnTo>
                  <a:pt x="585973" y="850900"/>
                </a:lnTo>
                <a:lnTo>
                  <a:pt x="575492" y="853440"/>
                </a:lnTo>
                <a:close/>
              </a:path>
              <a:path w="1026794" h="1162685">
                <a:moveTo>
                  <a:pt x="557595" y="859790"/>
                </a:moveTo>
                <a:lnTo>
                  <a:pt x="217575" y="853440"/>
                </a:lnTo>
                <a:lnTo>
                  <a:pt x="557595" y="853440"/>
                </a:lnTo>
                <a:lnTo>
                  <a:pt x="557595" y="859790"/>
                </a:lnTo>
                <a:close/>
              </a:path>
            </a:pathLst>
          </a:custGeom>
          <a:solidFill>
            <a:srgbClr val="FFFFFF"/>
          </a:solidFill>
        </p:spPr>
        <p:txBody>
          <a:bodyPr wrap="square" lIns="0" tIns="0" rIns="0" bIns="0" rtlCol="0"/>
          <a:lstStyle/>
          <a:p>
            <a:endParaRPr/>
          </a:p>
        </p:txBody>
      </p:sp>
      <p:sp>
        <p:nvSpPr>
          <p:cNvPr id="26" name="bg object 26"/>
          <p:cNvSpPr/>
          <p:nvPr/>
        </p:nvSpPr>
        <p:spPr>
          <a:xfrm>
            <a:off x="16230629" y="7551962"/>
            <a:ext cx="667385" cy="1139825"/>
          </a:xfrm>
          <a:custGeom>
            <a:avLst/>
            <a:gdLst/>
            <a:ahLst/>
            <a:cxnLst/>
            <a:rect l="l" t="t" r="r" b="b"/>
            <a:pathLst>
              <a:path w="667384" h="1139825">
                <a:moveTo>
                  <a:pt x="338937" y="1139472"/>
                </a:moveTo>
                <a:lnTo>
                  <a:pt x="48490" y="548371"/>
                </a:lnTo>
                <a:lnTo>
                  <a:pt x="28244" y="504690"/>
                </a:lnTo>
                <a:lnTo>
                  <a:pt x="13412" y="459756"/>
                </a:lnTo>
                <a:lnTo>
                  <a:pt x="3996" y="414087"/>
                </a:lnTo>
                <a:lnTo>
                  <a:pt x="0" y="368203"/>
                </a:lnTo>
                <a:lnTo>
                  <a:pt x="1424" y="322625"/>
                </a:lnTo>
                <a:lnTo>
                  <a:pt x="8271" y="277872"/>
                </a:lnTo>
                <a:lnTo>
                  <a:pt x="20544" y="234463"/>
                </a:lnTo>
                <a:lnTo>
                  <a:pt x="38244" y="192919"/>
                </a:lnTo>
                <a:lnTo>
                  <a:pt x="61373" y="153760"/>
                </a:lnTo>
                <a:lnTo>
                  <a:pt x="91125" y="117446"/>
                </a:lnTo>
                <a:lnTo>
                  <a:pt x="122937" y="86541"/>
                </a:lnTo>
                <a:lnTo>
                  <a:pt x="165275" y="54112"/>
                </a:lnTo>
                <a:lnTo>
                  <a:pt x="217566" y="25391"/>
                </a:lnTo>
                <a:lnTo>
                  <a:pt x="279236" y="5610"/>
                </a:lnTo>
                <a:lnTo>
                  <a:pt x="349711" y="0"/>
                </a:lnTo>
                <a:lnTo>
                  <a:pt x="418847" y="11316"/>
                </a:lnTo>
                <a:lnTo>
                  <a:pt x="477414" y="34476"/>
                </a:lnTo>
                <a:lnTo>
                  <a:pt x="524345" y="63011"/>
                </a:lnTo>
                <a:lnTo>
                  <a:pt x="558570" y="90452"/>
                </a:lnTo>
                <a:lnTo>
                  <a:pt x="589674" y="122027"/>
                </a:lnTo>
                <a:lnTo>
                  <a:pt x="616508" y="157476"/>
                </a:lnTo>
                <a:lnTo>
                  <a:pt x="654995" y="241386"/>
                </a:lnTo>
                <a:lnTo>
                  <a:pt x="666271" y="302506"/>
                </a:lnTo>
                <a:lnTo>
                  <a:pt x="667301" y="361270"/>
                </a:lnTo>
                <a:lnTo>
                  <a:pt x="661233" y="415061"/>
                </a:lnTo>
                <a:lnTo>
                  <a:pt x="651220" y="461264"/>
                </a:lnTo>
                <a:lnTo>
                  <a:pt x="640412" y="497263"/>
                </a:lnTo>
                <a:lnTo>
                  <a:pt x="631960" y="520441"/>
                </a:lnTo>
                <a:lnTo>
                  <a:pt x="338937" y="1139472"/>
                </a:lnTo>
                <a:close/>
              </a:path>
            </a:pathLst>
          </a:custGeom>
          <a:solidFill>
            <a:srgbClr val="E900ED"/>
          </a:solidFill>
        </p:spPr>
        <p:txBody>
          <a:bodyPr wrap="square" lIns="0" tIns="0" rIns="0" bIns="0" rtlCol="0"/>
          <a:lstStyle/>
          <a:p>
            <a:endParaRPr/>
          </a:p>
        </p:txBody>
      </p:sp>
      <p:pic>
        <p:nvPicPr>
          <p:cNvPr id="27" name="bg object 27"/>
          <p:cNvPicPr/>
          <p:nvPr/>
        </p:nvPicPr>
        <p:blipFill>
          <a:blip r:embed="rId3" cstate="print"/>
          <a:stretch>
            <a:fillRect/>
          </a:stretch>
        </p:blipFill>
        <p:spPr>
          <a:xfrm>
            <a:off x="16369764" y="7729664"/>
            <a:ext cx="240791" cy="241323"/>
          </a:xfrm>
          <a:prstGeom prst="rect">
            <a:avLst/>
          </a:prstGeom>
        </p:spPr>
      </p:pic>
      <p:sp>
        <p:nvSpPr>
          <p:cNvPr id="28" name="bg object 28"/>
          <p:cNvSpPr/>
          <p:nvPr/>
        </p:nvSpPr>
        <p:spPr>
          <a:xfrm>
            <a:off x="16173859" y="7518163"/>
            <a:ext cx="676910" cy="1148080"/>
          </a:xfrm>
          <a:custGeom>
            <a:avLst/>
            <a:gdLst/>
            <a:ahLst/>
            <a:cxnLst/>
            <a:rect l="l" t="t" r="r" b="b"/>
            <a:pathLst>
              <a:path w="676909" h="1148079">
                <a:moveTo>
                  <a:pt x="343738" y="1147916"/>
                </a:moveTo>
                <a:lnTo>
                  <a:pt x="342068" y="1147916"/>
                </a:lnTo>
                <a:lnTo>
                  <a:pt x="340662" y="1146977"/>
                </a:lnTo>
                <a:lnTo>
                  <a:pt x="49279" y="554472"/>
                </a:lnTo>
                <a:lnTo>
                  <a:pt x="28639" y="509943"/>
                </a:lnTo>
                <a:lnTo>
                  <a:pt x="13555" y="464323"/>
                </a:lnTo>
                <a:lnTo>
                  <a:pt x="4013" y="418101"/>
                </a:lnTo>
                <a:lnTo>
                  <a:pt x="0" y="371769"/>
                </a:lnTo>
                <a:lnTo>
                  <a:pt x="1501" y="325818"/>
                </a:lnTo>
                <a:lnTo>
                  <a:pt x="8505" y="280739"/>
                </a:lnTo>
                <a:lnTo>
                  <a:pt x="20997" y="237021"/>
                </a:lnTo>
                <a:lnTo>
                  <a:pt x="38964" y="195156"/>
                </a:lnTo>
                <a:lnTo>
                  <a:pt x="62394" y="155635"/>
                </a:lnTo>
                <a:lnTo>
                  <a:pt x="91208" y="120551"/>
                </a:lnTo>
                <a:lnTo>
                  <a:pt x="123269" y="89181"/>
                </a:lnTo>
                <a:lnTo>
                  <a:pt x="166257" y="55933"/>
                </a:lnTo>
                <a:lnTo>
                  <a:pt x="219542" y="26316"/>
                </a:lnTo>
                <a:lnTo>
                  <a:pt x="282493" y="5836"/>
                </a:lnTo>
                <a:lnTo>
                  <a:pt x="354480" y="0"/>
                </a:lnTo>
                <a:lnTo>
                  <a:pt x="406769" y="8213"/>
                </a:lnTo>
                <a:lnTo>
                  <a:pt x="342300" y="8214"/>
                </a:lnTo>
                <a:lnTo>
                  <a:pt x="275069" y="16307"/>
                </a:lnTo>
                <a:lnTo>
                  <a:pt x="216305" y="37266"/>
                </a:lnTo>
                <a:lnTo>
                  <a:pt x="166593" y="66106"/>
                </a:lnTo>
                <a:lnTo>
                  <a:pt x="126514" y="97840"/>
                </a:lnTo>
                <a:lnTo>
                  <a:pt x="96649" y="127484"/>
                </a:lnTo>
                <a:lnTo>
                  <a:pt x="69891" y="160563"/>
                </a:lnTo>
                <a:lnTo>
                  <a:pt x="44532" y="204122"/>
                </a:lnTo>
                <a:lnTo>
                  <a:pt x="25918" y="250537"/>
                </a:lnTo>
                <a:lnTo>
                  <a:pt x="14073" y="299120"/>
                </a:lnTo>
                <a:lnTo>
                  <a:pt x="9021" y="349183"/>
                </a:lnTo>
                <a:lnTo>
                  <a:pt x="10788" y="400038"/>
                </a:lnTo>
                <a:lnTo>
                  <a:pt x="19398" y="450997"/>
                </a:lnTo>
                <a:lnTo>
                  <a:pt x="34874" y="501374"/>
                </a:lnTo>
                <a:lnTo>
                  <a:pt x="57243" y="550479"/>
                </a:lnTo>
                <a:lnTo>
                  <a:pt x="343707" y="1133594"/>
                </a:lnTo>
                <a:lnTo>
                  <a:pt x="353242" y="1133594"/>
                </a:lnTo>
                <a:lnTo>
                  <a:pt x="347572" y="1145568"/>
                </a:lnTo>
                <a:lnTo>
                  <a:pt x="346984" y="1146747"/>
                </a:lnTo>
                <a:lnTo>
                  <a:pt x="345344" y="1147686"/>
                </a:lnTo>
                <a:lnTo>
                  <a:pt x="343738" y="1147916"/>
                </a:lnTo>
                <a:close/>
              </a:path>
              <a:path w="676909" h="1148079">
                <a:moveTo>
                  <a:pt x="353242" y="1133594"/>
                </a:moveTo>
                <a:lnTo>
                  <a:pt x="343707" y="1133594"/>
                </a:lnTo>
                <a:lnTo>
                  <a:pt x="632982" y="522544"/>
                </a:lnTo>
                <a:lnTo>
                  <a:pt x="643709" y="492430"/>
                </a:lnTo>
                <a:lnTo>
                  <a:pt x="654809" y="453093"/>
                </a:lnTo>
                <a:lnTo>
                  <a:pt x="663872" y="406492"/>
                </a:lnTo>
                <a:lnTo>
                  <a:pt x="668490" y="354585"/>
                </a:lnTo>
                <a:lnTo>
                  <a:pt x="666253" y="299332"/>
                </a:lnTo>
                <a:lnTo>
                  <a:pt x="654752" y="242690"/>
                </a:lnTo>
                <a:lnTo>
                  <a:pt x="631577" y="186620"/>
                </a:lnTo>
                <a:lnTo>
                  <a:pt x="605226" y="146099"/>
                </a:lnTo>
                <a:lnTo>
                  <a:pt x="557226" y="94618"/>
                </a:lnTo>
                <a:lnTo>
                  <a:pt x="521912" y="67064"/>
                </a:lnTo>
                <a:lnTo>
                  <a:pt x="475849" y="39993"/>
                </a:lnTo>
                <a:lnTo>
                  <a:pt x="419847" y="18691"/>
                </a:lnTo>
                <a:lnTo>
                  <a:pt x="354716" y="8443"/>
                </a:lnTo>
                <a:lnTo>
                  <a:pt x="350266" y="8214"/>
                </a:lnTo>
                <a:lnTo>
                  <a:pt x="342302" y="8214"/>
                </a:lnTo>
                <a:lnTo>
                  <a:pt x="406771" y="8214"/>
                </a:lnTo>
                <a:lnTo>
                  <a:pt x="478888" y="32284"/>
                </a:lnTo>
                <a:lnTo>
                  <a:pt x="526111" y="59949"/>
                </a:lnTo>
                <a:lnTo>
                  <a:pt x="562282" y="88144"/>
                </a:lnTo>
                <a:lnTo>
                  <a:pt x="598383" y="124532"/>
                </a:lnTo>
                <a:lnTo>
                  <a:pt x="625371" y="160362"/>
                </a:lnTo>
                <a:lnTo>
                  <a:pt x="662417" y="240095"/>
                </a:lnTo>
                <a:lnTo>
                  <a:pt x="674272" y="298072"/>
                </a:lnTo>
                <a:lnTo>
                  <a:pt x="676633" y="354585"/>
                </a:lnTo>
                <a:lnTo>
                  <a:pt x="671968" y="407648"/>
                </a:lnTo>
                <a:lnTo>
                  <a:pt x="662742" y="455278"/>
                </a:lnTo>
                <a:lnTo>
                  <a:pt x="651422" y="495493"/>
                </a:lnTo>
                <a:lnTo>
                  <a:pt x="640475" y="526307"/>
                </a:lnTo>
                <a:lnTo>
                  <a:pt x="353242" y="1133594"/>
                </a:lnTo>
                <a:close/>
              </a:path>
              <a:path w="676909" h="1148079">
                <a:moveTo>
                  <a:pt x="343705" y="1147920"/>
                </a:moveTo>
                <a:close/>
              </a:path>
            </a:pathLst>
          </a:custGeom>
          <a:solidFill>
            <a:srgbClr val="080F4D"/>
          </a:solidFill>
        </p:spPr>
        <p:txBody>
          <a:bodyPr wrap="square" lIns="0" tIns="0" rIns="0" bIns="0" rtlCol="0"/>
          <a:lstStyle/>
          <a:p>
            <a:endParaRPr/>
          </a:p>
        </p:txBody>
      </p:sp>
      <p:sp>
        <p:nvSpPr>
          <p:cNvPr id="29" name="bg object 29"/>
          <p:cNvSpPr/>
          <p:nvPr/>
        </p:nvSpPr>
        <p:spPr>
          <a:xfrm>
            <a:off x="11158272" y="6247591"/>
            <a:ext cx="624840" cy="988694"/>
          </a:xfrm>
          <a:custGeom>
            <a:avLst/>
            <a:gdLst/>
            <a:ahLst/>
            <a:cxnLst/>
            <a:rect l="l" t="t" r="r" b="b"/>
            <a:pathLst>
              <a:path w="624840" h="988695">
                <a:moveTo>
                  <a:pt x="363067" y="988469"/>
                </a:moveTo>
                <a:lnTo>
                  <a:pt x="119460" y="398379"/>
                </a:lnTo>
                <a:lnTo>
                  <a:pt x="0" y="109451"/>
                </a:lnTo>
                <a:lnTo>
                  <a:pt x="261263" y="0"/>
                </a:lnTo>
                <a:lnTo>
                  <a:pt x="385966" y="302263"/>
                </a:lnTo>
                <a:lnTo>
                  <a:pt x="624335" y="879010"/>
                </a:lnTo>
                <a:lnTo>
                  <a:pt x="363067" y="988469"/>
                </a:lnTo>
                <a:close/>
              </a:path>
            </a:pathLst>
          </a:custGeom>
          <a:solidFill>
            <a:srgbClr val="E900ED"/>
          </a:solidFill>
        </p:spPr>
        <p:txBody>
          <a:bodyPr wrap="square" lIns="0" tIns="0" rIns="0" bIns="0" rtlCol="0"/>
          <a:lstStyle/>
          <a:p>
            <a:endParaRPr/>
          </a:p>
        </p:txBody>
      </p:sp>
      <p:sp>
        <p:nvSpPr>
          <p:cNvPr id="30" name="bg object 30"/>
          <p:cNvSpPr/>
          <p:nvPr/>
        </p:nvSpPr>
        <p:spPr>
          <a:xfrm>
            <a:off x="11137296" y="6038163"/>
            <a:ext cx="711835" cy="1379855"/>
          </a:xfrm>
          <a:custGeom>
            <a:avLst/>
            <a:gdLst/>
            <a:ahLst/>
            <a:cxnLst/>
            <a:rect l="l" t="t" r="r" b="b"/>
            <a:pathLst>
              <a:path w="711834" h="1379854">
                <a:moveTo>
                  <a:pt x="236869" y="6064"/>
                </a:moveTo>
                <a:lnTo>
                  <a:pt x="177395" y="6064"/>
                </a:lnTo>
                <a:lnTo>
                  <a:pt x="207533" y="0"/>
                </a:lnTo>
                <a:lnTo>
                  <a:pt x="236608" y="5890"/>
                </a:lnTo>
                <a:lnTo>
                  <a:pt x="236869" y="6064"/>
                </a:lnTo>
                <a:close/>
              </a:path>
              <a:path w="711834" h="1379854">
                <a:moveTo>
                  <a:pt x="665720" y="1379587"/>
                </a:moveTo>
                <a:lnTo>
                  <a:pt x="663236" y="1379309"/>
                </a:lnTo>
                <a:lnTo>
                  <a:pt x="661305" y="1377920"/>
                </a:lnTo>
                <a:lnTo>
                  <a:pt x="439213" y="1211508"/>
                </a:lnTo>
                <a:lnTo>
                  <a:pt x="438937" y="1211508"/>
                </a:lnTo>
                <a:lnTo>
                  <a:pt x="438937" y="1211230"/>
                </a:lnTo>
                <a:lnTo>
                  <a:pt x="438661" y="1211230"/>
                </a:lnTo>
                <a:lnTo>
                  <a:pt x="437006" y="1209563"/>
                </a:lnTo>
                <a:lnTo>
                  <a:pt x="436730" y="1208730"/>
                </a:lnTo>
                <a:lnTo>
                  <a:pt x="6064" y="165530"/>
                </a:lnTo>
                <a:lnTo>
                  <a:pt x="0" y="133903"/>
                </a:lnTo>
                <a:lnTo>
                  <a:pt x="6140" y="103402"/>
                </a:lnTo>
                <a:lnTo>
                  <a:pt x="23141" y="77432"/>
                </a:lnTo>
                <a:lnTo>
                  <a:pt x="49658" y="59407"/>
                </a:lnTo>
                <a:lnTo>
                  <a:pt x="177398" y="6058"/>
                </a:lnTo>
                <a:lnTo>
                  <a:pt x="236869" y="6064"/>
                </a:lnTo>
                <a:lnTo>
                  <a:pt x="247854" y="13362"/>
                </a:lnTo>
                <a:lnTo>
                  <a:pt x="207419" y="13362"/>
                </a:lnTo>
                <a:lnTo>
                  <a:pt x="182367" y="18288"/>
                </a:lnTo>
                <a:lnTo>
                  <a:pt x="54905" y="71909"/>
                </a:lnTo>
                <a:lnTo>
                  <a:pt x="32801" y="86841"/>
                </a:lnTo>
                <a:lnTo>
                  <a:pt x="18587" y="108470"/>
                </a:lnTo>
                <a:lnTo>
                  <a:pt x="13426" y="133905"/>
                </a:lnTo>
                <a:lnTo>
                  <a:pt x="18479" y="160246"/>
                </a:lnTo>
                <a:lnTo>
                  <a:pt x="60423" y="261649"/>
                </a:lnTo>
                <a:lnTo>
                  <a:pt x="95524" y="261649"/>
                </a:lnTo>
                <a:lnTo>
                  <a:pt x="65662" y="274151"/>
                </a:lnTo>
                <a:lnTo>
                  <a:pt x="83874" y="318601"/>
                </a:lnTo>
                <a:lnTo>
                  <a:pt x="118975" y="318601"/>
                </a:lnTo>
                <a:lnTo>
                  <a:pt x="89113" y="331103"/>
                </a:lnTo>
                <a:lnTo>
                  <a:pt x="446665" y="1197334"/>
                </a:lnTo>
                <a:lnTo>
                  <a:pt x="482106" y="1197334"/>
                </a:lnTo>
                <a:lnTo>
                  <a:pt x="456878" y="1207899"/>
                </a:lnTo>
                <a:lnTo>
                  <a:pt x="549026" y="1277075"/>
                </a:lnTo>
                <a:lnTo>
                  <a:pt x="583344" y="1277075"/>
                </a:lnTo>
                <a:lnTo>
                  <a:pt x="561441" y="1286243"/>
                </a:lnTo>
                <a:lnTo>
                  <a:pt x="578546" y="1299300"/>
                </a:lnTo>
                <a:lnTo>
                  <a:pt x="682598" y="1299300"/>
                </a:lnTo>
                <a:lnTo>
                  <a:pt x="672065" y="1373475"/>
                </a:lnTo>
                <a:lnTo>
                  <a:pt x="671513" y="1375975"/>
                </a:lnTo>
                <a:lnTo>
                  <a:pt x="670133" y="1377920"/>
                </a:lnTo>
                <a:lnTo>
                  <a:pt x="665720" y="1379587"/>
                </a:lnTo>
                <a:close/>
              </a:path>
              <a:path w="711834" h="1379854">
                <a:moveTo>
                  <a:pt x="95524" y="261649"/>
                </a:moveTo>
                <a:lnTo>
                  <a:pt x="60423" y="261649"/>
                </a:lnTo>
                <a:lnTo>
                  <a:pt x="309271" y="157748"/>
                </a:lnTo>
                <a:lnTo>
                  <a:pt x="266232" y="53287"/>
                </a:lnTo>
                <a:lnTo>
                  <a:pt x="252043" y="31957"/>
                </a:lnTo>
                <a:lnTo>
                  <a:pt x="231541" y="18284"/>
                </a:lnTo>
                <a:lnTo>
                  <a:pt x="207419" y="13362"/>
                </a:lnTo>
                <a:lnTo>
                  <a:pt x="247854" y="13362"/>
                </a:lnTo>
                <a:lnTo>
                  <a:pt x="261389" y="22355"/>
                </a:lnTo>
                <a:lnTo>
                  <a:pt x="278644" y="48014"/>
                </a:lnTo>
                <a:lnTo>
                  <a:pt x="329005" y="169970"/>
                </a:lnTo>
                <a:lnTo>
                  <a:pt x="314513" y="169970"/>
                </a:lnTo>
                <a:lnTo>
                  <a:pt x="95524" y="261649"/>
                </a:lnTo>
                <a:close/>
              </a:path>
              <a:path w="711834" h="1379854">
                <a:moveTo>
                  <a:pt x="149265" y="83847"/>
                </a:moveTo>
                <a:lnTo>
                  <a:pt x="145406" y="82185"/>
                </a:lnTo>
                <a:lnTo>
                  <a:pt x="142647" y="75512"/>
                </a:lnTo>
                <a:lnTo>
                  <a:pt x="144296" y="71345"/>
                </a:lnTo>
                <a:lnTo>
                  <a:pt x="176320" y="58015"/>
                </a:lnTo>
                <a:lnTo>
                  <a:pt x="196570" y="54006"/>
                </a:lnTo>
                <a:lnTo>
                  <a:pt x="216172" y="58018"/>
                </a:lnTo>
                <a:lnTo>
                  <a:pt x="230243" y="67365"/>
                </a:lnTo>
                <a:lnTo>
                  <a:pt x="196256" y="67365"/>
                </a:lnTo>
                <a:lnTo>
                  <a:pt x="181271" y="70236"/>
                </a:lnTo>
                <a:lnTo>
                  <a:pt x="152573" y="82185"/>
                </a:lnTo>
                <a:lnTo>
                  <a:pt x="149265" y="83847"/>
                </a:lnTo>
                <a:close/>
              </a:path>
              <a:path w="711834" h="1379854">
                <a:moveTo>
                  <a:pt x="246925" y="119138"/>
                </a:moveTo>
                <a:lnTo>
                  <a:pt x="242787" y="117185"/>
                </a:lnTo>
                <a:lnTo>
                  <a:pt x="241137" y="113851"/>
                </a:lnTo>
                <a:lnTo>
                  <a:pt x="231751" y="91356"/>
                </a:lnTo>
                <a:lnTo>
                  <a:pt x="223126" y="78600"/>
                </a:lnTo>
                <a:lnTo>
                  <a:pt x="210751" y="70378"/>
                </a:lnTo>
                <a:lnTo>
                  <a:pt x="196256" y="67365"/>
                </a:lnTo>
                <a:lnTo>
                  <a:pt x="230243" y="67365"/>
                </a:lnTo>
                <a:lnTo>
                  <a:pt x="232868" y="69109"/>
                </a:lnTo>
                <a:lnTo>
                  <a:pt x="244448" y="86353"/>
                </a:lnTo>
                <a:lnTo>
                  <a:pt x="255202" y="112192"/>
                </a:lnTo>
                <a:lnTo>
                  <a:pt x="253552" y="116359"/>
                </a:lnTo>
                <a:lnTo>
                  <a:pt x="246925" y="119138"/>
                </a:lnTo>
                <a:close/>
              </a:path>
              <a:path w="711834" h="1379854">
                <a:moveTo>
                  <a:pt x="118975" y="318601"/>
                </a:moveTo>
                <a:lnTo>
                  <a:pt x="83874" y="318601"/>
                </a:lnTo>
                <a:lnTo>
                  <a:pt x="332722" y="214420"/>
                </a:lnTo>
                <a:lnTo>
                  <a:pt x="314513" y="169970"/>
                </a:lnTo>
                <a:lnTo>
                  <a:pt x="329005" y="169970"/>
                </a:lnTo>
                <a:lnTo>
                  <a:pt x="352523" y="226922"/>
                </a:lnTo>
                <a:lnTo>
                  <a:pt x="337964" y="226922"/>
                </a:lnTo>
                <a:lnTo>
                  <a:pt x="118975" y="318601"/>
                </a:lnTo>
                <a:close/>
              </a:path>
              <a:path w="711834" h="1379854">
                <a:moveTo>
                  <a:pt x="482106" y="1197334"/>
                </a:moveTo>
                <a:lnTo>
                  <a:pt x="446665" y="1197334"/>
                </a:lnTo>
                <a:lnTo>
                  <a:pt x="695794" y="1093430"/>
                </a:lnTo>
                <a:lnTo>
                  <a:pt x="337964" y="226922"/>
                </a:lnTo>
                <a:lnTo>
                  <a:pt x="352523" y="226922"/>
                </a:lnTo>
                <a:lnTo>
                  <a:pt x="710690" y="1094269"/>
                </a:lnTo>
                <a:lnTo>
                  <a:pt x="710966" y="1094825"/>
                </a:lnTo>
                <a:lnTo>
                  <a:pt x="711242" y="1095659"/>
                </a:lnTo>
                <a:lnTo>
                  <a:pt x="711242" y="1097603"/>
                </a:lnTo>
                <a:lnTo>
                  <a:pt x="709821" y="1107607"/>
                </a:lnTo>
                <a:lnTo>
                  <a:pt x="696352" y="1107607"/>
                </a:lnTo>
                <a:lnTo>
                  <a:pt x="482106" y="1197334"/>
                </a:lnTo>
                <a:close/>
              </a:path>
              <a:path w="711834" h="1379854">
                <a:moveTo>
                  <a:pt x="269278" y="580035"/>
                </a:moveTo>
                <a:lnTo>
                  <a:pt x="265139" y="578368"/>
                </a:lnTo>
                <a:lnTo>
                  <a:pt x="221546" y="473075"/>
                </a:lnTo>
                <a:lnTo>
                  <a:pt x="223204" y="468908"/>
                </a:lnTo>
                <a:lnTo>
                  <a:pt x="226515" y="467519"/>
                </a:lnTo>
                <a:lnTo>
                  <a:pt x="230101" y="465852"/>
                </a:lnTo>
                <a:lnTo>
                  <a:pt x="233961" y="467519"/>
                </a:lnTo>
                <a:lnTo>
                  <a:pt x="235340" y="471131"/>
                </a:lnTo>
                <a:lnTo>
                  <a:pt x="277549" y="573089"/>
                </a:lnTo>
                <a:lnTo>
                  <a:pt x="275894" y="577256"/>
                </a:lnTo>
                <a:lnTo>
                  <a:pt x="269278" y="580035"/>
                </a:lnTo>
                <a:close/>
              </a:path>
              <a:path w="711834" h="1379854">
                <a:moveTo>
                  <a:pt x="449429" y="1016484"/>
                </a:moveTo>
                <a:lnTo>
                  <a:pt x="445291" y="1014817"/>
                </a:lnTo>
                <a:lnTo>
                  <a:pt x="301276" y="666435"/>
                </a:lnTo>
                <a:lnTo>
                  <a:pt x="302931" y="662268"/>
                </a:lnTo>
                <a:lnTo>
                  <a:pt x="306242" y="660879"/>
                </a:lnTo>
                <a:lnTo>
                  <a:pt x="309828" y="659212"/>
                </a:lnTo>
                <a:lnTo>
                  <a:pt x="313691" y="660879"/>
                </a:lnTo>
                <a:lnTo>
                  <a:pt x="315070" y="664491"/>
                </a:lnTo>
                <a:lnTo>
                  <a:pt x="457706" y="1009538"/>
                </a:lnTo>
                <a:lnTo>
                  <a:pt x="456051" y="1013706"/>
                </a:lnTo>
                <a:lnTo>
                  <a:pt x="449429" y="1016484"/>
                </a:lnTo>
                <a:close/>
              </a:path>
              <a:path w="711834" h="1379854">
                <a:moveTo>
                  <a:pt x="583344" y="1277075"/>
                </a:moveTo>
                <a:lnTo>
                  <a:pt x="549026" y="1277075"/>
                </a:lnTo>
                <a:lnTo>
                  <a:pt x="679798" y="1222345"/>
                </a:lnTo>
                <a:lnTo>
                  <a:pt x="696352" y="1107607"/>
                </a:lnTo>
                <a:lnTo>
                  <a:pt x="709821" y="1107607"/>
                </a:lnTo>
                <a:lnTo>
                  <a:pt x="691357" y="1237625"/>
                </a:lnTo>
                <a:lnTo>
                  <a:pt x="677591" y="1237625"/>
                </a:lnTo>
                <a:lnTo>
                  <a:pt x="583344" y="1277075"/>
                </a:lnTo>
                <a:close/>
              </a:path>
              <a:path w="711834" h="1379854">
                <a:moveTo>
                  <a:pt x="682598" y="1299300"/>
                </a:moveTo>
                <a:lnTo>
                  <a:pt x="578546" y="1299300"/>
                </a:lnTo>
                <a:lnTo>
                  <a:pt x="674556" y="1259017"/>
                </a:lnTo>
                <a:lnTo>
                  <a:pt x="677591" y="1237625"/>
                </a:lnTo>
                <a:lnTo>
                  <a:pt x="691357" y="1237625"/>
                </a:lnTo>
                <a:lnTo>
                  <a:pt x="682598" y="1299300"/>
                </a:lnTo>
                <a:close/>
              </a:path>
            </a:pathLst>
          </a:custGeom>
          <a:solidFill>
            <a:srgbClr val="FFFFFF"/>
          </a:solidFill>
        </p:spPr>
        <p:txBody>
          <a:bodyPr wrap="square" lIns="0" tIns="0" rIns="0" bIns="0" rtlCol="0"/>
          <a:lstStyle/>
          <a:p>
            <a:endParaRPr/>
          </a:p>
        </p:txBody>
      </p:sp>
      <p:sp>
        <p:nvSpPr>
          <p:cNvPr id="31" name="bg object 31"/>
          <p:cNvSpPr/>
          <p:nvPr/>
        </p:nvSpPr>
        <p:spPr>
          <a:xfrm>
            <a:off x="12299109" y="4727299"/>
            <a:ext cx="1014094" cy="758190"/>
          </a:xfrm>
          <a:custGeom>
            <a:avLst/>
            <a:gdLst/>
            <a:ahLst/>
            <a:cxnLst/>
            <a:rect l="l" t="t" r="r" b="b"/>
            <a:pathLst>
              <a:path w="1014094" h="758189">
                <a:moveTo>
                  <a:pt x="921093" y="452028"/>
                </a:moveTo>
                <a:lnTo>
                  <a:pt x="921093" y="181014"/>
                </a:lnTo>
                <a:lnTo>
                  <a:pt x="957122" y="201734"/>
                </a:lnTo>
                <a:lnTo>
                  <a:pt x="985531" y="230590"/>
                </a:lnTo>
                <a:lnTo>
                  <a:pt x="1004897" y="265674"/>
                </a:lnTo>
                <a:lnTo>
                  <a:pt x="1013799" y="305081"/>
                </a:lnTo>
                <a:lnTo>
                  <a:pt x="1009786" y="350756"/>
                </a:lnTo>
                <a:lnTo>
                  <a:pt x="991794" y="392474"/>
                </a:lnTo>
                <a:lnTo>
                  <a:pt x="961628" y="427232"/>
                </a:lnTo>
                <a:lnTo>
                  <a:pt x="921093" y="452028"/>
                </a:lnTo>
                <a:close/>
              </a:path>
              <a:path w="1014094" h="758189">
                <a:moveTo>
                  <a:pt x="822934" y="598298"/>
                </a:moveTo>
                <a:lnTo>
                  <a:pt x="344067" y="489824"/>
                </a:lnTo>
                <a:lnTo>
                  <a:pt x="344067" y="118812"/>
                </a:lnTo>
                <a:lnTo>
                  <a:pt x="822934" y="0"/>
                </a:lnTo>
                <a:lnTo>
                  <a:pt x="822934" y="598298"/>
                </a:lnTo>
                <a:close/>
              </a:path>
              <a:path w="1014094" h="758189">
                <a:moveTo>
                  <a:pt x="353952" y="757618"/>
                </a:moveTo>
                <a:lnTo>
                  <a:pt x="241818" y="757110"/>
                </a:lnTo>
                <a:lnTo>
                  <a:pt x="159680" y="492875"/>
                </a:lnTo>
                <a:lnTo>
                  <a:pt x="326515" y="492875"/>
                </a:lnTo>
                <a:lnTo>
                  <a:pt x="383433" y="720161"/>
                </a:lnTo>
                <a:lnTo>
                  <a:pt x="383620" y="734093"/>
                </a:lnTo>
                <a:lnTo>
                  <a:pt x="377895" y="746072"/>
                </a:lnTo>
                <a:lnTo>
                  <a:pt x="367569" y="754459"/>
                </a:lnTo>
                <a:lnTo>
                  <a:pt x="353952" y="757618"/>
                </a:lnTo>
                <a:close/>
              </a:path>
              <a:path w="1014094" h="758189">
                <a:moveTo>
                  <a:pt x="64070" y="440672"/>
                </a:moveTo>
                <a:lnTo>
                  <a:pt x="37317" y="440672"/>
                </a:lnTo>
                <a:lnTo>
                  <a:pt x="22786" y="437757"/>
                </a:lnTo>
                <a:lnTo>
                  <a:pt x="10925" y="429804"/>
                </a:lnTo>
                <a:lnTo>
                  <a:pt x="2930" y="418006"/>
                </a:lnTo>
                <a:lnTo>
                  <a:pt x="0" y="403554"/>
                </a:lnTo>
                <a:lnTo>
                  <a:pt x="0" y="263895"/>
                </a:lnTo>
                <a:lnTo>
                  <a:pt x="2957" y="249417"/>
                </a:lnTo>
                <a:lnTo>
                  <a:pt x="11011" y="237560"/>
                </a:lnTo>
                <a:lnTo>
                  <a:pt x="22932" y="229549"/>
                </a:lnTo>
                <a:lnTo>
                  <a:pt x="37491" y="226607"/>
                </a:lnTo>
                <a:lnTo>
                  <a:pt x="64070" y="226607"/>
                </a:lnTo>
                <a:lnTo>
                  <a:pt x="64070" y="440672"/>
                </a:lnTo>
                <a:close/>
              </a:path>
            </a:pathLst>
          </a:custGeom>
          <a:solidFill>
            <a:srgbClr val="E900ED"/>
          </a:solidFill>
        </p:spPr>
        <p:txBody>
          <a:bodyPr wrap="square" lIns="0" tIns="0" rIns="0" bIns="0" rtlCol="0"/>
          <a:lstStyle/>
          <a:p>
            <a:endParaRPr/>
          </a:p>
        </p:txBody>
      </p:sp>
      <p:sp>
        <p:nvSpPr>
          <p:cNvPr id="32" name="bg object 32"/>
          <p:cNvSpPr/>
          <p:nvPr/>
        </p:nvSpPr>
        <p:spPr>
          <a:xfrm>
            <a:off x="12288714" y="4641537"/>
            <a:ext cx="1226185" cy="847725"/>
          </a:xfrm>
          <a:custGeom>
            <a:avLst/>
            <a:gdLst/>
            <a:ahLst/>
            <a:cxnLst/>
            <a:rect l="l" t="t" r="r" b="b"/>
            <a:pathLst>
              <a:path w="1226184" h="847725">
                <a:moveTo>
                  <a:pt x="339296" y="847447"/>
                </a:moveTo>
                <a:lnTo>
                  <a:pt x="226822" y="846939"/>
                </a:lnTo>
                <a:lnTo>
                  <a:pt x="193250" y="819990"/>
                </a:lnTo>
                <a:lnTo>
                  <a:pt x="140766" y="579484"/>
                </a:lnTo>
                <a:lnTo>
                  <a:pt x="140666" y="577789"/>
                </a:lnTo>
                <a:lnTo>
                  <a:pt x="140766" y="577112"/>
                </a:lnTo>
                <a:lnTo>
                  <a:pt x="141618" y="576095"/>
                </a:lnTo>
                <a:lnTo>
                  <a:pt x="142122" y="575586"/>
                </a:lnTo>
                <a:lnTo>
                  <a:pt x="142635" y="575247"/>
                </a:lnTo>
                <a:lnTo>
                  <a:pt x="143322" y="574908"/>
                </a:lnTo>
                <a:lnTo>
                  <a:pt x="114711" y="562917"/>
                </a:lnTo>
                <a:lnTo>
                  <a:pt x="91597" y="543044"/>
                </a:lnTo>
                <a:lnTo>
                  <a:pt x="75640" y="516943"/>
                </a:lnTo>
                <a:lnTo>
                  <a:pt x="68505" y="486265"/>
                </a:lnTo>
                <a:lnTo>
                  <a:pt x="41412" y="486265"/>
                </a:lnTo>
                <a:lnTo>
                  <a:pt x="25305" y="483024"/>
                </a:lnTo>
                <a:lnTo>
                  <a:pt x="12141" y="474189"/>
                </a:lnTo>
                <a:lnTo>
                  <a:pt x="3258" y="461096"/>
                </a:lnTo>
                <a:lnTo>
                  <a:pt x="0" y="445079"/>
                </a:lnTo>
                <a:lnTo>
                  <a:pt x="0" y="305420"/>
                </a:lnTo>
                <a:lnTo>
                  <a:pt x="3258" y="289308"/>
                </a:lnTo>
                <a:lnTo>
                  <a:pt x="12141" y="276183"/>
                </a:lnTo>
                <a:lnTo>
                  <a:pt x="25305" y="267380"/>
                </a:lnTo>
                <a:lnTo>
                  <a:pt x="41412" y="264234"/>
                </a:lnTo>
                <a:lnTo>
                  <a:pt x="68678" y="264234"/>
                </a:lnTo>
                <a:lnTo>
                  <a:pt x="78149" y="228313"/>
                </a:lnTo>
                <a:lnTo>
                  <a:pt x="99585" y="199192"/>
                </a:lnTo>
                <a:lnTo>
                  <a:pt x="130193" y="179669"/>
                </a:lnTo>
                <a:lnTo>
                  <a:pt x="167177" y="172540"/>
                </a:lnTo>
                <a:lnTo>
                  <a:pt x="350373" y="172540"/>
                </a:lnTo>
                <a:lnTo>
                  <a:pt x="350373" y="169316"/>
                </a:lnTo>
                <a:lnTo>
                  <a:pt x="351566" y="167794"/>
                </a:lnTo>
                <a:lnTo>
                  <a:pt x="353440" y="167284"/>
                </a:lnTo>
                <a:lnTo>
                  <a:pt x="864004" y="37460"/>
                </a:lnTo>
                <a:lnTo>
                  <a:pt x="865026" y="37460"/>
                </a:lnTo>
                <a:lnTo>
                  <a:pt x="865026" y="33050"/>
                </a:lnTo>
                <a:lnTo>
                  <a:pt x="867654" y="20236"/>
                </a:lnTo>
                <a:lnTo>
                  <a:pt x="874804" y="9724"/>
                </a:lnTo>
                <a:lnTo>
                  <a:pt x="885372" y="2614"/>
                </a:lnTo>
                <a:lnTo>
                  <a:pt x="898257" y="0"/>
                </a:lnTo>
                <a:lnTo>
                  <a:pt x="911142" y="2614"/>
                </a:lnTo>
                <a:lnTo>
                  <a:pt x="921711" y="9725"/>
                </a:lnTo>
                <a:lnTo>
                  <a:pt x="928860" y="20236"/>
                </a:lnTo>
                <a:lnTo>
                  <a:pt x="931488" y="33050"/>
                </a:lnTo>
                <a:lnTo>
                  <a:pt x="931488" y="46609"/>
                </a:lnTo>
                <a:lnTo>
                  <a:pt x="860937" y="46609"/>
                </a:lnTo>
                <a:lnTo>
                  <a:pt x="358553" y="174404"/>
                </a:lnTo>
                <a:lnTo>
                  <a:pt x="358553" y="272369"/>
                </a:lnTo>
                <a:lnTo>
                  <a:pt x="41408" y="272369"/>
                </a:lnTo>
                <a:lnTo>
                  <a:pt x="28524" y="274959"/>
                </a:lnTo>
                <a:lnTo>
                  <a:pt x="17956" y="282030"/>
                </a:lnTo>
                <a:lnTo>
                  <a:pt x="10806" y="292533"/>
                </a:lnTo>
                <a:lnTo>
                  <a:pt x="8178" y="305420"/>
                </a:lnTo>
                <a:lnTo>
                  <a:pt x="8178" y="445079"/>
                </a:lnTo>
                <a:lnTo>
                  <a:pt x="10782" y="457894"/>
                </a:lnTo>
                <a:lnTo>
                  <a:pt x="17891" y="468405"/>
                </a:lnTo>
                <a:lnTo>
                  <a:pt x="28451" y="475516"/>
                </a:lnTo>
                <a:lnTo>
                  <a:pt x="41409" y="478130"/>
                </a:lnTo>
                <a:lnTo>
                  <a:pt x="358553" y="478130"/>
                </a:lnTo>
                <a:lnTo>
                  <a:pt x="358553" y="573383"/>
                </a:lnTo>
                <a:lnTo>
                  <a:pt x="377559" y="577789"/>
                </a:lnTo>
                <a:lnTo>
                  <a:pt x="315779" y="577789"/>
                </a:lnTo>
                <a:lnTo>
                  <a:pt x="317010" y="582705"/>
                </a:lnTo>
                <a:lnTo>
                  <a:pt x="149965" y="582705"/>
                </a:lnTo>
                <a:lnTo>
                  <a:pt x="201430" y="818295"/>
                </a:lnTo>
                <a:lnTo>
                  <a:pt x="361469" y="839312"/>
                </a:lnTo>
                <a:lnTo>
                  <a:pt x="360840" y="839940"/>
                </a:lnTo>
                <a:lnTo>
                  <a:pt x="354314" y="844036"/>
                </a:lnTo>
                <a:lnTo>
                  <a:pt x="347052" y="846576"/>
                </a:lnTo>
                <a:lnTo>
                  <a:pt x="339296" y="847447"/>
                </a:lnTo>
                <a:close/>
              </a:path>
              <a:path w="1226184" h="847725">
                <a:moveTo>
                  <a:pt x="419050" y="222539"/>
                </a:moveTo>
                <a:lnTo>
                  <a:pt x="416664" y="222539"/>
                </a:lnTo>
                <a:lnTo>
                  <a:pt x="414960" y="221353"/>
                </a:lnTo>
                <a:lnTo>
                  <a:pt x="414449" y="219489"/>
                </a:lnTo>
                <a:lnTo>
                  <a:pt x="413938" y="217285"/>
                </a:lnTo>
                <a:lnTo>
                  <a:pt x="415301" y="215082"/>
                </a:lnTo>
                <a:lnTo>
                  <a:pt x="417517" y="214573"/>
                </a:lnTo>
                <a:lnTo>
                  <a:pt x="860937" y="105593"/>
                </a:lnTo>
                <a:lnTo>
                  <a:pt x="860937" y="46609"/>
                </a:lnTo>
                <a:lnTo>
                  <a:pt x="931488" y="46609"/>
                </a:lnTo>
                <a:lnTo>
                  <a:pt x="931488" y="113895"/>
                </a:lnTo>
                <a:lnTo>
                  <a:pt x="860766" y="113895"/>
                </a:lnTo>
                <a:lnTo>
                  <a:pt x="419391" y="222370"/>
                </a:lnTo>
                <a:lnTo>
                  <a:pt x="419050" y="222539"/>
                </a:lnTo>
                <a:close/>
              </a:path>
              <a:path w="1226184" h="847725">
                <a:moveTo>
                  <a:pt x="972388" y="193387"/>
                </a:moveTo>
                <a:lnTo>
                  <a:pt x="971025" y="193387"/>
                </a:lnTo>
                <a:lnTo>
                  <a:pt x="970343" y="193218"/>
                </a:lnTo>
                <a:lnTo>
                  <a:pt x="969491" y="193048"/>
                </a:lnTo>
                <a:lnTo>
                  <a:pt x="968809" y="192540"/>
                </a:lnTo>
                <a:lnTo>
                  <a:pt x="966935" y="191353"/>
                </a:lnTo>
                <a:lnTo>
                  <a:pt x="966423" y="188811"/>
                </a:lnTo>
                <a:lnTo>
                  <a:pt x="967787" y="186947"/>
                </a:lnTo>
                <a:lnTo>
                  <a:pt x="1039532" y="82202"/>
                </a:lnTo>
                <a:lnTo>
                  <a:pt x="1040895" y="80334"/>
                </a:lnTo>
                <a:lnTo>
                  <a:pt x="1043451" y="79832"/>
                </a:lnTo>
                <a:lnTo>
                  <a:pt x="1045155" y="81182"/>
                </a:lnTo>
                <a:lnTo>
                  <a:pt x="1047030" y="82375"/>
                </a:lnTo>
                <a:lnTo>
                  <a:pt x="1047541" y="84917"/>
                </a:lnTo>
                <a:lnTo>
                  <a:pt x="1046178" y="86776"/>
                </a:lnTo>
                <a:lnTo>
                  <a:pt x="974433" y="191523"/>
                </a:lnTo>
                <a:lnTo>
                  <a:pt x="973581" y="192709"/>
                </a:lnTo>
                <a:lnTo>
                  <a:pt x="972388" y="193387"/>
                </a:lnTo>
                <a:close/>
              </a:path>
              <a:path w="1226184" h="847725">
                <a:moveTo>
                  <a:pt x="931318" y="689820"/>
                </a:moveTo>
                <a:lnTo>
                  <a:pt x="860766" y="689820"/>
                </a:lnTo>
                <a:lnTo>
                  <a:pt x="860766" y="113895"/>
                </a:lnTo>
                <a:lnTo>
                  <a:pt x="931488" y="113895"/>
                </a:lnTo>
                <a:lnTo>
                  <a:pt x="931488" y="231692"/>
                </a:lnTo>
                <a:lnTo>
                  <a:pt x="932511" y="231692"/>
                </a:lnTo>
                <a:lnTo>
                  <a:pt x="933022" y="231861"/>
                </a:lnTo>
                <a:lnTo>
                  <a:pt x="950288" y="241861"/>
                </a:lnTo>
                <a:lnTo>
                  <a:pt x="935578" y="241861"/>
                </a:lnTo>
                <a:lnTo>
                  <a:pt x="935578" y="500502"/>
                </a:lnTo>
                <a:lnTo>
                  <a:pt x="949337" y="500502"/>
                </a:lnTo>
                <a:lnTo>
                  <a:pt x="932852" y="510502"/>
                </a:lnTo>
                <a:lnTo>
                  <a:pt x="931829" y="510841"/>
                </a:lnTo>
                <a:lnTo>
                  <a:pt x="931318" y="510841"/>
                </a:lnTo>
                <a:lnTo>
                  <a:pt x="931318" y="689820"/>
                </a:lnTo>
                <a:close/>
              </a:path>
              <a:path w="1226184" h="847725">
                <a:moveTo>
                  <a:pt x="968809" y="192540"/>
                </a:moveTo>
                <a:close/>
              </a:path>
              <a:path w="1226184" h="847725">
                <a:moveTo>
                  <a:pt x="1057425" y="279827"/>
                </a:moveTo>
                <a:lnTo>
                  <a:pt x="1055380" y="279827"/>
                </a:lnTo>
                <a:lnTo>
                  <a:pt x="1054017" y="279149"/>
                </a:lnTo>
                <a:lnTo>
                  <a:pt x="1053165" y="278132"/>
                </a:lnTo>
                <a:lnTo>
                  <a:pt x="1051801" y="276268"/>
                </a:lnTo>
                <a:lnTo>
                  <a:pt x="1052313" y="273725"/>
                </a:lnTo>
                <a:lnTo>
                  <a:pt x="1054187" y="272369"/>
                </a:lnTo>
                <a:lnTo>
                  <a:pt x="1161037" y="197963"/>
                </a:lnTo>
                <a:lnTo>
                  <a:pt x="1162912" y="196607"/>
                </a:lnTo>
                <a:lnTo>
                  <a:pt x="1165468" y="197116"/>
                </a:lnTo>
                <a:lnTo>
                  <a:pt x="1168195" y="200845"/>
                </a:lnTo>
                <a:lnTo>
                  <a:pt x="1167684" y="203387"/>
                </a:lnTo>
                <a:lnTo>
                  <a:pt x="1165809" y="204743"/>
                </a:lnTo>
                <a:lnTo>
                  <a:pt x="1058959" y="279149"/>
                </a:lnTo>
                <a:lnTo>
                  <a:pt x="1058277" y="279657"/>
                </a:lnTo>
                <a:lnTo>
                  <a:pt x="1057425" y="279827"/>
                </a:lnTo>
                <a:close/>
              </a:path>
              <a:path w="1226184" h="847725">
                <a:moveTo>
                  <a:pt x="949337" y="500502"/>
                </a:moveTo>
                <a:lnTo>
                  <a:pt x="935578" y="500502"/>
                </a:lnTo>
                <a:lnTo>
                  <a:pt x="972726" y="475998"/>
                </a:lnTo>
                <a:lnTo>
                  <a:pt x="1000272" y="442770"/>
                </a:lnTo>
                <a:lnTo>
                  <a:pt x="1016603" y="403281"/>
                </a:lnTo>
                <a:lnTo>
                  <a:pt x="1020104" y="359995"/>
                </a:lnTo>
                <a:lnTo>
                  <a:pt x="1011954" y="323304"/>
                </a:lnTo>
                <a:lnTo>
                  <a:pt x="994265" y="290187"/>
                </a:lnTo>
                <a:lnTo>
                  <a:pt x="968365" y="262441"/>
                </a:lnTo>
                <a:lnTo>
                  <a:pt x="935578" y="241861"/>
                </a:lnTo>
                <a:lnTo>
                  <a:pt x="950288" y="241861"/>
                </a:lnTo>
                <a:lnTo>
                  <a:pt x="969882" y="253209"/>
                </a:lnTo>
                <a:lnTo>
                  <a:pt x="999122" y="283026"/>
                </a:lnTo>
                <a:lnTo>
                  <a:pt x="1019127" y="319167"/>
                </a:lnTo>
                <a:lnTo>
                  <a:pt x="1028284" y="359487"/>
                </a:lnTo>
                <a:lnTo>
                  <a:pt x="1024205" y="406703"/>
                </a:lnTo>
                <a:lnTo>
                  <a:pt x="1005747" y="449549"/>
                </a:lnTo>
                <a:lnTo>
                  <a:pt x="974699" y="485118"/>
                </a:lnTo>
                <a:lnTo>
                  <a:pt x="949337" y="500502"/>
                </a:lnTo>
                <a:close/>
              </a:path>
              <a:path w="1226184" h="847725">
                <a:moveTo>
                  <a:pt x="358553" y="478130"/>
                </a:moveTo>
                <a:lnTo>
                  <a:pt x="64076" y="478130"/>
                </a:lnTo>
                <a:lnTo>
                  <a:pt x="64075" y="272369"/>
                </a:lnTo>
                <a:lnTo>
                  <a:pt x="358553" y="272369"/>
                </a:lnTo>
                <a:lnTo>
                  <a:pt x="358553" y="478130"/>
                </a:lnTo>
                <a:close/>
              </a:path>
              <a:path w="1226184" h="847725">
                <a:moveTo>
                  <a:pt x="1223750" y="379317"/>
                </a:moveTo>
                <a:lnTo>
                  <a:pt x="1075830" y="379317"/>
                </a:lnTo>
                <a:lnTo>
                  <a:pt x="1073955" y="377453"/>
                </a:lnTo>
                <a:lnTo>
                  <a:pt x="1073955" y="373046"/>
                </a:lnTo>
                <a:lnTo>
                  <a:pt x="1075830" y="371182"/>
                </a:lnTo>
                <a:lnTo>
                  <a:pt x="1223750" y="371182"/>
                </a:lnTo>
                <a:lnTo>
                  <a:pt x="1225625" y="372877"/>
                </a:lnTo>
                <a:lnTo>
                  <a:pt x="1225625" y="377453"/>
                </a:lnTo>
                <a:lnTo>
                  <a:pt x="1223750" y="379317"/>
                </a:lnTo>
                <a:close/>
              </a:path>
              <a:path w="1226184" h="847725">
                <a:moveTo>
                  <a:pt x="1164957" y="539315"/>
                </a:moveTo>
                <a:lnTo>
                  <a:pt x="1162742" y="539315"/>
                </a:lnTo>
                <a:lnTo>
                  <a:pt x="1161890" y="539146"/>
                </a:lnTo>
                <a:lnTo>
                  <a:pt x="1161208" y="538637"/>
                </a:lnTo>
                <a:lnTo>
                  <a:pt x="1066628" y="481011"/>
                </a:lnTo>
                <a:lnTo>
                  <a:pt x="1064753" y="479825"/>
                </a:lnTo>
                <a:lnTo>
                  <a:pt x="1064071" y="477282"/>
                </a:lnTo>
                <a:lnTo>
                  <a:pt x="1066457" y="473554"/>
                </a:lnTo>
                <a:lnTo>
                  <a:pt x="1069013" y="472876"/>
                </a:lnTo>
                <a:lnTo>
                  <a:pt x="1070888" y="474062"/>
                </a:lnTo>
                <a:lnTo>
                  <a:pt x="1165468" y="531688"/>
                </a:lnTo>
                <a:lnTo>
                  <a:pt x="1167513" y="533044"/>
                </a:lnTo>
                <a:lnTo>
                  <a:pt x="1168195" y="535587"/>
                </a:lnTo>
                <a:lnTo>
                  <a:pt x="1167002" y="537451"/>
                </a:lnTo>
                <a:lnTo>
                  <a:pt x="1166150" y="538637"/>
                </a:lnTo>
                <a:lnTo>
                  <a:pt x="1164957" y="539315"/>
                </a:lnTo>
                <a:close/>
              </a:path>
              <a:path w="1226184" h="847725">
                <a:moveTo>
                  <a:pt x="1057255" y="676093"/>
                </a:moveTo>
                <a:lnTo>
                  <a:pt x="1055210" y="676093"/>
                </a:lnTo>
                <a:lnTo>
                  <a:pt x="1053846" y="675416"/>
                </a:lnTo>
                <a:lnTo>
                  <a:pt x="1052994" y="674060"/>
                </a:lnTo>
                <a:lnTo>
                  <a:pt x="985851" y="558637"/>
                </a:lnTo>
                <a:lnTo>
                  <a:pt x="984658" y="556773"/>
                </a:lnTo>
                <a:lnTo>
                  <a:pt x="985339" y="554230"/>
                </a:lnTo>
                <a:lnTo>
                  <a:pt x="987384" y="553044"/>
                </a:lnTo>
                <a:lnTo>
                  <a:pt x="989259" y="551858"/>
                </a:lnTo>
                <a:lnTo>
                  <a:pt x="991815" y="552536"/>
                </a:lnTo>
                <a:lnTo>
                  <a:pt x="1061345" y="672026"/>
                </a:lnTo>
                <a:lnTo>
                  <a:pt x="1060663" y="674399"/>
                </a:lnTo>
                <a:lnTo>
                  <a:pt x="1058618" y="675585"/>
                </a:lnTo>
                <a:lnTo>
                  <a:pt x="1057936" y="675924"/>
                </a:lnTo>
                <a:lnTo>
                  <a:pt x="1057255" y="676093"/>
                </a:lnTo>
                <a:close/>
              </a:path>
              <a:path w="1226184" h="847725">
                <a:moveTo>
                  <a:pt x="898087" y="742533"/>
                </a:moveTo>
                <a:lnTo>
                  <a:pt x="885202" y="739920"/>
                </a:lnTo>
                <a:lnTo>
                  <a:pt x="874633" y="732809"/>
                </a:lnTo>
                <a:lnTo>
                  <a:pt x="867484" y="722298"/>
                </a:lnTo>
                <a:lnTo>
                  <a:pt x="864856" y="709483"/>
                </a:lnTo>
                <a:lnTo>
                  <a:pt x="864856" y="699144"/>
                </a:lnTo>
                <a:lnTo>
                  <a:pt x="864685" y="699144"/>
                </a:lnTo>
                <a:lnTo>
                  <a:pt x="864345" y="698975"/>
                </a:lnTo>
                <a:lnTo>
                  <a:pt x="864004" y="698975"/>
                </a:lnTo>
                <a:lnTo>
                  <a:pt x="353440" y="580501"/>
                </a:lnTo>
                <a:lnTo>
                  <a:pt x="352077" y="580162"/>
                </a:lnTo>
                <a:lnTo>
                  <a:pt x="351055" y="579145"/>
                </a:lnTo>
                <a:lnTo>
                  <a:pt x="350543" y="577789"/>
                </a:lnTo>
                <a:lnTo>
                  <a:pt x="377559" y="577789"/>
                </a:lnTo>
                <a:lnTo>
                  <a:pt x="860766" y="689820"/>
                </a:lnTo>
                <a:lnTo>
                  <a:pt x="931318" y="689820"/>
                </a:lnTo>
                <a:lnTo>
                  <a:pt x="931318" y="709483"/>
                </a:lnTo>
                <a:lnTo>
                  <a:pt x="928690" y="722298"/>
                </a:lnTo>
                <a:lnTo>
                  <a:pt x="921540" y="732809"/>
                </a:lnTo>
                <a:lnTo>
                  <a:pt x="910972" y="739920"/>
                </a:lnTo>
                <a:lnTo>
                  <a:pt x="898087" y="742533"/>
                </a:lnTo>
                <a:close/>
              </a:path>
              <a:path w="1226184" h="847725">
                <a:moveTo>
                  <a:pt x="361469" y="839312"/>
                </a:moveTo>
                <a:lnTo>
                  <a:pt x="347476" y="839312"/>
                </a:lnTo>
                <a:lnTo>
                  <a:pt x="354974" y="835583"/>
                </a:lnTo>
                <a:lnTo>
                  <a:pt x="359916" y="829312"/>
                </a:lnTo>
                <a:lnTo>
                  <a:pt x="364858" y="822871"/>
                </a:lnTo>
                <a:lnTo>
                  <a:pt x="366733" y="814736"/>
                </a:lnTo>
                <a:lnTo>
                  <a:pt x="364688" y="806770"/>
                </a:lnTo>
                <a:lnTo>
                  <a:pt x="352759" y="759482"/>
                </a:lnTo>
                <a:lnTo>
                  <a:pt x="286638" y="759482"/>
                </a:lnTo>
                <a:lnTo>
                  <a:pt x="284763" y="757618"/>
                </a:lnTo>
                <a:lnTo>
                  <a:pt x="284763" y="753211"/>
                </a:lnTo>
                <a:lnTo>
                  <a:pt x="286638" y="751347"/>
                </a:lnTo>
                <a:lnTo>
                  <a:pt x="350884" y="751347"/>
                </a:lnTo>
                <a:lnTo>
                  <a:pt x="337762" y="698975"/>
                </a:lnTo>
                <a:lnTo>
                  <a:pt x="262268" y="698975"/>
                </a:lnTo>
                <a:lnTo>
                  <a:pt x="260394" y="697110"/>
                </a:lnTo>
                <a:lnTo>
                  <a:pt x="260394" y="692704"/>
                </a:lnTo>
                <a:lnTo>
                  <a:pt x="262268" y="690839"/>
                </a:lnTo>
                <a:lnTo>
                  <a:pt x="335717" y="690839"/>
                </a:lnTo>
                <a:lnTo>
                  <a:pt x="323618" y="642874"/>
                </a:lnTo>
                <a:lnTo>
                  <a:pt x="248465" y="642874"/>
                </a:lnTo>
                <a:lnTo>
                  <a:pt x="246590" y="641009"/>
                </a:lnTo>
                <a:lnTo>
                  <a:pt x="246590" y="636602"/>
                </a:lnTo>
                <a:lnTo>
                  <a:pt x="248465" y="634738"/>
                </a:lnTo>
                <a:lnTo>
                  <a:pt x="321573" y="634738"/>
                </a:lnTo>
                <a:lnTo>
                  <a:pt x="308451" y="582705"/>
                </a:lnTo>
                <a:lnTo>
                  <a:pt x="317010" y="582705"/>
                </a:lnTo>
                <a:lnTo>
                  <a:pt x="372697" y="804906"/>
                </a:lnTo>
                <a:lnTo>
                  <a:pt x="373725" y="812707"/>
                </a:lnTo>
                <a:lnTo>
                  <a:pt x="372995" y="820414"/>
                </a:lnTo>
                <a:lnTo>
                  <a:pt x="370540" y="827739"/>
                </a:lnTo>
                <a:lnTo>
                  <a:pt x="366392" y="834397"/>
                </a:lnTo>
                <a:lnTo>
                  <a:pt x="361469" y="839312"/>
                </a:lnTo>
                <a:close/>
              </a:path>
            </a:pathLst>
          </a:custGeom>
          <a:solidFill>
            <a:srgbClr val="FFFFFF"/>
          </a:solidFill>
        </p:spPr>
        <p:txBody>
          <a:bodyPr wrap="square" lIns="0" tIns="0" rIns="0" bIns="0" rtlCol="0"/>
          <a:lstStyle/>
          <a:p>
            <a:endParaRPr/>
          </a:p>
        </p:txBody>
      </p:sp>
      <p:pic>
        <p:nvPicPr>
          <p:cNvPr id="33" name="bg object 33"/>
          <p:cNvPicPr/>
          <p:nvPr/>
        </p:nvPicPr>
        <p:blipFill>
          <a:blip r:embed="rId4" cstate="print"/>
          <a:stretch>
            <a:fillRect/>
          </a:stretch>
        </p:blipFill>
        <p:spPr>
          <a:xfrm>
            <a:off x="12399658" y="4855941"/>
            <a:ext cx="172797" cy="127964"/>
          </a:xfrm>
          <a:prstGeom prst="rect">
            <a:avLst/>
          </a:prstGeom>
        </p:spPr>
      </p:pic>
      <p:sp>
        <p:nvSpPr>
          <p:cNvPr id="34" name="bg object 34"/>
          <p:cNvSpPr/>
          <p:nvPr/>
        </p:nvSpPr>
        <p:spPr>
          <a:xfrm>
            <a:off x="16030748" y="1742704"/>
            <a:ext cx="598170" cy="599440"/>
          </a:xfrm>
          <a:custGeom>
            <a:avLst/>
            <a:gdLst/>
            <a:ahLst/>
            <a:cxnLst/>
            <a:rect l="l" t="t" r="r" b="b"/>
            <a:pathLst>
              <a:path w="598169" h="599439">
                <a:moveTo>
                  <a:pt x="298840" y="599199"/>
                </a:moveTo>
                <a:lnTo>
                  <a:pt x="250370" y="595278"/>
                </a:lnTo>
                <a:lnTo>
                  <a:pt x="204389" y="583924"/>
                </a:lnTo>
                <a:lnTo>
                  <a:pt x="161512" y="565756"/>
                </a:lnTo>
                <a:lnTo>
                  <a:pt x="122355" y="541390"/>
                </a:lnTo>
                <a:lnTo>
                  <a:pt x="87533" y="511443"/>
                </a:lnTo>
                <a:lnTo>
                  <a:pt x="57662" y="476533"/>
                </a:lnTo>
                <a:lnTo>
                  <a:pt x="33358" y="437277"/>
                </a:lnTo>
                <a:lnTo>
                  <a:pt x="15236" y="394291"/>
                </a:lnTo>
                <a:lnTo>
                  <a:pt x="3911" y="348193"/>
                </a:lnTo>
                <a:lnTo>
                  <a:pt x="0" y="299599"/>
                </a:lnTo>
                <a:lnTo>
                  <a:pt x="3910" y="251006"/>
                </a:lnTo>
                <a:lnTo>
                  <a:pt x="15234" y="204908"/>
                </a:lnTo>
                <a:lnTo>
                  <a:pt x="33356" y="161922"/>
                </a:lnTo>
                <a:lnTo>
                  <a:pt x="57660" y="122666"/>
                </a:lnTo>
                <a:lnTo>
                  <a:pt x="87531" y="87755"/>
                </a:lnTo>
                <a:lnTo>
                  <a:pt x="122353" y="57809"/>
                </a:lnTo>
                <a:lnTo>
                  <a:pt x="161511" y="33443"/>
                </a:lnTo>
                <a:lnTo>
                  <a:pt x="204388" y="15275"/>
                </a:lnTo>
                <a:lnTo>
                  <a:pt x="250370" y="3921"/>
                </a:lnTo>
                <a:lnTo>
                  <a:pt x="298840" y="0"/>
                </a:lnTo>
                <a:lnTo>
                  <a:pt x="347310" y="3921"/>
                </a:lnTo>
                <a:lnTo>
                  <a:pt x="393292" y="15275"/>
                </a:lnTo>
                <a:lnTo>
                  <a:pt x="436169" y="33443"/>
                </a:lnTo>
                <a:lnTo>
                  <a:pt x="475326" y="57810"/>
                </a:lnTo>
                <a:lnTo>
                  <a:pt x="510147" y="87756"/>
                </a:lnTo>
                <a:lnTo>
                  <a:pt x="540018" y="122667"/>
                </a:lnTo>
                <a:lnTo>
                  <a:pt x="564322" y="161923"/>
                </a:lnTo>
                <a:lnTo>
                  <a:pt x="582445" y="204909"/>
                </a:lnTo>
                <a:lnTo>
                  <a:pt x="593769" y="251007"/>
                </a:lnTo>
                <a:lnTo>
                  <a:pt x="597681" y="299599"/>
                </a:lnTo>
                <a:lnTo>
                  <a:pt x="593769" y="348193"/>
                </a:lnTo>
                <a:lnTo>
                  <a:pt x="582445" y="394291"/>
                </a:lnTo>
                <a:lnTo>
                  <a:pt x="564322" y="437277"/>
                </a:lnTo>
                <a:lnTo>
                  <a:pt x="540018" y="476533"/>
                </a:lnTo>
                <a:lnTo>
                  <a:pt x="510147" y="511443"/>
                </a:lnTo>
                <a:lnTo>
                  <a:pt x="475326" y="541390"/>
                </a:lnTo>
                <a:lnTo>
                  <a:pt x="436169" y="565756"/>
                </a:lnTo>
                <a:lnTo>
                  <a:pt x="393292" y="583924"/>
                </a:lnTo>
                <a:lnTo>
                  <a:pt x="347310" y="595278"/>
                </a:lnTo>
                <a:lnTo>
                  <a:pt x="298840" y="599199"/>
                </a:lnTo>
                <a:close/>
              </a:path>
            </a:pathLst>
          </a:custGeom>
          <a:solidFill>
            <a:srgbClr val="FFFFFF"/>
          </a:solidFill>
        </p:spPr>
        <p:txBody>
          <a:bodyPr wrap="square" lIns="0" tIns="0" rIns="0" bIns="0" rtlCol="0"/>
          <a:lstStyle/>
          <a:p>
            <a:endParaRPr/>
          </a:p>
        </p:txBody>
      </p:sp>
      <p:sp>
        <p:nvSpPr>
          <p:cNvPr id="35" name="bg object 35"/>
          <p:cNvSpPr/>
          <p:nvPr/>
        </p:nvSpPr>
        <p:spPr>
          <a:xfrm>
            <a:off x="15840291" y="1565629"/>
            <a:ext cx="1196975" cy="1117600"/>
          </a:xfrm>
          <a:custGeom>
            <a:avLst/>
            <a:gdLst/>
            <a:ahLst/>
            <a:cxnLst/>
            <a:rect l="l" t="t" r="r" b="b"/>
            <a:pathLst>
              <a:path w="1196975" h="1117600">
                <a:moveTo>
                  <a:pt x="229031" y="187960"/>
                </a:moveTo>
                <a:lnTo>
                  <a:pt x="224574" y="182880"/>
                </a:lnTo>
                <a:lnTo>
                  <a:pt x="221005" y="182880"/>
                </a:lnTo>
                <a:lnTo>
                  <a:pt x="185915" y="219710"/>
                </a:lnTo>
                <a:lnTo>
                  <a:pt x="157708" y="256540"/>
                </a:lnTo>
                <a:lnTo>
                  <a:pt x="134175" y="297180"/>
                </a:lnTo>
                <a:lnTo>
                  <a:pt x="115493" y="340360"/>
                </a:lnTo>
                <a:lnTo>
                  <a:pt x="101892" y="386080"/>
                </a:lnTo>
                <a:lnTo>
                  <a:pt x="93573" y="431800"/>
                </a:lnTo>
                <a:lnTo>
                  <a:pt x="90754" y="478790"/>
                </a:lnTo>
                <a:lnTo>
                  <a:pt x="93700" y="528320"/>
                </a:lnTo>
                <a:lnTo>
                  <a:pt x="102438" y="575310"/>
                </a:lnTo>
                <a:lnTo>
                  <a:pt x="116814" y="621030"/>
                </a:lnTo>
                <a:lnTo>
                  <a:pt x="136690" y="665480"/>
                </a:lnTo>
                <a:lnTo>
                  <a:pt x="161899" y="707390"/>
                </a:lnTo>
                <a:lnTo>
                  <a:pt x="165023" y="709930"/>
                </a:lnTo>
                <a:lnTo>
                  <a:pt x="169037" y="709930"/>
                </a:lnTo>
                <a:lnTo>
                  <a:pt x="170154" y="708660"/>
                </a:lnTo>
                <a:lnTo>
                  <a:pt x="172834" y="707390"/>
                </a:lnTo>
                <a:lnTo>
                  <a:pt x="173494" y="703580"/>
                </a:lnTo>
                <a:lnTo>
                  <a:pt x="171716" y="701040"/>
                </a:lnTo>
                <a:lnTo>
                  <a:pt x="147243" y="660400"/>
                </a:lnTo>
                <a:lnTo>
                  <a:pt x="128003" y="617220"/>
                </a:lnTo>
                <a:lnTo>
                  <a:pt x="114084" y="572770"/>
                </a:lnTo>
                <a:lnTo>
                  <a:pt x="105651" y="525780"/>
                </a:lnTo>
                <a:lnTo>
                  <a:pt x="102806" y="478790"/>
                </a:lnTo>
                <a:lnTo>
                  <a:pt x="106527" y="425450"/>
                </a:lnTo>
                <a:lnTo>
                  <a:pt x="117449" y="373380"/>
                </a:lnTo>
                <a:lnTo>
                  <a:pt x="135255" y="323850"/>
                </a:lnTo>
                <a:lnTo>
                  <a:pt x="159600" y="275590"/>
                </a:lnTo>
                <a:lnTo>
                  <a:pt x="190144" y="232410"/>
                </a:lnTo>
                <a:lnTo>
                  <a:pt x="226580" y="193040"/>
                </a:lnTo>
                <a:lnTo>
                  <a:pt x="228803" y="191770"/>
                </a:lnTo>
                <a:lnTo>
                  <a:pt x="229031" y="187960"/>
                </a:lnTo>
                <a:close/>
              </a:path>
              <a:path w="1196975" h="1117600">
                <a:moveTo>
                  <a:pt x="266268" y="910590"/>
                </a:moveTo>
                <a:lnTo>
                  <a:pt x="265163" y="906780"/>
                </a:lnTo>
                <a:lnTo>
                  <a:pt x="262483" y="905510"/>
                </a:lnTo>
                <a:lnTo>
                  <a:pt x="221869" y="880110"/>
                </a:lnTo>
                <a:lnTo>
                  <a:pt x="184302" y="852170"/>
                </a:lnTo>
                <a:lnTo>
                  <a:pt x="149974" y="821690"/>
                </a:lnTo>
                <a:lnTo>
                  <a:pt x="119037" y="787400"/>
                </a:lnTo>
                <a:lnTo>
                  <a:pt x="91681" y="749300"/>
                </a:lnTo>
                <a:lnTo>
                  <a:pt x="68059" y="709930"/>
                </a:lnTo>
                <a:lnTo>
                  <a:pt x="48348" y="668020"/>
                </a:lnTo>
                <a:lnTo>
                  <a:pt x="32715" y="624840"/>
                </a:lnTo>
                <a:lnTo>
                  <a:pt x="21336" y="580390"/>
                </a:lnTo>
                <a:lnTo>
                  <a:pt x="14389" y="533400"/>
                </a:lnTo>
                <a:lnTo>
                  <a:pt x="12039" y="486410"/>
                </a:lnTo>
                <a:lnTo>
                  <a:pt x="12039" y="482600"/>
                </a:lnTo>
                <a:lnTo>
                  <a:pt x="9359" y="480060"/>
                </a:lnTo>
                <a:lnTo>
                  <a:pt x="2667" y="480060"/>
                </a:lnTo>
                <a:lnTo>
                  <a:pt x="0" y="482600"/>
                </a:lnTo>
                <a:lnTo>
                  <a:pt x="0" y="486410"/>
                </a:lnTo>
                <a:lnTo>
                  <a:pt x="2400" y="534670"/>
                </a:lnTo>
                <a:lnTo>
                  <a:pt x="9525" y="582930"/>
                </a:lnTo>
                <a:lnTo>
                  <a:pt x="21170" y="628650"/>
                </a:lnTo>
                <a:lnTo>
                  <a:pt x="37172" y="673100"/>
                </a:lnTo>
                <a:lnTo>
                  <a:pt x="57378" y="716280"/>
                </a:lnTo>
                <a:lnTo>
                  <a:pt x="81597" y="756920"/>
                </a:lnTo>
                <a:lnTo>
                  <a:pt x="109651" y="795020"/>
                </a:lnTo>
                <a:lnTo>
                  <a:pt x="141389" y="829310"/>
                </a:lnTo>
                <a:lnTo>
                  <a:pt x="176618" y="862330"/>
                </a:lnTo>
                <a:lnTo>
                  <a:pt x="215188" y="890270"/>
                </a:lnTo>
                <a:lnTo>
                  <a:pt x="256908" y="915670"/>
                </a:lnTo>
                <a:lnTo>
                  <a:pt x="257797" y="915670"/>
                </a:lnTo>
                <a:lnTo>
                  <a:pt x="258699" y="916940"/>
                </a:lnTo>
                <a:lnTo>
                  <a:pt x="261594" y="916940"/>
                </a:lnTo>
                <a:lnTo>
                  <a:pt x="263601" y="915670"/>
                </a:lnTo>
                <a:lnTo>
                  <a:pt x="264718" y="913130"/>
                </a:lnTo>
                <a:lnTo>
                  <a:pt x="266268" y="910590"/>
                </a:lnTo>
                <a:close/>
              </a:path>
              <a:path w="1196975" h="1117600">
                <a:moveTo>
                  <a:pt x="524751" y="876300"/>
                </a:moveTo>
                <a:lnTo>
                  <a:pt x="524306" y="869950"/>
                </a:lnTo>
                <a:lnTo>
                  <a:pt x="522859" y="868680"/>
                </a:lnTo>
                <a:lnTo>
                  <a:pt x="521411" y="867410"/>
                </a:lnTo>
                <a:lnTo>
                  <a:pt x="511556" y="867410"/>
                </a:lnTo>
                <a:lnTo>
                  <a:pt x="504761" y="868680"/>
                </a:lnTo>
                <a:lnTo>
                  <a:pt x="491070" y="868680"/>
                </a:lnTo>
                <a:lnTo>
                  <a:pt x="445008" y="866140"/>
                </a:lnTo>
                <a:lnTo>
                  <a:pt x="399884" y="857250"/>
                </a:lnTo>
                <a:lnTo>
                  <a:pt x="356184" y="844550"/>
                </a:lnTo>
                <a:lnTo>
                  <a:pt x="314350" y="825500"/>
                </a:lnTo>
                <a:lnTo>
                  <a:pt x="274853" y="802640"/>
                </a:lnTo>
                <a:lnTo>
                  <a:pt x="238175" y="774700"/>
                </a:lnTo>
                <a:lnTo>
                  <a:pt x="235724" y="772160"/>
                </a:lnTo>
                <a:lnTo>
                  <a:pt x="232156" y="772160"/>
                </a:lnTo>
                <a:lnTo>
                  <a:pt x="229920" y="774700"/>
                </a:lnTo>
                <a:lnTo>
                  <a:pt x="227914" y="777240"/>
                </a:lnTo>
                <a:lnTo>
                  <a:pt x="228142" y="781050"/>
                </a:lnTo>
                <a:lnTo>
                  <a:pt x="268427" y="812800"/>
                </a:lnTo>
                <a:lnTo>
                  <a:pt x="309130" y="835660"/>
                </a:lnTo>
                <a:lnTo>
                  <a:pt x="352247" y="854710"/>
                </a:lnTo>
                <a:lnTo>
                  <a:pt x="397294" y="868680"/>
                </a:lnTo>
                <a:lnTo>
                  <a:pt x="443801" y="877570"/>
                </a:lnTo>
                <a:lnTo>
                  <a:pt x="491299" y="880110"/>
                </a:lnTo>
                <a:lnTo>
                  <a:pt x="512279" y="880110"/>
                </a:lnTo>
                <a:lnTo>
                  <a:pt x="518947" y="878840"/>
                </a:lnTo>
                <a:lnTo>
                  <a:pt x="522300" y="878840"/>
                </a:lnTo>
                <a:lnTo>
                  <a:pt x="524751" y="876300"/>
                </a:lnTo>
                <a:close/>
              </a:path>
              <a:path w="1196975" h="1117600">
                <a:moveTo>
                  <a:pt x="679081" y="41910"/>
                </a:moveTo>
                <a:lnTo>
                  <a:pt x="677519" y="39370"/>
                </a:lnTo>
                <a:lnTo>
                  <a:pt x="674624" y="38100"/>
                </a:lnTo>
                <a:lnTo>
                  <a:pt x="628980" y="21590"/>
                </a:lnTo>
                <a:lnTo>
                  <a:pt x="591515" y="11430"/>
                </a:lnTo>
                <a:lnTo>
                  <a:pt x="582155" y="8890"/>
                </a:lnTo>
                <a:lnTo>
                  <a:pt x="534276" y="1270"/>
                </a:lnTo>
                <a:lnTo>
                  <a:pt x="485495" y="0"/>
                </a:lnTo>
                <a:lnTo>
                  <a:pt x="437896" y="1270"/>
                </a:lnTo>
                <a:lnTo>
                  <a:pt x="391236" y="8890"/>
                </a:lnTo>
                <a:lnTo>
                  <a:pt x="345808" y="20320"/>
                </a:lnTo>
                <a:lnTo>
                  <a:pt x="301904" y="35560"/>
                </a:lnTo>
                <a:lnTo>
                  <a:pt x="259803" y="55880"/>
                </a:lnTo>
                <a:lnTo>
                  <a:pt x="219786" y="78740"/>
                </a:lnTo>
                <a:lnTo>
                  <a:pt x="182156" y="106680"/>
                </a:lnTo>
                <a:lnTo>
                  <a:pt x="147180" y="137160"/>
                </a:lnTo>
                <a:lnTo>
                  <a:pt x="115163" y="171450"/>
                </a:lnTo>
                <a:lnTo>
                  <a:pt x="86372" y="209550"/>
                </a:lnTo>
                <a:lnTo>
                  <a:pt x="61099" y="248920"/>
                </a:lnTo>
                <a:lnTo>
                  <a:pt x="59537" y="252730"/>
                </a:lnTo>
                <a:lnTo>
                  <a:pt x="60439" y="256540"/>
                </a:lnTo>
                <a:lnTo>
                  <a:pt x="63322" y="257810"/>
                </a:lnTo>
                <a:lnTo>
                  <a:pt x="64223" y="257810"/>
                </a:lnTo>
                <a:lnTo>
                  <a:pt x="65341" y="259080"/>
                </a:lnTo>
                <a:lnTo>
                  <a:pt x="68237" y="259080"/>
                </a:lnTo>
                <a:lnTo>
                  <a:pt x="70243" y="257810"/>
                </a:lnTo>
                <a:lnTo>
                  <a:pt x="71361" y="255270"/>
                </a:lnTo>
                <a:lnTo>
                  <a:pt x="98640" y="212090"/>
                </a:lnTo>
                <a:lnTo>
                  <a:pt x="130060" y="172720"/>
                </a:lnTo>
                <a:lnTo>
                  <a:pt x="165239" y="135890"/>
                </a:lnTo>
                <a:lnTo>
                  <a:pt x="203809" y="104140"/>
                </a:lnTo>
                <a:lnTo>
                  <a:pt x="245402" y="76200"/>
                </a:lnTo>
                <a:lnTo>
                  <a:pt x="289623" y="53340"/>
                </a:lnTo>
                <a:lnTo>
                  <a:pt x="336118" y="35560"/>
                </a:lnTo>
                <a:lnTo>
                  <a:pt x="384517" y="21590"/>
                </a:lnTo>
                <a:lnTo>
                  <a:pt x="434428" y="13970"/>
                </a:lnTo>
                <a:lnTo>
                  <a:pt x="485495" y="11430"/>
                </a:lnTo>
                <a:lnTo>
                  <a:pt x="533107" y="13970"/>
                </a:lnTo>
                <a:lnTo>
                  <a:pt x="579805" y="20320"/>
                </a:lnTo>
                <a:lnTo>
                  <a:pt x="625462" y="31750"/>
                </a:lnTo>
                <a:lnTo>
                  <a:pt x="669937" y="48260"/>
                </a:lnTo>
                <a:lnTo>
                  <a:pt x="673061" y="49530"/>
                </a:lnTo>
                <a:lnTo>
                  <a:pt x="676402" y="48260"/>
                </a:lnTo>
                <a:lnTo>
                  <a:pt x="677735" y="45720"/>
                </a:lnTo>
                <a:lnTo>
                  <a:pt x="679081" y="41910"/>
                </a:lnTo>
                <a:close/>
              </a:path>
              <a:path w="1196975" h="1117600">
                <a:moveTo>
                  <a:pt x="703834" y="476681"/>
                </a:moveTo>
                <a:lnTo>
                  <a:pt x="698157" y="427380"/>
                </a:lnTo>
                <a:lnTo>
                  <a:pt x="682015" y="382117"/>
                </a:lnTo>
                <a:lnTo>
                  <a:pt x="656678" y="342188"/>
                </a:lnTo>
                <a:lnTo>
                  <a:pt x="623443" y="308864"/>
                </a:lnTo>
                <a:lnTo>
                  <a:pt x="583615" y="283464"/>
                </a:lnTo>
                <a:lnTo>
                  <a:pt x="538467" y="267284"/>
                </a:lnTo>
                <a:lnTo>
                  <a:pt x="489292" y="261594"/>
                </a:lnTo>
                <a:lnTo>
                  <a:pt x="440055" y="267284"/>
                </a:lnTo>
                <a:lnTo>
                  <a:pt x="394868" y="283464"/>
                </a:lnTo>
                <a:lnTo>
                  <a:pt x="355041" y="308864"/>
                </a:lnTo>
                <a:lnTo>
                  <a:pt x="321830" y="342188"/>
                </a:lnTo>
                <a:lnTo>
                  <a:pt x="296532" y="382117"/>
                </a:lnTo>
                <a:lnTo>
                  <a:pt x="280403" y="427380"/>
                </a:lnTo>
                <a:lnTo>
                  <a:pt x="274751" y="476681"/>
                </a:lnTo>
                <a:lnTo>
                  <a:pt x="280416" y="525983"/>
                </a:lnTo>
                <a:lnTo>
                  <a:pt x="296570" y="571246"/>
                </a:lnTo>
                <a:lnTo>
                  <a:pt x="321906" y="611174"/>
                </a:lnTo>
                <a:lnTo>
                  <a:pt x="355130" y="644499"/>
                </a:lnTo>
                <a:lnTo>
                  <a:pt x="394970" y="669899"/>
                </a:lnTo>
                <a:lnTo>
                  <a:pt x="440118" y="686079"/>
                </a:lnTo>
                <a:lnTo>
                  <a:pt x="489292" y="691769"/>
                </a:lnTo>
                <a:lnTo>
                  <a:pt x="538467" y="686079"/>
                </a:lnTo>
                <a:lnTo>
                  <a:pt x="583615" y="669899"/>
                </a:lnTo>
                <a:lnTo>
                  <a:pt x="623443" y="644499"/>
                </a:lnTo>
                <a:lnTo>
                  <a:pt x="656678" y="611174"/>
                </a:lnTo>
                <a:lnTo>
                  <a:pt x="682015" y="571246"/>
                </a:lnTo>
                <a:lnTo>
                  <a:pt x="698157" y="525983"/>
                </a:lnTo>
                <a:lnTo>
                  <a:pt x="703834" y="476681"/>
                </a:lnTo>
                <a:close/>
              </a:path>
              <a:path w="1196975" h="1117600">
                <a:moveTo>
                  <a:pt x="710742" y="914400"/>
                </a:moveTo>
                <a:lnTo>
                  <a:pt x="707618" y="909320"/>
                </a:lnTo>
                <a:lnTo>
                  <a:pt x="704049" y="908050"/>
                </a:lnTo>
                <a:lnTo>
                  <a:pt x="649833" y="932180"/>
                </a:lnTo>
                <a:lnTo>
                  <a:pt x="596671" y="947420"/>
                </a:lnTo>
                <a:lnTo>
                  <a:pt x="541845" y="957580"/>
                </a:lnTo>
                <a:lnTo>
                  <a:pt x="485495" y="961390"/>
                </a:lnTo>
                <a:lnTo>
                  <a:pt x="482155" y="961390"/>
                </a:lnTo>
                <a:lnTo>
                  <a:pt x="479475" y="963930"/>
                </a:lnTo>
                <a:lnTo>
                  <a:pt x="479475" y="970280"/>
                </a:lnTo>
                <a:lnTo>
                  <a:pt x="482155" y="972820"/>
                </a:lnTo>
                <a:lnTo>
                  <a:pt x="485495" y="972820"/>
                </a:lnTo>
                <a:lnTo>
                  <a:pt x="531761" y="971550"/>
                </a:lnTo>
                <a:lnTo>
                  <a:pt x="577075" y="963930"/>
                </a:lnTo>
                <a:lnTo>
                  <a:pt x="621360" y="953770"/>
                </a:lnTo>
                <a:lnTo>
                  <a:pt x="664540" y="938530"/>
                </a:lnTo>
                <a:lnTo>
                  <a:pt x="706513" y="919480"/>
                </a:lnTo>
                <a:lnTo>
                  <a:pt x="709625" y="918210"/>
                </a:lnTo>
                <a:lnTo>
                  <a:pt x="710742" y="914400"/>
                </a:lnTo>
                <a:close/>
              </a:path>
              <a:path w="1196975" h="1117600">
                <a:moveTo>
                  <a:pt x="825157" y="256540"/>
                </a:moveTo>
                <a:lnTo>
                  <a:pt x="793115" y="214630"/>
                </a:lnTo>
                <a:lnTo>
                  <a:pt x="758723" y="180340"/>
                </a:lnTo>
                <a:lnTo>
                  <a:pt x="720636" y="149860"/>
                </a:lnTo>
                <a:lnTo>
                  <a:pt x="679323" y="124460"/>
                </a:lnTo>
                <a:lnTo>
                  <a:pt x="635279" y="104140"/>
                </a:lnTo>
                <a:lnTo>
                  <a:pt x="588937" y="90170"/>
                </a:lnTo>
                <a:lnTo>
                  <a:pt x="540791" y="81280"/>
                </a:lnTo>
                <a:lnTo>
                  <a:pt x="491299" y="77470"/>
                </a:lnTo>
                <a:lnTo>
                  <a:pt x="448373" y="80010"/>
                </a:lnTo>
                <a:lnTo>
                  <a:pt x="406361" y="86360"/>
                </a:lnTo>
                <a:lnTo>
                  <a:pt x="365379" y="97790"/>
                </a:lnTo>
                <a:lnTo>
                  <a:pt x="325602" y="113030"/>
                </a:lnTo>
                <a:lnTo>
                  <a:pt x="321360" y="118110"/>
                </a:lnTo>
                <a:lnTo>
                  <a:pt x="324040" y="124460"/>
                </a:lnTo>
                <a:lnTo>
                  <a:pt x="327609" y="125730"/>
                </a:lnTo>
                <a:lnTo>
                  <a:pt x="330504" y="124460"/>
                </a:lnTo>
                <a:lnTo>
                  <a:pt x="369087" y="109220"/>
                </a:lnTo>
                <a:lnTo>
                  <a:pt x="408813" y="97790"/>
                </a:lnTo>
                <a:lnTo>
                  <a:pt x="449580" y="91440"/>
                </a:lnTo>
                <a:lnTo>
                  <a:pt x="491299" y="88900"/>
                </a:lnTo>
                <a:lnTo>
                  <a:pt x="539305" y="92710"/>
                </a:lnTo>
                <a:lnTo>
                  <a:pt x="586028" y="101600"/>
                </a:lnTo>
                <a:lnTo>
                  <a:pt x="630999" y="115570"/>
                </a:lnTo>
                <a:lnTo>
                  <a:pt x="673747" y="134620"/>
                </a:lnTo>
                <a:lnTo>
                  <a:pt x="713841" y="160020"/>
                </a:lnTo>
                <a:lnTo>
                  <a:pt x="750811" y="189230"/>
                </a:lnTo>
                <a:lnTo>
                  <a:pt x="784199" y="223520"/>
                </a:lnTo>
                <a:lnTo>
                  <a:pt x="813562" y="261620"/>
                </a:lnTo>
                <a:lnTo>
                  <a:pt x="814666" y="262890"/>
                </a:lnTo>
                <a:lnTo>
                  <a:pt x="816457" y="264160"/>
                </a:lnTo>
                <a:lnTo>
                  <a:pt x="819581" y="264160"/>
                </a:lnTo>
                <a:lnTo>
                  <a:pt x="820686" y="262890"/>
                </a:lnTo>
                <a:lnTo>
                  <a:pt x="821804" y="262890"/>
                </a:lnTo>
                <a:lnTo>
                  <a:pt x="824484" y="260350"/>
                </a:lnTo>
                <a:lnTo>
                  <a:pt x="825157" y="256540"/>
                </a:lnTo>
                <a:close/>
              </a:path>
              <a:path w="1196975" h="1117600">
                <a:moveTo>
                  <a:pt x="971232" y="486410"/>
                </a:moveTo>
                <a:lnTo>
                  <a:pt x="968463" y="434340"/>
                </a:lnTo>
                <a:lnTo>
                  <a:pt x="960297" y="383540"/>
                </a:lnTo>
                <a:lnTo>
                  <a:pt x="946937" y="334010"/>
                </a:lnTo>
                <a:lnTo>
                  <a:pt x="928585" y="287020"/>
                </a:lnTo>
                <a:lnTo>
                  <a:pt x="905433" y="241300"/>
                </a:lnTo>
                <a:lnTo>
                  <a:pt x="877697" y="199390"/>
                </a:lnTo>
                <a:lnTo>
                  <a:pt x="845566" y="160020"/>
                </a:lnTo>
                <a:lnTo>
                  <a:pt x="809256" y="123190"/>
                </a:lnTo>
                <a:lnTo>
                  <a:pt x="768959" y="91440"/>
                </a:lnTo>
                <a:lnTo>
                  <a:pt x="766279" y="88900"/>
                </a:lnTo>
                <a:lnTo>
                  <a:pt x="762711" y="88900"/>
                </a:lnTo>
                <a:lnTo>
                  <a:pt x="760704" y="92710"/>
                </a:lnTo>
                <a:lnTo>
                  <a:pt x="758698" y="95250"/>
                </a:lnTo>
                <a:lnTo>
                  <a:pt x="759358" y="97790"/>
                </a:lnTo>
                <a:lnTo>
                  <a:pt x="761822" y="100330"/>
                </a:lnTo>
                <a:lnTo>
                  <a:pt x="801128" y="132080"/>
                </a:lnTo>
                <a:lnTo>
                  <a:pt x="836549" y="167640"/>
                </a:lnTo>
                <a:lnTo>
                  <a:pt x="867892" y="207010"/>
                </a:lnTo>
                <a:lnTo>
                  <a:pt x="894969" y="247650"/>
                </a:lnTo>
                <a:lnTo>
                  <a:pt x="917562" y="292100"/>
                </a:lnTo>
                <a:lnTo>
                  <a:pt x="935469" y="339090"/>
                </a:lnTo>
                <a:lnTo>
                  <a:pt x="948512" y="386080"/>
                </a:lnTo>
                <a:lnTo>
                  <a:pt x="956487" y="435610"/>
                </a:lnTo>
                <a:lnTo>
                  <a:pt x="959180" y="486410"/>
                </a:lnTo>
                <a:lnTo>
                  <a:pt x="957922" y="521970"/>
                </a:lnTo>
                <a:lnTo>
                  <a:pt x="954138" y="556260"/>
                </a:lnTo>
                <a:lnTo>
                  <a:pt x="947801" y="590550"/>
                </a:lnTo>
                <a:lnTo>
                  <a:pt x="938885" y="624840"/>
                </a:lnTo>
                <a:lnTo>
                  <a:pt x="937996" y="627380"/>
                </a:lnTo>
                <a:lnTo>
                  <a:pt x="939787" y="631190"/>
                </a:lnTo>
                <a:lnTo>
                  <a:pt x="942911" y="632460"/>
                </a:lnTo>
                <a:lnTo>
                  <a:pt x="947140" y="632460"/>
                </a:lnTo>
                <a:lnTo>
                  <a:pt x="959370" y="593090"/>
                </a:lnTo>
                <a:lnTo>
                  <a:pt x="969899" y="521970"/>
                </a:lnTo>
                <a:lnTo>
                  <a:pt x="971232" y="486410"/>
                </a:lnTo>
                <a:close/>
              </a:path>
              <a:path w="1196975" h="1117600">
                <a:moveTo>
                  <a:pt x="1196365" y="956691"/>
                </a:moveTo>
                <a:lnTo>
                  <a:pt x="1194866" y="950302"/>
                </a:lnTo>
                <a:lnTo>
                  <a:pt x="1190904" y="944867"/>
                </a:lnTo>
                <a:lnTo>
                  <a:pt x="1022286" y="787857"/>
                </a:lnTo>
                <a:lnTo>
                  <a:pt x="1022286" y="1095121"/>
                </a:lnTo>
                <a:lnTo>
                  <a:pt x="1020292" y="1097280"/>
                </a:lnTo>
                <a:lnTo>
                  <a:pt x="1012444" y="1103630"/>
                </a:lnTo>
                <a:lnTo>
                  <a:pt x="1003376" y="1106170"/>
                </a:lnTo>
                <a:lnTo>
                  <a:pt x="994168" y="1103630"/>
                </a:lnTo>
                <a:lnTo>
                  <a:pt x="732599" y="863600"/>
                </a:lnTo>
                <a:lnTo>
                  <a:pt x="724573" y="839470"/>
                </a:lnTo>
                <a:lnTo>
                  <a:pt x="726808" y="833120"/>
                </a:lnTo>
                <a:lnTo>
                  <a:pt x="731266" y="828040"/>
                </a:lnTo>
                <a:lnTo>
                  <a:pt x="761847" y="795020"/>
                </a:lnTo>
                <a:lnTo>
                  <a:pt x="834758" y="716280"/>
                </a:lnTo>
                <a:lnTo>
                  <a:pt x="847674" y="702310"/>
                </a:lnTo>
                <a:lnTo>
                  <a:pt x="854367" y="699770"/>
                </a:lnTo>
                <a:lnTo>
                  <a:pt x="866635" y="699770"/>
                </a:lnTo>
                <a:lnTo>
                  <a:pt x="872655" y="702310"/>
                </a:lnTo>
                <a:lnTo>
                  <a:pt x="877341" y="706120"/>
                </a:lnTo>
                <a:lnTo>
                  <a:pt x="879411" y="708063"/>
                </a:lnTo>
                <a:lnTo>
                  <a:pt x="764717" y="831951"/>
                </a:lnTo>
                <a:lnTo>
                  <a:pt x="761149" y="837742"/>
                </a:lnTo>
                <a:lnTo>
                  <a:pt x="760145" y="844194"/>
                </a:lnTo>
                <a:lnTo>
                  <a:pt x="761644" y="850569"/>
                </a:lnTo>
                <a:lnTo>
                  <a:pt x="765606" y="856107"/>
                </a:lnTo>
                <a:lnTo>
                  <a:pt x="1022286" y="1095121"/>
                </a:lnTo>
                <a:lnTo>
                  <a:pt x="1022286" y="787857"/>
                </a:lnTo>
                <a:lnTo>
                  <a:pt x="918375" y="691095"/>
                </a:lnTo>
                <a:lnTo>
                  <a:pt x="912609" y="687527"/>
                </a:lnTo>
                <a:lnTo>
                  <a:pt x="906157" y="686511"/>
                </a:lnTo>
                <a:lnTo>
                  <a:pt x="899807" y="688022"/>
                </a:lnTo>
                <a:lnTo>
                  <a:pt x="894283" y="691997"/>
                </a:lnTo>
                <a:lnTo>
                  <a:pt x="886917" y="699947"/>
                </a:lnTo>
                <a:lnTo>
                  <a:pt x="886739" y="699770"/>
                </a:lnTo>
                <a:lnTo>
                  <a:pt x="885367" y="698500"/>
                </a:lnTo>
                <a:lnTo>
                  <a:pt x="873188" y="690880"/>
                </a:lnTo>
                <a:lnTo>
                  <a:pt x="859497" y="688340"/>
                </a:lnTo>
                <a:lnTo>
                  <a:pt x="845972" y="692150"/>
                </a:lnTo>
                <a:lnTo>
                  <a:pt x="834301" y="699770"/>
                </a:lnTo>
                <a:lnTo>
                  <a:pt x="819137" y="716280"/>
                </a:lnTo>
                <a:lnTo>
                  <a:pt x="811098" y="708787"/>
                </a:lnTo>
                <a:lnTo>
                  <a:pt x="811098" y="725170"/>
                </a:lnTo>
                <a:lnTo>
                  <a:pt x="745756" y="795020"/>
                </a:lnTo>
                <a:lnTo>
                  <a:pt x="675081" y="730250"/>
                </a:lnTo>
                <a:lnTo>
                  <a:pt x="668147" y="723900"/>
                </a:lnTo>
                <a:lnTo>
                  <a:pt x="687209" y="708660"/>
                </a:lnTo>
                <a:lnTo>
                  <a:pt x="704926" y="692150"/>
                </a:lnTo>
                <a:lnTo>
                  <a:pt x="721245" y="674370"/>
                </a:lnTo>
                <a:lnTo>
                  <a:pt x="736168" y="655320"/>
                </a:lnTo>
                <a:lnTo>
                  <a:pt x="811098" y="725170"/>
                </a:lnTo>
                <a:lnTo>
                  <a:pt x="811098" y="708787"/>
                </a:lnTo>
                <a:lnTo>
                  <a:pt x="753757" y="655320"/>
                </a:lnTo>
                <a:lnTo>
                  <a:pt x="742861" y="645160"/>
                </a:lnTo>
                <a:lnTo>
                  <a:pt x="764476" y="607060"/>
                </a:lnTo>
                <a:lnTo>
                  <a:pt x="780516" y="566420"/>
                </a:lnTo>
                <a:lnTo>
                  <a:pt x="790498" y="521970"/>
                </a:lnTo>
                <a:lnTo>
                  <a:pt x="793927" y="476250"/>
                </a:lnTo>
                <a:lnTo>
                  <a:pt x="789940" y="426720"/>
                </a:lnTo>
                <a:lnTo>
                  <a:pt x="782332" y="395833"/>
                </a:lnTo>
                <a:lnTo>
                  <a:pt x="782332" y="476250"/>
                </a:lnTo>
                <a:lnTo>
                  <a:pt x="778497" y="523240"/>
                </a:lnTo>
                <a:lnTo>
                  <a:pt x="767384" y="568960"/>
                </a:lnTo>
                <a:lnTo>
                  <a:pt x="749592" y="610870"/>
                </a:lnTo>
                <a:lnTo>
                  <a:pt x="725754" y="650240"/>
                </a:lnTo>
                <a:lnTo>
                  <a:pt x="696442" y="683260"/>
                </a:lnTo>
                <a:lnTo>
                  <a:pt x="662292" y="713740"/>
                </a:lnTo>
                <a:lnTo>
                  <a:pt x="623887" y="736600"/>
                </a:lnTo>
                <a:lnTo>
                  <a:pt x="581850" y="755650"/>
                </a:lnTo>
                <a:lnTo>
                  <a:pt x="536790" y="765810"/>
                </a:lnTo>
                <a:lnTo>
                  <a:pt x="489292" y="769620"/>
                </a:lnTo>
                <a:lnTo>
                  <a:pt x="441845" y="765810"/>
                </a:lnTo>
                <a:lnTo>
                  <a:pt x="396811" y="754380"/>
                </a:lnTo>
                <a:lnTo>
                  <a:pt x="354787" y="736600"/>
                </a:lnTo>
                <a:lnTo>
                  <a:pt x="316395" y="713740"/>
                </a:lnTo>
                <a:lnTo>
                  <a:pt x="282219" y="683260"/>
                </a:lnTo>
                <a:lnTo>
                  <a:pt x="252895" y="648970"/>
                </a:lnTo>
                <a:lnTo>
                  <a:pt x="229031" y="610870"/>
                </a:lnTo>
                <a:lnTo>
                  <a:pt x="211226" y="568960"/>
                </a:lnTo>
                <a:lnTo>
                  <a:pt x="200101" y="523240"/>
                </a:lnTo>
                <a:lnTo>
                  <a:pt x="196253" y="476250"/>
                </a:lnTo>
                <a:lnTo>
                  <a:pt x="200101" y="427990"/>
                </a:lnTo>
                <a:lnTo>
                  <a:pt x="211226" y="383540"/>
                </a:lnTo>
                <a:lnTo>
                  <a:pt x="229031" y="341630"/>
                </a:lnTo>
                <a:lnTo>
                  <a:pt x="252895" y="302260"/>
                </a:lnTo>
                <a:lnTo>
                  <a:pt x="282219" y="267970"/>
                </a:lnTo>
                <a:lnTo>
                  <a:pt x="316395" y="238760"/>
                </a:lnTo>
                <a:lnTo>
                  <a:pt x="354787" y="215900"/>
                </a:lnTo>
                <a:lnTo>
                  <a:pt x="396811" y="196850"/>
                </a:lnTo>
                <a:lnTo>
                  <a:pt x="441845" y="186690"/>
                </a:lnTo>
                <a:lnTo>
                  <a:pt x="489292" y="182880"/>
                </a:lnTo>
                <a:lnTo>
                  <a:pt x="536727" y="186690"/>
                </a:lnTo>
                <a:lnTo>
                  <a:pt x="581774" y="196850"/>
                </a:lnTo>
                <a:lnTo>
                  <a:pt x="623798" y="215900"/>
                </a:lnTo>
                <a:lnTo>
                  <a:pt x="662190" y="238760"/>
                </a:lnTo>
                <a:lnTo>
                  <a:pt x="696366" y="267970"/>
                </a:lnTo>
                <a:lnTo>
                  <a:pt x="725690" y="302260"/>
                </a:lnTo>
                <a:lnTo>
                  <a:pt x="749554" y="341630"/>
                </a:lnTo>
                <a:lnTo>
                  <a:pt x="767359" y="383540"/>
                </a:lnTo>
                <a:lnTo>
                  <a:pt x="778484" y="429260"/>
                </a:lnTo>
                <a:lnTo>
                  <a:pt x="782332" y="476250"/>
                </a:lnTo>
                <a:lnTo>
                  <a:pt x="782332" y="395833"/>
                </a:lnTo>
                <a:lnTo>
                  <a:pt x="759866" y="335280"/>
                </a:lnTo>
                <a:lnTo>
                  <a:pt x="735050" y="295910"/>
                </a:lnTo>
                <a:lnTo>
                  <a:pt x="704557" y="260350"/>
                </a:lnTo>
                <a:lnTo>
                  <a:pt x="669023" y="229870"/>
                </a:lnTo>
                <a:lnTo>
                  <a:pt x="629069" y="204470"/>
                </a:lnTo>
                <a:lnTo>
                  <a:pt x="585343" y="185420"/>
                </a:lnTo>
                <a:lnTo>
                  <a:pt x="538467" y="173990"/>
                </a:lnTo>
                <a:lnTo>
                  <a:pt x="489064" y="170180"/>
                </a:lnTo>
                <a:lnTo>
                  <a:pt x="439674" y="173990"/>
                </a:lnTo>
                <a:lnTo>
                  <a:pt x="392798" y="185420"/>
                </a:lnTo>
                <a:lnTo>
                  <a:pt x="349059" y="204470"/>
                </a:lnTo>
                <a:lnTo>
                  <a:pt x="309118" y="229870"/>
                </a:lnTo>
                <a:lnTo>
                  <a:pt x="273583" y="260350"/>
                </a:lnTo>
                <a:lnTo>
                  <a:pt x="243090" y="295910"/>
                </a:lnTo>
                <a:lnTo>
                  <a:pt x="218274" y="335280"/>
                </a:lnTo>
                <a:lnTo>
                  <a:pt x="199771" y="379730"/>
                </a:lnTo>
                <a:lnTo>
                  <a:pt x="188201" y="426720"/>
                </a:lnTo>
                <a:lnTo>
                  <a:pt x="184200" y="476250"/>
                </a:lnTo>
                <a:lnTo>
                  <a:pt x="188201" y="525780"/>
                </a:lnTo>
                <a:lnTo>
                  <a:pt x="199771" y="572770"/>
                </a:lnTo>
                <a:lnTo>
                  <a:pt x="218274" y="615950"/>
                </a:lnTo>
                <a:lnTo>
                  <a:pt x="243090" y="656590"/>
                </a:lnTo>
                <a:lnTo>
                  <a:pt x="273583" y="692150"/>
                </a:lnTo>
                <a:lnTo>
                  <a:pt x="309118" y="722630"/>
                </a:lnTo>
                <a:lnTo>
                  <a:pt x="349059" y="748030"/>
                </a:lnTo>
                <a:lnTo>
                  <a:pt x="392798" y="765810"/>
                </a:lnTo>
                <a:lnTo>
                  <a:pt x="439674" y="777240"/>
                </a:lnTo>
                <a:lnTo>
                  <a:pt x="489064" y="781050"/>
                </a:lnTo>
                <a:lnTo>
                  <a:pt x="535025" y="778510"/>
                </a:lnTo>
                <a:lnTo>
                  <a:pt x="573379" y="769620"/>
                </a:lnTo>
                <a:lnTo>
                  <a:pt x="578866" y="768350"/>
                </a:lnTo>
                <a:lnTo>
                  <a:pt x="620064" y="751840"/>
                </a:lnTo>
                <a:lnTo>
                  <a:pt x="658114" y="730250"/>
                </a:lnTo>
                <a:lnTo>
                  <a:pt x="737730" y="803910"/>
                </a:lnTo>
                <a:lnTo>
                  <a:pt x="713371" y="839470"/>
                </a:lnTo>
                <a:lnTo>
                  <a:pt x="712978" y="847090"/>
                </a:lnTo>
                <a:lnTo>
                  <a:pt x="713968" y="853440"/>
                </a:lnTo>
                <a:lnTo>
                  <a:pt x="977925" y="1107440"/>
                </a:lnTo>
                <a:lnTo>
                  <a:pt x="1002449" y="1117600"/>
                </a:lnTo>
                <a:lnTo>
                  <a:pt x="1009637" y="1116330"/>
                </a:lnTo>
                <a:lnTo>
                  <a:pt x="1016635" y="1113790"/>
                </a:lnTo>
                <a:lnTo>
                  <a:pt x="1023175" y="1111250"/>
                </a:lnTo>
                <a:lnTo>
                  <a:pt x="1028992" y="1106170"/>
                </a:lnTo>
                <a:lnTo>
                  <a:pt x="1031379" y="1103591"/>
                </a:lnTo>
                <a:lnTo>
                  <a:pt x="1038136" y="1109865"/>
                </a:lnTo>
                <a:lnTo>
                  <a:pt x="1043901" y="1113434"/>
                </a:lnTo>
                <a:lnTo>
                  <a:pt x="1050340" y="1114450"/>
                </a:lnTo>
                <a:lnTo>
                  <a:pt x="1056703" y="1112951"/>
                </a:lnTo>
                <a:lnTo>
                  <a:pt x="1062215" y="1108976"/>
                </a:lnTo>
                <a:lnTo>
                  <a:pt x="1191793" y="969010"/>
                </a:lnTo>
                <a:lnTo>
                  <a:pt x="1195349" y="963193"/>
                </a:lnTo>
                <a:lnTo>
                  <a:pt x="1196365" y="956691"/>
                </a:lnTo>
                <a:close/>
              </a:path>
            </a:pathLst>
          </a:custGeom>
          <a:solidFill>
            <a:srgbClr val="E900ED"/>
          </a:solidFill>
        </p:spPr>
        <p:txBody>
          <a:bodyPr wrap="square" lIns="0" tIns="0" rIns="0" bIns="0" rtlCol="0"/>
          <a:lstStyle/>
          <a:p>
            <a:endParaRPr/>
          </a:p>
        </p:txBody>
      </p:sp>
      <p:sp>
        <p:nvSpPr>
          <p:cNvPr id="36" name="bg object 36"/>
          <p:cNvSpPr/>
          <p:nvPr/>
        </p:nvSpPr>
        <p:spPr>
          <a:xfrm>
            <a:off x="16181730" y="1877079"/>
            <a:ext cx="278765" cy="91440"/>
          </a:xfrm>
          <a:custGeom>
            <a:avLst/>
            <a:gdLst/>
            <a:ahLst/>
            <a:cxnLst/>
            <a:rect l="l" t="t" r="r" b="b"/>
            <a:pathLst>
              <a:path w="278765" h="91439">
                <a:moveTo>
                  <a:pt x="8697" y="91221"/>
                </a:moveTo>
                <a:lnTo>
                  <a:pt x="5575" y="91221"/>
                </a:lnTo>
                <a:lnTo>
                  <a:pt x="4683" y="90997"/>
                </a:lnTo>
                <a:lnTo>
                  <a:pt x="3791" y="90327"/>
                </a:lnTo>
                <a:lnTo>
                  <a:pt x="892" y="88762"/>
                </a:lnTo>
                <a:lnTo>
                  <a:pt x="28030" y="48010"/>
                </a:lnTo>
                <a:lnTo>
                  <a:pt x="61942" y="22106"/>
                </a:lnTo>
                <a:lnTo>
                  <a:pt x="101290" y="5718"/>
                </a:lnTo>
                <a:lnTo>
                  <a:pt x="144068" y="0"/>
                </a:lnTo>
                <a:lnTo>
                  <a:pt x="182294" y="4562"/>
                </a:lnTo>
                <a:lnTo>
                  <a:pt x="218053" y="17718"/>
                </a:lnTo>
                <a:lnTo>
                  <a:pt x="249881" y="38672"/>
                </a:lnTo>
                <a:lnTo>
                  <a:pt x="276316" y="66627"/>
                </a:lnTo>
                <a:lnTo>
                  <a:pt x="278323" y="69310"/>
                </a:lnTo>
                <a:lnTo>
                  <a:pt x="277654" y="72887"/>
                </a:lnTo>
                <a:lnTo>
                  <a:pt x="275201" y="74899"/>
                </a:lnTo>
                <a:lnTo>
                  <a:pt x="272524" y="76912"/>
                </a:lnTo>
                <a:lnTo>
                  <a:pt x="268956" y="76241"/>
                </a:lnTo>
                <a:lnTo>
                  <a:pt x="266949" y="73782"/>
                </a:lnTo>
                <a:lnTo>
                  <a:pt x="242292" y="47504"/>
                </a:lnTo>
                <a:lnTo>
                  <a:pt x="212868" y="28059"/>
                </a:lnTo>
                <a:lnTo>
                  <a:pt x="179764" y="15993"/>
                </a:lnTo>
                <a:lnTo>
                  <a:pt x="144068" y="11849"/>
                </a:lnTo>
                <a:lnTo>
                  <a:pt x="104367" y="17159"/>
                </a:lnTo>
                <a:lnTo>
                  <a:pt x="67824" y="32363"/>
                </a:lnTo>
                <a:lnTo>
                  <a:pt x="36341" y="56370"/>
                </a:lnTo>
                <a:lnTo>
                  <a:pt x="11819" y="88091"/>
                </a:lnTo>
                <a:lnTo>
                  <a:pt x="10704" y="90103"/>
                </a:lnTo>
                <a:lnTo>
                  <a:pt x="8697" y="91221"/>
                </a:lnTo>
                <a:close/>
              </a:path>
            </a:pathLst>
          </a:custGeom>
          <a:solidFill>
            <a:srgbClr val="FFFFFF"/>
          </a:solidFill>
        </p:spPr>
        <p:txBody>
          <a:bodyPr wrap="square" lIns="0" tIns="0" rIns="0" bIns="0" rtlCol="0"/>
          <a:lstStyle/>
          <a:p>
            <a:endParaRPr/>
          </a:p>
        </p:txBody>
      </p:sp>
      <p:sp>
        <p:nvSpPr>
          <p:cNvPr id="37" name="bg object 37"/>
          <p:cNvSpPr/>
          <p:nvPr/>
        </p:nvSpPr>
        <p:spPr>
          <a:xfrm>
            <a:off x="10873775" y="3216607"/>
            <a:ext cx="1240790" cy="786130"/>
          </a:xfrm>
          <a:custGeom>
            <a:avLst/>
            <a:gdLst/>
            <a:ahLst/>
            <a:cxnLst/>
            <a:rect l="l" t="t" r="r" b="b"/>
            <a:pathLst>
              <a:path w="1240790" h="786129">
                <a:moveTo>
                  <a:pt x="1240789" y="451780"/>
                </a:moveTo>
                <a:lnTo>
                  <a:pt x="1233226" y="494075"/>
                </a:lnTo>
                <a:lnTo>
                  <a:pt x="1213962" y="532587"/>
                </a:lnTo>
                <a:lnTo>
                  <a:pt x="1181558" y="565978"/>
                </a:lnTo>
                <a:lnTo>
                  <a:pt x="1147370" y="585250"/>
                </a:lnTo>
                <a:lnTo>
                  <a:pt x="1102468" y="597022"/>
                </a:lnTo>
                <a:lnTo>
                  <a:pt x="1100767" y="610140"/>
                </a:lnTo>
                <a:lnTo>
                  <a:pt x="1078816" y="662961"/>
                </a:lnTo>
                <a:lnTo>
                  <a:pt x="1015607" y="702889"/>
                </a:lnTo>
                <a:lnTo>
                  <a:pt x="975610" y="703719"/>
                </a:lnTo>
                <a:lnTo>
                  <a:pt x="935684" y="691039"/>
                </a:lnTo>
                <a:lnTo>
                  <a:pt x="899647" y="664884"/>
                </a:lnTo>
                <a:lnTo>
                  <a:pt x="888119" y="678380"/>
                </a:lnTo>
                <a:lnTo>
                  <a:pt x="858503" y="703957"/>
                </a:lnTo>
                <a:lnTo>
                  <a:pt x="813119" y="726960"/>
                </a:lnTo>
                <a:lnTo>
                  <a:pt x="754286" y="732731"/>
                </a:lnTo>
                <a:lnTo>
                  <a:pt x="720592" y="724277"/>
                </a:lnTo>
                <a:lnTo>
                  <a:pt x="693925" y="710818"/>
                </a:lnTo>
                <a:lnTo>
                  <a:pt x="674608" y="696498"/>
                </a:lnTo>
                <a:lnTo>
                  <a:pt x="662960" y="685467"/>
                </a:lnTo>
                <a:lnTo>
                  <a:pt x="651853" y="703245"/>
                </a:lnTo>
                <a:lnTo>
                  <a:pt x="627191" y="732785"/>
                </a:lnTo>
                <a:lnTo>
                  <a:pt x="588258" y="763256"/>
                </a:lnTo>
                <a:lnTo>
                  <a:pt x="534342" y="783824"/>
                </a:lnTo>
                <a:lnTo>
                  <a:pt x="486807" y="785718"/>
                </a:lnTo>
                <a:lnTo>
                  <a:pt x="440185" y="775095"/>
                </a:lnTo>
                <a:lnTo>
                  <a:pt x="396669" y="752888"/>
                </a:lnTo>
                <a:lnTo>
                  <a:pt x="358452" y="720030"/>
                </a:lnTo>
                <a:lnTo>
                  <a:pt x="327724" y="677453"/>
                </a:lnTo>
                <a:lnTo>
                  <a:pt x="310413" y="683361"/>
                </a:lnTo>
                <a:lnTo>
                  <a:pt x="271448" y="690090"/>
                </a:lnTo>
                <a:lnTo>
                  <a:pt x="219142" y="686308"/>
                </a:lnTo>
                <a:lnTo>
                  <a:pt x="161807" y="660687"/>
                </a:lnTo>
                <a:lnTo>
                  <a:pt x="128853" y="630106"/>
                </a:lnTo>
                <a:lnTo>
                  <a:pt x="105393" y="592449"/>
                </a:lnTo>
                <a:lnTo>
                  <a:pt x="92351" y="549932"/>
                </a:lnTo>
                <a:lnTo>
                  <a:pt x="90652" y="504768"/>
                </a:lnTo>
                <a:lnTo>
                  <a:pt x="46306" y="481043"/>
                </a:lnTo>
                <a:lnTo>
                  <a:pt x="15304" y="444239"/>
                </a:lnTo>
                <a:lnTo>
                  <a:pt x="0" y="399581"/>
                </a:lnTo>
                <a:lnTo>
                  <a:pt x="2743" y="352292"/>
                </a:lnTo>
                <a:lnTo>
                  <a:pt x="20971" y="313759"/>
                </a:lnTo>
                <a:lnTo>
                  <a:pt x="51216" y="283943"/>
                </a:lnTo>
                <a:lnTo>
                  <a:pt x="90234" y="265428"/>
                </a:lnTo>
                <a:lnTo>
                  <a:pt x="134782" y="260798"/>
                </a:lnTo>
                <a:lnTo>
                  <a:pt x="140872" y="243773"/>
                </a:lnTo>
                <a:lnTo>
                  <a:pt x="157196" y="213239"/>
                </a:lnTo>
                <a:lnTo>
                  <a:pt x="186857" y="178560"/>
                </a:lnTo>
                <a:lnTo>
                  <a:pt x="232961" y="149098"/>
                </a:lnTo>
                <a:lnTo>
                  <a:pt x="284736" y="135797"/>
                </a:lnTo>
                <a:lnTo>
                  <a:pt x="329193" y="137356"/>
                </a:lnTo>
                <a:lnTo>
                  <a:pt x="361875" y="145635"/>
                </a:lnTo>
                <a:lnTo>
                  <a:pt x="378326" y="152491"/>
                </a:lnTo>
                <a:lnTo>
                  <a:pt x="381519" y="134524"/>
                </a:lnTo>
                <a:lnTo>
                  <a:pt x="394166" y="97246"/>
                </a:lnTo>
                <a:lnTo>
                  <a:pt x="421724" y="53671"/>
                </a:lnTo>
                <a:lnTo>
                  <a:pt x="469653" y="16812"/>
                </a:lnTo>
                <a:lnTo>
                  <a:pt x="510338" y="3807"/>
                </a:lnTo>
                <a:lnTo>
                  <a:pt x="552851" y="2072"/>
                </a:lnTo>
                <a:lnTo>
                  <a:pt x="594998" y="11259"/>
                </a:lnTo>
                <a:lnTo>
                  <a:pt x="634588" y="31017"/>
                </a:lnTo>
                <a:lnTo>
                  <a:pt x="669429" y="60996"/>
                </a:lnTo>
                <a:lnTo>
                  <a:pt x="684335" y="46753"/>
                </a:lnTo>
                <a:lnTo>
                  <a:pt x="712190" y="26509"/>
                </a:lnTo>
                <a:lnTo>
                  <a:pt x="751676" y="8260"/>
                </a:lnTo>
                <a:lnTo>
                  <a:pt x="801471" y="0"/>
                </a:lnTo>
                <a:lnTo>
                  <a:pt x="847500" y="6053"/>
                </a:lnTo>
                <a:lnTo>
                  <a:pt x="890697" y="24276"/>
                </a:lnTo>
                <a:lnTo>
                  <a:pt x="929146" y="53387"/>
                </a:lnTo>
                <a:lnTo>
                  <a:pt x="960927" y="92104"/>
                </a:lnTo>
                <a:lnTo>
                  <a:pt x="984124" y="139148"/>
                </a:lnTo>
                <a:lnTo>
                  <a:pt x="1030215" y="124373"/>
                </a:lnTo>
                <a:lnTo>
                  <a:pt x="1077163" y="121740"/>
                </a:lnTo>
                <a:lnTo>
                  <a:pt x="1122398" y="131251"/>
                </a:lnTo>
                <a:lnTo>
                  <a:pt x="1163352" y="152910"/>
                </a:lnTo>
                <a:lnTo>
                  <a:pt x="1196689" y="185064"/>
                </a:lnTo>
                <a:lnTo>
                  <a:pt x="1219907" y="224973"/>
                </a:lnTo>
                <a:lnTo>
                  <a:pt x="1232203" y="270153"/>
                </a:lnTo>
                <a:lnTo>
                  <a:pt x="1232772" y="318123"/>
                </a:lnTo>
                <a:lnTo>
                  <a:pt x="1220811" y="366398"/>
                </a:lnTo>
                <a:lnTo>
                  <a:pt x="1236651" y="408341"/>
                </a:lnTo>
                <a:lnTo>
                  <a:pt x="1240789" y="451780"/>
                </a:lnTo>
                <a:close/>
              </a:path>
            </a:pathLst>
          </a:custGeom>
          <a:solidFill>
            <a:srgbClr val="E900ED"/>
          </a:solidFill>
        </p:spPr>
        <p:txBody>
          <a:bodyPr wrap="square" lIns="0" tIns="0" rIns="0" bIns="0" rtlCol="0"/>
          <a:lstStyle/>
          <a:p>
            <a:endParaRPr/>
          </a:p>
        </p:txBody>
      </p:sp>
      <p:sp>
        <p:nvSpPr>
          <p:cNvPr id="38" name="bg object 38"/>
          <p:cNvSpPr/>
          <p:nvPr/>
        </p:nvSpPr>
        <p:spPr>
          <a:xfrm>
            <a:off x="10838870" y="3253968"/>
            <a:ext cx="1901189" cy="800100"/>
          </a:xfrm>
          <a:custGeom>
            <a:avLst/>
            <a:gdLst/>
            <a:ahLst/>
            <a:cxnLst/>
            <a:rect l="l" t="t" r="r" b="b"/>
            <a:pathLst>
              <a:path w="1901190" h="800100">
                <a:moveTo>
                  <a:pt x="1254574" y="452159"/>
                </a:moveTo>
                <a:lnTo>
                  <a:pt x="1247481" y="499727"/>
                </a:lnTo>
                <a:lnTo>
                  <a:pt x="1226415" y="543269"/>
                </a:lnTo>
                <a:lnTo>
                  <a:pt x="1197441" y="574439"/>
                </a:lnTo>
                <a:lnTo>
                  <a:pt x="1137211" y="605190"/>
                </a:lnTo>
                <a:lnTo>
                  <a:pt x="1115301" y="609984"/>
                </a:lnTo>
                <a:lnTo>
                  <a:pt x="1111847" y="628186"/>
                </a:lnTo>
                <a:lnTo>
                  <a:pt x="1087529" y="678169"/>
                </a:lnTo>
                <a:lnTo>
                  <a:pt x="1024659" y="716123"/>
                </a:lnTo>
                <a:lnTo>
                  <a:pt x="983972" y="717535"/>
                </a:lnTo>
                <a:lnTo>
                  <a:pt x="943500" y="705866"/>
                </a:lnTo>
                <a:lnTo>
                  <a:pt x="906773" y="681655"/>
                </a:lnTo>
                <a:lnTo>
                  <a:pt x="887943" y="701050"/>
                </a:lnTo>
                <a:lnTo>
                  <a:pt x="856306" y="724448"/>
                </a:lnTo>
                <a:lnTo>
                  <a:pt x="813181" y="742556"/>
                </a:lnTo>
                <a:lnTo>
                  <a:pt x="759890" y="746078"/>
                </a:lnTo>
                <a:lnTo>
                  <a:pt x="730726" y="739508"/>
                </a:lnTo>
                <a:lnTo>
                  <a:pt x="706093" y="728686"/>
                </a:lnTo>
                <a:lnTo>
                  <a:pt x="686068" y="715765"/>
                </a:lnTo>
                <a:lnTo>
                  <a:pt x="670847" y="702996"/>
                </a:lnTo>
                <a:lnTo>
                  <a:pt x="654282" y="726657"/>
                </a:lnTo>
                <a:lnTo>
                  <a:pt x="627657" y="754464"/>
                </a:lnTo>
                <a:lnTo>
                  <a:pt x="590472" y="779984"/>
                </a:lnTo>
                <a:lnTo>
                  <a:pt x="542229" y="796786"/>
                </a:lnTo>
                <a:lnTo>
                  <a:pt x="493563" y="799473"/>
                </a:lnTo>
                <a:lnTo>
                  <a:pt x="446157" y="789460"/>
                </a:lnTo>
                <a:lnTo>
                  <a:pt x="402001" y="767770"/>
                </a:lnTo>
                <a:lnTo>
                  <a:pt x="363088" y="735430"/>
                </a:lnTo>
                <a:lnTo>
                  <a:pt x="331410" y="693465"/>
                </a:lnTo>
                <a:lnTo>
                  <a:pt x="306123" y="700502"/>
                </a:lnTo>
                <a:lnTo>
                  <a:pt x="266065" y="704859"/>
                </a:lnTo>
                <a:lnTo>
                  <a:pt x="217015" y="698564"/>
                </a:lnTo>
                <a:lnTo>
                  <a:pt x="164754" y="673645"/>
                </a:lnTo>
                <a:lnTo>
                  <a:pt x="131367" y="642890"/>
                </a:lnTo>
                <a:lnTo>
                  <a:pt x="107190" y="605168"/>
                </a:lnTo>
                <a:lnTo>
                  <a:pt x="93147" y="562515"/>
                </a:lnTo>
                <a:lnTo>
                  <a:pt x="90164" y="516968"/>
                </a:lnTo>
                <a:lnTo>
                  <a:pt x="46313" y="491531"/>
                </a:lnTo>
                <a:lnTo>
                  <a:pt x="15342" y="453303"/>
                </a:lnTo>
                <a:lnTo>
                  <a:pt x="0" y="407073"/>
                </a:lnTo>
                <a:lnTo>
                  <a:pt x="3031" y="357630"/>
                </a:lnTo>
                <a:lnTo>
                  <a:pt x="14160" y="333802"/>
                </a:lnTo>
                <a:lnTo>
                  <a:pt x="14160" y="405743"/>
                </a:lnTo>
                <a:lnTo>
                  <a:pt x="28185" y="447154"/>
                </a:lnTo>
                <a:lnTo>
                  <a:pt x="56265" y="481348"/>
                </a:lnTo>
                <a:lnTo>
                  <a:pt x="95872" y="503998"/>
                </a:lnTo>
                <a:lnTo>
                  <a:pt x="103870" y="495622"/>
                </a:lnTo>
                <a:lnTo>
                  <a:pt x="103870" y="528405"/>
                </a:lnTo>
                <a:lnTo>
                  <a:pt x="108531" y="567377"/>
                </a:lnTo>
                <a:lnTo>
                  <a:pt x="122037" y="603740"/>
                </a:lnTo>
                <a:lnTo>
                  <a:pt x="143676" y="635886"/>
                </a:lnTo>
                <a:lnTo>
                  <a:pt x="172734" y="662208"/>
                </a:lnTo>
                <a:lnTo>
                  <a:pt x="224852" y="686114"/>
                </a:lnTo>
                <a:lnTo>
                  <a:pt x="272906" y="690754"/>
                </a:lnTo>
                <a:lnTo>
                  <a:pt x="310261" y="685316"/>
                </a:lnTo>
                <a:lnTo>
                  <a:pt x="330283" y="678990"/>
                </a:lnTo>
                <a:lnTo>
                  <a:pt x="343214" y="662396"/>
                </a:lnTo>
                <a:lnTo>
                  <a:pt x="343214" y="685467"/>
                </a:lnTo>
                <a:lnTo>
                  <a:pt x="372767" y="724965"/>
                </a:lnTo>
                <a:lnTo>
                  <a:pt x="409042" y="755443"/>
                </a:lnTo>
                <a:lnTo>
                  <a:pt x="450175" y="775931"/>
                </a:lnTo>
                <a:lnTo>
                  <a:pt x="494304" y="785458"/>
                </a:lnTo>
                <a:lnTo>
                  <a:pt x="539565" y="783054"/>
                </a:lnTo>
                <a:lnTo>
                  <a:pt x="588041" y="765359"/>
                </a:lnTo>
                <a:lnTo>
                  <a:pt x="624280" y="738692"/>
                </a:lnTo>
                <a:lnTo>
                  <a:pt x="648889" y="710953"/>
                </a:lnTo>
                <a:lnTo>
                  <a:pt x="662475" y="690042"/>
                </a:lnTo>
                <a:lnTo>
                  <a:pt x="662475" y="369448"/>
                </a:lnTo>
                <a:lnTo>
                  <a:pt x="676555" y="369448"/>
                </a:lnTo>
                <a:lnTo>
                  <a:pt x="676555" y="688521"/>
                </a:lnTo>
                <a:lnTo>
                  <a:pt x="690141" y="700884"/>
                </a:lnTo>
                <a:lnTo>
                  <a:pt x="709042" y="713963"/>
                </a:lnTo>
                <a:lnTo>
                  <a:pt x="733009" y="725185"/>
                </a:lnTo>
                <a:lnTo>
                  <a:pt x="761792" y="731977"/>
                </a:lnTo>
                <a:lnTo>
                  <a:pt x="818437" y="726298"/>
                </a:lnTo>
                <a:lnTo>
                  <a:pt x="862204" y="703715"/>
                </a:lnTo>
                <a:lnTo>
                  <a:pt x="890488" y="679061"/>
                </a:lnTo>
                <a:lnTo>
                  <a:pt x="900685" y="667168"/>
                </a:lnTo>
                <a:lnTo>
                  <a:pt x="915906" y="647201"/>
                </a:lnTo>
                <a:lnTo>
                  <a:pt x="915906" y="670591"/>
                </a:lnTo>
                <a:lnTo>
                  <a:pt x="948845" y="692815"/>
                </a:lnTo>
                <a:lnTo>
                  <a:pt x="985066" y="703670"/>
                </a:lnTo>
                <a:lnTo>
                  <a:pt x="1021430" y="702657"/>
                </a:lnTo>
                <a:lnTo>
                  <a:pt x="1079621" y="665953"/>
                </a:lnTo>
                <a:lnTo>
                  <a:pt x="1100443" y="617011"/>
                </a:lnTo>
                <a:lnTo>
                  <a:pt x="1102744" y="599691"/>
                </a:lnTo>
                <a:lnTo>
                  <a:pt x="1105408" y="597026"/>
                </a:lnTo>
                <a:lnTo>
                  <a:pt x="1154971" y="584253"/>
                </a:lnTo>
                <a:lnTo>
                  <a:pt x="1215380" y="535255"/>
                </a:lnTo>
                <a:lnTo>
                  <a:pt x="1232920" y="500403"/>
                </a:lnTo>
                <a:lnTo>
                  <a:pt x="1240399" y="461973"/>
                </a:lnTo>
                <a:lnTo>
                  <a:pt x="1240399" y="384319"/>
                </a:lnTo>
                <a:lnTo>
                  <a:pt x="1246387" y="400384"/>
                </a:lnTo>
                <a:lnTo>
                  <a:pt x="1250911" y="417570"/>
                </a:lnTo>
                <a:lnTo>
                  <a:pt x="1253652" y="434899"/>
                </a:lnTo>
                <a:lnTo>
                  <a:pt x="1254574" y="452159"/>
                </a:lnTo>
                <a:close/>
              </a:path>
              <a:path w="1901190" h="800100">
                <a:moveTo>
                  <a:pt x="16718" y="328324"/>
                </a:moveTo>
                <a:lnTo>
                  <a:pt x="16718" y="361442"/>
                </a:lnTo>
                <a:lnTo>
                  <a:pt x="14160" y="405743"/>
                </a:lnTo>
                <a:lnTo>
                  <a:pt x="14160" y="333802"/>
                </a:lnTo>
                <a:lnTo>
                  <a:pt x="16718" y="328324"/>
                </a:lnTo>
                <a:close/>
              </a:path>
              <a:path w="1901190" h="800100">
                <a:moveTo>
                  <a:pt x="230201" y="349423"/>
                </a:moveTo>
                <a:lnTo>
                  <a:pt x="230201" y="369448"/>
                </a:lnTo>
                <a:lnTo>
                  <a:pt x="138875" y="274903"/>
                </a:lnTo>
                <a:lnTo>
                  <a:pt x="97687" y="279992"/>
                </a:lnTo>
                <a:lnTo>
                  <a:pt x="61671" y="297429"/>
                </a:lnTo>
                <a:lnTo>
                  <a:pt x="33717" y="325238"/>
                </a:lnTo>
                <a:lnTo>
                  <a:pt x="16718" y="361442"/>
                </a:lnTo>
                <a:lnTo>
                  <a:pt x="16718" y="328324"/>
                </a:lnTo>
                <a:lnTo>
                  <a:pt x="21701" y="317657"/>
                </a:lnTo>
                <a:lnTo>
                  <a:pt x="52254" y="286740"/>
                </a:lnTo>
                <a:lnTo>
                  <a:pt x="91584" y="267061"/>
                </a:lnTo>
                <a:lnTo>
                  <a:pt x="136584" y="260798"/>
                </a:lnTo>
                <a:lnTo>
                  <a:pt x="145864" y="238580"/>
                </a:lnTo>
                <a:lnTo>
                  <a:pt x="149533" y="232547"/>
                </a:lnTo>
                <a:lnTo>
                  <a:pt x="149533" y="266135"/>
                </a:lnTo>
                <a:lnTo>
                  <a:pt x="230201" y="349423"/>
                </a:lnTo>
                <a:close/>
              </a:path>
              <a:path w="1901190" h="800100">
                <a:moveTo>
                  <a:pt x="560494" y="369448"/>
                </a:moveTo>
                <a:lnTo>
                  <a:pt x="560494" y="383553"/>
                </a:lnTo>
                <a:lnTo>
                  <a:pt x="230201" y="383553"/>
                </a:lnTo>
                <a:lnTo>
                  <a:pt x="104627" y="515062"/>
                </a:lnTo>
                <a:lnTo>
                  <a:pt x="104239" y="519248"/>
                </a:lnTo>
                <a:lnTo>
                  <a:pt x="103870" y="523819"/>
                </a:lnTo>
                <a:lnTo>
                  <a:pt x="103870" y="495622"/>
                </a:lnTo>
                <a:lnTo>
                  <a:pt x="222202" y="371697"/>
                </a:lnTo>
                <a:lnTo>
                  <a:pt x="223348" y="370210"/>
                </a:lnTo>
                <a:lnTo>
                  <a:pt x="225250" y="369448"/>
                </a:lnTo>
                <a:lnTo>
                  <a:pt x="230201" y="369448"/>
                </a:lnTo>
                <a:lnTo>
                  <a:pt x="230201" y="349423"/>
                </a:lnTo>
                <a:lnTo>
                  <a:pt x="249597" y="369448"/>
                </a:lnTo>
                <a:lnTo>
                  <a:pt x="378218" y="369448"/>
                </a:lnTo>
                <a:lnTo>
                  <a:pt x="378218" y="148934"/>
                </a:lnTo>
                <a:lnTo>
                  <a:pt x="379744" y="149441"/>
                </a:lnTo>
                <a:lnTo>
                  <a:pt x="386724" y="122473"/>
                </a:lnTo>
                <a:lnTo>
                  <a:pt x="392301" y="109647"/>
                </a:lnTo>
                <a:lnTo>
                  <a:pt x="392301" y="369448"/>
                </a:lnTo>
                <a:lnTo>
                  <a:pt x="560494" y="369448"/>
                </a:lnTo>
                <a:close/>
              </a:path>
              <a:path w="1901190" h="800100">
                <a:moveTo>
                  <a:pt x="378218" y="148934"/>
                </a:moveTo>
                <a:lnTo>
                  <a:pt x="378218" y="164347"/>
                </a:lnTo>
                <a:lnTo>
                  <a:pt x="358342" y="156957"/>
                </a:lnTo>
                <a:lnTo>
                  <a:pt x="327046" y="150542"/>
                </a:lnTo>
                <a:lnTo>
                  <a:pt x="287472" y="150639"/>
                </a:lnTo>
                <a:lnTo>
                  <a:pt x="242762" y="162784"/>
                </a:lnTo>
                <a:lnTo>
                  <a:pt x="202289" y="187902"/>
                </a:lnTo>
                <a:lnTo>
                  <a:pt x="174736" y="217762"/>
                </a:lnTo>
                <a:lnTo>
                  <a:pt x="149533" y="266135"/>
                </a:lnTo>
                <a:lnTo>
                  <a:pt x="149533" y="232547"/>
                </a:lnTo>
                <a:lnTo>
                  <a:pt x="193953" y="176560"/>
                </a:lnTo>
                <a:lnTo>
                  <a:pt x="237054" y="149860"/>
                </a:lnTo>
                <a:lnTo>
                  <a:pt x="282246" y="137019"/>
                </a:lnTo>
                <a:lnTo>
                  <a:pt x="322949" y="135912"/>
                </a:lnTo>
                <a:lnTo>
                  <a:pt x="356376" y="141674"/>
                </a:lnTo>
                <a:lnTo>
                  <a:pt x="378218" y="148934"/>
                </a:lnTo>
                <a:close/>
              </a:path>
              <a:path w="1901190" h="800100">
                <a:moveTo>
                  <a:pt x="242762" y="162784"/>
                </a:moveTo>
                <a:close/>
              </a:path>
              <a:path w="1901190" h="800100">
                <a:moveTo>
                  <a:pt x="662475" y="369448"/>
                </a:moveTo>
                <a:lnTo>
                  <a:pt x="662475" y="383553"/>
                </a:lnTo>
                <a:lnTo>
                  <a:pt x="578379" y="383553"/>
                </a:lnTo>
                <a:lnTo>
                  <a:pt x="343214" y="685467"/>
                </a:lnTo>
                <a:lnTo>
                  <a:pt x="343214" y="662396"/>
                </a:lnTo>
                <a:lnTo>
                  <a:pt x="560494" y="383553"/>
                </a:lnTo>
                <a:lnTo>
                  <a:pt x="560494" y="369448"/>
                </a:lnTo>
                <a:lnTo>
                  <a:pt x="662475" y="369448"/>
                </a:lnTo>
                <a:close/>
              </a:path>
              <a:path w="1901190" h="800100">
                <a:moveTo>
                  <a:pt x="921613" y="347356"/>
                </a:moveTo>
                <a:lnTo>
                  <a:pt x="921613" y="369448"/>
                </a:lnTo>
                <a:lnTo>
                  <a:pt x="671227" y="72433"/>
                </a:lnTo>
                <a:lnTo>
                  <a:pt x="629120" y="38218"/>
                </a:lnTo>
                <a:lnTo>
                  <a:pt x="580377" y="19128"/>
                </a:lnTo>
                <a:lnTo>
                  <a:pt x="529208" y="16121"/>
                </a:lnTo>
                <a:lnTo>
                  <a:pt x="479822" y="30155"/>
                </a:lnTo>
                <a:lnTo>
                  <a:pt x="434308" y="65091"/>
                </a:lnTo>
                <a:lnTo>
                  <a:pt x="407951" y="106386"/>
                </a:lnTo>
                <a:lnTo>
                  <a:pt x="395649" y="141970"/>
                </a:lnTo>
                <a:lnTo>
                  <a:pt x="392301" y="159772"/>
                </a:lnTo>
                <a:lnTo>
                  <a:pt x="392301" y="109647"/>
                </a:lnTo>
                <a:lnTo>
                  <a:pt x="430366" y="48638"/>
                </a:lnTo>
                <a:lnTo>
                  <a:pt x="473734" y="17574"/>
                </a:lnTo>
                <a:lnTo>
                  <a:pt x="515029" y="4122"/>
                </a:lnTo>
                <a:lnTo>
                  <a:pt x="558059" y="1916"/>
                </a:lnTo>
                <a:lnTo>
                  <a:pt x="600723" y="10473"/>
                </a:lnTo>
                <a:lnTo>
                  <a:pt x="640922" y="29311"/>
                </a:lnTo>
                <a:lnTo>
                  <a:pt x="676555" y="57946"/>
                </a:lnTo>
                <a:lnTo>
                  <a:pt x="686068" y="49715"/>
                </a:lnTo>
                <a:lnTo>
                  <a:pt x="686068" y="68278"/>
                </a:lnTo>
                <a:lnTo>
                  <a:pt x="921613" y="347356"/>
                </a:lnTo>
                <a:close/>
              </a:path>
              <a:path w="1901190" h="800100">
                <a:moveTo>
                  <a:pt x="1117204" y="369448"/>
                </a:moveTo>
                <a:lnTo>
                  <a:pt x="1117204" y="383134"/>
                </a:lnTo>
                <a:lnTo>
                  <a:pt x="676555" y="383134"/>
                </a:lnTo>
                <a:lnTo>
                  <a:pt x="676555" y="369448"/>
                </a:lnTo>
                <a:lnTo>
                  <a:pt x="921613" y="369448"/>
                </a:lnTo>
                <a:lnTo>
                  <a:pt x="921613" y="347356"/>
                </a:lnTo>
                <a:lnTo>
                  <a:pt x="940259" y="369448"/>
                </a:lnTo>
                <a:lnTo>
                  <a:pt x="984020" y="369448"/>
                </a:lnTo>
                <a:lnTo>
                  <a:pt x="984020" y="115308"/>
                </a:lnTo>
                <a:lnTo>
                  <a:pt x="995055" y="136098"/>
                </a:lnTo>
                <a:lnTo>
                  <a:pt x="998099" y="135224"/>
                </a:lnTo>
                <a:lnTo>
                  <a:pt x="998099" y="369448"/>
                </a:lnTo>
                <a:lnTo>
                  <a:pt x="1117204" y="369448"/>
                </a:lnTo>
                <a:close/>
              </a:path>
              <a:path w="1901190" h="800100">
                <a:moveTo>
                  <a:pt x="984020" y="115308"/>
                </a:moveTo>
                <a:lnTo>
                  <a:pt x="984020" y="147192"/>
                </a:lnTo>
                <a:lnTo>
                  <a:pt x="961794" y="102374"/>
                </a:lnTo>
                <a:lnTo>
                  <a:pt x="931422" y="65360"/>
                </a:lnTo>
                <a:lnTo>
                  <a:pt x="894620" y="37445"/>
                </a:lnTo>
                <a:lnTo>
                  <a:pt x="853107" y="19927"/>
                </a:lnTo>
                <a:lnTo>
                  <a:pt x="808597" y="14105"/>
                </a:lnTo>
                <a:lnTo>
                  <a:pt x="766817" y="20066"/>
                </a:lnTo>
                <a:lnTo>
                  <a:pt x="732064" y="34201"/>
                </a:lnTo>
                <a:lnTo>
                  <a:pt x="704945" y="51831"/>
                </a:lnTo>
                <a:lnTo>
                  <a:pt x="686068" y="68278"/>
                </a:lnTo>
                <a:lnTo>
                  <a:pt x="686068" y="49715"/>
                </a:lnTo>
                <a:lnTo>
                  <a:pt x="696913" y="40331"/>
                </a:lnTo>
                <a:lnTo>
                  <a:pt x="726118" y="21553"/>
                </a:lnTo>
                <a:lnTo>
                  <a:pt x="763457" y="6486"/>
                </a:lnTo>
                <a:lnTo>
                  <a:pt x="808217" y="0"/>
                </a:lnTo>
                <a:lnTo>
                  <a:pt x="855192" y="5974"/>
                </a:lnTo>
                <a:lnTo>
                  <a:pt x="899080" y="23889"/>
                </a:lnTo>
                <a:lnTo>
                  <a:pt x="938165" y="52426"/>
                </a:lnTo>
                <a:lnTo>
                  <a:pt x="970729" y="90268"/>
                </a:lnTo>
                <a:lnTo>
                  <a:pt x="984020" y="115308"/>
                </a:lnTo>
                <a:close/>
              </a:path>
              <a:path w="1901190" h="800100">
                <a:moveTo>
                  <a:pt x="1240399" y="384319"/>
                </a:moveTo>
                <a:lnTo>
                  <a:pt x="1240399" y="461973"/>
                </a:lnTo>
                <a:lnTo>
                  <a:pt x="1237747" y="422260"/>
                </a:lnTo>
                <a:lnTo>
                  <a:pt x="1224893" y="383553"/>
                </a:lnTo>
                <a:lnTo>
                  <a:pt x="1134708" y="383553"/>
                </a:lnTo>
                <a:lnTo>
                  <a:pt x="915906" y="670591"/>
                </a:lnTo>
                <a:lnTo>
                  <a:pt x="915906" y="647201"/>
                </a:lnTo>
                <a:lnTo>
                  <a:pt x="1117204" y="383134"/>
                </a:lnTo>
                <a:lnTo>
                  <a:pt x="1117204" y="369448"/>
                </a:lnTo>
                <a:lnTo>
                  <a:pt x="1221849" y="369448"/>
                </a:lnTo>
                <a:lnTo>
                  <a:pt x="1233094" y="323328"/>
                </a:lnTo>
                <a:lnTo>
                  <a:pt x="1233094" y="226989"/>
                </a:lnTo>
                <a:lnTo>
                  <a:pt x="1236689" y="239510"/>
                </a:lnTo>
                <a:lnTo>
                  <a:pt x="1236689" y="369067"/>
                </a:lnTo>
                <a:lnTo>
                  <a:pt x="1240114" y="369067"/>
                </a:lnTo>
                <a:lnTo>
                  <a:pt x="1240114" y="383553"/>
                </a:lnTo>
                <a:lnTo>
                  <a:pt x="1240399" y="384319"/>
                </a:lnTo>
                <a:close/>
              </a:path>
              <a:path w="1901190" h="800100">
                <a:moveTo>
                  <a:pt x="1166292" y="148797"/>
                </a:moveTo>
                <a:lnTo>
                  <a:pt x="1166292" y="165110"/>
                </a:lnTo>
                <a:lnTo>
                  <a:pt x="1127918" y="145041"/>
                </a:lnTo>
                <a:lnTo>
                  <a:pt x="1085620" y="135831"/>
                </a:lnTo>
                <a:lnTo>
                  <a:pt x="1041610" y="137629"/>
                </a:lnTo>
                <a:lnTo>
                  <a:pt x="998099" y="150585"/>
                </a:lnTo>
                <a:lnTo>
                  <a:pt x="998099" y="135224"/>
                </a:lnTo>
                <a:lnTo>
                  <a:pt x="1041687" y="122717"/>
                </a:lnTo>
                <a:lnTo>
                  <a:pt x="1088712" y="121259"/>
                </a:lnTo>
                <a:lnTo>
                  <a:pt x="1133810" y="131509"/>
                </a:lnTo>
                <a:lnTo>
                  <a:pt x="1166292" y="148797"/>
                </a:lnTo>
                <a:close/>
              </a:path>
              <a:path w="1901190" h="800100">
                <a:moveTo>
                  <a:pt x="1233094" y="226989"/>
                </a:moveTo>
                <a:lnTo>
                  <a:pt x="1233094" y="323328"/>
                </a:lnTo>
                <a:lnTo>
                  <a:pt x="1232540" y="277566"/>
                </a:lnTo>
                <a:lnTo>
                  <a:pt x="1220808" y="234429"/>
                </a:lnTo>
                <a:lnTo>
                  <a:pt x="1198518" y="196187"/>
                </a:lnTo>
                <a:lnTo>
                  <a:pt x="1166292" y="165110"/>
                </a:lnTo>
                <a:lnTo>
                  <a:pt x="1166292" y="148797"/>
                </a:lnTo>
                <a:lnTo>
                  <a:pt x="1174663" y="153253"/>
                </a:lnTo>
                <a:lnTo>
                  <a:pt x="1208987" y="186271"/>
                </a:lnTo>
                <a:lnTo>
                  <a:pt x="1232990" y="226628"/>
                </a:lnTo>
                <a:lnTo>
                  <a:pt x="1233094" y="226989"/>
                </a:lnTo>
                <a:close/>
              </a:path>
              <a:path w="1901190" h="800100">
                <a:moveTo>
                  <a:pt x="1247481" y="320293"/>
                </a:moveTo>
                <a:lnTo>
                  <a:pt x="1236689" y="369067"/>
                </a:lnTo>
                <a:lnTo>
                  <a:pt x="1236689" y="239510"/>
                </a:lnTo>
                <a:lnTo>
                  <a:pt x="1246035" y="272058"/>
                </a:lnTo>
                <a:lnTo>
                  <a:pt x="1247481" y="320293"/>
                </a:lnTo>
                <a:close/>
              </a:path>
              <a:path w="1901190" h="800100">
                <a:moveTo>
                  <a:pt x="1901088" y="372459"/>
                </a:moveTo>
                <a:lnTo>
                  <a:pt x="1901088" y="380503"/>
                </a:lnTo>
                <a:lnTo>
                  <a:pt x="1897663" y="383553"/>
                </a:lnTo>
                <a:lnTo>
                  <a:pt x="1240114" y="383553"/>
                </a:lnTo>
                <a:lnTo>
                  <a:pt x="1240114" y="369067"/>
                </a:lnTo>
                <a:lnTo>
                  <a:pt x="1898044" y="369067"/>
                </a:lnTo>
                <a:lnTo>
                  <a:pt x="1901088" y="372459"/>
                </a:lnTo>
                <a:close/>
              </a:path>
            </a:pathLst>
          </a:custGeom>
          <a:solidFill>
            <a:srgbClr val="FFFFFF"/>
          </a:solidFill>
        </p:spPr>
        <p:txBody>
          <a:bodyPr wrap="square" lIns="0" tIns="0" rIns="0" bIns="0" rtlCol="0"/>
          <a:lstStyle/>
          <a:p>
            <a:endParaRPr/>
          </a:p>
        </p:txBody>
      </p:sp>
      <p:sp>
        <p:nvSpPr>
          <p:cNvPr id="39" name="bg object 39"/>
          <p:cNvSpPr/>
          <p:nvPr/>
        </p:nvSpPr>
        <p:spPr>
          <a:xfrm>
            <a:off x="16051396" y="3052504"/>
            <a:ext cx="790575" cy="1504950"/>
          </a:xfrm>
          <a:custGeom>
            <a:avLst/>
            <a:gdLst/>
            <a:ahLst/>
            <a:cxnLst/>
            <a:rect l="l" t="t" r="r" b="b"/>
            <a:pathLst>
              <a:path w="790575" h="1504950">
                <a:moveTo>
                  <a:pt x="203329" y="577152"/>
                </a:moveTo>
                <a:lnTo>
                  <a:pt x="62584" y="577152"/>
                </a:lnTo>
                <a:lnTo>
                  <a:pt x="62584" y="0"/>
                </a:lnTo>
                <a:lnTo>
                  <a:pt x="702426" y="0"/>
                </a:lnTo>
                <a:lnTo>
                  <a:pt x="702426" y="167007"/>
                </a:lnTo>
                <a:lnTo>
                  <a:pt x="335337" y="167007"/>
                </a:lnTo>
                <a:lnTo>
                  <a:pt x="289689" y="171608"/>
                </a:lnTo>
                <a:lnTo>
                  <a:pt x="247159" y="184802"/>
                </a:lnTo>
                <a:lnTo>
                  <a:pt x="208663" y="205677"/>
                </a:lnTo>
                <a:lnTo>
                  <a:pt x="175114" y="233319"/>
                </a:lnTo>
                <a:lnTo>
                  <a:pt x="147429" y="266815"/>
                </a:lnTo>
                <a:lnTo>
                  <a:pt x="126521" y="305252"/>
                </a:lnTo>
                <a:lnTo>
                  <a:pt x="113305" y="347716"/>
                </a:lnTo>
                <a:lnTo>
                  <a:pt x="108697" y="393294"/>
                </a:lnTo>
                <a:lnTo>
                  <a:pt x="115430" y="448257"/>
                </a:lnTo>
                <a:lnTo>
                  <a:pt x="134539" y="498312"/>
                </a:lnTo>
                <a:lnTo>
                  <a:pt x="164385" y="541823"/>
                </a:lnTo>
                <a:lnTo>
                  <a:pt x="203329" y="577152"/>
                </a:lnTo>
                <a:close/>
              </a:path>
              <a:path w="790575" h="1504950">
                <a:moveTo>
                  <a:pt x="702426" y="577152"/>
                </a:moveTo>
                <a:lnTo>
                  <a:pt x="467344" y="577152"/>
                </a:lnTo>
                <a:lnTo>
                  <a:pt x="506289" y="541823"/>
                </a:lnTo>
                <a:lnTo>
                  <a:pt x="536136" y="498312"/>
                </a:lnTo>
                <a:lnTo>
                  <a:pt x="555246" y="448257"/>
                </a:lnTo>
                <a:lnTo>
                  <a:pt x="561980" y="393294"/>
                </a:lnTo>
                <a:lnTo>
                  <a:pt x="557371" y="347716"/>
                </a:lnTo>
                <a:lnTo>
                  <a:pt x="544156" y="305252"/>
                </a:lnTo>
                <a:lnTo>
                  <a:pt x="523247" y="266815"/>
                </a:lnTo>
                <a:lnTo>
                  <a:pt x="495562" y="233319"/>
                </a:lnTo>
                <a:lnTo>
                  <a:pt x="462013" y="205677"/>
                </a:lnTo>
                <a:lnTo>
                  <a:pt x="423516" y="184802"/>
                </a:lnTo>
                <a:lnTo>
                  <a:pt x="380986" y="171608"/>
                </a:lnTo>
                <a:lnTo>
                  <a:pt x="335337" y="167007"/>
                </a:lnTo>
                <a:lnTo>
                  <a:pt x="702426" y="167007"/>
                </a:lnTo>
                <a:lnTo>
                  <a:pt x="702426" y="577152"/>
                </a:lnTo>
                <a:close/>
              </a:path>
              <a:path w="790575" h="1504950">
                <a:moveTo>
                  <a:pt x="790431" y="1040860"/>
                </a:moveTo>
                <a:lnTo>
                  <a:pt x="263299" y="1040860"/>
                </a:lnTo>
                <a:lnTo>
                  <a:pt x="263299" y="370725"/>
                </a:lnTo>
                <a:lnTo>
                  <a:pt x="293669" y="330967"/>
                </a:lnTo>
                <a:lnTo>
                  <a:pt x="337748" y="319269"/>
                </a:lnTo>
                <a:lnTo>
                  <a:pt x="357592" y="323491"/>
                </a:lnTo>
                <a:lnTo>
                  <a:pt x="390048" y="346943"/>
                </a:lnTo>
                <a:lnTo>
                  <a:pt x="402847" y="774551"/>
                </a:lnTo>
                <a:lnTo>
                  <a:pt x="528018" y="774551"/>
                </a:lnTo>
                <a:lnTo>
                  <a:pt x="529293" y="776013"/>
                </a:lnTo>
                <a:lnTo>
                  <a:pt x="542390" y="808554"/>
                </a:lnTo>
                <a:lnTo>
                  <a:pt x="659181" y="808554"/>
                </a:lnTo>
                <a:lnTo>
                  <a:pt x="663302" y="814874"/>
                </a:lnTo>
                <a:lnTo>
                  <a:pt x="669575" y="842558"/>
                </a:lnTo>
                <a:lnTo>
                  <a:pt x="778247" y="842558"/>
                </a:lnTo>
                <a:lnTo>
                  <a:pt x="785397" y="854293"/>
                </a:lnTo>
                <a:lnTo>
                  <a:pt x="790431" y="876561"/>
                </a:lnTo>
                <a:lnTo>
                  <a:pt x="790431" y="1040860"/>
                </a:lnTo>
                <a:close/>
              </a:path>
              <a:path w="790575" h="1504950">
                <a:moveTo>
                  <a:pt x="528018" y="774551"/>
                </a:moveTo>
                <a:lnTo>
                  <a:pt x="402847" y="774551"/>
                </a:lnTo>
                <a:lnTo>
                  <a:pt x="407740" y="767127"/>
                </a:lnTo>
                <a:lnTo>
                  <a:pt x="418256" y="754879"/>
                </a:lnTo>
                <a:lnTo>
                  <a:pt x="434253" y="742687"/>
                </a:lnTo>
                <a:lnTo>
                  <a:pt x="455590" y="735432"/>
                </a:lnTo>
                <a:lnTo>
                  <a:pt x="482757" y="738014"/>
                </a:lnTo>
                <a:lnTo>
                  <a:pt x="508371" y="752020"/>
                </a:lnTo>
                <a:lnTo>
                  <a:pt x="528018" y="774551"/>
                </a:lnTo>
                <a:close/>
              </a:path>
              <a:path w="790575" h="1504950">
                <a:moveTo>
                  <a:pt x="719003" y="1504568"/>
                </a:moveTo>
                <a:lnTo>
                  <a:pt x="244322" y="1504568"/>
                </a:lnTo>
                <a:lnTo>
                  <a:pt x="244322" y="1383901"/>
                </a:lnTo>
                <a:lnTo>
                  <a:pt x="214768" y="1353946"/>
                </a:lnTo>
                <a:lnTo>
                  <a:pt x="182647" y="1316233"/>
                </a:lnTo>
                <a:lnTo>
                  <a:pt x="150018" y="1270452"/>
                </a:lnTo>
                <a:lnTo>
                  <a:pt x="118942" y="1216292"/>
                </a:lnTo>
                <a:lnTo>
                  <a:pt x="97992" y="1166265"/>
                </a:lnTo>
                <a:lnTo>
                  <a:pt x="79609" y="1111941"/>
                </a:lnTo>
                <a:lnTo>
                  <a:pt x="54448" y="1028221"/>
                </a:lnTo>
                <a:lnTo>
                  <a:pt x="42806" y="986587"/>
                </a:lnTo>
                <a:lnTo>
                  <a:pt x="29807" y="938210"/>
                </a:lnTo>
                <a:lnTo>
                  <a:pt x="15789" y="883458"/>
                </a:lnTo>
                <a:lnTo>
                  <a:pt x="1093" y="822697"/>
                </a:lnTo>
                <a:lnTo>
                  <a:pt x="0" y="814874"/>
                </a:lnTo>
                <a:lnTo>
                  <a:pt x="198" y="810962"/>
                </a:lnTo>
                <a:lnTo>
                  <a:pt x="26664" y="768768"/>
                </a:lnTo>
                <a:lnTo>
                  <a:pt x="65762" y="754733"/>
                </a:lnTo>
                <a:lnTo>
                  <a:pt x="88575" y="757738"/>
                </a:lnTo>
                <a:lnTo>
                  <a:pt x="127982" y="784481"/>
                </a:lnTo>
                <a:lnTo>
                  <a:pt x="131596" y="790199"/>
                </a:lnTo>
                <a:lnTo>
                  <a:pt x="263299" y="1040860"/>
                </a:lnTo>
                <a:lnTo>
                  <a:pt x="790431" y="1040860"/>
                </a:lnTo>
                <a:lnTo>
                  <a:pt x="790431" y="1266244"/>
                </a:lnTo>
                <a:lnTo>
                  <a:pt x="775725" y="1310591"/>
                </a:lnTo>
                <a:lnTo>
                  <a:pt x="754265" y="1346875"/>
                </a:lnTo>
                <a:lnTo>
                  <a:pt x="719003" y="1383901"/>
                </a:lnTo>
                <a:lnTo>
                  <a:pt x="719003" y="1504568"/>
                </a:lnTo>
                <a:close/>
              </a:path>
              <a:path w="790575" h="1504950">
                <a:moveTo>
                  <a:pt x="659181" y="808554"/>
                </a:moveTo>
                <a:lnTo>
                  <a:pt x="542390" y="808554"/>
                </a:lnTo>
                <a:lnTo>
                  <a:pt x="554337" y="792700"/>
                </a:lnTo>
                <a:lnTo>
                  <a:pt x="569251" y="780795"/>
                </a:lnTo>
                <a:lnTo>
                  <a:pt x="586256" y="773517"/>
                </a:lnTo>
                <a:lnTo>
                  <a:pt x="604475" y="771542"/>
                </a:lnTo>
                <a:lnTo>
                  <a:pt x="628379" y="777560"/>
                </a:lnTo>
                <a:lnTo>
                  <a:pt x="648779" y="792606"/>
                </a:lnTo>
                <a:lnTo>
                  <a:pt x="659181" y="808554"/>
                </a:lnTo>
                <a:close/>
              </a:path>
              <a:path w="790575" h="1504950">
                <a:moveTo>
                  <a:pt x="778247" y="842558"/>
                </a:moveTo>
                <a:lnTo>
                  <a:pt x="669575" y="842558"/>
                </a:lnTo>
                <a:lnTo>
                  <a:pt x="683001" y="827973"/>
                </a:lnTo>
                <a:lnTo>
                  <a:pt x="699450" y="817958"/>
                </a:lnTo>
                <a:lnTo>
                  <a:pt x="717764" y="813021"/>
                </a:lnTo>
                <a:lnTo>
                  <a:pt x="736784" y="813670"/>
                </a:lnTo>
                <a:lnTo>
                  <a:pt x="757246" y="821381"/>
                </a:lnTo>
                <a:lnTo>
                  <a:pt x="773893" y="835411"/>
                </a:lnTo>
                <a:lnTo>
                  <a:pt x="778247" y="842558"/>
                </a:lnTo>
                <a:close/>
              </a:path>
            </a:pathLst>
          </a:custGeom>
          <a:solidFill>
            <a:srgbClr val="E900ED"/>
          </a:solidFill>
        </p:spPr>
        <p:txBody>
          <a:bodyPr wrap="square" lIns="0" tIns="0" rIns="0" bIns="0" rtlCol="0"/>
          <a:lstStyle/>
          <a:p>
            <a:endParaRPr/>
          </a:p>
        </p:txBody>
      </p:sp>
      <p:sp>
        <p:nvSpPr>
          <p:cNvPr id="40" name="bg object 40"/>
          <p:cNvSpPr/>
          <p:nvPr/>
        </p:nvSpPr>
        <p:spPr>
          <a:xfrm>
            <a:off x="16081737" y="3106973"/>
            <a:ext cx="799465" cy="1422400"/>
          </a:xfrm>
          <a:custGeom>
            <a:avLst/>
            <a:gdLst/>
            <a:ahLst/>
            <a:cxnLst/>
            <a:rect l="l" t="t" r="r" b="b"/>
            <a:pathLst>
              <a:path w="799465" h="1422400">
                <a:moveTo>
                  <a:pt x="7232" y="139700"/>
                </a:moveTo>
                <a:lnTo>
                  <a:pt x="2403" y="139700"/>
                </a:lnTo>
                <a:lnTo>
                  <a:pt x="604" y="127000"/>
                </a:lnTo>
                <a:lnTo>
                  <a:pt x="604" y="0"/>
                </a:lnTo>
                <a:lnTo>
                  <a:pt x="9043" y="0"/>
                </a:lnTo>
                <a:lnTo>
                  <a:pt x="9043" y="127000"/>
                </a:lnTo>
                <a:lnTo>
                  <a:pt x="7232" y="139700"/>
                </a:lnTo>
                <a:close/>
              </a:path>
              <a:path w="799465" h="1422400">
                <a:moveTo>
                  <a:pt x="647073" y="139700"/>
                </a:moveTo>
                <a:lnTo>
                  <a:pt x="642251" y="139700"/>
                </a:lnTo>
                <a:lnTo>
                  <a:pt x="640443" y="127000"/>
                </a:lnTo>
                <a:lnTo>
                  <a:pt x="640443" y="0"/>
                </a:lnTo>
                <a:lnTo>
                  <a:pt x="648882" y="0"/>
                </a:lnTo>
                <a:lnTo>
                  <a:pt x="648882" y="127000"/>
                </a:lnTo>
                <a:lnTo>
                  <a:pt x="647073" y="139700"/>
                </a:lnTo>
                <a:close/>
              </a:path>
              <a:path w="799465" h="1422400">
                <a:moveTo>
                  <a:pt x="138929" y="304800"/>
                </a:moveTo>
                <a:lnTo>
                  <a:pt x="130194" y="304800"/>
                </a:lnTo>
                <a:lnTo>
                  <a:pt x="130194" y="292100"/>
                </a:lnTo>
                <a:lnTo>
                  <a:pt x="135631" y="254000"/>
                </a:lnTo>
                <a:lnTo>
                  <a:pt x="151105" y="203200"/>
                </a:lnTo>
                <a:lnTo>
                  <a:pt x="175362" y="165100"/>
                </a:lnTo>
                <a:lnTo>
                  <a:pt x="207148" y="139700"/>
                </a:lnTo>
                <a:lnTo>
                  <a:pt x="245209" y="114300"/>
                </a:lnTo>
                <a:lnTo>
                  <a:pt x="288289" y="101600"/>
                </a:lnTo>
                <a:lnTo>
                  <a:pt x="335135" y="88900"/>
                </a:lnTo>
                <a:lnTo>
                  <a:pt x="389083" y="101600"/>
                </a:lnTo>
                <a:lnTo>
                  <a:pt x="290483" y="101600"/>
                </a:lnTo>
                <a:lnTo>
                  <a:pt x="249161" y="114300"/>
                </a:lnTo>
                <a:lnTo>
                  <a:pt x="212669" y="139700"/>
                </a:lnTo>
                <a:lnTo>
                  <a:pt x="182203" y="177800"/>
                </a:lnTo>
                <a:lnTo>
                  <a:pt x="158960" y="215900"/>
                </a:lnTo>
                <a:lnTo>
                  <a:pt x="144136" y="254000"/>
                </a:lnTo>
                <a:lnTo>
                  <a:pt x="138929" y="292100"/>
                </a:lnTo>
                <a:lnTo>
                  <a:pt x="138929" y="304800"/>
                </a:lnTo>
                <a:close/>
              </a:path>
              <a:path w="799465" h="1422400">
                <a:moveTo>
                  <a:pt x="515063" y="203200"/>
                </a:moveTo>
                <a:lnTo>
                  <a:pt x="506624" y="203200"/>
                </a:lnTo>
                <a:lnTo>
                  <a:pt x="475044" y="152400"/>
                </a:lnTo>
                <a:lnTo>
                  <a:pt x="434366" y="127000"/>
                </a:lnTo>
                <a:lnTo>
                  <a:pt x="387020" y="101600"/>
                </a:lnTo>
                <a:lnTo>
                  <a:pt x="389083" y="101600"/>
                </a:lnTo>
                <a:lnTo>
                  <a:pt x="438510" y="114300"/>
                </a:lnTo>
                <a:lnTo>
                  <a:pt x="480931" y="152400"/>
                </a:lnTo>
                <a:lnTo>
                  <a:pt x="513857" y="190500"/>
                </a:lnTo>
                <a:lnTo>
                  <a:pt x="515063" y="203200"/>
                </a:lnTo>
                <a:close/>
              </a:path>
              <a:path w="799465" h="1422400">
                <a:moveTo>
                  <a:pt x="204034" y="304800"/>
                </a:moveTo>
                <a:lnTo>
                  <a:pt x="195592" y="304800"/>
                </a:lnTo>
                <a:lnTo>
                  <a:pt x="202762" y="266700"/>
                </a:lnTo>
                <a:lnTo>
                  <a:pt x="222720" y="228600"/>
                </a:lnTo>
                <a:lnTo>
                  <a:pt x="253138" y="190500"/>
                </a:lnTo>
                <a:lnTo>
                  <a:pt x="291687" y="177800"/>
                </a:lnTo>
                <a:lnTo>
                  <a:pt x="336039" y="165100"/>
                </a:lnTo>
                <a:lnTo>
                  <a:pt x="380386" y="177800"/>
                </a:lnTo>
                <a:lnTo>
                  <a:pt x="294419" y="177800"/>
                </a:lnTo>
                <a:lnTo>
                  <a:pt x="258195" y="203200"/>
                </a:lnTo>
                <a:lnTo>
                  <a:pt x="229581" y="228600"/>
                </a:lnTo>
                <a:lnTo>
                  <a:pt x="210790" y="266700"/>
                </a:lnTo>
                <a:lnTo>
                  <a:pt x="204034" y="304800"/>
                </a:lnTo>
                <a:close/>
              </a:path>
              <a:path w="799465" h="1422400">
                <a:moveTo>
                  <a:pt x="457799" y="381000"/>
                </a:moveTo>
                <a:lnTo>
                  <a:pt x="449963" y="381000"/>
                </a:lnTo>
                <a:lnTo>
                  <a:pt x="449360" y="368300"/>
                </a:lnTo>
                <a:lnTo>
                  <a:pt x="450566" y="368300"/>
                </a:lnTo>
                <a:lnTo>
                  <a:pt x="458129" y="355600"/>
                </a:lnTo>
                <a:lnTo>
                  <a:pt x="463601" y="342900"/>
                </a:lnTo>
                <a:lnTo>
                  <a:pt x="466926" y="317500"/>
                </a:lnTo>
                <a:lnTo>
                  <a:pt x="468046" y="304800"/>
                </a:lnTo>
                <a:lnTo>
                  <a:pt x="461291" y="266700"/>
                </a:lnTo>
                <a:lnTo>
                  <a:pt x="442498" y="228600"/>
                </a:lnTo>
                <a:lnTo>
                  <a:pt x="413884" y="203200"/>
                </a:lnTo>
                <a:lnTo>
                  <a:pt x="377659" y="177800"/>
                </a:lnTo>
                <a:lnTo>
                  <a:pt x="380386" y="177800"/>
                </a:lnTo>
                <a:lnTo>
                  <a:pt x="418918" y="190500"/>
                </a:lnTo>
                <a:lnTo>
                  <a:pt x="449290" y="228600"/>
                </a:lnTo>
                <a:lnTo>
                  <a:pt x="469160" y="266700"/>
                </a:lnTo>
                <a:lnTo>
                  <a:pt x="476184" y="304800"/>
                </a:lnTo>
                <a:lnTo>
                  <a:pt x="475007" y="317500"/>
                </a:lnTo>
                <a:lnTo>
                  <a:pt x="471512" y="342900"/>
                </a:lnTo>
                <a:lnTo>
                  <a:pt x="465758" y="355600"/>
                </a:lnTo>
                <a:lnTo>
                  <a:pt x="457799" y="381000"/>
                </a:lnTo>
                <a:close/>
              </a:path>
              <a:path w="799465" h="1422400">
                <a:moveTo>
                  <a:pt x="273655" y="279400"/>
                </a:moveTo>
                <a:lnTo>
                  <a:pt x="264607" y="279400"/>
                </a:lnTo>
                <a:lnTo>
                  <a:pt x="277264" y="254000"/>
                </a:lnTo>
                <a:lnTo>
                  <a:pt x="295542" y="241300"/>
                </a:lnTo>
                <a:lnTo>
                  <a:pt x="317718" y="228600"/>
                </a:lnTo>
                <a:lnTo>
                  <a:pt x="363077" y="228600"/>
                </a:lnTo>
                <a:lnTo>
                  <a:pt x="381966" y="241300"/>
                </a:lnTo>
                <a:lnTo>
                  <a:pt x="320996" y="241300"/>
                </a:lnTo>
                <a:lnTo>
                  <a:pt x="301269" y="254000"/>
                </a:lnTo>
                <a:lnTo>
                  <a:pt x="284990" y="266700"/>
                </a:lnTo>
                <a:lnTo>
                  <a:pt x="273655" y="279400"/>
                </a:lnTo>
                <a:close/>
              </a:path>
              <a:path w="799465" h="1422400">
                <a:moveTo>
                  <a:pt x="408978" y="279400"/>
                </a:moveTo>
                <a:lnTo>
                  <a:pt x="402046" y="279400"/>
                </a:lnTo>
                <a:lnTo>
                  <a:pt x="392048" y="266700"/>
                </a:lnTo>
                <a:lnTo>
                  <a:pt x="378123" y="254000"/>
                </a:lnTo>
                <a:lnTo>
                  <a:pt x="361316" y="241300"/>
                </a:lnTo>
                <a:lnTo>
                  <a:pt x="381966" y="241300"/>
                </a:lnTo>
                <a:lnTo>
                  <a:pt x="397633" y="254000"/>
                </a:lnTo>
                <a:lnTo>
                  <a:pt x="408978" y="279400"/>
                </a:lnTo>
                <a:close/>
              </a:path>
              <a:path w="799465" h="1422400">
                <a:moveTo>
                  <a:pt x="272751" y="939800"/>
                </a:moveTo>
                <a:lnTo>
                  <a:pt x="263100" y="939800"/>
                </a:lnTo>
                <a:lnTo>
                  <a:pt x="263100" y="279400"/>
                </a:lnTo>
                <a:lnTo>
                  <a:pt x="273052" y="279400"/>
                </a:lnTo>
                <a:lnTo>
                  <a:pt x="272751" y="292100"/>
                </a:lnTo>
                <a:lnTo>
                  <a:pt x="272751" y="939800"/>
                </a:lnTo>
                <a:close/>
              </a:path>
              <a:path w="799465" h="1422400">
                <a:moveTo>
                  <a:pt x="411991" y="838200"/>
                </a:moveTo>
                <a:lnTo>
                  <a:pt x="403553" y="838200"/>
                </a:lnTo>
                <a:lnTo>
                  <a:pt x="403553" y="292100"/>
                </a:lnTo>
                <a:lnTo>
                  <a:pt x="402950" y="279400"/>
                </a:lnTo>
                <a:lnTo>
                  <a:pt x="410484" y="279400"/>
                </a:lnTo>
                <a:lnTo>
                  <a:pt x="411389" y="292100"/>
                </a:lnTo>
                <a:lnTo>
                  <a:pt x="411389" y="673100"/>
                </a:lnTo>
                <a:lnTo>
                  <a:pt x="427588" y="673100"/>
                </a:lnTo>
                <a:lnTo>
                  <a:pt x="417501" y="685800"/>
                </a:lnTo>
                <a:lnTo>
                  <a:pt x="411991" y="685800"/>
                </a:lnTo>
                <a:lnTo>
                  <a:pt x="411991" y="838200"/>
                </a:lnTo>
                <a:close/>
              </a:path>
              <a:path w="799465" h="1422400">
                <a:moveTo>
                  <a:pt x="447856" y="469900"/>
                </a:moveTo>
                <a:lnTo>
                  <a:pt x="440925" y="469900"/>
                </a:lnTo>
                <a:lnTo>
                  <a:pt x="441226" y="457200"/>
                </a:lnTo>
                <a:lnTo>
                  <a:pt x="443336" y="457200"/>
                </a:lnTo>
                <a:lnTo>
                  <a:pt x="480797" y="431800"/>
                </a:lnTo>
                <a:lnTo>
                  <a:pt x="508850" y="393700"/>
                </a:lnTo>
                <a:lnTo>
                  <a:pt x="526448" y="342900"/>
                </a:lnTo>
                <a:lnTo>
                  <a:pt x="532546" y="292100"/>
                </a:lnTo>
                <a:lnTo>
                  <a:pt x="540985" y="292100"/>
                </a:lnTo>
                <a:lnTo>
                  <a:pt x="534614" y="342900"/>
                </a:lnTo>
                <a:lnTo>
                  <a:pt x="516234" y="393700"/>
                </a:lnTo>
                <a:lnTo>
                  <a:pt x="486947" y="431800"/>
                </a:lnTo>
                <a:lnTo>
                  <a:pt x="447856" y="469900"/>
                </a:lnTo>
                <a:close/>
              </a:path>
              <a:path w="799465" h="1422400">
                <a:moveTo>
                  <a:pt x="214875" y="457200"/>
                </a:moveTo>
                <a:lnTo>
                  <a:pt x="207648" y="457200"/>
                </a:lnTo>
                <a:lnTo>
                  <a:pt x="183874" y="431800"/>
                </a:lnTo>
                <a:lnTo>
                  <a:pt x="163943" y="406400"/>
                </a:lnTo>
                <a:lnTo>
                  <a:pt x="148308" y="381000"/>
                </a:lnTo>
                <a:lnTo>
                  <a:pt x="137422" y="355600"/>
                </a:lnTo>
                <a:lnTo>
                  <a:pt x="136822" y="342900"/>
                </a:lnTo>
                <a:lnTo>
                  <a:pt x="145556" y="342900"/>
                </a:lnTo>
                <a:lnTo>
                  <a:pt x="156065" y="381000"/>
                </a:lnTo>
                <a:lnTo>
                  <a:pt x="171064" y="406400"/>
                </a:lnTo>
                <a:lnTo>
                  <a:pt x="190190" y="431800"/>
                </a:lnTo>
                <a:lnTo>
                  <a:pt x="213076" y="444500"/>
                </a:lnTo>
                <a:lnTo>
                  <a:pt x="214875" y="457200"/>
                </a:lnTo>
                <a:close/>
              </a:path>
              <a:path w="799465" h="1422400">
                <a:moveTo>
                  <a:pt x="136828" y="584200"/>
                </a:moveTo>
                <a:lnTo>
                  <a:pt x="2403" y="584200"/>
                </a:lnTo>
                <a:lnTo>
                  <a:pt x="604" y="571500"/>
                </a:lnTo>
                <a:lnTo>
                  <a:pt x="604" y="457200"/>
                </a:lnTo>
                <a:lnTo>
                  <a:pt x="9043" y="457200"/>
                </a:lnTo>
                <a:lnTo>
                  <a:pt x="9043" y="571500"/>
                </a:lnTo>
                <a:lnTo>
                  <a:pt x="138639" y="571500"/>
                </a:lnTo>
                <a:lnTo>
                  <a:pt x="136828" y="584200"/>
                </a:lnTo>
                <a:close/>
              </a:path>
              <a:path w="799465" h="1422400">
                <a:moveTo>
                  <a:pt x="647073" y="584200"/>
                </a:moveTo>
                <a:lnTo>
                  <a:pt x="508134" y="584200"/>
                </a:lnTo>
                <a:lnTo>
                  <a:pt x="506024" y="571500"/>
                </a:lnTo>
                <a:lnTo>
                  <a:pt x="640443" y="571500"/>
                </a:lnTo>
                <a:lnTo>
                  <a:pt x="640443" y="457200"/>
                </a:lnTo>
                <a:lnTo>
                  <a:pt x="648882" y="457200"/>
                </a:lnTo>
                <a:lnTo>
                  <a:pt x="648882" y="571500"/>
                </a:lnTo>
                <a:lnTo>
                  <a:pt x="647073" y="584200"/>
                </a:lnTo>
                <a:close/>
              </a:path>
              <a:path w="799465" h="1422400">
                <a:moveTo>
                  <a:pt x="427588" y="673100"/>
                </a:moveTo>
                <a:lnTo>
                  <a:pt x="419470" y="673100"/>
                </a:lnTo>
                <a:lnTo>
                  <a:pt x="430150" y="660400"/>
                </a:lnTo>
                <a:lnTo>
                  <a:pt x="443430" y="647700"/>
                </a:lnTo>
                <a:lnTo>
                  <a:pt x="487315" y="647700"/>
                </a:lnTo>
                <a:lnTo>
                  <a:pt x="512918" y="660400"/>
                </a:lnTo>
                <a:lnTo>
                  <a:pt x="442083" y="660400"/>
                </a:lnTo>
                <a:lnTo>
                  <a:pt x="427588" y="673100"/>
                </a:lnTo>
                <a:close/>
              </a:path>
              <a:path w="799465" h="1422400">
                <a:moveTo>
                  <a:pt x="11150" y="723900"/>
                </a:moveTo>
                <a:lnTo>
                  <a:pt x="2400" y="723900"/>
                </a:lnTo>
                <a:lnTo>
                  <a:pt x="7321" y="711200"/>
                </a:lnTo>
                <a:lnTo>
                  <a:pt x="15774" y="698500"/>
                </a:lnTo>
                <a:lnTo>
                  <a:pt x="28466" y="685800"/>
                </a:lnTo>
                <a:lnTo>
                  <a:pt x="46101" y="673100"/>
                </a:lnTo>
                <a:lnTo>
                  <a:pt x="69968" y="660400"/>
                </a:lnTo>
                <a:lnTo>
                  <a:pt x="94143" y="673100"/>
                </a:lnTo>
                <a:lnTo>
                  <a:pt x="50023" y="673100"/>
                </a:lnTo>
                <a:lnTo>
                  <a:pt x="34369" y="685800"/>
                </a:lnTo>
                <a:lnTo>
                  <a:pt x="23124" y="698500"/>
                </a:lnTo>
                <a:lnTo>
                  <a:pt x="15610" y="711200"/>
                </a:lnTo>
                <a:lnTo>
                  <a:pt x="11150" y="723900"/>
                </a:lnTo>
                <a:close/>
              </a:path>
              <a:path w="799465" h="1422400">
                <a:moveTo>
                  <a:pt x="551232" y="876300"/>
                </a:moveTo>
                <a:lnTo>
                  <a:pt x="542793" y="876300"/>
                </a:lnTo>
                <a:lnTo>
                  <a:pt x="542793" y="723900"/>
                </a:lnTo>
                <a:lnTo>
                  <a:pt x="529773" y="698500"/>
                </a:lnTo>
                <a:lnTo>
                  <a:pt x="509377" y="673100"/>
                </a:lnTo>
                <a:lnTo>
                  <a:pt x="485196" y="660400"/>
                </a:lnTo>
                <a:lnTo>
                  <a:pt x="512918" y="660400"/>
                </a:lnTo>
                <a:lnTo>
                  <a:pt x="533945" y="685800"/>
                </a:lnTo>
                <a:lnTo>
                  <a:pt x="548218" y="711200"/>
                </a:lnTo>
                <a:lnTo>
                  <a:pt x="562558" y="711200"/>
                </a:lnTo>
                <a:lnTo>
                  <a:pt x="551232" y="723900"/>
                </a:lnTo>
                <a:lnTo>
                  <a:pt x="551232" y="876300"/>
                </a:lnTo>
                <a:close/>
              </a:path>
              <a:path w="799465" h="1422400">
                <a:moveTo>
                  <a:pt x="135622" y="698500"/>
                </a:moveTo>
                <a:lnTo>
                  <a:pt x="129890" y="698500"/>
                </a:lnTo>
                <a:lnTo>
                  <a:pt x="113004" y="685800"/>
                </a:lnTo>
                <a:lnTo>
                  <a:pt x="92897" y="673100"/>
                </a:lnTo>
                <a:lnTo>
                  <a:pt x="116677" y="673100"/>
                </a:lnTo>
                <a:lnTo>
                  <a:pt x="135622" y="698500"/>
                </a:lnTo>
                <a:close/>
              </a:path>
              <a:path w="799465" h="1422400">
                <a:moveTo>
                  <a:pt x="562558" y="711200"/>
                </a:moveTo>
                <a:lnTo>
                  <a:pt x="548218" y="711200"/>
                </a:lnTo>
                <a:lnTo>
                  <a:pt x="560735" y="698500"/>
                </a:lnTo>
                <a:lnTo>
                  <a:pt x="575569" y="685800"/>
                </a:lnTo>
                <a:lnTo>
                  <a:pt x="608797" y="685800"/>
                </a:lnTo>
                <a:lnTo>
                  <a:pt x="592216" y="698500"/>
                </a:lnTo>
                <a:lnTo>
                  <a:pt x="576511" y="698500"/>
                </a:lnTo>
                <a:lnTo>
                  <a:pt x="562558" y="711200"/>
                </a:lnTo>
                <a:close/>
              </a:path>
              <a:path w="799465" h="1422400">
                <a:moveTo>
                  <a:pt x="676308" y="914400"/>
                </a:moveTo>
                <a:lnTo>
                  <a:pt x="671486" y="914400"/>
                </a:lnTo>
                <a:lnTo>
                  <a:pt x="669677" y="901700"/>
                </a:lnTo>
                <a:lnTo>
                  <a:pt x="669677" y="762000"/>
                </a:lnTo>
                <a:lnTo>
                  <a:pt x="663937" y="736600"/>
                </a:lnTo>
                <a:lnTo>
                  <a:pt x="650652" y="711200"/>
                </a:lnTo>
                <a:lnTo>
                  <a:pt x="631660" y="698500"/>
                </a:lnTo>
                <a:lnTo>
                  <a:pt x="608797" y="685800"/>
                </a:lnTo>
                <a:lnTo>
                  <a:pt x="632663" y="685800"/>
                </a:lnTo>
                <a:lnTo>
                  <a:pt x="653026" y="698500"/>
                </a:lnTo>
                <a:lnTo>
                  <a:pt x="668302" y="723900"/>
                </a:lnTo>
                <a:lnTo>
                  <a:pt x="676911" y="749300"/>
                </a:lnTo>
                <a:lnTo>
                  <a:pt x="690614" y="749300"/>
                </a:lnTo>
                <a:lnTo>
                  <a:pt x="678116" y="762000"/>
                </a:lnTo>
                <a:lnTo>
                  <a:pt x="678116" y="901700"/>
                </a:lnTo>
                <a:lnTo>
                  <a:pt x="676308" y="914400"/>
                </a:lnTo>
                <a:close/>
              </a:path>
              <a:path w="799465" h="1422400">
                <a:moveTo>
                  <a:pt x="271545" y="965200"/>
                </a:moveTo>
                <a:lnTo>
                  <a:pt x="265514" y="965200"/>
                </a:lnTo>
                <a:lnTo>
                  <a:pt x="264607" y="952500"/>
                </a:lnTo>
                <a:lnTo>
                  <a:pt x="132904" y="711200"/>
                </a:lnTo>
                <a:lnTo>
                  <a:pt x="131997" y="711200"/>
                </a:lnTo>
                <a:lnTo>
                  <a:pt x="130797" y="698500"/>
                </a:lnTo>
                <a:lnTo>
                  <a:pt x="139531" y="698500"/>
                </a:lnTo>
                <a:lnTo>
                  <a:pt x="263100" y="939800"/>
                </a:lnTo>
                <a:lnTo>
                  <a:pt x="272751" y="939800"/>
                </a:lnTo>
                <a:lnTo>
                  <a:pt x="272751" y="952500"/>
                </a:lnTo>
                <a:lnTo>
                  <a:pt x="271545" y="965200"/>
                </a:lnTo>
                <a:close/>
              </a:path>
              <a:path w="799465" h="1422400">
                <a:moveTo>
                  <a:pt x="9335" y="736600"/>
                </a:moveTo>
                <a:lnTo>
                  <a:pt x="0" y="736600"/>
                </a:lnTo>
                <a:lnTo>
                  <a:pt x="294" y="723900"/>
                </a:lnTo>
                <a:lnTo>
                  <a:pt x="9643" y="723900"/>
                </a:lnTo>
                <a:lnTo>
                  <a:pt x="9335" y="736600"/>
                </a:lnTo>
                <a:close/>
              </a:path>
              <a:path w="799465" h="1422400">
                <a:moveTo>
                  <a:pt x="690614" y="749300"/>
                </a:moveTo>
                <a:lnTo>
                  <a:pt x="676911" y="749300"/>
                </a:lnTo>
                <a:lnTo>
                  <a:pt x="690680" y="736600"/>
                </a:lnTo>
                <a:lnTo>
                  <a:pt x="706597" y="723900"/>
                </a:lnTo>
                <a:lnTo>
                  <a:pt x="741709" y="723900"/>
                </a:lnTo>
                <a:lnTo>
                  <a:pt x="763625" y="736600"/>
                </a:lnTo>
                <a:lnTo>
                  <a:pt x="705768" y="736600"/>
                </a:lnTo>
                <a:lnTo>
                  <a:pt x="690614" y="749300"/>
                </a:lnTo>
                <a:close/>
              </a:path>
              <a:path w="799465" h="1422400">
                <a:moveTo>
                  <a:pt x="253766" y="1422400"/>
                </a:moveTo>
                <a:lnTo>
                  <a:pt x="245324" y="1422400"/>
                </a:lnTo>
                <a:lnTo>
                  <a:pt x="245324" y="1295400"/>
                </a:lnTo>
                <a:lnTo>
                  <a:pt x="208145" y="1257300"/>
                </a:lnTo>
                <a:lnTo>
                  <a:pt x="174837" y="1219200"/>
                </a:lnTo>
                <a:lnTo>
                  <a:pt x="145427" y="1181100"/>
                </a:lnTo>
                <a:lnTo>
                  <a:pt x="119941" y="1130300"/>
                </a:lnTo>
                <a:lnTo>
                  <a:pt x="112234" y="1117600"/>
                </a:lnTo>
                <a:lnTo>
                  <a:pt x="99639" y="1079500"/>
                </a:lnTo>
                <a:lnTo>
                  <a:pt x="80996" y="1028700"/>
                </a:lnTo>
                <a:lnTo>
                  <a:pt x="55143" y="939800"/>
                </a:lnTo>
                <a:lnTo>
                  <a:pt x="40916" y="889000"/>
                </a:lnTo>
                <a:lnTo>
                  <a:pt x="27195" y="838200"/>
                </a:lnTo>
                <a:lnTo>
                  <a:pt x="14039" y="787400"/>
                </a:lnTo>
                <a:lnTo>
                  <a:pt x="1505" y="736600"/>
                </a:lnTo>
                <a:lnTo>
                  <a:pt x="10547" y="736600"/>
                </a:lnTo>
                <a:lnTo>
                  <a:pt x="23076" y="787400"/>
                </a:lnTo>
                <a:lnTo>
                  <a:pt x="36200" y="838200"/>
                </a:lnTo>
                <a:lnTo>
                  <a:pt x="49834" y="889000"/>
                </a:lnTo>
                <a:lnTo>
                  <a:pt x="63892" y="939800"/>
                </a:lnTo>
                <a:lnTo>
                  <a:pt x="89687" y="1028700"/>
                </a:lnTo>
                <a:lnTo>
                  <a:pt x="108193" y="1079500"/>
                </a:lnTo>
                <a:lnTo>
                  <a:pt x="120597" y="1117600"/>
                </a:lnTo>
                <a:lnTo>
                  <a:pt x="128088" y="1130300"/>
                </a:lnTo>
                <a:lnTo>
                  <a:pt x="153382" y="1168400"/>
                </a:lnTo>
                <a:lnTo>
                  <a:pt x="182634" y="1219200"/>
                </a:lnTo>
                <a:lnTo>
                  <a:pt x="215730" y="1257300"/>
                </a:lnTo>
                <a:lnTo>
                  <a:pt x="252552" y="1295400"/>
                </a:lnTo>
                <a:lnTo>
                  <a:pt x="253766" y="1295400"/>
                </a:lnTo>
                <a:lnTo>
                  <a:pt x="253766" y="1422400"/>
                </a:lnTo>
                <a:close/>
              </a:path>
              <a:path w="799465" h="1422400">
                <a:moveTo>
                  <a:pt x="727544" y="1422400"/>
                </a:moveTo>
                <a:lnTo>
                  <a:pt x="719105" y="1422400"/>
                </a:lnTo>
                <a:lnTo>
                  <a:pt x="719105" y="1295400"/>
                </a:lnTo>
                <a:lnTo>
                  <a:pt x="720612" y="1295400"/>
                </a:lnTo>
                <a:lnTo>
                  <a:pt x="734052" y="1282700"/>
                </a:lnTo>
                <a:lnTo>
                  <a:pt x="767025" y="1244600"/>
                </a:lnTo>
                <a:lnTo>
                  <a:pt x="781002" y="1206500"/>
                </a:lnTo>
                <a:lnTo>
                  <a:pt x="786225" y="1193800"/>
                </a:lnTo>
                <a:lnTo>
                  <a:pt x="790232" y="1181100"/>
                </a:lnTo>
                <a:lnTo>
                  <a:pt x="790232" y="787400"/>
                </a:lnTo>
                <a:lnTo>
                  <a:pt x="785636" y="774700"/>
                </a:lnTo>
                <a:lnTo>
                  <a:pt x="774937" y="749300"/>
                </a:lnTo>
                <a:lnTo>
                  <a:pt x="759378" y="736600"/>
                </a:lnTo>
                <a:lnTo>
                  <a:pt x="763625" y="736600"/>
                </a:lnTo>
                <a:lnTo>
                  <a:pt x="781417" y="749300"/>
                </a:lnTo>
                <a:lnTo>
                  <a:pt x="793670" y="774700"/>
                </a:lnTo>
                <a:lnTo>
                  <a:pt x="798973" y="787400"/>
                </a:lnTo>
                <a:lnTo>
                  <a:pt x="798671" y="1181100"/>
                </a:lnTo>
                <a:lnTo>
                  <a:pt x="794607" y="1193800"/>
                </a:lnTo>
                <a:lnTo>
                  <a:pt x="789215" y="1219200"/>
                </a:lnTo>
                <a:lnTo>
                  <a:pt x="764671" y="1257300"/>
                </a:lnTo>
                <a:lnTo>
                  <a:pt x="727544" y="1295400"/>
                </a:lnTo>
                <a:lnTo>
                  <a:pt x="727544" y="1422400"/>
                </a:lnTo>
                <a:close/>
              </a:path>
            </a:pathLst>
          </a:custGeom>
          <a:solidFill>
            <a:srgbClr val="FFFFFF"/>
          </a:solidFill>
        </p:spPr>
        <p:txBody>
          <a:bodyPr wrap="square" lIns="0" tIns="0" rIns="0" bIns="0" rtlCol="0"/>
          <a:lstStyle/>
          <a:p>
            <a:endParaRPr/>
          </a:p>
        </p:txBody>
      </p:sp>
      <p:sp>
        <p:nvSpPr>
          <p:cNvPr id="41" name="bg object 41"/>
          <p:cNvSpPr/>
          <p:nvPr/>
        </p:nvSpPr>
        <p:spPr>
          <a:xfrm>
            <a:off x="14205120" y="1772610"/>
            <a:ext cx="1003935" cy="973455"/>
          </a:xfrm>
          <a:custGeom>
            <a:avLst/>
            <a:gdLst/>
            <a:ahLst/>
            <a:cxnLst/>
            <a:rect l="l" t="t" r="r" b="b"/>
            <a:pathLst>
              <a:path w="1003934" h="973455">
                <a:moveTo>
                  <a:pt x="1003694" y="675573"/>
                </a:moveTo>
                <a:lnTo>
                  <a:pt x="778608" y="675573"/>
                </a:lnTo>
                <a:lnTo>
                  <a:pt x="807408" y="669051"/>
                </a:lnTo>
                <a:lnTo>
                  <a:pt x="828860" y="656060"/>
                </a:lnTo>
                <a:lnTo>
                  <a:pt x="842647" y="642721"/>
                </a:lnTo>
                <a:lnTo>
                  <a:pt x="848668" y="634945"/>
                </a:lnTo>
                <a:lnTo>
                  <a:pt x="860872" y="606498"/>
                </a:lnTo>
                <a:lnTo>
                  <a:pt x="863202" y="574776"/>
                </a:lnTo>
                <a:lnTo>
                  <a:pt x="855655" y="542172"/>
                </a:lnTo>
                <a:lnTo>
                  <a:pt x="838233" y="511077"/>
                </a:lnTo>
                <a:lnTo>
                  <a:pt x="1003694" y="511077"/>
                </a:lnTo>
                <a:lnTo>
                  <a:pt x="1003694" y="675573"/>
                </a:lnTo>
                <a:close/>
              </a:path>
              <a:path w="1003934" h="973455">
                <a:moveTo>
                  <a:pt x="775739" y="675325"/>
                </a:moveTo>
                <a:lnTo>
                  <a:pt x="540355" y="675325"/>
                </a:lnTo>
                <a:lnTo>
                  <a:pt x="540355" y="511325"/>
                </a:lnTo>
                <a:lnTo>
                  <a:pt x="707058" y="511325"/>
                </a:lnTo>
                <a:lnTo>
                  <a:pt x="691949" y="549495"/>
                </a:lnTo>
                <a:lnTo>
                  <a:pt x="688114" y="587039"/>
                </a:lnTo>
                <a:lnTo>
                  <a:pt x="712772" y="648818"/>
                </a:lnTo>
                <a:lnTo>
                  <a:pt x="758434" y="673831"/>
                </a:lnTo>
                <a:lnTo>
                  <a:pt x="775739" y="675325"/>
                </a:lnTo>
                <a:close/>
              </a:path>
              <a:path w="1003934" h="973455">
                <a:moveTo>
                  <a:pt x="463389" y="835540"/>
                </a:moveTo>
                <a:lnTo>
                  <a:pt x="410720" y="813000"/>
                </a:lnTo>
                <a:lnTo>
                  <a:pt x="381816" y="764189"/>
                </a:lnTo>
                <a:lnTo>
                  <a:pt x="380360" y="735277"/>
                </a:lnTo>
                <a:lnTo>
                  <a:pt x="390360" y="705042"/>
                </a:lnTo>
                <a:lnTo>
                  <a:pt x="409489" y="681983"/>
                </a:lnTo>
                <a:lnTo>
                  <a:pt x="433743" y="666124"/>
                </a:lnTo>
                <a:lnTo>
                  <a:pt x="459115" y="657488"/>
                </a:lnTo>
                <a:lnTo>
                  <a:pt x="488474" y="656060"/>
                </a:lnTo>
                <a:lnTo>
                  <a:pt x="512871" y="661483"/>
                </a:lnTo>
                <a:lnTo>
                  <a:pt x="530701" y="669368"/>
                </a:lnTo>
                <a:lnTo>
                  <a:pt x="540355" y="675325"/>
                </a:lnTo>
                <a:lnTo>
                  <a:pt x="775739" y="675325"/>
                </a:lnTo>
                <a:lnTo>
                  <a:pt x="778608" y="675573"/>
                </a:lnTo>
                <a:lnTo>
                  <a:pt x="1003694" y="675573"/>
                </a:lnTo>
                <a:lnTo>
                  <a:pt x="1003694" y="804395"/>
                </a:lnTo>
                <a:lnTo>
                  <a:pt x="540355" y="804395"/>
                </a:lnTo>
                <a:lnTo>
                  <a:pt x="517929" y="822890"/>
                </a:lnTo>
                <a:lnTo>
                  <a:pt x="491568" y="833442"/>
                </a:lnTo>
                <a:lnTo>
                  <a:pt x="463389" y="835540"/>
                </a:lnTo>
                <a:close/>
              </a:path>
              <a:path w="1003934" h="973455">
                <a:moveTo>
                  <a:pt x="942081" y="973351"/>
                </a:moveTo>
                <a:lnTo>
                  <a:pt x="540355" y="973351"/>
                </a:lnTo>
                <a:lnTo>
                  <a:pt x="540355" y="804395"/>
                </a:lnTo>
                <a:lnTo>
                  <a:pt x="1003694" y="804395"/>
                </a:lnTo>
                <a:lnTo>
                  <a:pt x="1003694" y="911913"/>
                </a:lnTo>
                <a:lnTo>
                  <a:pt x="998853" y="935831"/>
                </a:lnTo>
                <a:lnTo>
                  <a:pt x="985651" y="955359"/>
                </a:lnTo>
                <a:lnTo>
                  <a:pt x="966067" y="968524"/>
                </a:lnTo>
                <a:lnTo>
                  <a:pt x="942081" y="973351"/>
                </a:lnTo>
                <a:close/>
              </a:path>
              <a:path w="1003934" h="973455">
                <a:moveTo>
                  <a:pt x="176886" y="469953"/>
                </a:moveTo>
                <a:lnTo>
                  <a:pt x="0" y="469953"/>
                </a:lnTo>
                <a:lnTo>
                  <a:pt x="0" y="41867"/>
                </a:lnTo>
                <a:lnTo>
                  <a:pt x="3311" y="25605"/>
                </a:lnTo>
                <a:lnTo>
                  <a:pt x="12329" y="12293"/>
                </a:lnTo>
                <a:lnTo>
                  <a:pt x="25678" y="3301"/>
                </a:lnTo>
                <a:lnTo>
                  <a:pt x="41981" y="0"/>
                </a:lnTo>
                <a:lnTo>
                  <a:pt x="471532" y="0"/>
                </a:lnTo>
                <a:lnTo>
                  <a:pt x="471532" y="182580"/>
                </a:lnTo>
                <a:lnTo>
                  <a:pt x="618544" y="182580"/>
                </a:lnTo>
                <a:lnTo>
                  <a:pt x="622863" y="187535"/>
                </a:lnTo>
                <a:lnTo>
                  <a:pt x="633891" y="210876"/>
                </a:lnTo>
                <a:lnTo>
                  <a:pt x="638235" y="236587"/>
                </a:lnTo>
                <a:lnTo>
                  <a:pt x="635638" y="260667"/>
                </a:lnTo>
                <a:lnTo>
                  <a:pt x="627148" y="283006"/>
                </a:lnTo>
                <a:lnTo>
                  <a:pt x="616809" y="297529"/>
                </a:lnTo>
                <a:lnTo>
                  <a:pt x="471284" y="297529"/>
                </a:lnTo>
                <a:lnTo>
                  <a:pt x="471284" y="316357"/>
                </a:lnTo>
                <a:lnTo>
                  <a:pt x="236765" y="316357"/>
                </a:lnTo>
                <a:lnTo>
                  <a:pt x="206478" y="323693"/>
                </a:lnTo>
                <a:lnTo>
                  <a:pt x="170875" y="352205"/>
                </a:lnTo>
                <a:lnTo>
                  <a:pt x="154216" y="414584"/>
                </a:lnTo>
                <a:lnTo>
                  <a:pt x="161405" y="443151"/>
                </a:lnTo>
                <a:lnTo>
                  <a:pt x="176886" y="469953"/>
                </a:lnTo>
                <a:close/>
              </a:path>
              <a:path w="1003934" h="973455">
                <a:moveTo>
                  <a:pt x="618544" y="182580"/>
                </a:moveTo>
                <a:lnTo>
                  <a:pt x="471532" y="182580"/>
                </a:lnTo>
                <a:lnTo>
                  <a:pt x="495611" y="161442"/>
                </a:lnTo>
                <a:lnTo>
                  <a:pt x="524046" y="149291"/>
                </a:lnTo>
                <a:lnTo>
                  <a:pt x="554297" y="146663"/>
                </a:lnTo>
                <a:lnTo>
                  <a:pt x="583827" y="154091"/>
                </a:lnTo>
                <a:lnTo>
                  <a:pt x="605918" y="168096"/>
                </a:lnTo>
                <a:lnTo>
                  <a:pt x="618544" y="182580"/>
                </a:lnTo>
                <a:close/>
              </a:path>
              <a:path w="1003934" h="973455">
                <a:moveTo>
                  <a:pt x="532213" y="329270"/>
                </a:moveTo>
                <a:lnTo>
                  <a:pt x="499978" y="318777"/>
                </a:lnTo>
                <a:lnTo>
                  <a:pt x="471284" y="297529"/>
                </a:lnTo>
                <a:lnTo>
                  <a:pt x="616809" y="297529"/>
                </a:lnTo>
                <a:lnTo>
                  <a:pt x="613395" y="302325"/>
                </a:lnTo>
                <a:lnTo>
                  <a:pt x="595006" y="317348"/>
                </a:lnTo>
                <a:lnTo>
                  <a:pt x="564914" y="328849"/>
                </a:lnTo>
                <a:lnTo>
                  <a:pt x="532213" y="329270"/>
                </a:lnTo>
                <a:close/>
              </a:path>
              <a:path w="1003934" h="973455">
                <a:moveTo>
                  <a:pt x="471284" y="469705"/>
                </a:moveTo>
                <a:lnTo>
                  <a:pt x="296631" y="469705"/>
                </a:lnTo>
                <a:lnTo>
                  <a:pt x="315035" y="448191"/>
                </a:lnTo>
                <a:lnTo>
                  <a:pt x="325543" y="422636"/>
                </a:lnTo>
                <a:lnTo>
                  <a:pt x="327620" y="395222"/>
                </a:lnTo>
                <a:lnTo>
                  <a:pt x="320729" y="368134"/>
                </a:lnTo>
                <a:lnTo>
                  <a:pt x="306356" y="345691"/>
                </a:lnTo>
                <a:lnTo>
                  <a:pt x="286388" y="329054"/>
                </a:lnTo>
                <a:lnTo>
                  <a:pt x="262601" y="319013"/>
                </a:lnTo>
                <a:lnTo>
                  <a:pt x="236765" y="316357"/>
                </a:lnTo>
                <a:lnTo>
                  <a:pt x="471284" y="316357"/>
                </a:lnTo>
                <a:lnTo>
                  <a:pt x="471284" y="469705"/>
                </a:lnTo>
                <a:close/>
              </a:path>
            </a:pathLst>
          </a:custGeom>
          <a:solidFill>
            <a:srgbClr val="E900ED"/>
          </a:solidFill>
        </p:spPr>
        <p:txBody>
          <a:bodyPr wrap="square" lIns="0" tIns="0" rIns="0" bIns="0" rtlCol="0"/>
          <a:lstStyle/>
          <a:p>
            <a:endParaRPr/>
          </a:p>
        </p:txBody>
      </p:sp>
      <p:sp>
        <p:nvSpPr>
          <p:cNvPr id="42" name="bg object 42"/>
          <p:cNvSpPr/>
          <p:nvPr/>
        </p:nvSpPr>
        <p:spPr>
          <a:xfrm>
            <a:off x="14239407" y="1507678"/>
            <a:ext cx="1198245" cy="1214755"/>
          </a:xfrm>
          <a:custGeom>
            <a:avLst/>
            <a:gdLst/>
            <a:ahLst/>
            <a:cxnLst/>
            <a:rect l="l" t="t" r="r" b="b"/>
            <a:pathLst>
              <a:path w="1198244" h="1214755">
                <a:moveTo>
                  <a:pt x="680472" y="272859"/>
                </a:moveTo>
                <a:lnTo>
                  <a:pt x="637740" y="97961"/>
                </a:lnTo>
                <a:lnTo>
                  <a:pt x="1036982" y="851"/>
                </a:lnTo>
                <a:lnTo>
                  <a:pt x="1057156" y="0"/>
                </a:lnTo>
                <a:lnTo>
                  <a:pt x="1075397" y="6700"/>
                </a:lnTo>
                <a:lnTo>
                  <a:pt x="1089772" y="19766"/>
                </a:lnTo>
                <a:lnTo>
                  <a:pt x="1098347" y="38011"/>
                </a:lnTo>
                <a:lnTo>
                  <a:pt x="1142907" y="220289"/>
                </a:lnTo>
                <a:lnTo>
                  <a:pt x="762818" y="220289"/>
                </a:lnTo>
                <a:lnTo>
                  <a:pt x="731185" y="227741"/>
                </a:lnTo>
                <a:lnTo>
                  <a:pt x="702766" y="245551"/>
                </a:lnTo>
                <a:lnTo>
                  <a:pt x="680472" y="272859"/>
                </a:lnTo>
                <a:close/>
              </a:path>
              <a:path w="1198244" h="1214755">
                <a:moveTo>
                  <a:pt x="1188174" y="405460"/>
                </a:moveTo>
                <a:lnTo>
                  <a:pt x="765314" y="405460"/>
                </a:lnTo>
                <a:lnTo>
                  <a:pt x="794381" y="400969"/>
                </a:lnTo>
                <a:lnTo>
                  <a:pt x="820840" y="387561"/>
                </a:lnTo>
                <a:lnTo>
                  <a:pt x="839434" y="369279"/>
                </a:lnTo>
                <a:lnTo>
                  <a:pt x="852206" y="346653"/>
                </a:lnTo>
                <a:lnTo>
                  <a:pt x="858362" y="321195"/>
                </a:lnTo>
                <a:lnTo>
                  <a:pt x="857112" y="294412"/>
                </a:lnTo>
                <a:lnTo>
                  <a:pt x="835063" y="250317"/>
                </a:lnTo>
                <a:lnTo>
                  <a:pt x="794754" y="224053"/>
                </a:lnTo>
                <a:lnTo>
                  <a:pt x="762818" y="220289"/>
                </a:lnTo>
                <a:lnTo>
                  <a:pt x="1142907" y="220289"/>
                </a:lnTo>
                <a:lnTo>
                  <a:pt x="1188174" y="405460"/>
                </a:lnTo>
                <a:close/>
              </a:path>
              <a:path w="1198244" h="1214755">
                <a:moveTo>
                  <a:pt x="875499" y="1214501"/>
                </a:moveTo>
                <a:lnTo>
                  <a:pt x="471786" y="1214501"/>
                </a:lnTo>
                <a:lnTo>
                  <a:pt x="470295" y="1213014"/>
                </a:lnTo>
                <a:lnTo>
                  <a:pt x="470295" y="1211032"/>
                </a:lnTo>
                <a:lnTo>
                  <a:pt x="54656" y="1211032"/>
                </a:lnTo>
                <a:lnTo>
                  <a:pt x="34707" y="1207030"/>
                </a:lnTo>
                <a:lnTo>
                  <a:pt x="18441" y="1196106"/>
                </a:lnTo>
                <a:lnTo>
                  <a:pt x="7486" y="1179887"/>
                </a:lnTo>
                <a:lnTo>
                  <a:pt x="3473" y="1159999"/>
                </a:lnTo>
                <a:lnTo>
                  <a:pt x="3473" y="752475"/>
                </a:lnTo>
                <a:lnTo>
                  <a:pt x="1483" y="752475"/>
                </a:lnTo>
                <a:lnTo>
                  <a:pt x="0" y="750988"/>
                </a:lnTo>
                <a:lnTo>
                  <a:pt x="50" y="320425"/>
                </a:lnTo>
                <a:lnTo>
                  <a:pt x="3574" y="303033"/>
                </a:lnTo>
                <a:lnTo>
                  <a:pt x="13321" y="288621"/>
                </a:lnTo>
                <a:lnTo>
                  <a:pt x="27772" y="278902"/>
                </a:lnTo>
                <a:lnTo>
                  <a:pt x="45461" y="275337"/>
                </a:lnTo>
                <a:lnTo>
                  <a:pt x="477249" y="275337"/>
                </a:lnTo>
                <a:lnTo>
                  <a:pt x="478739" y="276823"/>
                </a:lnTo>
                <a:lnTo>
                  <a:pt x="478739" y="282026"/>
                </a:lnTo>
                <a:lnTo>
                  <a:pt x="45466" y="282026"/>
                </a:lnTo>
                <a:lnTo>
                  <a:pt x="30541" y="285064"/>
                </a:lnTo>
                <a:lnTo>
                  <a:pt x="18293" y="293328"/>
                </a:lnTo>
                <a:lnTo>
                  <a:pt x="10006" y="305541"/>
                </a:lnTo>
                <a:lnTo>
                  <a:pt x="6958" y="320425"/>
                </a:lnTo>
                <a:lnTo>
                  <a:pt x="6958" y="745043"/>
                </a:lnTo>
                <a:lnTo>
                  <a:pt x="309233" y="745043"/>
                </a:lnTo>
                <a:lnTo>
                  <a:pt x="309055" y="745290"/>
                </a:lnTo>
                <a:lnTo>
                  <a:pt x="478739" y="745290"/>
                </a:lnTo>
                <a:lnTo>
                  <a:pt x="478739" y="745538"/>
                </a:lnTo>
                <a:lnTo>
                  <a:pt x="641964" y="745538"/>
                </a:lnTo>
                <a:lnTo>
                  <a:pt x="642958" y="746281"/>
                </a:lnTo>
                <a:lnTo>
                  <a:pt x="643703" y="747272"/>
                </a:lnTo>
                <a:lnTo>
                  <a:pt x="644200" y="748263"/>
                </a:lnTo>
                <a:lnTo>
                  <a:pt x="644200" y="749749"/>
                </a:lnTo>
                <a:lnTo>
                  <a:pt x="643703" y="750740"/>
                </a:lnTo>
                <a:lnTo>
                  <a:pt x="643112" y="752227"/>
                </a:lnTo>
                <a:lnTo>
                  <a:pt x="477249" y="752227"/>
                </a:lnTo>
                <a:lnTo>
                  <a:pt x="477249" y="893467"/>
                </a:lnTo>
                <a:lnTo>
                  <a:pt x="417375" y="893467"/>
                </a:lnTo>
                <a:lnTo>
                  <a:pt x="364457" y="904584"/>
                </a:lnTo>
                <a:lnTo>
                  <a:pt x="319668" y="952068"/>
                </a:lnTo>
                <a:lnTo>
                  <a:pt x="312782" y="987080"/>
                </a:lnTo>
                <a:lnTo>
                  <a:pt x="318399" y="1014845"/>
                </a:lnTo>
                <a:lnTo>
                  <a:pt x="332564" y="1039011"/>
                </a:lnTo>
                <a:lnTo>
                  <a:pt x="353483" y="1057835"/>
                </a:lnTo>
                <a:lnTo>
                  <a:pt x="379364" y="1069576"/>
                </a:lnTo>
                <a:lnTo>
                  <a:pt x="403983" y="1072757"/>
                </a:lnTo>
                <a:lnTo>
                  <a:pt x="477249" y="1072757"/>
                </a:lnTo>
                <a:lnTo>
                  <a:pt x="477249" y="1207316"/>
                </a:lnTo>
                <a:lnTo>
                  <a:pt x="903882" y="1207316"/>
                </a:lnTo>
                <a:lnTo>
                  <a:pt x="900762" y="1209410"/>
                </a:lnTo>
                <a:lnTo>
                  <a:pt x="875499" y="1214501"/>
                </a:lnTo>
                <a:close/>
              </a:path>
              <a:path w="1198244" h="1214755">
                <a:moveTo>
                  <a:pt x="475266" y="464854"/>
                </a:moveTo>
                <a:lnTo>
                  <a:pt x="473776" y="464359"/>
                </a:lnTo>
                <a:lnTo>
                  <a:pt x="472533" y="463863"/>
                </a:lnTo>
                <a:lnTo>
                  <a:pt x="471540" y="462625"/>
                </a:lnTo>
                <a:lnTo>
                  <a:pt x="471540" y="282026"/>
                </a:lnTo>
                <a:lnTo>
                  <a:pt x="478739" y="282026"/>
                </a:lnTo>
                <a:lnTo>
                  <a:pt x="478739" y="452467"/>
                </a:lnTo>
                <a:lnTo>
                  <a:pt x="489900" y="452467"/>
                </a:lnTo>
                <a:lnTo>
                  <a:pt x="477502" y="463368"/>
                </a:lnTo>
                <a:lnTo>
                  <a:pt x="476757" y="464359"/>
                </a:lnTo>
                <a:lnTo>
                  <a:pt x="475266" y="464854"/>
                </a:lnTo>
                <a:close/>
              </a:path>
              <a:path w="1198244" h="1214755">
                <a:moveTo>
                  <a:pt x="749290" y="554782"/>
                </a:moveTo>
                <a:lnTo>
                  <a:pt x="708297" y="387313"/>
                </a:lnTo>
                <a:lnTo>
                  <a:pt x="735874" y="400938"/>
                </a:lnTo>
                <a:lnTo>
                  <a:pt x="765314" y="405460"/>
                </a:lnTo>
                <a:lnTo>
                  <a:pt x="1188174" y="405460"/>
                </a:lnTo>
                <a:lnTo>
                  <a:pt x="1197971" y="445536"/>
                </a:lnTo>
                <a:lnTo>
                  <a:pt x="1036485" y="484926"/>
                </a:lnTo>
                <a:lnTo>
                  <a:pt x="1058255" y="504357"/>
                </a:lnTo>
                <a:lnTo>
                  <a:pt x="1065484" y="515640"/>
                </a:lnTo>
                <a:lnTo>
                  <a:pt x="909533" y="515640"/>
                </a:lnTo>
                <a:lnTo>
                  <a:pt x="749290" y="554782"/>
                </a:lnTo>
                <a:close/>
              </a:path>
              <a:path w="1198244" h="1214755">
                <a:moveTo>
                  <a:pt x="489900" y="452467"/>
                </a:moveTo>
                <a:lnTo>
                  <a:pt x="478739" y="452467"/>
                </a:lnTo>
                <a:lnTo>
                  <a:pt x="503137" y="434104"/>
                </a:lnTo>
                <a:lnTo>
                  <a:pt x="531005" y="423916"/>
                </a:lnTo>
                <a:lnTo>
                  <a:pt x="560317" y="422367"/>
                </a:lnTo>
                <a:lnTo>
                  <a:pt x="584410" y="428704"/>
                </a:lnTo>
                <a:lnTo>
                  <a:pt x="557158" y="428704"/>
                </a:lnTo>
                <a:lnTo>
                  <a:pt x="527935" y="431317"/>
                </a:lnTo>
                <a:lnTo>
                  <a:pt x="500576" y="443081"/>
                </a:lnTo>
                <a:lnTo>
                  <a:pt x="489900" y="452467"/>
                </a:lnTo>
                <a:close/>
              </a:path>
              <a:path w="1198244" h="1214755">
                <a:moveTo>
                  <a:pt x="587636" y="604515"/>
                </a:moveTo>
                <a:lnTo>
                  <a:pt x="535575" y="604515"/>
                </a:lnTo>
                <a:lnTo>
                  <a:pt x="567181" y="604306"/>
                </a:lnTo>
                <a:lnTo>
                  <a:pt x="596505" y="593181"/>
                </a:lnTo>
                <a:lnTo>
                  <a:pt x="614097" y="578727"/>
                </a:lnTo>
                <a:lnTo>
                  <a:pt x="627311" y="560046"/>
                </a:lnTo>
                <a:lnTo>
                  <a:pt x="635494" y="538486"/>
                </a:lnTo>
                <a:lnTo>
                  <a:pt x="637994" y="515392"/>
                </a:lnTo>
                <a:lnTo>
                  <a:pt x="633860" y="490390"/>
                </a:lnTo>
                <a:lnTo>
                  <a:pt x="623181" y="467920"/>
                </a:lnTo>
                <a:lnTo>
                  <a:pt x="606865" y="449305"/>
                </a:lnTo>
                <a:lnTo>
                  <a:pt x="585822" y="435869"/>
                </a:lnTo>
                <a:lnTo>
                  <a:pt x="557158" y="428704"/>
                </a:lnTo>
                <a:lnTo>
                  <a:pt x="584410" y="428704"/>
                </a:lnTo>
                <a:lnTo>
                  <a:pt x="629356" y="464420"/>
                </a:lnTo>
                <a:lnTo>
                  <a:pt x="645442" y="515640"/>
                </a:lnTo>
                <a:lnTo>
                  <a:pt x="642752" y="540673"/>
                </a:lnTo>
                <a:lnTo>
                  <a:pt x="633983" y="563731"/>
                </a:lnTo>
                <a:lnTo>
                  <a:pt x="619763" y="583678"/>
                </a:lnTo>
                <a:lnTo>
                  <a:pt x="600723" y="599374"/>
                </a:lnTo>
                <a:lnTo>
                  <a:pt x="587636" y="604515"/>
                </a:lnTo>
                <a:close/>
              </a:path>
              <a:path w="1198244" h="1214755">
                <a:moveTo>
                  <a:pt x="984274" y="660081"/>
                </a:moveTo>
                <a:lnTo>
                  <a:pt x="936776" y="637467"/>
                </a:lnTo>
                <a:lnTo>
                  <a:pt x="911350" y="605242"/>
                </a:lnTo>
                <a:lnTo>
                  <a:pt x="901754" y="546405"/>
                </a:lnTo>
                <a:lnTo>
                  <a:pt x="909533" y="515640"/>
                </a:lnTo>
                <a:lnTo>
                  <a:pt x="1065484" y="515640"/>
                </a:lnTo>
                <a:lnTo>
                  <a:pt x="1073503" y="528155"/>
                </a:lnTo>
                <a:lnTo>
                  <a:pt x="1081484" y="554740"/>
                </a:lnTo>
                <a:lnTo>
                  <a:pt x="1081451" y="582533"/>
                </a:lnTo>
                <a:lnTo>
                  <a:pt x="1062323" y="627771"/>
                </a:lnTo>
                <a:lnTo>
                  <a:pt x="1018598" y="658335"/>
                </a:lnTo>
                <a:lnTo>
                  <a:pt x="984274" y="660081"/>
                </a:lnTo>
                <a:close/>
              </a:path>
              <a:path w="1198244" h="1214755">
                <a:moveTo>
                  <a:pt x="478739" y="745290"/>
                </a:moveTo>
                <a:lnTo>
                  <a:pt x="471535" y="745290"/>
                </a:lnTo>
                <a:lnTo>
                  <a:pt x="471535" y="575096"/>
                </a:lnTo>
                <a:lnTo>
                  <a:pt x="472528" y="573858"/>
                </a:lnTo>
                <a:lnTo>
                  <a:pt x="473771" y="573362"/>
                </a:lnTo>
                <a:lnTo>
                  <a:pt x="475018" y="572619"/>
                </a:lnTo>
                <a:lnTo>
                  <a:pt x="476508" y="573114"/>
                </a:lnTo>
                <a:lnTo>
                  <a:pt x="477254" y="573858"/>
                </a:lnTo>
                <a:lnTo>
                  <a:pt x="491899" y="584758"/>
                </a:lnTo>
                <a:lnTo>
                  <a:pt x="478739" y="584758"/>
                </a:lnTo>
                <a:lnTo>
                  <a:pt x="478739" y="745290"/>
                </a:lnTo>
                <a:close/>
              </a:path>
              <a:path w="1198244" h="1214755">
                <a:moveTo>
                  <a:pt x="538986" y="612225"/>
                </a:moveTo>
                <a:lnTo>
                  <a:pt x="507372" y="603311"/>
                </a:lnTo>
                <a:lnTo>
                  <a:pt x="478739" y="584758"/>
                </a:lnTo>
                <a:lnTo>
                  <a:pt x="491899" y="584758"/>
                </a:lnTo>
                <a:lnTo>
                  <a:pt x="504621" y="594226"/>
                </a:lnTo>
                <a:lnTo>
                  <a:pt x="535575" y="604515"/>
                </a:lnTo>
                <a:lnTo>
                  <a:pt x="587636" y="604515"/>
                </a:lnTo>
                <a:lnTo>
                  <a:pt x="570972" y="611060"/>
                </a:lnTo>
                <a:lnTo>
                  <a:pt x="538986" y="612225"/>
                </a:lnTo>
                <a:close/>
              </a:path>
              <a:path w="1198244" h="1214755">
                <a:moveTo>
                  <a:pt x="309233" y="745043"/>
                </a:moveTo>
                <a:lnTo>
                  <a:pt x="173907" y="745043"/>
                </a:lnTo>
                <a:lnTo>
                  <a:pt x="160193" y="718372"/>
                </a:lnTo>
                <a:lnTo>
                  <a:pt x="154216" y="690355"/>
                </a:lnTo>
                <a:lnTo>
                  <a:pt x="156157" y="662616"/>
                </a:lnTo>
                <a:lnTo>
                  <a:pt x="185458" y="614424"/>
                </a:lnTo>
                <a:lnTo>
                  <a:pt x="240486" y="591694"/>
                </a:lnTo>
                <a:lnTo>
                  <a:pt x="267737" y="594629"/>
                </a:lnTo>
                <a:lnTo>
                  <a:pt x="292472" y="605320"/>
                </a:lnTo>
                <a:lnTo>
                  <a:pt x="313015" y="622700"/>
                </a:lnTo>
                <a:lnTo>
                  <a:pt x="327688" y="645701"/>
                </a:lnTo>
                <a:lnTo>
                  <a:pt x="334559" y="671643"/>
                </a:lnTo>
                <a:lnTo>
                  <a:pt x="333465" y="698097"/>
                </a:lnTo>
                <a:lnTo>
                  <a:pt x="324824" y="723250"/>
                </a:lnTo>
                <a:lnTo>
                  <a:pt x="309233" y="745043"/>
                </a:lnTo>
                <a:close/>
              </a:path>
              <a:path w="1198244" h="1214755">
                <a:moveTo>
                  <a:pt x="741758" y="910034"/>
                </a:moveTo>
                <a:lnTo>
                  <a:pt x="712024" y="910034"/>
                </a:lnTo>
                <a:lnTo>
                  <a:pt x="739449" y="903709"/>
                </a:lnTo>
                <a:lnTo>
                  <a:pt x="760004" y="891206"/>
                </a:lnTo>
                <a:lnTo>
                  <a:pt x="773338" y="878332"/>
                </a:lnTo>
                <a:lnTo>
                  <a:pt x="779102" y="870892"/>
                </a:lnTo>
                <a:lnTo>
                  <a:pt x="791066" y="843169"/>
                </a:lnTo>
                <a:lnTo>
                  <a:pt x="793201" y="812426"/>
                </a:lnTo>
                <a:lnTo>
                  <a:pt x="785740" y="780941"/>
                </a:lnTo>
                <a:lnTo>
                  <a:pt x="768916" y="750988"/>
                </a:lnTo>
                <a:lnTo>
                  <a:pt x="768171" y="749749"/>
                </a:lnTo>
                <a:lnTo>
                  <a:pt x="768270" y="748263"/>
                </a:lnTo>
                <a:lnTo>
                  <a:pt x="769165" y="746033"/>
                </a:lnTo>
                <a:lnTo>
                  <a:pt x="770407" y="745290"/>
                </a:lnTo>
                <a:lnTo>
                  <a:pt x="939100" y="745290"/>
                </a:lnTo>
                <a:lnTo>
                  <a:pt x="940590" y="746777"/>
                </a:lnTo>
                <a:lnTo>
                  <a:pt x="940590" y="752227"/>
                </a:lnTo>
                <a:lnTo>
                  <a:pt x="778357" y="752227"/>
                </a:lnTo>
                <a:lnTo>
                  <a:pt x="793935" y="783089"/>
                </a:lnTo>
                <a:lnTo>
                  <a:pt x="800313" y="815183"/>
                </a:lnTo>
                <a:lnTo>
                  <a:pt x="797328" y="846393"/>
                </a:lnTo>
                <a:lnTo>
                  <a:pt x="784816" y="874608"/>
                </a:lnTo>
                <a:lnTo>
                  <a:pt x="777705" y="883767"/>
                </a:lnTo>
                <a:lnTo>
                  <a:pt x="763140" y="897524"/>
                </a:lnTo>
                <a:lnTo>
                  <a:pt x="741758" y="910034"/>
                </a:lnTo>
                <a:close/>
              </a:path>
              <a:path w="1198244" h="1214755">
                <a:moveTo>
                  <a:pt x="712024" y="916723"/>
                </a:moveTo>
                <a:lnTo>
                  <a:pt x="658396" y="900942"/>
                </a:lnTo>
                <a:lnTo>
                  <a:pt x="625885" y="860956"/>
                </a:lnTo>
                <a:lnTo>
                  <a:pt x="618362" y="827074"/>
                </a:lnTo>
                <a:lnTo>
                  <a:pt x="621274" y="789894"/>
                </a:lnTo>
                <a:lnTo>
                  <a:pt x="634759" y="752227"/>
                </a:lnTo>
                <a:lnTo>
                  <a:pt x="643112" y="752227"/>
                </a:lnTo>
                <a:lnTo>
                  <a:pt x="629111" y="787456"/>
                </a:lnTo>
                <a:lnTo>
                  <a:pt x="625163" y="823915"/>
                </a:lnTo>
                <a:lnTo>
                  <a:pt x="648920" y="884270"/>
                </a:lnTo>
                <a:lnTo>
                  <a:pt x="688573" y="907541"/>
                </a:lnTo>
                <a:lnTo>
                  <a:pt x="712024" y="910034"/>
                </a:lnTo>
                <a:lnTo>
                  <a:pt x="741758" y="910034"/>
                </a:lnTo>
                <a:lnTo>
                  <a:pt x="741215" y="910352"/>
                </a:lnTo>
                <a:lnTo>
                  <a:pt x="712024" y="916723"/>
                </a:lnTo>
                <a:close/>
              </a:path>
              <a:path w="1198244" h="1214755">
                <a:moveTo>
                  <a:pt x="903882" y="1207316"/>
                </a:moveTo>
                <a:lnTo>
                  <a:pt x="875745" y="1207316"/>
                </a:lnTo>
                <a:lnTo>
                  <a:pt x="898349" y="1202753"/>
                </a:lnTo>
                <a:lnTo>
                  <a:pt x="916831" y="1190316"/>
                </a:lnTo>
                <a:lnTo>
                  <a:pt x="929303" y="1171886"/>
                </a:lnTo>
                <a:lnTo>
                  <a:pt x="933880" y="1149346"/>
                </a:lnTo>
                <a:lnTo>
                  <a:pt x="933632" y="1149346"/>
                </a:lnTo>
                <a:lnTo>
                  <a:pt x="933632" y="752227"/>
                </a:lnTo>
                <a:lnTo>
                  <a:pt x="940590" y="752227"/>
                </a:lnTo>
                <a:lnTo>
                  <a:pt x="940590" y="1149594"/>
                </a:lnTo>
                <a:lnTo>
                  <a:pt x="935451" y="1174890"/>
                </a:lnTo>
                <a:lnTo>
                  <a:pt x="921460" y="1195518"/>
                </a:lnTo>
                <a:lnTo>
                  <a:pt x="903882" y="1207316"/>
                </a:lnTo>
                <a:close/>
              </a:path>
              <a:path w="1198244" h="1214755">
                <a:moveTo>
                  <a:pt x="477249" y="1072757"/>
                </a:moveTo>
                <a:lnTo>
                  <a:pt x="403983" y="1072757"/>
                </a:lnTo>
                <a:lnTo>
                  <a:pt x="428182" y="1069204"/>
                </a:lnTo>
                <a:lnTo>
                  <a:pt x="450705" y="1059333"/>
                </a:lnTo>
                <a:lnTo>
                  <a:pt x="470292" y="1043563"/>
                </a:lnTo>
                <a:lnTo>
                  <a:pt x="470293" y="911521"/>
                </a:lnTo>
                <a:lnTo>
                  <a:pt x="444602" y="898905"/>
                </a:lnTo>
                <a:lnTo>
                  <a:pt x="417375" y="893467"/>
                </a:lnTo>
                <a:lnTo>
                  <a:pt x="477249" y="893467"/>
                </a:lnTo>
                <a:lnTo>
                  <a:pt x="477249" y="1072757"/>
                </a:lnTo>
                <a:close/>
              </a:path>
            </a:pathLst>
          </a:custGeom>
          <a:solidFill>
            <a:srgbClr val="FFFFFF"/>
          </a:solidFill>
        </p:spPr>
        <p:txBody>
          <a:bodyPr wrap="square" lIns="0" tIns="0" rIns="0" bIns="0" rtlCol="0"/>
          <a:lstStyle/>
          <a:p>
            <a:endParaRPr/>
          </a:p>
        </p:txBody>
      </p:sp>
      <p:sp>
        <p:nvSpPr>
          <p:cNvPr id="43" name="bg object 43"/>
          <p:cNvSpPr/>
          <p:nvPr/>
        </p:nvSpPr>
        <p:spPr>
          <a:xfrm>
            <a:off x="8078609" y="3061817"/>
            <a:ext cx="330835" cy="1965960"/>
          </a:xfrm>
          <a:custGeom>
            <a:avLst/>
            <a:gdLst/>
            <a:ahLst/>
            <a:cxnLst/>
            <a:rect l="l" t="t" r="r" b="b"/>
            <a:pathLst>
              <a:path w="330834" h="1965960">
                <a:moveTo>
                  <a:pt x="330276" y="0"/>
                </a:moveTo>
                <a:lnTo>
                  <a:pt x="0" y="0"/>
                </a:lnTo>
                <a:lnTo>
                  <a:pt x="0" y="831176"/>
                </a:lnTo>
                <a:lnTo>
                  <a:pt x="0" y="1965617"/>
                </a:lnTo>
                <a:lnTo>
                  <a:pt x="330276" y="1965617"/>
                </a:lnTo>
                <a:lnTo>
                  <a:pt x="330276" y="831176"/>
                </a:lnTo>
                <a:lnTo>
                  <a:pt x="330276" y="0"/>
                </a:lnTo>
                <a:close/>
              </a:path>
            </a:pathLst>
          </a:custGeom>
          <a:solidFill>
            <a:srgbClr val="E900ED"/>
          </a:solidFill>
        </p:spPr>
        <p:txBody>
          <a:bodyPr wrap="square" lIns="0" tIns="0" rIns="0" bIns="0" rtlCol="0"/>
          <a:lstStyle/>
          <a:p>
            <a:endParaRPr/>
          </a:p>
        </p:txBody>
      </p:sp>
      <p:sp>
        <p:nvSpPr>
          <p:cNvPr id="44" name="bg object 44"/>
          <p:cNvSpPr/>
          <p:nvPr/>
        </p:nvSpPr>
        <p:spPr>
          <a:xfrm>
            <a:off x="8021221" y="3099348"/>
            <a:ext cx="346075" cy="1980564"/>
          </a:xfrm>
          <a:custGeom>
            <a:avLst/>
            <a:gdLst/>
            <a:ahLst/>
            <a:cxnLst/>
            <a:rect l="l" t="t" r="r" b="b"/>
            <a:pathLst>
              <a:path w="346075" h="1980564">
                <a:moveTo>
                  <a:pt x="341977" y="1980317"/>
                </a:moveTo>
                <a:lnTo>
                  <a:pt x="3237" y="1980317"/>
                </a:lnTo>
                <a:lnTo>
                  <a:pt x="0" y="1976685"/>
                </a:lnTo>
                <a:lnTo>
                  <a:pt x="1" y="3624"/>
                </a:lnTo>
                <a:lnTo>
                  <a:pt x="3238" y="0"/>
                </a:lnTo>
                <a:lnTo>
                  <a:pt x="342385" y="0"/>
                </a:lnTo>
                <a:lnTo>
                  <a:pt x="345623" y="3624"/>
                </a:lnTo>
                <a:lnTo>
                  <a:pt x="345623" y="15335"/>
                </a:lnTo>
                <a:lnTo>
                  <a:pt x="15364" y="15335"/>
                </a:lnTo>
                <a:lnTo>
                  <a:pt x="15364" y="1965388"/>
                </a:lnTo>
                <a:lnTo>
                  <a:pt x="345623" y="1965388"/>
                </a:lnTo>
                <a:lnTo>
                  <a:pt x="345623" y="1977088"/>
                </a:lnTo>
                <a:lnTo>
                  <a:pt x="341977" y="1980317"/>
                </a:lnTo>
                <a:close/>
              </a:path>
              <a:path w="346075" h="1980564">
                <a:moveTo>
                  <a:pt x="345623" y="1965388"/>
                </a:moveTo>
                <a:lnTo>
                  <a:pt x="330256" y="1965388"/>
                </a:lnTo>
                <a:lnTo>
                  <a:pt x="330256" y="1905256"/>
                </a:lnTo>
                <a:lnTo>
                  <a:pt x="219504" y="1905256"/>
                </a:lnTo>
                <a:lnTo>
                  <a:pt x="216266" y="1901624"/>
                </a:lnTo>
                <a:lnTo>
                  <a:pt x="216266" y="1893149"/>
                </a:lnTo>
                <a:lnTo>
                  <a:pt x="219912" y="1889920"/>
                </a:lnTo>
                <a:lnTo>
                  <a:pt x="330256" y="1889920"/>
                </a:lnTo>
                <a:lnTo>
                  <a:pt x="330256" y="1791853"/>
                </a:lnTo>
                <a:lnTo>
                  <a:pt x="219504" y="1791853"/>
                </a:lnTo>
                <a:lnTo>
                  <a:pt x="216266" y="1788221"/>
                </a:lnTo>
                <a:lnTo>
                  <a:pt x="216266" y="1779746"/>
                </a:lnTo>
                <a:lnTo>
                  <a:pt x="219912" y="1776517"/>
                </a:lnTo>
                <a:lnTo>
                  <a:pt x="330256" y="1776517"/>
                </a:lnTo>
                <a:lnTo>
                  <a:pt x="330256" y="1697014"/>
                </a:lnTo>
                <a:lnTo>
                  <a:pt x="155218" y="1697014"/>
                </a:lnTo>
                <a:lnTo>
                  <a:pt x="152000" y="1693785"/>
                </a:lnTo>
                <a:lnTo>
                  <a:pt x="152000" y="1684907"/>
                </a:lnTo>
                <a:lnTo>
                  <a:pt x="155630" y="1681678"/>
                </a:lnTo>
                <a:lnTo>
                  <a:pt x="330256" y="1681678"/>
                </a:lnTo>
                <a:lnTo>
                  <a:pt x="330256" y="1617107"/>
                </a:lnTo>
                <a:lnTo>
                  <a:pt x="219504" y="1617107"/>
                </a:lnTo>
                <a:lnTo>
                  <a:pt x="216266" y="1613878"/>
                </a:lnTo>
                <a:lnTo>
                  <a:pt x="216266" y="1605000"/>
                </a:lnTo>
                <a:lnTo>
                  <a:pt x="219912" y="1601771"/>
                </a:lnTo>
                <a:lnTo>
                  <a:pt x="330256" y="1601771"/>
                </a:lnTo>
                <a:lnTo>
                  <a:pt x="330256" y="1517021"/>
                </a:lnTo>
                <a:lnTo>
                  <a:pt x="219504" y="1517021"/>
                </a:lnTo>
                <a:lnTo>
                  <a:pt x="216266" y="1513389"/>
                </a:lnTo>
                <a:lnTo>
                  <a:pt x="216266" y="1504914"/>
                </a:lnTo>
                <a:lnTo>
                  <a:pt x="219912" y="1501686"/>
                </a:lnTo>
                <a:lnTo>
                  <a:pt x="330256" y="1501686"/>
                </a:lnTo>
                <a:lnTo>
                  <a:pt x="330256" y="1416936"/>
                </a:lnTo>
                <a:lnTo>
                  <a:pt x="219504" y="1416936"/>
                </a:lnTo>
                <a:lnTo>
                  <a:pt x="216266" y="1413707"/>
                </a:lnTo>
                <a:lnTo>
                  <a:pt x="216266" y="1404829"/>
                </a:lnTo>
                <a:lnTo>
                  <a:pt x="219912" y="1401600"/>
                </a:lnTo>
                <a:lnTo>
                  <a:pt x="330256" y="1401600"/>
                </a:lnTo>
                <a:lnTo>
                  <a:pt x="330256" y="1334608"/>
                </a:lnTo>
                <a:lnTo>
                  <a:pt x="155218" y="1334608"/>
                </a:lnTo>
                <a:lnTo>
                  <a:pt x="152000" y="1331379"/>
                </a:lnTo>
                <a:lnTo>
                  <a:pt x="152000" y="1322500"/>
                </a:lnTo>
                <a:lnTo>
                  <a:pt x="155630" y="1319272"/>
                </a:lnTo>
                <a:lnTo>
                  <a:pt x="330256" y="1319272"/>
                </a:lnTo>
                <a:lnTo>
                  <a:pt x="330256" y="1249454"/>
                </a:lnTo>
                <a:lnTo>
                  <a:pt x="219504" y="1249454"/>
                </a:lnTo>
                <a:lnTo>
                  <a:pt x="216266" y="1246226"/>
                </a:lnTo>
                <a:lnTo>
                  <a:pt x="216266" y="1237347"/>
                </a:lnTo>
                <a:lnTo>
                  <a:pt x="219912" y="1234119"/>
                </a:lnTo>
                <a:lnTo>
                  <a:pt x="330256" y="1234119"/>
                </a:lnTo>
                <a:lnTo>
                  <a:pt x="330256" y="1149369"/>
                </a:lnTo>
                <a:lnTo>
                  <a:pt x="219504" y="1149369"/>
                </a:lnTo>
                <a:lnTo>
                  <a:pt x="216266" y="1146140"/>
                </a:lnTo>
                <a:lnTo>
                  <a:pt x="216266" y="1137262"/>
                </a:lnTo>
                <a:lnTo>
                  <a:pt x="219912" y="1134033"/>
                </a:lnTo>
                <a:lnTo>
                  <a:pt x="330256" y="1134033"/>
                </a:lnTo>
                <a:lnTo>
                  <a:pt x="330256" y="1049283"/>
                </a:lnTo>
                <a:lnTo>
                  <a:pt x="219504" y="1049283"/>
                </a:lnTo>
                <a:lnTo>
                  <a:pt x="216266" y="1045651"/>
                </a:lnTo>
                <a:lnTo>
                  <a:pt x="216266" y="1037176"/>
                </a:lnTo>
                <a:lnTo>
                  <a:pt x="219912" y="1033948"/>
                </a:lnTo>
                <a:lnTo>
                  <a:pt x="330256" y="1033948"/>
                </a:lnTo>
                <a:lnTo>
                  <a:pt x="330256" y="969780"/>
                </a:lnTo>
                <a:lnTo>
                  <a:pt x="155218" y="969780"/>
                </a:lnTo>
                <a:lnTo>
                  <a:pt x="152000" y="966551"/>
                </a:lnTo>
                <a:lnTo>
                  <a:pt x="152000" y="957673"/>
                </a:lnTo>
                <a:lnTo>
                  <a:pt x="155630" y="954444"/>
                </a:lnTo>
                <a:lnTo>
                  <a:pt x="330256" y="954444"/>
                </a:lnTo>
                <a:lnTo>
                  <a:pt x="330256" y="887452"/>
                </a:lnTo>
                <a:lnTo>
                  <a:pt x="219912" y="887452"/>
                </a:lnTo>
                <a:lnTo>
                  <a:pt x="216662" y="883820"/>
                </a:lnTo>
                <a:lnTo>
                  <a:pt x="216662" y="875345"/>
                </a:lnTo>
                <a:lnTo>
                  <a:pt x="220308" y="872116"/>
                </a:lnTo>
                <a:lnTo>
                  <a:pt x="330256" y="872116"/>
                </a:lnTo>
                <a:lnTo>
                  <a:pt x="330256" y="787366"/>
                </a:lnTo>
                <a:lnTo>
                  <a:pt x="219912" y="787366"/>
                </a:lnTo>
                <a:lnTo>
                  <a:pt x="216662" y="783734"/>
                </a:lnTo>
                <a:lnTo>
                  <a:pt x="216662" y="775259"/>
                </a:lnTo>
                <a:lnTo>
                  <a:pt x="220308" y="772031"/>
                </a:lnTo>
                <a:lnTo>
                  <a:pt x="330256" y="772031"/>
                </a:lnTo>
                <a:lnTo>
                  <a:pt x="330256" y="687281"/>
                </a:lnTo>
                <a:lnTo>
                  <a:pt x="219912" y="687281"/>
                </a:lnTo>
                <a:lnTo>
                  <a:pt x="216662" y="683649"/>
                </a:lnTo>
                <a:lnTo>
                  <a:pt x="216662" y="675174"/>
                </a:lnTo>
                <a:lnTo>
                  <a:pt x="220308" y="671945"/>
                </a:lnTo>
                <a:lnTo>
                  <a:pt x="330256" y="671945"/>
                </a:lnTo>
                <a:lnTo>
                  <a:pt x="330256" y="604952"/>
                </a:lnTo>
                <a:lnTo>
                  <a:pt x="155218" y="604952"/>
                </a:lnTo>
                <a:lnTo>
                  <a:pt x="152000" y="601724"/>
                </a:lnTo>
                <a:lnTo>
                  <a:pt x="152000" y="592845"/>
                </a:lnTo>
                <a:lnTo>
                  <a:pt x="155630" y="589617"/>
                </a:lnTo>
                <a:lnTo>
                  <a:pt x="330256" y="589617"/>
                </a:lnTo>
                <a:lnTo>
                  <a:pt x="330256" y="522624"/>
                </a:lnTo>
                <a:lnTo>
                  <a:pt x="219912" y="522624"/>
                </a:lnTo>
                <a:lnTo>
                  <a:pt x="216662" y="518992"/>
                </a:lnTo>
                <a:lnTo>
                  <a:pt x="216662" y="510517"/>
                </a:lnTo>
                <a:lnTo>
                  <a:pt x="220308" y="507288"/>
                </a:lnTo>
                <a:lnTo>
                  <a:pt x="330256" y="507288"/>
                </a:lnTo>
                <a:lnTo>
                  <a:pt x="330256" y="422539"/>
                </a:lnTo>
                <a:lnTo>
                  <a:pt x="219912" y="422539"/>
                </a:lnTo>
                <a:lnTo>
                  <a:pt x="216662" y="419310"/>
                </a:lnTo>
                <a:lnTo>
                  <a:pt x="216662" y="410431"/>
                </a:lnTo>
                <a:lnTo>
                  <a:pt x="220308" y="407203"/>
                </a:lnTo>
                <a:lnTo>
                  <a:pt x="330256" y="407203"/>
                </a:lnTo>
                <a:lnTo>
                  <a:pt x="330256" y="322449"/>
                </a:lnTo>
                <a:lnTo>
                  <a:pt x="219912" y="322449"/>
                </a:lnTo>
                <a:lnTo>
                  <a:pt x="216662" y="318825"/>
                </a:lnTo>
                <a:lnTo>
                  <a:pt x="216662" y="310342"/>
                </a:lnTo>
                <a:lnTo>
                  <a:pt x="220308" y="307109"/>
                </a:lnTo>
                <a:lnTo>
                  <a:pt x="330256" y="307109"/>
                </a:lnTo>
                <a:lnTo>
                  <a:pt x="330256" y="240129"/>
                </a:lnTo>
                <a:lnTo>
                  <a:pt x="155218" y="240129"/>
                </a:lnTo>
                <a:lnTo>
                  <a:pt x="152000" y="236896"/>
                </a:lnTo>
                <a:lnTo>
                  <a:pt x="152000" y="228022"/>
                </a:lnTo>
                <a:lnTo>
                  <a:pt x="155630" y="224789"/>
                </a:lnTo>
                <a:lnTo>
                  <a:pt x="330256" y="224789"/>
                </a:lnTo>
                <a:lnTo>
                  <a:pt x="330256" y="162235"/>
                </a:lnTo>
                <a:lnTo>
                  <a:pt x="219912" y="162235"/>
                </a:lnTo>
                <a:lnTo>
                  <a:pt x="216662" y="158611"/>
                </a:lnTo>
                <a:lnTo>
                  <a:pt x="216662" y="150128"/>
                </a:lnTo>
                <a:lnTo>
                  <a:pt x="220308" y="146896"/>
                </a:lnTo>
                <a:lnTo>
                  <a:pt x="330256" y="146896"/>
                </a:lnTo>
                <a:lnTo>
                  <a:pt x="330256" y="77486"/>
                </a:lnTo>
                <a:lnTo>
                  <a:pt x="219912" y="77486"/>
                </a:lnTo>
                <a:lnTo>
                  <a:pt x="216662" y="74253"/>
                </a:lnTo>
                <a:lnTo>
                  <a:pt x="216662" y="65379"/>
                </a:lnTo>
                <a:lnTo>
                  <a:pt x="220308" y="62146"/>
                </a:lnTo>
                <a:lnTo>
                  <a:pt x="330256" y="62146"/>
                </a:lnTo>
                <a:lnTo>
                  <a:pt x="330256" y="15344"/>
                </a:lnTo>
                <a:lnTo>
                  <a:pt x="15364" y="15335"/>
                </a:lnTo>
                <a:lnTo>
                  <a:pt x="345623" y="15335"/>
                </a:lnTo>
                <a:lnTo>
                  <a:pt x="345623" y="1965388"/>
                </a:lnTo>
                <a:close/>
              </a:path>
            </a:pathLst>
          </a:custGeom>
          <a:solidFill>
            <a:srgbClr val="FFFFFF"/>
          </a:solidFill>
        </p:spPr>
        <p:txBody>
          <a:bodyPr wrap="square" lIns="0" tIns="0" rIns="0" bIns="0" rtlCol="0"/>
          <a:lstStyle/>
          <a:p>
            <a:endParaRPr/>
          </a:p>
        </p:txBody>
      </p:sp>
      <p:sp>
        <p:nvSpPr>
          <p:cNvPr id="45" name="bg object 45"/>
          <p:cNvSpPr/>
          <p:nvPr/>
        </p:nvSpPr>
        <p:spPr>
          <a:xfrm>
            <a:off x="12954984" y="3375587"/>
            <a:ext cx="1378585" cy="483870"/>
          </a:xfrm>
          <a:custGeom>
            <a:avLst/>
            <a:gdLst/>
            <a:ahLst/>
            <a:cxnLst/>
            <a:rect l="l" t="t" r="r" b="b"/>
            <a:pathLst>
              <a:path w="1378584" h="483870">
                <a:moveTo>
                  <a:pt x="160723" y="483576"/>
                </a:moveTo>
                <a:lnTo>
                  <a:pt x="100864" y="482955"/>
                </a:lnTo>
                <a:lnTo>
                  <a:pt x="50109" y="479780"/>
                </a:lnTo>
                <a:lnTo>
                  <a:pt x="14480" y="473299"/>
                </a:lnTo>
                <a:lnTo>
                  <a:pt x="0" y="462759"/>
                </a:lnTo>
                <a:lnTo>
                  <a:pt x="12433" y="447497"/>
                </a:lnTo>
                <a:lnTo>
                  <a:pt x="48596" y="430008"/>
                </a:lnTo>
                <a:lnTo>
                  <a:pt x="100909" y="411532"/>
                </a:lnTo>
                <a:lnTo>
                  <a:pt x="161792" y="393310"/>
                </a:lnTo>
                <a:lnTo>
                  <a:pt x="223665" y="376583"/>
                </a:lnTo>
                <a:lnTo>
                  <a:pt x="227130" y="331625"/>
                </a:lnTo>
                <a:lnTo>
                  <a:pt x="238830" y="288930"/>
                </a:lnTo>
                <a:lnTo>
                  <a:pt x="258118" y="249554"/>
                </a:lnTo>
                <a:lnTo>
                  <a:pt x="284348" y="214554"/>
                </a:lnTo>
                <a:lnTo>
                  <a:pt x="316873" y="184987"/>
                </a:lnTo>
                <a:lnTo>
                  <a:pt x="355047" y="161907"/>
                </a:lnTo>
                <a:lnTo>
                  <a:pt x="402479" y="145345"/>
                </a:lnTo>
                <a:lnTo>
                  <a:pt x="451724" y="139491"/>
                </a:lnTo>
                <a:lnTo>
                  <a:pt x="501018" y="144165"/>
                </a:lnTo>
                <a:lnTo>
                  <a:pt x="548597" y="159189"/>
                </a:lnTo>
                <a:lnTo>
                  <a:pt x="592698" y="184382"/>
                </a:lnTo>
                <a:lnTo>
                  <a:pt x="615954" y="139796"/>
                </a:lnTo>
                <a:lnTo>
                  <a:pt x="645497" y="100642"/>
                </a:lnTo>
                <a:lnTo>
                  <a:pt x="680399" y="67309"/>
                </a:lnTo>
                <a:lnTo>
                  <a:pt x="719732" y="40189"/>
                </a:lnTo>
                <a:lnTo>
                  <a:pt x="762568" y="19670"/>
                </a:lnTo>
                <a:lnTo>
                  <a:pt x="807981" y="6144"/>
                </a:lnTo>
                <a:lnTo>
                  <a:pt x="855042" y="0"/>
                </a:lnTo>
                <a:lnTo>
                  <a:pt x="902824" y="1628"/>
                </a:lnTo>
                <a:lnTo>
                  <a:pt x="950399" y="11420"/>
                </a:lnTo>
                <a:lnTo>
                  <a:pt x="993692" y="28247"/>
                </a:lnTo>
                <a:lnTo>
                  <a:pt x="1032989" y="51431"/>
                </a:lnTo>
                <a:lnTo>
                  <a:pt x="1067835" y="80228"/>
                </a:lnTo>
                <a:lnTo>
                  <a:pt x="1097774" y="113896"/>
                </a:lnTo>
                <a:lnTo>
                  <a:pt x="1122350" y="151692"/>
                </a:lnTo>
                <a:lnTo>
                  <a:pt x="1141108" y="192872"/>
                </a:lnTo>
                <a:lnTo>
                  <a:pt x="1153592" y="236694"/>
                </a:lnTo>
                <a:lnTo>
                  <a:pt x="1159345" y="282416"/>
                </a:lnTo>
                <a:lnTo>
                  <a:pt x="1157913" y="329293"/>
                </a:lnTo>
                <a:lnTo>
                  <a:pt x="1148839" y="376583"/>
                </a:lnTo>
                <a:lnTo>
                  <a:pt x="1204122" y="387778"/>
                </a:lnTo>
                <a:lnTo>
                  <a:pt x="1265275" y="401703"/>
                </a:lnTo>
                <a:lnTo>
                  <a:pt x="1321705" y="417254"/>
                </a:lnTo>
                <a:lnTo>
                  <a:pt x="1362817" y="433328"/>
                </a:lnTo>
                <a:lnTo>
                  <a:pt x="1378017" y="448820"/>
                </a:lnTo>
                <a:lnTo>
                  <a:pt x="1361485" y="461259"/>
                </a:lnTo>
                <a:lnTo>
                  <a:pt x="1320653" y="470264"/>
                </a:lnTo>
                <a:lnTo>
                  <a:pt x="1265180" y="476408"/>
                </a:lnTo>
                <a:lnTo>
                  <a:pt x="1204723" y="480261"/>
                </a:lnTo>
                <a:lnTo>
                  <a:pt x="1148942" y="482395"/>
                </a:lnTo>
                <a:lnTo>
                  <a:pt x="223665" y="482395"/>
                </a:lnTo>
                <a:lnTo>
                  <a:pt x="160723" y="483576"/>
                </a:lnTo>
                <a:close/>
              </a:path>
            </a:pathLst>
          </a:custGeom>
          <a:solidFill>
            <a:srgbClr val="E900ED"/>
          </a:solidFill>
        </p:spPr>
        <p:txBody>
          <a:bodyPr wrap="square" lIns="0" tIns="0" rIns="0" bIns="0" rtlCol="0"/>
          <a:lstStyle/>
          <a:p>
            <a:endParaRPr/>
          </a:p>
        </p:txBody>
      </p:sp>
      <p:sp>
        <p:nvSpPr>
          <p:cNvPr id="46" name="bg object 46"/>
          <p:cNvSpPr/>
          <p:nvPr/>
        </p:nvSpPr>
        <p:spPr>
          <a:xfrm>
            <a:off x="12909559" y="3351517"/>
            <a:ext cx="1385570" cy="490220"/>
          </a:xfrm>
          <a:custGeom>
            <a:avLst/>
            <a:gdLst/>
            <a:ahLst/>
            <a:cxnLst/>
            <a:rect l="l" t="t" r="r" b="b"/>
            <a:pathLst>
              <a:path w="1385569" h="490220">
                <a:moveTo>
                  <a:pt x="602632" y="181907"/>
                </a:moveTo>
                <a:lnTo>
                  <a:pt x="594637" y="181907"/>
                </a:lnTo>
                <a:lnTo>
                  <a:pt x="620810" y="134171"/>
                </a:lnTo>
                <a:lnTo>
                  <a:pt x="654802" y="92153"/>
                </a:lnTo>
                <a:lnTo>
                  <a:pt x="695743" y="56754"/>
                </a:lnTo>
                <a:lnTo>
                  <a:pt x="742760" y="28877"/>
                </a:lnTo>
                <a:lnTo>
                  <a:pt x="794453" y="9513"/>
                </a:lnTo>
                <a:lnTo>
                  <a:pt x="847906" y="0"/>
                </a:lnTo>
                <a:lnTo>
                  <a:pt x="901819" y="424"/>
                </a:lnTo>
                <a:lnTo>
                  <a:pt x="932348" y="6435"/>
                </a:lnTo>
                <a:lnTo>
                  <a:pt x="858281" y="6435"/>
                </a:lnTo>
                <a:lnTo>
                  <a:pt x="811646" y="12725"/>
                </a:lnTo>
                <a:lnTo>
                  <a:pt x="766676" y="26331"/>
                </a:lnTo>
                <a:lnTo>
                  <a:pt x="724299" y="46804"/>
                </a:lnTo>
                <a:lnTo>
                  <a:pt x="685440" y="73697"/>
                </a:lnTo>
                <a:lnTo>
                  <a:pt x="651024" y="106560"/>
                </a:lnTo>
                <a:lnTo>
                  <a:pt x="621959" y="144985"/>
                </a:lnTo>
                <a:lnTo>
                  <a:pt x="602632" y="181907"/>
                </a:lnTo>
                <a:close/>
              </a:path>
              <a:path w="1385569" h="490220">
                <a:moveTo>
                  <a:pt x="1267824" y="482747"/>
                </a:moveTo>
                <a:lnTo>
                  <a:pt x="126896" y="482747"/>
                </a:lnTo>
                <a:lnTo>
                  <a:pt x="226929" y="481742"/>
                </a:lnTo>
                <a:lnTo>
                  <a:pt x="1152206" y="481742"/>
                </a:lnTo>
                <a:lnTo>
                  <a:pt x="1255413" y="476771"/>
                </a:lnTo>
                <a:lnTo>
                  <a:pt x="1321287" y="470008"/>
                </a:lnTo>
                <a:lnTo>
                  <a:pt x="1358139" y="462689"/>
                </a:lnTo>
                <a:lnTo>
                  <a:pt x="1374278" y="456048"/>
                </a:lnTo>
                <a:lnTo>
                  <a:pt x="1378015" y="451321"/>
                </a:lnTo>
                <a:lnTo>
                  <a:pt x="1375018" y="445928"/>
                </a:lnTo>
                <a:lnTo>
                  <a:pt x="1359599" y="436500"/>
                </a:lnTo>
                <a:lnTo>
                  <a:pt x="1323037" y="422911"/>
                </a:lnTo>
                <a:lnTo>
                  <a:pt x="1256609" y="405032"/>
                </a:lnTo>
                <a:lnTo>
                  <a:pt x="1150674" y="382543"/>
                </a:lnTo>
                <a:lnTo>
                  <a:pt x="1149858" y="382035"/>
                </a:lnTo>
                <a:lnTo>
                  <a:pt x="1148837" y="380397"/>
                </a:lnTo>
                <a:lnTo>
                  <a:pt x="1148755" y="379288"/>
                </a:lnTo>
                <a:lnTo>
                  <a:pt x="1148939" y="378474"/>
                </a:lnTo>
                <a:lnTo>
                  <a:pt x="1157863" y="332095"/>
                </a:lnTo>
                <a:lnTo>
                  <a:pt x="1159365" y="286007"/>
                </a:lnTo>
                <a:lnTo>
                  <a:pt x="1153851" y="240959"/>
                </a:lnTo>
                <a:lnTo>
                  <a:pt x="1141725" y="197700"/>
                </a:lnTo>
                <a:lnTo>
                  <a:pt x="1123394" y="156977"/>
                </a:lnTo>
                <a:lnTo>
                  <a:pt x="1099262" y="119538"/>
                </a:lnTo>
                <a:lnTo>
                  <a:pt x="1069736" y="86132"/>
                </a:lnTo>
                <a:lnTo>
                  <a:pt x="1035221" y="57507"/>
                </a:lnTo>
                <a:lnTo>
                  <a:pt x="996123" y="34412"/>
                </a:lnTo>
                <a:lnTo>
                  <a:pt x="952846" y="17594"/>
                </a:lnTo>
                <a:lnTo>
                  <a:pt x="905657" y="7908"/>
                </a:lnTo>
                <a:lnTo>
                  <a:pt x="858281" y="6435"/>
                </a:lnTo>
                <a:lnTo>
                  <a:pt x="932348" y="6435"/>
                </a:lnTo>
                <a:lnTo>
                  <a:pt x="998861" y="27936"/>
                </a:lnTo>
                <a:lnTo>
                  <a:pt x="1038634" y="51335"/>
                </a:lnTo>
                <a:lnTo>
                  <a:pt x="1073800" y="80321"/>
                </a:lnTo>
                <a:lnTo>
                  <a:pt x="1103950" y="114144"/>
                </a:lnTo>
                <a:lnTo>
                  <a:pt x="1128679" y="152053"/>
                </a:lnTo>
                <a:lnTo>
                  <a:pt x="1147576" y="193299"/>
                </a:lnTo>
                <a:lnTo>
                  <a:pt x="1160235" y="237130"/>
                </a:lnTo>
                <a:lnTo>
                  <a:pt x="1166247" y="282797"/>
                </a:lnTo>
                <a:lnTo>
                  <a:pt x="1165205" y="329550"/>
                </a:lnTo>
                <a:lnTo>
                  <a:pt x="1156699" y="376637"/>
                </a:lnTo>
                <a:lnTo>
                  <a:pt x="1269179" y="400974"/>
                </a:lnTo>
                <a:lnTo>
                  <a:pt x="1337079" y="420381"/>
                </a:lnTo>
                <a:lnTo>
                  <a:pt x="1371445" y="435092"/>
                </a:lnTo>
                <a:lnTo>
                  <a:pt x="1383714" y="445507"/>
                </a:lnTo>
                <a:lnTo>
                  <a:pt x="1385061" y="451916"/>
                </a:lnTo>
                <a:lnTo>
                  <a:pt x="1381821" y="458779"/>
                </a:lnTo>
                <a:lnTo>
                  <a:pt x="1369668" y="466074"/>
                </a:lnTo>
                <a:lnTo>
                  <a:pt x="1343530" y="473267"/>
                </a:lnTo>
                <a:lnTo>
                  <a:pt x="1298085" y="479895"/>
                </a:lnTo>
                <a:lnTo>
                  <a:pt x="1267824" y="482747"/>
                </a:lnTo>
                <a:close/>
              </a:path>
              <a:path w="1385569" h="490220">
                <a:moveTo>
                  <a:pt x="1055124" y="196965"/>
                </a:moveTo>
                <a:lnTo>
                  <a:pt x="1054614" y="196864"/>
                </a:lnTo>
                <a:lnTo>
                  <a:pt x="1053389" y="196864"/>
                </a:lnTo>
                <a:lnTo>
                  <a:pt x="1052164" y="196151"/>
                </a:lnTo>
                <a:lnTo>
                  <a:pt x="1021151" y="151703"/>
                </a:lnTo>
                <a:lnTo>
                  <a:pt x="971518" y="109889"/>
                </a:lnTo>
                <a:lnTo>
                  <a:pt x="934471" y="91060"/>
                </a:lnTo>
                <a:lnTo>
                  <a:pt x="874446" y="75277"/>
                </a:lnTo>
                <a:lnTo>
                  <a:pt x="872609" y="75074"/>
                </a:lnTo>
                <a:lnTo>
                  <a:pt x="871282" y="73345"/>
                </a:lnTo>
                <a:lnTo>
                  <a:pt x="871690" y="69578"/>
                </a:lnTo>
                <a:lnTo>
                  <a:pt x="873425" y="68258"/>
                </a:lnTo>
                <a:lnTo>
                  <a:pt x="875365" y="68461"/>
                </a:lnTo>
                <a:lnTo>
                  <a:pt x="937151" y="84715"/>
                </a:lnTo>
                <a:lnTo>
                  <a:pt x="975308" y="104117"/>
                </a:lnTo>
                <a:lnTo>
                  <a:pt x="1013790" y="134089"/>
                </a:lnTo>
                <a:lnTo>
                  <a:pt x="1048363" y="176165"/>
                </a:lnTo>
                <a:lnTo>
                  <a:pt x="1058595" y="193608"/>
                </a:lnTo>
                <a:lnTo>
                  <a:pt x="1057982" y="195643"/>
                </a:lnTo>
                <a:lnTo>
                  <a:pt x="1056247" y="196548"/>
                </a:lnTo>
                <a:lnTo>
                  <a:pt x="1055737" y="196864"/>
                </a:lnTo>
                <a:lnTo>
                  <a:pt x="1055124" y="196965"/>
                </a:lnTo>
                <a:close/>
              </a:path>
              <a:path w="1385569" h="490220">
                <a:moveTo>
                  <a:pt x="151183" y="489881"/>
                </a:moveTo>
                <a:lnTo>
                  <a:pt x="65352" y="487129"/>
                </a:lnTo>
                <a:lnTo>
                  <a:pt x="20580" y="480572"/>
                </a:lnTo>
                <a:lnTo>
                  <a:pt x="3278" y="472712"/>
                </a:lnTo>
                <a:lnTo>
                  <a:pt x="0" y="466062"/>
                </a:lnTo>
                <a:lnTo>
                  <a:pt x="1537" y="458806"/>
                </a:lnTo>
                <a:lnTo>
                  <a:pt x="34282" y="436635"/>
                </a:lnTo>
                <a:lnTo>
                  <a:pt x="75523" y="420353"/>
                </a:lnTo>
                <a:lnTo>
                  <a:pt x="139967" y="399787"/>
                </a:lnTo>
                <a:lnTo>
                  <a:pt x="179444" y="388543"/>
                </a:lnTo>
                <a:lnTo>
                  <a:pt x="223562" y="376744"/>
                </a:lnTo>
                <a:lnTo>
                  <a:pt x="227498" y="331698"/>
                </a:lnTo>
                <a:lnTo>
                  <a:pt x="239597" y="288937"/>
                </a:lnTo>
                <a:lnTo>
                  <a:pt x="259228" y="249506"/>
                </a:lnTo>
                <a:lnTo>
                  <a:pt x="285758" y="214451"/>
                </a:lnTo>
                <a:lnTo>
                  <a:pt x="318555" y="184818"/>
                </a:lnTo>
                <a:lnTo>
                  <a:pt x="356986" y="161651"/>
                </a:lnTo>
                <a:lnTo>
                  <a:pt x="404340" y="144985"/>
                </a:lnTo>
                <a:lnTo>
                  <a:pt x="453428" y="138835"/>
                </a:lnTo>
                <a:lnTo>
                  <a:pt x="502605" y="143043"/>
                </a:lnTo>
                <a:lnTo>
                  <a:pt x="511006" y="145585"/>
                </a:lnTo>
                <a:lnTo>
                  <a:pt x="457944" y="145585"/>
                </a:lnTo>
                <a:lnTo>
                  <a:pt x="432928" y="146962"/>
                </a:lnTo>
                <a:lnTo>
                  <a:pt x="383698" y="158029"/>
                </a:lnTo>
                <a:lnTo>
                  <a:pt x="315465" y="195879"/>
                </a:lnTo>
                <a:lnTo>
                  <a:pt x="279174" y="232897"/>
                </a:lnTo>
                <a:lnTo>
                  <a:pt x="252178" y="277006"/>
                </a:lnTo>
                <a:lnTo>
                  <a:pt x="235585" y="326404"/>
                </a:lnTo>
                <a:lnTo>
                  <a:pt x="230580" y="378474"/>
                </a:lnTo>
                <a:lnTo>
                  <a:pt x="230502" y="380905"/>
                </a:lnTo>
                <a:lnTo>
                  <a:pt x="229481" y="382340"/>
                </a:lnTo>
                <a:lnTo>
                  <a:pt x="124868" y="411549"/>
                </a:lnTo>
                <a:lnTo>
                  <a:pt x="59874" y="433489"/>
                </a:lnTo>
                <a:lnTo>
                  <a:pt x="24310" y="449254"/>
                </a:lnTo>
                <a:lnTo>
                  <a:pt x="6837" y="465056"/>
                </a:lnTo>
                <a:lnTo>
                  <a:pt x="10736" y="469418"/>
                </a:lnTo>
                <a:lnTo>
                  <a:pt x="26746" y="474926"/>
                </a:lnTo>
                <a:lnTo>
                  <a:pt x="62817" y="479923"/>
                </a:lnTo>
                <a:lnTo>
                  <a:pt x="126896" y="482747"/>
                </a:lnTo>
                <a:lnTo>
                  <a:pt x="1267824" y="482747"/>
                </a:lnTo>
                <a:lnTo>
                  <a:pt x="1233568" y="485153"/>
                </a:lnTo>
                <a:lnTo>
                  <a:pt x="1195041" y="487129"/>
                </a:lnTo>
                <a:lnTo>
                  <a:pt x="1152514" y="488655"/>
                </a:lnTo>
                <a:lnTo>
                  <a:pt x="227033" y="488655"/>
                </a:lnTo>
                <a:lnTo>
                  <a:pt x="186544" y="489571"/>
                </a:lnTo>
                <a:lnTo>
                  <a:pt x="151183" y="489881"/>
                </a:lnTo>
                <a:close/>
              </a:path>
              <a:path w="1385569" h="490220">
                <a:moveTo>
                  <a:pt x="595962" y="190759"/>
                </a:moveTo>
                <a:lnTo>
                  <a:pt x="594839" y="190556"/>
                </a:lnTo>
                <a:lnTo>
                  <a:pt x="594022" y="189935"/>
                </a:lnTo>
                <a:lnTo>
                  <a:pt x="562395" y="170644"/>
                </a:lnTo>
                <a:lnTo>
                  <a:pt x="528740" y="156772"/>
                </a:lnTo>
                <a:lnTo>
                  <a:pt x="493706" y="148394"/>
                </a:lnTo>
                <a:lnTo>
                  <a:pt x="457944" y="145585"/>
                </a:lnTo>
                <a:lnTo>
                  <a:pt x="511006" y="145585"/>
                </a:lnTo>
                <a:lnTo>
                  <a:pt x="550223" y="157453"/>
                </a:lnTo>
                <a:lnTo>
                  <a:pt x="594637" y="181907"/>
                </a:lnTo>
                <a:lnTo>
                  <a:pt x="602632" y="181907"/>
                </a:lnTo>
                <a:lnTo>
                  <a:pt x="599228" y="188409"/>
                </a:lnTo>
                <a:lnTo>
                  <a:pt x="598820" y="189426"/>
                </a:lnTo>
                <a:lnTo>
                  <a:pt x="598003" y="190138"/>
                </a:lnTo>
                <a:lnTo>
                  <a:pt x="595962" y="190759"/>
                </a:lnTo>
                <a:close/>
              </a:path>
              <a:path w="1385569" h="490220">
                <a:moveTo>
                  <a:pt x="1086566" y="310917"/>
                </a:moveTo>
                <a:lnTo>
                  <a:pt x="1082687" y="310917"/>
                </a:lnTo>
                <a:lnTo>
                  <a:pt x="1081054" y="309391"/>
                </a:lnTo>
                <a:lnTo>
                  <a:pt x="1081054" y="307447"/>
                </a:lnTo>
                <a:lnTo>
                  <a:pt x="1080446" y="293772"/>
                </a:lnTo>
                <a:lnTo>
                  <a:pt x="1078948" y="279731"/>
                </a:lnTo>
                <a:lnTo>
                  <a:pt x="1076589" y="265536"/>
                </a:lnTo>
                <a:lnTo>
                  <a:pt x="1073035" y="249770"/>
                </a:lnTo>
                <a:lnTo>
                  <a:pt x="1073026" y="249506"/>
                </a:lnTo>
                <a:lnTo>
                  <a:pt x="1074112" y="247735"/>
                </a:lnTo>
                <a:lnTo>
                  <a:pt x="1075949" y="247226"/>
                </a:lnTo>
                <a:lnTo>
                  <a:pt x="1077787" y="246819"/>
                </a:lnTo>
                <a:lnTo>
                  <a:pt x="1079624" y="247928"/>
                </a:lnTo>
                <a:lnTo>
                  <a:pt x="1087327" y="293330"/>
                </a:lnTo>
                <a:lnTo>
                  <a:pt x="1088001" y="309391"/>
                </a:lnTo>
                <a:lnTo>
                  <a:pt x="1086566" y="310917"/>
                </a:lnTo>
                <a:close/>
              </a:path>
            </a:pathLst>
          </a:custGeom>
          <a:solidFill>
            <a:srgbClr val="FFFFFF"/>
          </a:solidFill>
        </p:spPr>
        <p:txBody>
          <a:bodyPr wrap="square" lIns="0" tIns="0" rIns="0" bIns="0" rtlCol="0"/>
          <a:lstStyle/>
          <a:p>
            <a:endParaRPr/>
          </a:p>
        </p:txBody>
      </p:sp>
      <p:sp>
        <p:nvSpPr>
          <p:cNvPr id="47" name="bg object 47"/>
          <p:cNvSpPr/>
          <p:nvPr/>
        </p:nvSpPr>
        <p:spPr>
          <a:xfrm>
            <a:off x="12624503" y="1591171"/>
            <a:ext cx="1114425" cy="1114425"/>
          </a:xfrm>
          <a:custGeom>
            <a:avLst/>
            <a:gdLst/>
            <a:ahLst/>
            <a:cxnLst/>
            <a:rect l="l" t="t" r="r" b="b"/>
            <a:pathLst>
              <a:path w="1114425" h="1114425">
                <a:moveTo>
                  <a:pt x="525172" y="1050344"/>
                </a:moveTo>
                <a:lnTo>
                  <a:pt x="477374" y="1048199"/>
                </a:lnTo>
                <a:lnTo>
                  <a:pt x="430778" y="1041889"/>
                </a:lnTo>
                <a:lnTo>
                  <a:pt x="385570" y="1031598"/>
                </a:lnTo>
                <a:lnTo>
                  <a:pt x="341933" y="1017511"/>
                </a:lnTo>
                <a:lnTo>
                  <a:pt x="300055" y="999813"/>
                </a:lnTo>
                <a:lnTo>
                  <a:pt x="260119" y="978688"/>
                </a:lnTo>
                <a:lnTo>
                  <a:pt x="222313" y="954322"/>
                </a:lnTo>
                <a:lnTo>
                  <a:pt x="186821" y="926898"/>
                </a:lnTo>
                <a:lnTo>
                  <a:pt x="153829" y="896602"/>
                </a:lnTo>
                <a:lnTo>
                  <a:pt x="123522" y="863618"/>
                </a:lnTo>
                <a:lnTo>
                  <a:pt x="96087" y="828132"/>
                </a:lnTo>
                <a:lnTo>
                  <a:pt x="71707" y="790328"/>
                </a:lnTo>
                <a:lnTo>
                  <a:pt x="50569" y="750390"/>
                </a:lnTo>
                <a:lnTo>
                  <a:pt x="32859" y="708504"/>
                </a:lnTo>
                <a:lnTo>
                  <a:pt x="18761" y="664855"/>
                </a:lnTo>
                <a:lnTo>
                  <a:pt x="8462" y="619626"/>
                </a:lnTo>
                <a:lnTo>
                  <a:pt x="2146" y="573004"/>
                </a:lnTo>
                <a:lnTo>
                  <a:pt x="0" y="525172"/>
                </a:lnTo>
                <a:lnTo>
                  <a:pt x="2146" y="477339"/>
                </a:lnTo>
                <a:lnTo>
                  <a:pt x="8462" y="430717"/>
                </a:lnTo>
                <a:lnTo>
                  <a:pt x="18761" y="385488"/>
                </a:lnTo>
                <a:lnTo>
                  <a:pt x="32859" y="341839"/>
                </a:lnTo>
                <a:lnTo>
                  <a:pt x="50569" y="299953"/>
                </a:lnTo>
                <a:lnTo>
                  <a:pt x="71707" y="260015"/>
                </a:lnTo>
                <a:lnTo>
                  <a:pt x="96087" y="222211"/>
                </a:lnTo>
                <a:lnTo>
                  <a:pt x="123522" y="186725"/>
                </a:lnTo>
                <a:lnTo>
                  <a:pt x="153829" y="153741"/>
                </a:lnTo>
                <a:lnTo>
                  <a:pt x="186821" y="123445"/>
                </a:lnTo>
                <a:lnTo>
                  <a:pt x="222313" y="96022"/>
                </a:lnTo>
                <a:lnTo>
                  <a:pt x="260119" y="71655"/>
                </a:lnTo>
                <a:lnTo>
                  <a:pt x="300055" y="50530"/>
                </a:lnTo>
                <a:lnTo>
                  <a:pt x="341933" y="32832"/>
                </a:lnTo>
                <a:lnTo>
                  <a:pt x="385570" y="18745"/>
                </a:lnTo>
                <a:lnTo>
                  <a:pt x="430778" y="8454"/>
                </a:lnTo>
                <a:lnTo>
                  <a:pt x="477374" y="2144"/>
                </a:lnTo>
                <a:lnTo>
                  <a:pt x="525172" y="0"/>
                </a:lnTo>
                <a:lnTo>
                  <a:pt x="572969" y="2146"/>
                </a:lnTo>
                <a:lnTo>
                  <a:pt x="619565" y="8462"/>
                </a:lnTo>
                <a:lnTo>
                  <a:pt x="664773" y="18761"/>
                </a:lnTo>
                <a:lnTo>
                  <a:pt x="708410" y="32859"/>
                </a:lnTo>
                <a:lnTo>
                  <a:pt x="750289" y="50569"/>
                </a:lnTo>
                <a:lnTo>
                  <a:pt x="790224" y="71707"/>
                </a:lnTo>
                <a:lnTo>
                  <a:pt x="828030" y="96087"/>
                </a:lnTo>
                <a:lnTo>
                  <a:pt x="863522" y="123522"/>
                </a:lnTo>
                <a:lnTo>
                  <a:pt x="896514" y="153829"/>
                </a:lnTo>
                <a:lnTo>
                  <a:pt x="926821" y="186821"/>
                </a:lnTo>
                <a:lnTo>
                  <a:pt x="954257" y="222313"/>
                </a:lnTo>
                <a:lnTo>
                  <a:pt x="978636" y="260119"/>
                </a:lnTo>
                <a:lnTo>
                  <a:pt x="999774" y="300055"/>
                </a:lnTo>
                <a:lnTo>
                  <a:pt x="1017484" y="341933"/>
                </a:lnTo>
                <a:lnTo>
                  <a:pt x="1031582" y="385570"/>
                </a:lnTo>
                <a:lnTo>
                  <a:pt x="1041881" y="430778"/>
                </a:lnTo>
                <a:lnTo>
                  <a:pt x="1048197" y="477374"/>
                </a:lnTo>
                <a:lnTo>
                  <a:pt x="1050344" y="525172"/>
                </a:lnTo>
                <a:lnTo>
                  <a:pt x="525172" y="525172"/>
                </a:lnTo>
                <a:lnTo>
                  <a:pt x="525172" y="1050344"/>
                </a:lnTo>
                <a:close/>
              </a:path>
              <a:path w="1114425" h="1114425">
                <a:moveTo>
                  <a:pt x="589177" y="1114349"/>
                </a:moveTo>
                <a:lnTo>
                  <a:pt x="589177" y="589177"/>
                </a:lnTo>
                <a:lnTo>
                  <a:pt x="1114349" y="589177"/>
                </a:lnTo>
                <a:lnTo>
                  <a:pt x="1112202" y="636974"/>
                </a:lnTo>
                <a:lnTo>
                  <a:pt x="1105887" y="683570"/>
                </a:lnTo>
                <a:lnTo>
                  <a:pt x="1095587" y="728779"/>
                </a:lnTo>
                <a:lnTo>
                  <a:pt x="1081490" y="772415"/>
                </a:lnTo>
                <a:lnTo>
                  <a:pt x="1063779" y="814294"/>
                </a:lnTo>
                <a:lnTo>
                  <a:pt x="1042641" y="854229"/>
                </a:lnTo>
                <a:lnTo>
                  <a:pt x="1018262" y="892035"/>
                </a:lnTo>
                <a:lnTo>
                  <a:pt x="990826" y="927527"/>
                </a:lnTo>
                <a:lnTo>
                  <a:pt x="960519" y="960519"/>
                </a:lnTo>
                <a:lnTo>
                  <a:pt x="927527" y="990826"/>
                </a:lnTo>
                <a:lnTo>
                  <a:pt x="892035" y="1018262"/>
                </a:lnTo>
                <a:lnTo>
                  <a:pt x="854229" y="1042641"/>
                </a:lnTo>
                <a:lnTo>
                  <a:pt x="814294" y="1063779"/>
                </a:lnTo>
                <a:lnTo>
                  <a:pt x="772415" y="1081490"/>
                </a:lnTo>
                <a:lnTo>
                  <a:pt x="728779" y="1095587"/>
                </a:lnTo>
                <a:lnTo>
                  <a:pt x="683570" y="1105887"/>
                </a:lnTo>
                <a:lnTo>
                  <a:pt x="636974" y="1112202"/>
                </a:lnTo>
                <a:lnTo>
                  <a:pt x="589177" y="1114349"/>
                </a:lnTo>
                <a:close/>
              </a:path>
            </a:pathLst>
          </a:custGeom>
          <a:solidFill>
            <a:srgbClr val="E900ED"/>
          </a:solidFill>
        </p:spPr>
        <p:txBody>
          <a:bodyPr wrap="square" lIns="0" tIns="0" rIns="0" bIns="0" rtlCol="0"/>
          <a:lstStyle/>
          <a:p>
            <a:endParaRPr/>
          </a:p>
        </p:txBody>
      </p:sp>
      <p:sp>
        <p:nvSpPr>
          <p:cNvPr id="48" name="bg object 48"/>
          <p:cNvSpPr/>
          <p:nvPr/>
        </p:nvSpPr>
        <p:spPr>
          <a:xfrm>
            <a:off x="13244393" y="2211061"/>
            <a:ext cx="534670" cy="534670"/>
          </a:xfrm>
          <a:custGeom>
            <a:avLst/>
            <a:gdLst/>
            <a:ahLst/>
            <a:cxnLst/>
            <a:rect l="l" t="t" r="r" b="b"/>
            <a:pathLst>
              <a:path w="534669" h="534669">
                <a:moveTo>
                  <a:pt x="4454" y="534081"/>
                </a:moveTo>
                <a:lnTo>
                  <a:pt x="2110" y="534081"/>
                </a:lnTo>
                <a:lnTo>
                  <a:pt x="0" y="532205"/>
                </a:lnTo>
                <a:lnTo>
                  <a:pt x="0" y="2110"/>
                </a:lnTo>
                <a:lnTo>
                  <a:pt x="1875" y="0"/>
                </a:lnTo>
                <a:lnTo>
                  <a:pt x="531971" y="0"/>
                </a:lnTo>
                <a:lnTo>
                  <a:pt x="534081" y="1875"/>
                </a:lnTo>
                <a:lnTo>
                  <a:pt x="534081" y="4454"/>
                </a:lnTo>
                <a:lnTo>
                  <a:pt x="533880" y="8909"/>
                </a:lnTo>
                <a:lnTo>
                  <a:pt x="8909" y="8909"/>
                </a:lnTo>
                <a:lnTo>
                  <a:pt x="8909" y="525406"/>
                </a:lnTo>
                <a:lnTo>
                  <a:pt x="100122" y="525406"/>
                </a:lnTo>
                <a:lnTo>
                  <a:pt x="99556" y="525535"/>
                </a:lnTo>
                <a:lnTo>
                  <a:pt x="52605" y="531913"/>
                </a:lnTo>
                <a:lnTo>
                  <a:pt x="4454" y="534081"/>
                </a:lnTo>
                <a:close/>
              </a:path>
              <a:path w="534669" h="534669">
                <a:moveTo>
                  <a:pt x="100122" y="525406"/>
                </a:moveTo>
                <a:lnTo>
                  <a:pt x="8909" y="525406"/>
                </a:lnTo>
                <a:lnTo>
                  <a:pt x="55667" y="522933"/>
                </a:lnTo>
                <a:lnTo>
                  <a:pt x="101260" y="516415"/>
                </a:lnTo>
                <a:lnTo>
                  <a:pt x="145507" y="506033"/>
                </a:lnTo>
                <a:lnTo>
                  <a:pt x="188229" y="491967"/>
                </a:lnTo>
                <a:lnTo>
                  <a:pt x="229246" y="474395"/>
                </a:lnTo>
                <a:lnTo>
                  <a:pt x="268377" y="453499"/>
                </a:lnTo>
                <a:lnTo>
                  <a:pt x="305444" y="429458"/>
                </a:lnTo>
                <a:lnTo>
                  <a:pt x="340265" y="402452"/>
                </a:lnTo>
                <a:lnTo>
                  <a:pt x="372661" y="372661"/>
                </a:lnTo>
                <a:lnTo>
                  <a:pt x="402452" y="340265"/>
                </a:lnTo>
                <a:lnTo>
                  <a:pt x="429458" y="305444"/>
                </a:lnTo>
                <a:lnTo>
                  <a:pt x="453499" y="268377"/>
                </a:lnTo>
                <a:lnTo>
                  <a:pt x="474395" y="229246"/>
                </a:lnTo>
                <a:lnTo>
                  <a:pt x="491967" y="188229"/>
                </a:lnTo>
                <a:lnTo>
                  <a:pt x="506033" y="145507"/>
                </a:lnTo>
                <a:lnTo>
                  <a:pt x="516415" y="101260"/>
                </a:lnTo>
                <a:lnTo>
                  <a:pt x="522933" y="55667"/>
                </a:lnTo>
                <a:lnTo>
                  <a:pt x="525406" y="8909"/>
                </a:lnTo>
                <a:lnTo>
                  <a:pt x="533880" y="8909"/>
                </a:lnTo>
                <a:lnTo>
                  <a:pt x="531913" y="52605"/>
                </a:lnTo>
                <a:lnTo>
                  <a:pt x="525535" y="99556"/>
                </a:lnTo>
                <a:lnTo>
                  <a:pt x="515136" y="145119"/>
                </a:lnTo>
                <a:lnTo>
                  <a:pt x="500902" y="189106"/>
                </a:lnTo>
                <a:lnTo>
                  <a:pt x="483024" y="231328"/>
                </a:lnTo>
                <a:lnTo>
                  <a:pt x="461687" y="271599"/>
                </a:lnTo>
                <a:lnTo>
                  <a:pt x="437082" y="309729"/>
                </a:lnTo>
                <a:lnTo>
                  <a:pt x="409395" y="345530"/>
                </a:lnTo>
                <a:lnTo>
                  <a:pt x="378815" y="378815"/>
                </a:lnTo>
                <a:lnTo>
                  <a:pt x="345530" y="409395"/>
                </a:lnTo>
                <a:lnTo>
                  <a:pt x="309729" y="437082"/>
                </a:lnTo>
                <a:lnTo>
                  <a:pt x="271599" y="461687"/>
                </a:lnTo>
                <a:lnTo>
                  <a:pt x="231328" y="483024"/>
                </a:lnTo>
                <a:lnTo>
                  <a:pt x="189106" y="500902"/>
                </a:lnTo>
                <a:lnTo>
                  <a:pt x="145119" y="515136"/>
                </a:lnTo>
                <a:lnTo>
                  <a:pt x="100122" y="525406"/>
                </a:lnTo>
                <a:close/>
              </a:path>
            </a:pathLst>
          </a:custGeom>
          <a:solidFill>
            <a:srgbClr val="FFFFFF"/>
          </a:solidFill>
        </p:spPr>
        <p:txBody>
          <a:bodyPr wrap="square" lIns="0" tIns="0" rIns="0" bIns="0" rtlCol="0"/>
          <a:lstStyle/>
          <a:p>
            <a:endParaRPr/>
          </a:p>
        </p:txBody>
      </p:sp>
      <p:sp>
        <p:nvSpPr>
          <p:cNvPr id="49" name="bg object 49"/>
          <p:cNvSpPr/>
          <p:nvPr/>
        </p:nvSpPr>
        <p:spPr>
          <a:xfrm>
            <a:off x="16145264" y="5123340"/>
            <a:ext cx="812165" cy="1065530"/>
          </a:xfrm>
          <a:custGeom>
            <a:avLst/>
            <a:gdLst/>
            <a:ahLst/>
            <a:cxnLst/>
            <a:rect l="l" t="t" r="r" b="b"/>
            <a:pathLst>
              <a:path w="812165" h="1065529">
                <a:moveTo>
                  <a:pt x="138936" y="708475"/>
                </a:moveTo>
                <a:lnTo>
                  <a:pt x="104461" y="674662"/>
                </a:lnTo>
                <a:lnTo>
                  <a:pt x="74199" y="636966"/>
                </a:lnTo>
                <a:lnTo>
                  <a:pt x="48548" y="595785"/>
                </a:lnTo>
                <a:lnTo>
                  <a:pt x="27905" y="551515"/>
                </a:lnTo>
                <a:lnTo>
                  <a:pt x="12667" y="504550"/>
                </a:lnTo>
                <a:lnTo>
                  <a:pt x="3233" y="455288"/>
                </a:lnTo>
                <a:lnTo>
                  <a:pt x="0" y="404124"/>
                </a:lnTo>
                <a:lnTo>
                  <a:pt x="2738" y="356974"/>
                </a:lnTo>
                <a:lnTo>
                  <a:pt x="10739" y="311427"/>
                </a:lnTo>
                <a:lnTo>
                  <a:pt x="23649" y="267896"/>
                </a:lnTo>
                <a:lnTo>
                  <a:pt x="41232" y="226474"/>
                </a:lnTo>
                <a:lnTo>
                  <a:pt x="63160" y="187552"/>
                </a:lnTo>
                <a:lnTo>
                  <a:pt x="89128" y="151436"/>
                </a:lnTo>
                <a:lnTo>
                  <a:pt x="118832" y="118428"/>
                </a:lnTo>
                <a:lnTo>
                  <a:pt x="151969" y="88834"/>
                </a:lnTo>
                <a:lnTo>
                  <a:pt x="188234" y="62958"/>
                </a:lnTo>
                <a:lnTo>
                  <a:pt x="227325" y="41105"/>
                </a:lnTo>
                <a:lnTo>
                  <a:pt x="269040" y="23547"/>
                </a:lnTo>
                <a:lnTo>
                  <a:pt x="312851" y="10667"/>
                </a:lnTo>
                <a:lnTo>
                  <a:pt x="358578" y="2717"/>
                </a:lnTo>
                <a:lnTo>
                  <a:pt x="405862" y="0"/>
                </a:lnTo>
                <a:lnTo>
                  <a:pt x="453237" y="2721"/>
                </a:lnTo>
                <a:lnTo>
                  <a:pt x="499007" y="10682"/>
                </a:lnTo>
                <a:lnTo>
                  <a:pt x="542858" y="23578"/>
                </a:lnTo>
                <a:lnTo>
                  <a:pt x="584486" y="41105"/>
                </a:lnTo>
                <a:lnTo>
                  <a:pt x="623489" y="62890"/>
                </a:lnTo>
                <a:lnTo>
                  <a:pt x="659754" y="88746"/>
                </a:lnTo>
                <a:lnTo>
                  <a:pt x="692891" y="118323"/>
                </a:lnTo>
                <a:lnTo>
                  <a:pt x="722595" y="151318"/>
                </a:lnTo>
                <a:lnTo>
                  <a:pt x="748563" y="187429"/>
                </a:lnTo>
                <a:lnTo>
                  <a:pt x="770491" y="226352"/>
                </a:lnTo>
                <a:lnTo>
                  <a:pt x="788074" y="267786"/>
                </a:lnTo>
                <a:lnTo>
                  <a:pt x="801026" y="311515"/>
                </a:lnTo>
                <a:lnTo>
                  <a:pt x="808998" y="357026"/>
                </a:lnTo>
                <a:lnTo>
                  <a:pt x="811724" y="404124"/>
                </a:lnTo>
                <a:lnTo>
                  <a:pt x="808385" y="456183"/>
                </a:lnTo>
                <a:lnTo>
                  <a:pt x="798646" y="506238"/>
                </a:lnTo>
                <a:lnTo>
                  <a:pt x="782920" y="553883"/>
                </a:lnTo>
                <a:lnTo>
                  <a:pt x="761622" y="598710"/>
                </a:lnTo>
                <a:lnTo>
                  <a:pt x="735167" y="640315"/>
                </a:lnTo>
                <a:lnTo>
                  <a:pt x="703969" y="678292"/>
                </a:lnTo>
                <a:lnTo>
                  <a:pt x="684077" y="697296"/>
                </a:lnTo>
                <a:lnTo>
                  <a:pt x="173459" y="697296"/>
                </a:lnTo>
                <a:lnTo>
                  <a:pt x="163999" y="698060"/>
                </a:lnTo>
                <a:lnTo>
                  <a:pt x="155040" y="700265"/>
                </a:lnTo>
                <a:lnTo>
                  <a:pt x="146659" y="703781"/>
                </a:lnTo>
                <a:lnTo>
                  <a:pt x="138936" y="708475"/>
                </a:lnTo>
                <a:close/>
              </a:path>
              <a:path w="812165" h="1065529">
                <a:moveTo>
                  <a:pt x="629001" y="741733"/>
                </a:moveTo>
                <a:lnTo>
                  <a:pt x="621199" y="724060"/>
                </a:lnTo>
                <a:lnTo>
                  <a:pt x="608266" y="709977"/>
                </a:lnTo>
                <a:lnTo>
                  <a:pt x="591386" y="700663"/>
                </a:lnTo>
                <a:lnTo>
                  <a:pt x="571743" y="697296"/>
                </a:lnTo>
                <a:lnTo>
                  <a:pt x="684077" y="697296"/>
                </a:lnTo>
                <a:lnTo>
                  <a:pt x="668442" y="712233"/>
                </a:lnTo>
                <a:lnTo>
                  <a:pt x="629001" y="741733"/>
                </a:lnTo>
                <a:close/>
              </a:path>
              <a:path w="812165" h="1065529">
                <a:moveTo>
                  <a:pt x="395196" y="1065088"/>
                </a:moveTo>
                <a:lnTo>
                  <a:pt x="343697" y="1057625"/>
                </a:lnTo>
                <a:lnTo>
                  <a:pt x="296644" y="1037914"/>
                </a:lnTo>
                <a:lnTo>
                  <a:pt x="256057" y="1007458"/>
                </a:lnTo>
                <a:lnTo>
                  <a:pt x="223959" y="967759"/>
                </a:lnTo>
                <a:lnTo>
                  <a:pt x="202369" y="920319"/>
                </a:lnTo>
                <a:lnTo>
                  <a:pt x="594759" y="920599"/>
                </a:lnTo>
                <a:lnTo>
                  <a:pt x="576819" y="961578"/>
                </a:lnTo>
                <a:lnTo>
                  <a:pt x="551066" y="996999"/>
                </a:lnTo>
                <a:lnTo>
                  <a:pt x="518765" y="1025962"/>
                </a:lnTo>
                <a:lnTo>
                  <a:pt x="481177" y="1047564"/>
                </a:lnTo>
                <a:lnTo>
                  <a:pt x="439566" y="1060907"/>
                </a:lnTo>
                <a:lnTo>
                  <a:pt x="395196" y="1065088"/>
                </a:lnTo>
                <a:close/>
              </a:path>
            </a:pathLst>
          </a:custGeom>
          <a:solidFill>
            <a:srgbClr val="E900ED"/>
          </a:solidFill>
        </p:spPr>
        <p:txBody>
          <a:bodyPr wrap="square" lIns="0" tIns="0" rIns="0" bIns="0" rtlCol="0"/>
          <a:lstStyle/>
          <a:p>
            <a:endParaRPr/>
          </a:p>
        </p:txBody>
      </p:sp>
      <p:sp>
        <p:nvSpPr>
          <p:cNvPr id="50" name="bg object 50"/>
          <p:cNvSpPr/>
          <p:nvPr/>
        </p:nvSpPr>
        <p:spPr>
          <a:xfrm>
            <a:off x="16259501" y="5497840"/>
            <a:ext cx="501015" cy="525145"/>
          </a:xfrm>
          <a:custGeom>
            <a:avLst/>
            <a:gdLst/>
            <a:ahLst/>
            <a:cxnLst/>
            <a:rect l="l" t="t" r="r" b="b"/>
            <a:pathLst>
              <a:path w="501015" h="525145">
                <a:moveTo>
                  <a:pt x="472944" y="525138"/>
                </a:moveTo>
                <a:lnTo>
                  <a:pt x="27506" y="525138"/>
                </a:lnTo>
                <a:lnTo>
                  <a:pt x="16814" y="522981"/>
                </a:lnTo>
                <a:lnTo>
                  <a:pt x="8069" y="517103"/>
                </a:lnTo>
                <a:lnTo>
                  <a:pt x="2166" y="508395"/>
                </a:lnTo>
                <a:lnTo>
                  <a:pt x="0" y="497749"/>
                </a:lnTo>
                <a:lnTo>
                  <a:pt x="0" y="461417"/>
                </a:lnTo>
                <a:lnTo>
                  <a:pt x="2166" y="450771"/>
                </a:lnTo>
                <a:lnTo>
                  <a:pt x="8069" y="442063"/>
                </a:lnTo>
                <a:lnTo>
                  <a:pt x="16814" y="436185"/>
                </a:lnTo>
                <a:lnTo>
                  <a:pt x="27506" y="434028"/>
                </a:lnTo>
                <a:lnTo>
                  <a:pt x="472944" y="434028"/>
                </a:lnTo>
                <a:lnTo>
                  <a:pt x="483636" y="436185"/>
                </a:lnTo>
                <a:lnTo>
                  <a:pt x="492381" y="442063"/>
                </a:lnTo>
                <a:lnTo>
                  <a:pt x="498284" y="450771"/>
                </a:lnTo>
                <a:lnTo>
                  <a:pt x="500450" y="461417"/>
                </a:lnTo>
                <a:lnTo>
                  <a:pt x="500450" y="497749"/>
                </a:lnTo>
                <a:lnTo>
                  <a:pt x="498402" y="508278"/>
                </a:lnTo>
                <a:lnTo>
                  <a:pt x="492486" y="516998"/>
                </a:lnTo>
                <a:lnTo>
                  <a:pt x="483675" y="522941"/>
                </a:lnTo>
                <a:lnTo>
                  <a:pt x="472944" y="525138"/>
                </a:lnTo>
                <a:close/>
              </a:path>
              <a:path w="501015" h="525145">
                <a:moveTo>
                  <a:pt x="472944" y="433190"/>
                </a:moveTo>
                <a:lnTo>
                  <a:pt x="27506" y="433190"/>
                </a:lnTo>
                <a:lnTo>
                  <a:pt x="16814" y="431032"/>
                </a:lnTo>
                <a:lnTo>
                  <a:pt x="8069" y="425155"/>
                </a:lnTo>
                <a:lnTo>
                  <a:pt x="2166" y="416447"/>
                </a:lnTo>
                <a:lnTo>
                  <a:pt x="0" y="405801"/>
                </a:lnTo>
                <a:lnTo>
                  <a:pt x="0" y="369469"/>
                </a:lnTo>
                <a:lnTo>
                  <a:pt x="2166" y="358823"/>
                </a:lnTo>
                <a:lnTo>
                  <a:pt x="8069" y="350115"/>
                </a:lnTo>
                <a:lnTo>
                  <a:pt x="16814" y="344237"/>
                </a:lnTo>
                <a:lnTo>
                  <a:pt x="27506" y="342080"/>
                </a:lnTo>
                <a:lnTo>
                  <a:pt x="473225" y="342080"/>
                </a:lnTo>
                <a:lnTo>
                  <a:pt x="483917" y="344237"/>
                </a:lnTo>
                <a:lnTo>
                  <a:pt x="492662" y="350115"/>
                </a:lnTo>
                <a:lnTo>
                  <a:pt x="498565" y="358823"/>
                </a:lnTo>
                <a:lnTo>
                  <a:pt x="500731" y="369469"/>
                </a:lnTo>
                <a:lnTo>
                  <a:pt x="500731" y="405801"/>
                </a:lnTo>
                <a:lnTo>
                  <a:pt x="498521" y="416487"/>
                </a:lnTo>
                <a:lnTo>
                  <a:pt x="492521" y="425260"/>
                </a:lnTo>
                <a:lnTo>
                  <a:pt x="483680" y="431150"/>
                </a:lnTo>
                <a:lnTo>
                  <a:pt x="472944" y="433190"/>
                </a:lnTo>
                <a:close/>
              </a:path>
              <a:path w="501015" h="525145">
                <a:moveTo>
                  <a:pt x="346638" y="104245"/>
                </a:moveTo>
                <a:lnTo>
                  <a:pt x="291625" y="104245"/>
                </a:lnTo>
                <a:lnTo>
                  <a:pt x="291906" y="53939"/>
                </a:lnTo>
                <a:lnTo>
                  <a:pt x="295967" y="34493"/>
                </a:lnTo>
                <a:lnTo>
                  <a:pt x="306712" y="18690"/>
                </a:lnTo>
                <a:lnTo>
                  <a:pt x="322614" y="8074"/>
                </a:lnTo>
                <a:lnTo>
                  <a:pt x="342147" y="4192"/>
                </a:lnTo>
                <a:lnTo>
                  <a:pt x="346638" y="4192"/>
                </a:lnTo>
                <a:lnTo>
                  <a:pt x="382284" y="18725"/>
                </a:lnTo>
                <a:lnTo>
                  <a:pt x="396880" y="54218"/>
                </a:lnTo>
                <a:lnTo>
                  <a:pt x="392937" y="73707"/>
                </a:lnTo>
                <a:lnTo>
                  <a:pt x="382179" y="89607"/>
                </a:lnTo>
                <a:lnTo>
                  <a:pt x="366211" y="100319"/>
                </a:lnTo>
                <a:lnTo>
                  <a:pt x="346638" y="104245"/>
                </a:lnTo>
                <a:close/>
              </a:path>
              <a:path w="501015" h="525145">
                <a:moveTo>
                  <a:pt x="227350" y="103965"/>
                </a:moveTo>
                <a:lnTo>
                  <a:pt x="161671" y="103965"/>
                </a:lnTo>
                <a:lnTo>
                  <a:pt x="151185" y="102900"/>
                </a:lnTo>
                <a:lnTo>
                  <a:pt x="118227" y="80869"/>
                </a:lnTo>
                <a:lnTo>
                  <a:pt x="109464" y="51982"/>
                </a:lnTo>
                <a:lnTo>
                  <a:pt x="113556" y="31716"/>
                </a:lnTo>
                <a:lnTo>
                  <a:pt x="124726" y="15196"/>
                </a:lnTo>
                <a:lnTo>
                  <a:pt x="141317" y="4074"/>
                </a:lnTo>
                <a:lnTo>
                  <a:pt x="161671" y="0"/>
                </a:lnTo>
                <a:lnTo>
                  <a:pt x="175143" y="0"/>
                </a:lnTo>
                <a:lnTo>
                  <a:pt x="195379" y="4074"/>
                </a:lnTo>
                <a:lnTo>
                  <a:pt x="211982" y="15196"/>
                </a:lnTo>
                <a:lnTo>
                  <a:pt x="223218" y="31716"/>
                </a:lnTo>
                <a:lnTo>
                  <a:pt x="227350" y="51982"/>
                </a:lnTo>
                <a:lnTo>
                  <a:pt x="227350" y="103965"/>
                </a:lnTo>
                <a:close/>
              </a:path>
            </a:pathLst>
          </a:custGeom>
          <a:solidFill>
            <a:srgbClr val="FFFFFF"/>
          </a:solidFill>
        </p:spPr>
        <p:txBody>
          <a:bodyPr wrap="square" lIns="0" tIns="0" rIns="0" bIns="0" rtlCol="0"/>
          <a:lstStyle/>
          <a:p>
            <a:endParaRPr/>
          </a:p>
        </p:txBody>
      </p:sp>
      <p:sp>
        <p:nvSpPr>
          <p:cNvPr id="51" name="bg object 51"/>
          <p:cNvSpPr/>
          <p:nvPr/>
        </p:nvSpPr>
        <p:spPr>
          <a:xfrm>
            <a:off x="15940082" y="4791035"/>
            <a:ext cx="1320800" cy="1384300"/>
          </a:xfrm>
          <a:custGeom>
            <a:avLst/>
            <a:gdLst/>
            <a:ahLst/>
            <a:cxnLst/>
            <a:rect l="l" t="t" r="r" b="b"/>
            <a:pathLst>
              <a:path w="1320800" h="1384300">
                <a:moveTo>
                  <a:pt x="574555" y="228600"/>
                </a:moveTo>
                <a:lnTo>
                  <a:pt x="565012" y="228600"/>
                </a:lnTo>
                <a:lnTo>
                  <a:pt x="565012" y="0"/>
                </a:lnTo>
                <a:lnTo>
                  <a:pt x="574555" y="0"/>
                </a:lnTo>
                <a:lnTo>
                  <a:pt x="574555" y="228600"/>
                </a:lnTo>
                <a:close/>
              </a:path>
              <a:path w="1320800" h="1384300">
                <a:moveTo>
                  <a:pt x="171494" y="406400"/>
                </a:moveTo>
                <a:lnTo>
                  <a:pt x="163916" y="406400"/>
                </a:lnTo>
                <a:lnTo>
                  <a:pt x="1689" y="241300"/>
                </a:lnTo>
                <a:lnTo>
                  <a:pt x="0" y="241300"/>
                </a:lnTo>
                <a:lnTo>
                  <a:pt x="1689" y="228600"/>
                </a:lnTo>
                <a:lnTo>
                  <a:pt x="8420" y="228600"/>
                </a:lnTo>
                <a:lnTo>
                  <a:pt x="169810" y="393700"/>
                </a:lnTo>
                <a:lnTo>
                  <a:pt x="171494" y="393700"/>
                </a:lnTo>
                <a:lnTo>
                  <a:pt x="171494" y="406400"/>
                </a:lnTo>
                <a:close/>
              </a:path>
              <a:path w="1320800" h="1384300">
                <a:moveTo>
                  <a:pt x="350195" y="1130300"/>
                </a:moveTo>
                <a:lnTo>
                  <a:pt x="332565" y="1130300"/>
                </a:lnTo>
                <a:lnTo>
                  <a:pt x="323167" y="1117600"/>
                </a:lnTo>
                <a:lnTo>
                  <a:pt x="317084" y="1104900"/>
                </a:lnTo>
                <a:lnTo>
                  <a:pt x="314922" y="1092200"/>
                </a:lnTo>
                <a:lnTo>
                  <a:pt x="316930" y="1079500"/>
                </a:lnTo>
                <a:lnTo>
                  <a:pt x="322570" y="1066800"/>
                </a:lnTo>
                <a:lnTo>
                  <a:pt x="331262" y="1054100"/>
                </a:lnTo>
                <a:lnTo>
                  <a:pt x="342428" y="1041400"/>
                </a:lnTo>
                <a:lnTo>
                  <a:pt x="302197" y="1016000"/>
                </a:lnTo>
                <a:lnTo>
                  <a:pt x="266509" y="977900"/>
                </a:lnTo>
                <a:lnTo>
                  <a:pt x="235616" y="939800"/>
                </a:lnTo>
                <a:lnTo>
                  <a:pt x="209772" y="901700"/>
                </a:lnTo>
                <a:lnTo>
                  <a:pt x="189230" y="850900"/>
                </a:lnTo>
                <a:lnTo>
                  <a:pt x="174244" y="800100"/>
                </a:lnTo>
                <a:lnTo>
                  <a:pt x="165067" y="762000"/>
                </a:lnTo>
                <a:lnTo>
                  <a:pt x="161951" y="711200"/>
                </a:lnTo>
                <a:lnTo>
                  <a:pt x="164701" y="660400"/>
                </a:lnTo>
                <a:lnTo>
                  <a:pt x="172744" y="609600"/>
                </a:lnTo>
                <a:lnTo>
                  <a:pt x="185772" y="571500"/>
                </a:lnTo>
                <a:lnTo>
                  <a:pt x="203476" y="533400"/>
                </a:lnTo>
                <a:lnTo>
                  <a:pt x="225547" y="482600"/>
                </a:lnTo>
                <a:lnTo>
                  <a:pt x="251676" y="457200"/>
                </a:lnTo>
                <a:lnTo>
                  <a:pt x="281556" y="419100"/>
                </a:lnTo>
                <a:lnTo>
                  <a:pt x="314877" y="393700"/>
                </a:lnTo>
                <a:lnTo>
                  <a:pt x="351330" y="368300"/>
                </a:lnTo>
                <a:lnTo>
                  <a:pt x="390607" y="342900"/>
                </a:lnTo>
                <a:lnTo>
                  <a:pt x="432399" y="317500"/>
                </a:lnTo>
                <a:lnTo>
                  <a:pt x="476397" y="304800"/>
                </a:lnTo>
                <a:lnTo>
                  <a:pt x="569498" y="304800"/>
                </a:lnTo>
                <a:lnTo>
                  <a:pt x="523081" y="317500"/>
                </a:lnTo>
                <a:lnTo>
                  <a:pt x="478220" y="317500"/>
                </a:lnTo>
                <a:lnTo>
                  <a:pt x="435217" y="330200"/>
                </a:lnTo>
                <a:lnTo>
                  <a:pt x="394372" y="355600"/>
                </a:lnTo>
                <a:lnTo>
                  <a:pt x="355987" y="368300"/>
                </a:lnTo>
                <a:lnTo>
                  <a:pt x="320362" y="393700"/>
                </a:lnTo>
                <a:lnTo>
                  <a:pt x="287801" y="431800"/>
                </a:lnTo>
                <a:lnTo>
                  <a:pt x="258603" y="457200"/>
                </a:lnTo>
                <a:lnTo>
                  <a:pt x="233071" y="495300"/>
                </a:lnTo>
                <a:lnTo>
                  <a:pt x="211505" y="533400"/>
                </a:lnTo>
                <a:lnTo>
                  <a:pt x="194207" y="571500"/>
                </a:lnTo>
                <a:lnTo>
                  <a:pt x="181478" y="609600"/>
                </a:lnTo>
                <a:lnTo>
                  <a:pt x="173620" y="660400"/>
                </a:lnTo>
                <a:lnTo>
                  <a:pt x="170933" y="711200"/>
                </a:lnTo>
                <a:lnTo>
                  <a:pt x="174061" y="762000"/>
                </a:lnTo>
                <a:lnTo>
                  <a:pt x="183270" y="800100"/>
                </a:lnTo>
                <a:lnTo>
                  <a:pt x="198301" y="850900"/>
                </a:lnTo>
                <a:lnTo>
                  <a:pt x="218894" y="889000"/>
                </a:lnTo>
                <a:lnTo>
                  <a:pt x="244790" y="939800"/>
                </a:lnTo>
                <a:lnTo>
                  <a:pt x="275727" y="977900"/>
                </a:lnTo>
                <a:lnTo>
                  <a:pt x="311448" y="1003300"/>
                </a:lnTo>
                <a:lnTo>
                  <a:pt x="351691" y="1041400"/>
                </a:lnTo>
                <a:lnTo>
                  <a:pt x="365163" y="1041400"/>
                </a:lnTo>
                <a:lnTo>
                  <a:pt x="350195" y="1054100"/>
                </a:lnTo>
                <a:lnTo>
                  <a:pt x="337622" y="1054100"/>
                </a:lnTo>
                <a:lnTo>
                  <a:pt x="328574" y="1066800"/>
                </a:lnTo>
                <a:lnTo>
                  <a:pt x="324184" y="1079500"/>
                </a:lnTo>
                <a:lnTo>
                  <a:pt x="423544" y="1079500"/>
                </a:lnTo>
                <a:lnTo>
                  <a:pt x="423544" y="1092200"/>
                </a:lnTo>
                <a:lnTo>
                  <a:pt x="324184" y="1092200"/>
                </a:lnTo>
                <a:lnTo>
                  <a:pt x="328574" y="1104900"/>
                </a:lnTo>
                <a:lnTo>
                  <a:pt x="337622" y="1117600"/>
                </a:lnTo>
                <a:lnTo>
                  <a:pt x="350195" y="1130300"/>
                </a:lnTo>
                <a:close/>
              </a:path>
              <a:path w="1320800" h="1384300">
                <a:moveTo>
                  <a:pt x="807154" y="1130300"/>
                </a:moveTo>
                <a:lnTo>
                  <a:pt x="789081" y="1130300"/>
                </a:lnTo>
                <a:lnTo>
                  <a:pt x="801654" y="1117600"/>
                </a:lnTo>
                <a:lnTo>
                  <a:pt x="810702" y="1104900"/>
                </a:lnTo>
                <a:lnTo>
                  <a:pt x="815092" y="1092200"/>
                </a:lnTo>
                <a:lnTo>
                  <a:pt x="700575" y="1092200"/>
                </a:lnTo>
                <a:lnTo>
                  <a:pt x="700575" y="1079500"/>
                </a:lnTo>
                <a:lnTo>
                  <a:pt x="815092" y="1079500"/>
                </a:lnTo>
                <a:lnTo>
                  <a:pt x="810702" y="1066800"/>
                </a:lnTo>
                <a:lnTo>
                  <a:pt x="801654" y="1054100"/>
                </a:lnTo>
                <a:lnTo>
                  <a:pt x="789081" y="1054100"/>
                </a:lnTo>
                <a:lnTo>
                  <a:pt x="774113" y="1041400"/>
                </a:lnTo>
                <a:lnTo>
                  <a:pt x="787585" y="1041400"/>
                </a:lnTo>
                <a:lnTo>
                  <a:pt x="827828" y="1003300"/>
                </a:lnTo>
                <a:lnTo>
                  <a:pt x="863544" y="977900"/>
                </a:lnTo>
                <a:lnTo>
                  <a:pt x="894471" y="939800"/>
                </a:lnTo>
                <a:lnTo>
                  <a:pt x="920346" y="889000"/>
                </a:lnTo>
                <a:lnTo>
                  <a:pt x="940906" y="850900"/>
                </a:lnTo>
                <a:lnTo>
                  <a:pt x="955887" y="800100"/>
                </a:lnTo>
                <a:lnTo>
                  <a:pt x="965027" y="762000"/>
                </a:lnTo>
                <a:lnTo>
                  <a:pt x="968062" y="711200"/>
                </a:lnTo>
                <a:lnTo>
                  <a:pt x="965376" y="660400"/>
                </a:lnTo>
                <a:lnTo>
                  <a:pt x="957517" y="609600"/>
                </a:lnTo>
                <a:lnTo>
                  <a:pt x="944788" y="571500"/>
                </a:lnTo>
                <a:lnTo>
                  <a:pt x="927490" y="533400"/>
                </a:lnTo>
                <a:lnTo>
                  <a:pt x="905924" y="495300"/>
                </a:lnTo>
                <a:lnTo>
                  <a:pt x="880392" y="457200"/>
                </a:lnTo>
                <a:lnTo>
                  <a:pt x="851194" y="431800"/>
                </a:lnTo>
                <a:lnTo>
                  <a:pt x="818633" y="393700"/>
                </a:lnTo>
                <a:lnTo>
                  <a:pt x="783009" y="368300"/>
                </a:lnTo>
                <a:lnTo>
                  <a:pt x="744623" y="355600"/>
                </a:lnTo>
                <a:lnTo>
                  <a:pt x="703778" y="330200"/>
                </a:lnTo>
                <a:lnTo>
                  <a:pt x="660775" y="317500"/>
                </a:lnTo>
                <a:lnTo>
                  <a:pt x="615914" y="317500"/>
                </a:lnTo>
                <a:lnTo>
                  <a:pt x="569498" y="304800"/>
                </a:lnTo>
                <a:lnTo>
                  <a:pt x="663160" y="304800"/>
                </a:lnTo>
                <a:lnTo>
                  <a:pt x="707160" y="317500"/>
                </a:lnTo>
                <a:lnTo>
                  <a:pt x="748956" y="342900"/>
                </a:lnTo>
                <a:lnTo>
                  <a:pt x="788239" y="368300"/>
                </a:lnTo>
                <a:lnTo>
                  <a:pt x="824702" y="393700"/>
                </a:lnTo>
                <a:lnTo>
                  <a:pt x="858036" y="419100"/>
                </a:lnTo>
                <a:lnTo>
                  <a:pt x="887933" y="457200"/>
                </a:lnTo>
                <a:lnTo>
                  <a:pt x="914084" y="482600"/>
                </a:lnTo>
                <a:lnTo>
                  <a:pt x="936183" y="533400"/>
                </a:lnTo>
                <a:lnTo>
                  <a:pt x="953921" y="571500"/>
                </a:lnTo>
                <a:lnTo>
                  <a:pt x="966989" y="609600"/>
                </a:lnTo>
                <a:lnTo>
                  <a:pt x="975080" y="660400"/>
                </a:lnTo>
                <a:lnTo>
                  <a:pt x="977886" y="711200"/>
                </a:lnTo>
                <a:lnTo>
                  <a:pt x="974770" y="762000"/>
                </a:lnTo>
                <a:lnTo>
                  <a:pt x="965593" y="800100"/>
                </a:lnTo>
                <a:lnTo>
                  <a:pt x="950607" y="850900"/>
                </a:lnTo>
                <a:lnTo>
                  <a:pt x="930065" y="901700"/>
                </a:lnTo>
                <a:lnTo>
                  <a:pt x="904221" y="939800"/>
                </a:lnTo>
                <a:lnTo>
                  <a:pt x="873328" y="977900"/>
                </a:lnTo>
                <a:lnTo>
                  <a:pt x="837640" y="1016000"/>
                </a:lnTo>
                <a:lnTo>
                  <a:pt x="797409" y="1041400"/>
                </a:lnTo>
                <a:lnTo>
                  <a:pt x="808575" y="1054100"/>
                </a:lnTo>
                <a:lnTo>
                  <a:pt x="817267" y="1066800"/>
                </a:lnTo>
                <a:lnTo>
                  <a:pt x="822907" y="1079500"/>
                </a:lnTo>
                <a:lnTo>
                  <a:pt x="824916" y="1092200"/>
                </a:lnTo>
                <a:lnTo>
                  <a:pt x="822714" y="1104900"/>
                </a:lnTo>
                <a:lnTo>
                  <a:pt x="816565" y="1117600"/>
                </a:lnTo>
                <a:lnTo>
                  <a:pt x="807154" y="1130300"/>
                </a:lnTo>
                <a:close/>
              </a:path>
              <a:path w="1320800" h="1384300">
                <a:moveTo>
                  <a:pt x="238296" y="685800"/>
                </a:moveTo>
                <a:lnTo>
                  <a:pt x="229034" y="685800"/>
                </a:lnTo>
                <a:lnTo>
                  <a:pt x="236475" y="635000"/>
                </a:lnTo>
                <a:lnTo>
                  <a:pt x="250454" y="596900"/>
                </a:lnTo>
                <a:lnTo>
                  <a:pt x="270522" y="546100"/>
                </a:lnTo>
                <a:lnTo>
                  <a:pt x="296232" y="508000"/>
                </a:lnTo>
                <a:lnTo>
                  <a:pt x="327135" y="469900"/>
                </a:lnTo>
                <a:lnTo>
                  <a:pt x="362783" y="444500"/>
                </a:lnTo>
                <a:lnTo>
                  <a:pt x="402727" y="419100"/>
                </a:lnTo>
                <a:lnTo>
                  <a:pt x="446520" y="393700"/>
                </a:lnTo>
                <a:lnTo>
                  <a:pt x="493714" y="381000"/>
                </a:lnTo>
                <a:lnTo>
                  <a:pt x="499889" y="381000"/>
                </a:lnTo>
                <a:lnTo>
                  <a:pt x="498486" y="393700"/>
                </a:lnTo>
                <a:lnTo>
                  <a:pt x="495960" y="393700"/>
                </a:lnTo>
                <a:lnTo>
                  <a:pt x="450032" y="406400"/>
                </a:lnTo>
                <a:lnTo>
                  <a:pt x="407411" y="419100"/>
                </a:lnTo>
                <a:lnTo>
                  <a:pt x="368531" y="444500"/>
                </a:lnTo>
                <a:lnTo>
                  <a:pt x="333831" y="482600"/>
                </a:lnTo>
                <a:lnTo>
                  <a:pt x="303746" y="520700"/>
                </a:lnTo>
                <a:lnTo>
                  <a:pt x="278714" y="558800"/>
                </a:lnTo>
                <a:lnTo>
                  <a:pt x="259170" y="596900"/>
                </a:lnTo>
                <a:lnTo>
                  <a:pt x="245552" y="647700"/>
                </a:lnTo>
                <a:lnTo>
                  <a:pt x="238296" y="685800"/>
                </a:lnTo>
                <a:close/>
              </a:path>
              <a:path w="1320800" h="1384300">
                <a:moveTo>
                  <a:pt x="236051" y="698500"/>
                </a:moveTo>
                <a:lnTo>
                  <a:pt x="230718" y="698500"/>
                </a:lnTo>
                <a:lnTo>
                  <a:pt x="228753" y="685800"/>
                </a:lnTo>
                <a:lnTo>
                  <a:pt x="238015" y="685800"/>
                </a:lnTo>
                <a:lnTo>
                  <a:pt x="236051" y="698500"/>
                </a:lnTo>
                <a:close/>
              </a:path>
              <a:path w="1320800" h="1384300">
                <a:moveTo>
                  <a:pt x="427755" y="787400"/>
                </a:moveTo>
                <a:lnTo>
                  <a:pt x="418211" y="787400"/>
                </a:lnTo>
                <a:lnTo>
                  <a:pt x="422049" y="762000"/>
                </a:lnTo>
                <a:lnTo>
                  <a:pt x="432491" y="749300"/>
                </a:lnTo>
                <a:lnTo>
                  <a:pt x="447933" y="736600"/>
                </a:lnTo>
                <a:lnTo>
                  <a:pt x="496832" y="736600"/>
                </a:lnTo>
                <a:lnTo>
                  <a:pt x="512274" y="749300"/>
                </a:lnTo>
                <a:lnTo>
                  <a:pt x="439298" y="749300"/>
                </a:lnTo>
                <a:lnTo>
                  <a:pt x="430855" y="762000"/>
                </a:lnTo>
                <a:lnTo>
                  <a:pt x="427755" y="787400"/>
                </a:lnTo>
                <a:close/>
              </a:path>
              <a:path w="1320800" h="1384300">
                <a:moveTo>
                  <a:pt x="629002" y="825500"/>
                </a:moveTo>
                <a:lnTo>
                  <a:pt x="619178" y="825500"/>
                </a:lnTo>
                <a:lnTo>
                  <a:pt x="619458" y="787400"/>
                </a:lnTo>
                <a:lnTo>
                  <a:pt x="623296" y="762000"/>
                </a:lnTo>
                <a:lnTo>
                  <a:pt x="633738" y="749300"/>
                </a:lnTo>
                <a:lnTo>
                  <a:pt x="649180" y="736600"/>
                </a:lnTo>
                <a:lnTo>
                  <a:pt x="699022" y="736600"/>
                </a:lnTo>
                <a:lnTo>
                  <a:pt x="706469" y="749300"/>
                </a:lnTo>
                <a:lnTo>
                  <a:pt x="640825" y="749300"/>
                </a:lnTo>
                <a:lnTo>
                  <a:pt x="632383" y="762000"/>
                </a:lnTo>
                <a:lnTo>
                  <a:pt x="629282" y="787400"/>
                </a:lnTo>
                <a:lnTo>
                  <a:pt x="629002" y="825500"/>
                </a:lnTo>
                <a:close/>
              </a:path>
              <a:path w="1320800" h="1384300">
                <a:moveTo>
                  <a:pt x="249523" y="812800"/>
                </a:moveTo>
                <a:lnTo>
                  <a:pt x="239980" y="812800"/>
                </a:lnTo>
                <a:lnTo>
                  <a:pt x="236621" y="800100"/>
                </a:lnTo>
                <a:lnTo>
                  <a:pt x="233735" y="774700"/>
                </a:lnTo>
                <a:lnTo>
                  <a:pt x="231376" y="762000"/>
                </a:lnTo>
                <a:lnTo>
                  <a:pt x="229595" y="749300"/>
                </a:lnTo>
                <a:lnTo>
                  <a:pt x="238858" y="749300"/>
                </a:lnTo>
                <a:lnTo>
                  <a:pt x="240594" y="762000"/>
                </a:lnTo>
                <a:lnTo>
                  <a:pt x="242857" y="774700"/>
                </a:lnTo>
                <a:lnTo>
                  <a:pt x="245646" y="787400"/>
                </a:lnTo>
                <a:lnTo>
                  <a:pt x="248962" y="800100"/>
                </a:lnTo>
                <a:lnTo>
                  <a:pt x="249523" y="812800"/>
                </a:lnTo>
                <a:close/>
              </a:path>
              <a:path w="1320800" h="1384300">
                <a:moveTo>
                  <a:pt x="526554" y="825500"/>
                </a:moveTo>
                <a:lnTo>
                  <a:pt x="517572" y="825500"/>
                </a:lnTo>
                <a:lnTo>
                  <a:pt x="517572" y="787400"/>
                </a:lnTo>
                <a:lnTo>
                  <a:pt x="514471" y="762000"/>
                </a:lnTo>
                <a:lnTo>
                  <a:pt x="506029" y="749300"/>
                </a:lnTo>
                <a:lnTo>
                  <a:pt x="512274" y="749300"/>
                </a:lnTo>
                <a:lnTo>
                  <a:pt x="522716" y="762000"/>
                </a:lnTo>
                <a:lnTo>
                  <a:pt x="526554" y="787400"/>
                </a:lnTo>
                <a:lnTo>
                  <a:pt x="526554" y="825500"/>
                </a:lnTo>
                <a:close/>
              </a:path>
              <a:path w="1320800" h="1384300">
                <a:moveTo>
                  <a:pt x="712613" y="762000"/>
                </a:moveTo>
                <a:lnTo>
                  <a:pt x="705171" y="762000"/>
                </a:lnTo>
                <a:lnTo>
                  <a:pt x="700294" y="749300"/>
                </a:lnTo>
                <a:lnTo>
                  <a:pt x="706469" y="749300"/>
                </a:lnTo>
                <a:lnTo>
                  <a:pt x="712613" y="762000"/>
                </a:lnTo>
                <a:close/>
              </a:path>
              <a:path w="1320800" h="1384300">
                <a:moveTo>
                  <a:pt x="691062" y="825500"/>
                </a:moveTo>
                <a:lnTo>
                  <a:pt x="672507" y="825500"/>
                </a:lnTo>
                <a:lnTo>
                  <a:pt x="687764" y="812800"/>
                </a:lnTo>
                <a:lnTo>
                  <a:pt x="700259" y="812800"/>
                </a:lnTo>
                <a:lnTo>
                  <a:pt x="708701" y="800100"/>
                </a:lnTo>
                <a:lnTo>
                  <a:pt x="711802" y="787400"/>
                </a:lnTo>
                <a:lnTo>
                  <a:pt x="711030" y="774700"/>
                </a:lnTo>
                <a:lnTo>
                  <a:pt x="708785" y="762000"/>
                </a:lnTo>
                <a:lnTo>
                  <a:pt x="717100" y="762000"/>
                </a:lnTo>
                <a:lnTo>
                  <a:pt x="719849" y="774700"/>
                </a:lnTo>
                <a:lnTo>
                  <a:pt x="720784" y="787400"/>
                </a:lnTo>
                <a:lnTo>
                  <a:pt x="716946" y="800100"/>
                </a:lnTo>
                <a:lnTo>
                  <a:pt x="706504" y="812800"/>
                </a:lnTo>
                <a:lnTo>
                  <a:pt x="691062" y="825500"/>
                </a:lnTo>
                <a:close/>
              </a:path>
              <a:path w="1320800" h="1384300">
                <a:moveTo>
                  <a:pt x="439263" y="812800"/>
                </a:moveTo>
                <a:lnTo>
                  <a:pt x="426382" y="812800"/>
                </a:lnTo>
                <a:lnTo>
                  <a:pt x="421895" y="800100"/>
                </a:lnTo>
                <a:lnTo>
                  <a:pt x="419146" y="787400"/>
                </a:lnTo>
                <a:lnTo>
                  <a:pt x="428527" y="787400"/>
                </a:lnTo>
                <a:lnTo>
                  <a:pt x="430772" y="800100"/>
                </a:lnTo>
                <a:lnTo>
                  <a:pt x="434386" y="800100"/>
                </a:lnTo>
                <a:lnTo>
                  <a:pt x="439263" y="812800"/>
                </a:lnTo>
                <a:close/>
              </a:path>
              <a:path w="1320800" h="1384300">
                <a:moveTo>
                  <a:pt x="459353" y="825500"/>
                </a:moveTo>
                <a:lnTo>
                  <a:pt x="439973" y="825500"/>
                </a:lnTo>
                <a:lnTo>
                  <a:pt x="432526" y="812800"/>
                </a:lnTo>
                <a:lnTo>
                  <a:pt x="451998" y="812800"/>
                </a:lnTo>
                <a:lnTo>
                  <a:pt x="459353" y="825500"/>
                </a:lnTo>
                <a:close/>
              </a:path>
              <a:path w="1320800" h="1384300">
                <a:moveTo>
                  <a:pt x="526834" y="1041400"/>
                </a:moveTo>
                <a:lnTo>
                  <a:pt x="517572" y="1041400"/>
                </a:lnTo>
                <a:lnTo>
                  <a:pt x="517572" y="825500"/>
                </a:lnTo>
                <a:lnTo>
                  <a:pt x="526834" y="825500"/>
                </a:lnTo>
                <a:lnTo>
                  <a:pt x="526834" y="1041400"/>
                </a:lnTo>
                <a:close/>
              </a:path>
              <a:path w="1320800" h="1384300">
                <a:moveTo>
                  <a:pt x="627598" y="1041400"/>
                </a:moveTo>
                <a:lnTo>
                  <a:pt x="618336" y="1041400"/>
                </a:lnTo>
                <a:lnTo>
                  <a:pt x="619458" y="825500"/>
                </a:lnTo>
                <a:lnTo>
                  <a:pt x="628721" y="825500"/>
                </a:lnTo>
                <a:lnTo>
                  <a:pt x="627598" y="1041400"/>
                </a:lnTo>
                <a:close/>
              </a:path>
              <a:path w="1320800" h="1384300">
                <a:moveTo>
                  <a:pt x="658759" y="1092200"/>
                </a:moveTo>
                <a:lnTo>
                  <a:pt x="469581" y="1092200"/>
                </a:lnTo>
                <a:lnTo>
                  <a:pt x="469581" y="1079500"/>
                </a:lnTo>
                <a:lnTo>
                  <a:pt x="658759" y="1079500"/>
                </a:lnTo>
                <a:lnTo>
                  <a:pt x="658759" y="1092200"/>
                </a:lnTo>
                <a:close/>
              </a:path>
              <a:path w="1320800" h="1384300">
                <a:moveTo>
                  <a:pt x="346880" y="1219200"/>
                </a:moveTo>
                <a:lnTo>
                  <a:pt x="327763" y="1219200"/>
                </a:lnTo>
                <a:lnTo>
                  <a:pt x="318342" y="1193800"/>
                </a:lnTo>
                <a:lnTo>
                  <a:pt x="314922" y="1181100"/>
                </a:lnTo>
                <a:lnTo>
                  <a:pt x="317123" y="1168400"/>
                </a:lnTo>
                <a:lnTo>
                  <a:pt x="323272" y="1155700"/>
                </a:lnTo>
                <a:lnTo>
                  <a:pt x="332683" y="1143000"/>
                </a:lnTo>
                <a:lnTo>
                  <a:pt x="344674" y="1130300"/>
                </a:lnTo>
                <a:lnTo>
                  <a:pt x="795164" y="1130300"/>
                </a:lnTo>
                <a:lnTo>
                  <a:pt x="807272" y="1143000"/>
                </a:lnTo>
                <a:lnTo>
                  <a:pt x="337621" y="1143000"/>
                </a:lnTo>
                <a:lnTo>
                  <a:pt x="328574" y="1155700"/>
                </a:lnTo>
                <a:lnTo>
                  <a:pt x="324184" y="1181100"/>
                </a:lnTo>
                <a:lnTo>
                  <a:pt x="328100" y="1193800"/>
                </a:lnTo>
                <a:lnTo>
                  <a:pt x="335937" y="1206500"/>
                </a:lnTo>
                <a:lnTo>
                  <a:pt x="346880" y="1219200"/>
                </a:lnTo>
                <a:close/>
              </a:path>
              <a:path w="1320800" h="1384300">
                <a:moveTo>
                  <a:pt x="812110" y="1219200"/>
                </a:moveTo>
                <a:lnTo>
                  <a:pt x="789199" y="1219200"/>
                </a:lnTo>
                <a:lnTo>
                  <a:pt x="801760" y="1206500"/>
                </a:lnTo>
                <a:lnTo>
                  <a:pt x="810741" y="1193800"/>
                </a:lnTo>
                <a:lnTo>
                  <a:pt x="815092" y="1181100"/>
                </a:lnTo>
                <a:lnTo>
                  <a:pt x="810702" y="1155700"/>
                </a:lnTo>
                <a:lnTo>
                  <a:pt x="801654" y="1143000"/>
                </a:lnTo>
                <a:lnTo>
                  <a:pt x="807272" y="1143000"/>
                </a:lnTo>
                <a:lnTo>
                  <a:pt x="816671" y="1155700"/>
                </a:lnTo>
                <a:lnTo>
                  <a:pt x="822753" y="1168400"/>
                </a:lnTo>
                <a:lnTo>
                  <a:pt x="824916" y="1181100"/>
                </a:lnTo>
                <a:lnTo>
                  <a:pt x="821499" y="1193800"/>
                </a:lnTo>
                <a:lnTo>
                  <a:pt x="812110" y="1219200"/>
                </a:lnTo>
                <a:close/>
              </a:path>
              <a:path w="1320800" h="1384300">
                <a:moveTo>
                  <a:pt x="506640" y="1367568"/>
                </a:moveTo>
                <a:lnTo>
                  <a:pt x="438561" y="1333500"/>
                </a:lnTo>
                <a:lnTo>
                  <a:pt x="405259" y="1308100"/>
                </a:lnTo>
                <a:lnTo>
                  <a:pt x="378537" y="1270000"/>
                </a:lnTo>
                <a:lnTo>
                  <a:pt x="359550" y="1231900"/>
                </a:lnTo>
                <a:lnTo>
                  <a:pt x="341919" y="1219200"/>
                </a:lnTo>
                <a:lnTo>
                  <a:pt x="798036" y="1219200"/>
                </a:lnTo>
                <a:lnTo>
                  <a:pt x="780568" y="1231900"/>
                </a:lnTo>
                <a:lnTo>
                  <a:pt x="369093" y="1231900"/>
                </a:lnTo>
                <a:lnTo>
                  <a:pt x="392200" y="1282700"/>
                </a:lnTo>
                <a:lnTo>
                  <a:pt x="425291" y="1320800"/>
                </a:lnTo>
                <a:lnTo>
                  <a:pt x="466560" y="1346200"/>
                </a:lnTo>
                <a:lnTo>
                  <a:pt x="506640" y="1367568"/>
                </a:lnTo>
                <a:close/>
              </a:path>
              <a:path w="1320800" h="1384300">
                <a:moveTo>
                  <a:pt x="569778" y="1384300"/>
                </a:moveTo>
                <a:lnTo>
                  <a:pt x="566410" y="1384300"/>
                </a:lnTo>
                <a:lnTo>
                  <a:pt x="520290" y="1371600"/>
                </a:lnTo>
                <a:lnTo>
                  <a:pt x="611133" y="1371600"/>
                </a:lnTo>
                <a:lnTo>
                  <a:pt x="653244" y="1358900"/>
                </a:lnTo>
                <a:lnTo>
                  <a:pt x="691488" y="1333500"/>
                </a:lnTo>
                <a:lnTo>
                  <a:pt x="724609" y="1308100"/>
                </a:lnTo>
                <a:lnTo>
                  <a:pt x="751353" y="1270000"/>
                </a:lnTo>
                <a:lnTo>
                  <a:pt x="770464" y="1231900"/>
                </a:lnTo>
                <a:lnTo>
                  <a:pt x="780568" y="1231900"/>
                </a:lnTo>
                <a:lnTo>
                  <a:pt x="761231" y="1270000"/>
                </a:lnTo>
                <a:lnTo>
                  <a:pt x="733840" y="1308100"/>
                </a:lnTo>
                <a:lnTo>
                  <a:pt x="699698" y="1346200"/>
                </a:lnTo>
                <a:lnTo>
                  <a:pt x="660105" y="1358900"/>
                </a:lnTo>
                <a:lnTo>
                  <a:pt x="616364" y="1371600"/>
                </a:lnTo>
                <a:lnTo>
                  <a:pt x="569778" y="1384300"/>
                </a:lnTo>
                <a:close/>
              </a:path>
              <a:path w="1320800" h="1384300">
                <a:moveTo>
                  <a:pt x="520290" y="1371600"/>
                </a:moveTo>
                <a:lnTo>
                  <a:pt x="514202" y="1371600"/>
                </a:lnTo>
                <a:lnTo>
                  <a:pt x="506640" y="1367568"/>
                </a:lnTo>
                <a:lnTo>
                  <a:pt x="520290" y="1371600"/>
                </a:lnTo>
                <a:close/>
              </a:path>
              <a:path w="1320800" h="1384300">
                <a:moveTo>
                  <a:pt x="995574" y="401609"/>
                </a:moveTo>
                <a:lnTo>
                  <a:pt x="993329" y="401609"/>
                </a:lnTo>
                <a:lnTo>
                  <a:pt x="992206" y="401050"/>
                </a:lnTo>
                <a:lnTo>
                  <a:pt x="991083" y="400211"/>
                </a:lnTo>
                <a:lnTo>
                  <a:pt x="989118" y="398534"/>
                </a:lnTo>
                <a:lnTo>
                  <a:pt x="989118" y="395460"/>
                </a:lnTo>
                <a:lnTo>
                  <a:pt x="991083" y="393504"/>
                </a:lnTo>
                <a:lnTo>
                  <a:pt x="1152474" y="230569"/>
                </a:lnTo>
                <a:lnTo>
                  <a:pt x="1154158" y="228615"/>
                </a:lnTo>
                <a:lnTo>
                  <a:pt x="1157245" y="228615"/>
                </a:lnTo>
                <a:lnTo>
                  <a:pt x="1161175" y="232522"/>
                </a:lnTo>
                <a:lnTo>
                  <a:pt x="1161175" y="235317"/>
                </a:lnTo>
                <a:lnTo>
                  <a:pt x="1159210" y="237282"/>
                </a:lnTo>
                <a:lnTo>
                  <a:pt x="996977" y="401050"/>
                </a:lnTo>
                <a:lnTo>
                  <a:pt x="995574" y="401609"/>
                </a:lnTo>
                <a:close/>
              </a:path>
              <a:path w="1320800" h="1384300">
                <a:moveTo>
                  <a:pt x="1159210" y="237282"/>
                </a:moveTo>
                <a:close/>
              </a:path>
              <a:path w="1320800" h="1384300">
                <a:moveTo>
                  <a:pt x="1318355" y="748720"/>
                </a:moveTo>
                <a:lnTo>
                  <a:pt x="1083427" y="748720"/>
                </a:lnTo>
                <a:lnTo>
                  <a:pt x="1081181" y="746764"/>
                </a:lnTo>
                <a:lnTo>
                  <a:pt x="1081181" y="741174"/>
                </a:lnTo>
                <a:lnTo>
                  <a:pt x="1083146" y="739218"/>
                </a:lnTo>
                <a:lnTo>
                  <a:pt x="1318075" y="739218"/>
                </a:lnTo>
                <a:lnTo>
                  <a:pt x="1320320" y="741453"/>
                </a:lnTo>
                <a:lnTo>
                  <a:pt x="1320320" y="746484"/>
                </a:lnTo>
                <a:lnTo>
                  <a:pt x="1318355" y="748720"/>
                </a:lnTo>
                <a:close/>
              </a:path>
            </a:pathLst>
          </a:custGeom>
          <a:solidFill>
            <a:srgbClr val="080F4D"/>
          </a:solidFill>
        </p:spPr>
        <p:txBody>
          <a:bodyPr wrap="square" lIns="0" tIns="0" rIns="0" bIns="0" rtlCol="0"/>
          <a:lstStyle/>
          <a:p>
            <a:endParaRPr/>
          </a:p>
        </p:txBody>
      </p:sp>
      <p:pic>
        <p:nvPicPr>
          <p:cNvPr id="52" name="bg object 52"/>
          <p:cNvPicPr/>
          <p:nvPr/>
        </p:nvPicPr>
        <p:blipFill>
          <a:blip r:embed="rId5" cstate="print"/>
          <a:stretch>
            <a:fillRect/>
          </a:stretch>
        </p:blipFill>
        <p:spPr>
          <a:xfrm>
            <a:off x="14735805" y="3052002"/>
            <a:ext cx="962894" cy="1495670"/>
          </a:xfrm>
          <a:prstGeom prst="rect">
            <a:avLst/>
          </a:prstGeom>
        </p:spPr>
      </p:pic>
      <p:sp>
        <p:nvSpPr>
          <p:cNvPr id="53" name="bg object 53"/>
          <p:cNvSpPr/>
          <p:nvPr/>
        </p:nvSpPr>
        <p:spPr>
          <a:xfrm>
            <a:off x="11000013" y="4647039"/>
            <a:ext cx="947419" cy="869950"/>
          </a:xfrm>
          <a:custGeom>
            <a:avLst/>
            <a:gdLst/>
            <a:ahLst/>
            <a:cxnLst/>
            <a:rect l="l" t="t" r="r" b="b"/>
            <a:pathLst>
              <a:path w="947420" h="869950">
                <a:moveTo>
                  <a:pt x="51746" y="506070"/>
                </a:moveTo>
                <a:lnTo>
                  <a:pt x="41462" y="405911"/>
                </a:lnTo>
                <a:lnTo>
                  <a:pt x="25958" y="255697"/>
                </a:lnTo>
                <a:lnTo>
                  <a:pt x="0" y="5495"/>
                </a:lnTo>
                <a:lnTo>
                  <a:pt x="947165" y="0"/>
                </a:lnTo>
                <a:lnTo>
                  <a:pt x="888351" y="504696"/>
                </a:lnTo>
                <a:lnTo>
                  <a:pt x="51746" y="506070"/>
                </a:lnTo>
                <a:close/>
              </a:path>
              <a:path w="947420" h="869950">
                <a:moveTo>
                  <a:pt x="678630" y="869250"/>
                </a:moveTo>
                <a:lnTo>
                  <a:pt x="636383" y="860688"/>
                </a:lnTo>
                <a:lnTo>
                  <a:pt x="601894" y="837335"/>
                </a:lnTo>
                <a:lnTo>
                  <a:pt x="578646" y="802689"/>
                </a:lnTo>
                <a:lnTo>
                  <a:pt x="570122" y="760251"/>
                </a:lnTo>
                <a:lnTo>
                  <a:pt x="578646" y="717812"/>
                </a:lnTo>
                <a:lnTo>
                  <a:pt x="601894" y="683166"/>
                </a:lnTo>
                <a:lnTo>
                  <a:pt x="636383" y="659813"/>
                </a:lnTo>
                <a:lnTo>
                  <a:pt x="678630" y="651251"/>
                </a:lnTo>
                <a:lnTo>
                  <a:pt x="720973" y="659813"/>
                </a:lnTo>
                <a:lnTo>
                  <a:pt x="755452" y="683166"/>
                </a:lnTo>
                <a:lnTo>
                  <a:pt x="778647" y="717812"/>
                </a:lnTo>
                <a:lnTo>
                  <a:pt x="787138" y="760251"/>
                </a:lnTo>
                <a:lnTo>
                  <a:pt x="778615" y="802689"/>
                </a:lnTo>
                <a:lnTo>
                  <a:pt x="755366" y="837335"/>
                </a:lnTo>
                <a:lnTo>
                  <a:pt x="720877" y="860688"/>
                </a:lnTo>
                <a:lnTo>
                  <a:pt x="678630" y="869250"/>
                </a:lnTo>
                <a:close/>
              </a:path>
              <a:path w="947420" h="869950">
                <a:moveTo>
                  <a:pt x="268762" y="869479"/>
                </a:moveTo>
                <a:lnTo>
                  <a:pt x="226515" y="860917"/>
                </a:lnTo>
                <a:lnTo>
                  <a:pt x="192026" y="837564"/>
                </a:lnTo>
                <a:lnTo>
                  <a:pt x="168777" y="802918"/>
                </a:lnTo>
                <a:lnTo>
                  <a:pt x="160254" y="760480"/>
                </a:lnTo>
                <a:lnTo>
                  <a:pt x="168777" y="718041"/>
                </a:lnTo>
                <a:lnTo>
                  <a:pt x="192026" y="683395"/>
                </a:lnTo>
                <a:lnTo>
                  <a:pt x="226515" y="660042"/>
                </a:lnTo>
                <a:lnTo>
                  <a:pt x="268762" y="651480"/>
                </a:lnTo>
                <a:lnTo>
                  <a:pt x="311009" y="660010"/>
                </a:lnTo>
                <a:lnTo>
                  <a:pt x="345498" y="683309"/>
                </a:lnTo>
                <a:lnTo>
                  <a:pt x="368746" y="717944"/>
                </a:lnTo>
                <a:lnTo>
                  <a:pt x="377270" y="760480"/>
                </a:lnTo>
                <a:lnTo>
                  <a:pt x="368746" y="802918"/>
                </a:lnTo>
                <a:lnTo>
                  <a:pt x="345498" y="837564"/>
                </a:lnTo>
                <a:lnTo>
                  <a:pt x="311009" y="860917"/>
                </a:lnTo>
                <a:lnTo>
                  <a:pt x="268762" y="869479"/>
                </a:lnTo>
                <a:close/>
              </a:path>
            </a:pathLst>
          </a:custGeom>
          <a:solidFill>
            <a:srgbClr val="E900ED"/>
          </a:solidFill>
        </p:spPr>
        <p:txBody>
          <a:bodyPr wrap="square" lIns="0" tIns="0" rIns="0" bIns="0" rtlCol="0"/>
          <a:lstStyle/>
          <a:p>
            <a:endParaRPr/>
          </a:p>
        </p:txBody>
      </p:sp>
      <p:sp>
        <p:nvSpPr>
          <p:cNvPr id="54" name="bg object 54"/>
          <p:cNvSpPr/>
          <p:nvPr/>
        </p:nvSpPr>
        <p:spPr>
          <a:xfrm>
            <a:off x="10785277" y="4371565"/>
            <a:ext cx="1115695" cy="1115060"/>
          </a:xfrm>
          <a:custGeom>
            <a:avLst/>
            <a:gdLst/>
            <a:ahLst/>
            <a:cxnLst/>
            <a:rect l="l" t="t" r="r" b="b"/>
            <a:pathLst>
              <a:path w="1115695" h="1115060">
                <a:moveTo>
                  <a:pt x="853017" y="1114501"/>
                </a:moveTo>
                <a:lnTo>
                  <a:pt x="807062" y="1105176"/>
                </a:lnTo>
                <a:lnTo>
                  <a:pt x="769527" y="1079751"/>
                </a:lnTo>
                <a:lnTo>
                  <a:pt x="744217" y="1042046"/>
                </a:lnTo>
                <a:lnTo>
                  <a:pt x="734935" y="995880"/>
                </a:lnTo>
                <a:lnTo>
                  <a:pt x="738828" y="965699"/>
                </a:lnTo>
                <a:lnTo>
                  <a:pt x="749838" y="938349"/>
                </a:lnTo>
                <a:lnTo>
                  <a:pt x="766959" y="914863"/>
                </a:lnTo>
                <a:lnTo>
                  <a:pt x="789189" y="896272"/>
                </a:lnTo>
                <a:lnTo>
                  <a:pt x="221571" y="896272"/>
                </a:lnTo>
                <a:lnTo>
                  <a:pt x="217466" y="892608"/>
                </a:lnTo>
                <a:lnTo>
                  <a:pt x="217012" y="887799"/>
                </a:lnTo>
                <a:lnTo>
                  <a:pt x="166408" y="396155"/>
                </a:lnTo>
                <a:lnTo>
                  <a:pt x="147232" y="209071"/>
                </a:lnTo>
                <a:lnTo>
                  <a:pt x="127655" y="18775"/>
                </a:lnTo>
                <a:lnTo>
                  <a:pt x="4105" y="18775"/>
                </a:lnTo>
                <a:lnTo>
                  <a:pt x="0" y="14651"/>
                </a:lnTo>
                <a:lnTo>
                  <a:pt x="0" y="4123"/>
                </a:lnTo>
                <a:lnTo>
                  <a:pt x="4105" y="0"/>
                </a:lnTo>
                <a:lnTo>
                  <a:pt x="141101" y="0"/>
                </a:lnTo>
                <a:lnTo>
                  <a:pt x="145206" y="3667"/>
                </a:lnTo>
                <a:lnTo>
                  <a:pt x="145660" y="8470"/>
                </a:lnTo>
                <a:lnTo>
                  <a:pt x="166865" y="214562"/>
                </a:lnTo>
                <a:lnTo>
                  <a:pt x="1114328" y="214562"/>
                </a:lnTo>
                <a:lnTo>
                  <a:pt x="1115166" y="217086"/>
                </a:lnTo>
                <a:lnTo>
                  <a:pt x="1114710" y="219603"/>
                </a:lnTo>
                <a:lnTo>
                  <a:pt x="1113697" y="228299"/>
                </a:lnTo>
                <a:lnTo>
                  <a:pt x="1094653" y="228299"/>
                </a:lnTo>
                <a:lnTo>
                  <a:pt x="922089" y="229217"/>
                </a:lnTo>
                <a:lnTo>
                  <a:pt x="903169" y="229217"/>
                </a:lnTo>
                <a:lnTo>
                  <a:pt x="641929" y="230820"/>
                </a:lnTo>
                <a:lnTo>
                  <a:pt x="623008" y="230820"/>
                </a:lnTo>
                <a:lnTo>
                  <a:pt x="168688" y="233339"/>
                </a:lnTo>
                <a:lnTo>
                  <a:pt x="194217" y="479963"/>
                </a:lnTo>
                <a:lnTo>
                  <a:pt x="371552" y="479963"/>
                </a:lnTo>
                <a:lnTo>
                  <a:pt x="371571" y="480192"/>
                </a:lnTo>
                <a:lnTo>
                  <a:pt x="1084357" y="480192"/>
                </a:lnTo>
                <a:lnTo>
                  <a:pt x="1082170" y="498969"/>
                </a:lnTo>
                <a:lnTo>
                  <a:pt x="372939" y="498969"/>
                </a:lnTo>
                <a:lnTo>
                  <a:pt x="196043" y="498969"/>
                </a:lnTo>
                <a:lnTo>
                  <a:pt x="218385" y="715137"/>
                </a:lnTo>
                <a:lnTo>
                  <a:pt x="1056991" y="715137"/>
                </a:lnTo>
                <a:lnTo>
                  <a:pt x="1055897" y="724528"/>
                </a:lnTo>
                <a:lnTo>
                  <a:pt x="1055441" y="729337"/>
                </a:lnTo>
                <a:lnTo>
                  <a:pt x="1051338" y="733001"/>
                </a:lnTo>
                <a:lnTo>
                  <a:pt x="220432" y="734375"/>
                </a:lnTo>
                <a:lnTo>
                  <a:pt x="235251" y="877724"/>
                </a:lnTo>
                <a:lnTo>
                  <a:pt x="1028545" y="877724"/>
                </a:lnTo>
                <a:lnTo>
                  <a:pt x="1032648" y="881845"/>
                </a:lnTo>
                <a:lnTo>
                  <a:pt x="1032648" y="892379"/>
                </a:lnTo>
                <a:lnTo>
                  <a:pt x="1028547" y="896498"/>
                </a:lnTo>
                <a:lnTo>
                  <a:pt x="853004" y="896501"/>
                </a:lnTo>
                <a:lnTo>
                  <a:pt x="814443" y="904334"/>
                </a:lnTo>
                <a:lnTo>
                  <a:pt x="782921" y="925694"/>
                </a:lnTo>
                <a:lnTo>
                  <a:pt x="761657" y="957360"/>
                </a:lnTo>
                <a:lnTo>
                  <a:pt x="753857" y="996112"/>
                </a:lnTo>
                <a:lnTo>
                  <a:pt x="761657" y="1034859"/>
                </a:lnTo>
                <a:lnTo>
                  <a:pt x="782921" y="1066524"/>
                </a:lnTo>
                <a:lnTo>
                  <a:pt x="814443" y="1087885"/>
                </a:lnTo>
                <a:lnTo>
                  <a:pt x="853018" y="1095720"/>
                </a:lnTo>
                <a:lnTo>
                  <a:pt x="912950" y="1095720"/>
                </a:lnTo>
                <a:lnTo>
                  <a:pt x="898972" y="1105180"/>
                </a:lnTo>
                <a:lnTo>
                  <a:pt x="853017" y="1114501"/>
                </a:lnTo>
                <a:close/>
              </a:path>
              <a:path w="1115695" h="1115060">
                <a:moveTo>
                  <a:pt x="1114328" y="214562"/>
                </a:moveTo>
                <a:lnTo>
                  <a:pt x="166865" y="214562"/>
                </a:lnTo>
                <a:lnTo>
                  <a:pt x="1105367" y="209071"/>
                </a:lnTo>
                <a:lnTo>
                  <a:pt x="1107875" y="209527"/>
                </a:lnTo>
                <a:lnTo>
                  <a:pt x="1110610" y="210216"/>
                </a:lnTo>
                <a:lnTo>
                  <a:pt x="1112434" y="212272"/>
                </a:lnTo>
                <a:lnTo>
                  <a:pt x="1114254" y="214340"/>
                </a:lnTo>
                <a:lnTo>
                  <a:pt x="1114328" y="214562"/>
                </a:lnTo>
                <a:close/>
              </a:path>
              <a:path w="1115695" h="1115060">
                <a:moveTo>
                  <a:pt x="1084357" y="480192"/>
                </a:moveTo>
                <a:lnTo>
                  <a:pt x="1065475" y="480192"/>
                </a:lnTo>
                <a:lnTo>
                  <a:pt x="1094653" y="228299"/>
                </a:lnTo>
                <a:lnTo>
                  <a:pt x="1113697" y="228299"/>
                </a:lnTo>
                <a:lnTo>
                  <a:pt x="1084357" y="480192"/>
                </a:lnTo>
                <a:close/>
              </a:path>
              <a:path w="1115695" h="1115060">
                <a:moveTo>
                  <a:pt x="1084357" y="480192"/>
                </a:moveTo>
                <a:lnTo>
                  <a:pt x="880145" y="480192"/>
                </a:lnTo>
                <a:lnTo>
                  <a:pt x="903169" y="229217"/>
                </a:lnTo>
                <a:lnTo>
                  <a:pt x="922089" y="229217"/>
                </a:lnTo>
                <a:lnTo>
                  <a:pt x="899066" y="480192"/>
                </a:lnTo>
                <a:lnTo>
                  <a:pt x="1084357" y="480192"/>
                </a:lnTo>
                <a:close/>
              </a:path>
              <a:path w="1115695" h="1115060">
                <a:moveTo>
                  <a:pt x="640789" y="480192"/>
                </a:moveTo>
                <a:lnTo>
                  <a:pt x="621869" y="480192"/>
                </a:lnTo>
                <a:lnTo>
                  <a:pt x="623008" y="230820"/>
                </a:lnTo>
                <a:lnTo>
                  <a:pt x="641929" y="230820"/>
                </a:lnTo>
                <a:lnTo>
                  <a:pt x="640789" y="480192"/>
                </a:lnTo>
                <a:close/>
              </a:path>
              <a:path w="1115695" h="1115060">
                <a:moveTo>
                  <a:pt x="371552" y="479963"/>
                </a:moveTo>
                <a:lnTo>
                  <a:pt x="352422" y="479963"/>
                </a:lnTo>
                <a:lnTo>
                  <a:pt x="332134" y="232423"/>
                </a:lnTo>
                <a:lnTo>
                  <a:pt x="351055" y="232423"/>
                </a:lnTo>
                <a:lnTo>
                  <a:pt x="371552" y="479963"/>
                </a:lnTo>
                <a:close/>
              </a:path>
              <a:path w="1115695" h="1115060">
                <a:moveTo>
                  <a:pt x="1057018" y="714908"/>
                </a:moveTo>
                <a:lnTo>
                  <a:pt x="390719" y="714908"/>
                </a:lnTo>
                <a:lnTo>
                  <a:pt x="620922" y="714450"/>
                </a:lnTo>
                <a:lnTo>
                  <a:pt x="620960" y="713763"/>
                </a:lnTo>
                <a:lnTo>
                  <a:pt x="621869" y="498969"/>
                </a:lnTo>
                <a:lnTo>
                  <a:pt x="640789" y="498969"/>
                </a:lnTo>
                <a:lnTo>
                  <a:pt x="639649" y="714450"/>
                </a:lnTo>
                <a:lnTo>
                  <a:pt x="1057071" y="714450"/>
                </a:lnTo>
                <a:lnTo>
                  <a:pt x="1057018" y="714908"/>
                </a:lnTo>
                <a:close/>
              </a:path>
              <a:path w="1115695" h="1115060">
                <a:moveTo>
                  <a:pt x="1057071" y="714450"/>
                </a:moveTo>
                <a:lnTo>
                  <a:pt x="639649" y="714450"/>
                </a:lnTo>
                <a:lnTo>
                  <a:pt x="858489" y="713992"/>
                </a:lnTo>
                <a:lnTo>
                  <a:pt x="878321" y="498969"/>
                </a:lnTo>
                <a:lnTo>
                  <a:pt x="1082170" y="498969"/>
                </a:lnTo>
                <a:lnTo>
                  <a:pt x="897242" y="498969"/>
                </a:lnTo>
                <a:lnTo>
                  <a:pt x="877410" y="713992"/>
                </a:lnTo>
                <a:lnTo>
                  <a:pt x="1057124" y="713992"/>
                </a:lnTo>
                <a:lnTo>
                  <a:pt x="1057071" y="714450"/>
                </a:lnTo>
                <a:close/>
              </a:path>
              <a:path w="1115695" h="1115060">
                <a:moveTo>
                  <a:pt x="1056991" y="715137"/>
                </a:moveTo>
                <a:lnTo>
                  <a:pt x="218385" y="715137"/>
                </a:lnTo>
                <a:lnTo>
                  <a:pt x="371799" y="714908"/>
                </a:lnTo>
                <a:lnTo>
                  <a:pt x="354018" y="498969"/>
                </a:lnTo>
                <a:lnTo>
                  <a:pt x="372939" y="498969"/>
                </a:lnTo>
                <a:lnTo>
                  <a:pt x="390719" y="714908"/>
                </a:lnTo>
                <a:lnTo>
                  <a:pt x="1057018" y="714908"/>
                </a:lnTo>
                <a:lnTo>
                  <a:pt x="1056991" y="715137"/>
                </a:lnTo>
                <a:close/>
              </a:path>
              <a:path w="1115695" h="1115060">
                <a:moveTo>
                  <a:pt x="1057124" y="713992"/>
                </a:moveTo>
                <a:lnTo>
                  <a:pt x="877410" y="713992"/>
                </a:lnTo>
                <a:lnTo>
                  <a:pt x="1038120" y="713763"/>
                </a:lnTo>
                <a:lnTo>
                  <a:pt x="1063195" y="498969"/>
                </a:lnTo>
                <a:lnTo>
                  <a:pt x="1082170" y="498969"/>
                </a:lnTo>
                <a:lnTo>
                  <a:pt x="1057124" y="713992"/>
                </a:lnTo>
                <a:close/>
              </a:path>
              <a:path w="1115695" h="1115060">
                <a:moveTo>
                  <a:pt x="442693" y="1114501"/>
                </a:moveTo>
                <a:lnTo>
                  <a:pt x="396738" y="1105176"/>
                </a:lnTo>
                <a:lnTo>
                  <a:pt x="359203" y="1079751"/>
                </a:lnTo>
                <a:lnTo>
                  <a:pt x="333893" y="1042046"/>
                </a:lnTo>
                <a:lnTo>
                  <a:pt x="324611" y="995880"/>
                </a:lnTo>
                <a:lnTo>
                  <a:pt x="328504" y="965699"/>
                </a:lnTo>
                <a:lnTo>
                  <a:pt x="339513" y="938349"/>
                </a:lnTo>
                <a:lnTo>
                  <a:pt x="356635" y="914863"/>
                </a:lnTo>
                <a:lnTo>
                  <a:pt x="378865" y="896272"/>
                </a:lnTo>
                <a:lnTo>
                  <a:pt x="506521" y="896272"/>
                </a:lnTo>
                <a:lnTo>
                  <a:pt x="506791" y="896498"/>
                </a:lnTo>
                <a:lnTo>
                  <a:pt x="442908" y="896501"/>
                </a:lnTo>
                <a:lnTo>
                  <a:pt x="404347" y="904334"/>
                </a:lnTo>
                <a:lnTo>
                  <a:pt x="372825" y="925694"/>
                </a:lnTo>
                <a:lnTo>
                  <a:pt x="351560" y="957360"/>
                </a:lnTo>
                <a:lnTo>
                  <a:pt x="343761" y="996112"/>
                </a:lnTo>
                <a:lnTo>
                  <a:pt x="351560" y="1034859"/>
                </a:lnTo>
                <a:lnTo>
                  <a:pt x="372825" y="1066524"/>
                </a:lnTo>
                <a:lnTo>
                  <a:pt x="404347" y="1087885"/>
                </a:lnTo>
                <a:lnTo>
                  <a:pt x="442922" y="1095720"/>
                </a:lnTo>
                <a:lnTo>
                  <a:pt x="502515" y="1095720"/>
                </a:lnTo>
                <a:lnTo>
                  <a:pt x="488534" y="1105180"/>
                </a:lnTo>
                <a:lnTo>
                  <a:pt x="442693" y="1114501"/>
                </a:lnTo>
                <a:close/>
              </a:path>
              <a:path w="1115695" h="1115060">
                <a:moveTo>
                  <a:pt x="502515" y="1095720"/>
                </a:moveTo>
                <a:lnTo>
                  <a:pt x="442922" y="1095720"/>
                </a:lnTo>
                <a:lnTo>
                  <a:pt x="481496" y="1087885"/>
                </a:lnTo>
                <a:lnTo>
                  <a:pt x="513019" y="1066524"/>
                </a:lnTo>
                <a:lnTo>
                  <a:pt x="534283" y="1034859"/>
                </a:lnTo>
                <a:lnTo>
                  <a:pt x="542083" y="996112"/>
                </a:lnTo>
                <a:lnTo>
                  <a:pt x="534283" y="957360"/>
                </a:lnTo>
                <a:lnTo>
                  <a:pt x="513019" y="925694"/>
                </a:lnTo>
                <a:lnTo>
                  <a:pt x="481496" y="904334"/>
                </a:lnTo>
                <a:lnTo>
                  <a:pt x="442922" y="896498"/>
                </a:lnTo>
                <a:lnTo>
                  <a:pt x="506795" y="896501"/>
                </a:lnTo>
                <a:lnTo>
                  <a:pt x="528750" y="914863"/>
                </a:lnTo>
                <a:lnTo>
                  <a:pt x="545872" y="938349"/>
                </a:lnTo>
                <a:lnTo>
                  <a:pt x="556882" y="965699"/>
                </a:lnTo>
                <a:lnTo>
                  <a:pt x="560775" y="995880"/>
                </a:lnTo>
                <a:lnTo>
                  <a:pt x="551461" y="1042046"/>
                </a:lnTo>
                <a:lnTo>
                  <a:pt x="526097" y="1079751"/>
                </a:lnTo>
                <a:lnTo>
                  <a:pt x="502515" y="1095720"/>
                </a:lnTo>
                <a:close/>
              </a:path>
              <a:path w="1115695" h="1115060">
                <a:moveTo>
                  <a:pt x="912950" y="1095720"/>
                </a:moveTo>
                <a:lnTo>
                  <a:pt x="853018" y="1095720"/>
                </a:lnTo>
                <a:lnTo>
                  <a:pt x="891593" y="1087885"/>
                </a:lnTo>
                <a:lnTo>
                  <a:pt x="923115" y="1066524"/>
                </a:lnTo>
                <a:lnTo>
                  <a:pt x="944379" y="1034859"/>
                </a:lnTo>
                <a:lnTo>
                  <a:pt x="952179" y="996112"/>
                </a:lnTo>
                <a:lnTo>
                  <a:pt x="944379" y="957327"/>
                </a:lnTo>
                <a:lnTo>
                  <a:pt x="923115" y="925609"/>
                </a:lnTo>
                <a:lnTo>
                  <a:pt x="891593" y="904237"/>
                </a:lnTo>
                <a:lnTo>
                  <a:pt x="853018" y="896498"/>
                </a:lnTo>
                <a:lnTo>
                  <a:pt x="1028547" y="896498"/>
                </a:lnTo>
                <a:lnTo>
                  <a:pt x="916845" y="896501"/>
                </a:lnTo>
                <a:lnTo>
                  <a:pt x="939075" y="915092"/>
                </a:lnTo>
                <a:lnTo>
                  <a:pt x="956196" y="938578"/>
                </a:lnTo>
                <a:lnTo>
                  <a:pt x="967206" y="965928"/>
                </a:lnTo>
                <a:lnTo>
                  <a:pt x="971099" y="996112"/>
                </a:lnTo>
                <a:lnTo>
                  <a:pt x="961817" y="1042143"/>
                </a:lnTo>
                <a:lnTo>
                  <a:pt x="936507" y="1079780"/>
                </a:lnTo>
                <a:lnTo>
                  <a:pt x="912950" y="1095720"/>
                </a:lnTo>
                <a:close/>
              </a:path>
              <a:path w="1115695" h="1115060">
                <a:moveTo>
                  <a:pt x="381601" y="1024733"/>
                </a:moveTo>
                <a:lnTo>
                  <a:pt x="376586" y="1024733"/>
                </a:lnTo>
                <a:lnTo>
                  <a:pt x="372939" y="1022214"/>
                </a:lnTo>
                <a:lnTo>
                  <a:pt x="371571" y="1018092"/>
                </a:lnTo>
                <a:lnTo>
                  <a:pt x="369063" y="1010994"/>
                </a:lnTo>
                <a:lnTo>
                  <a:pt x="368152" y="1003437"/>
                </a:lnTo>
                <a:lnTo>
                  <a:pt x="368198" y="995880"/>
                </a:lnTo>
                <a:lnTo>
                  <a:pt x="374032" y="966888"/>
                </a:lnTo>
                <a:lnTo>
                  <a:pt x="390064" y="943012"/>
                </a:lnTo>
                <a:lnTo>
                  <a:pt x="413832" y="926907"/>
                </a:lnTo>
                <a:lnTo>
                  <a:pt x="442922" y="921000"/>
                </a:lnTo>
                <a:lnTo>
                  <a:pt x="448165" y="921000"/>
                </a:lnTo>
                <a:lnTo>
                  <a:pt x="452268" y="925122"/>
                </a:lnTo>
                <a:lnTo>
                  <a:pt x="452268" y="935656"/>
                </a:lnTo>
                <a:lnTo>
                  <a:pt x="448165" y="939777"/>
                </a:lnTo>
                <a:lnTo>
                  <a:pt x="442922" y="939777"/>
                </a:lnTo>
                <a:lnTo>
                  <a:pt x="421212" y="944196"/>
                </a:lnTo>
                <a:lnTo>
                  <a:pt x="403457" y="956236"/>
                </a:lnTo>
                <a:lnTo>
                  <a:pt x="391471" y="974072"/>
                </a:lnTo>
                <a:lnTo>
                  <a:pt x="387072" y="995880"/>
                </a:lnTo>
                <a:lnTo>
                  <a:pt x="387072" y="1001605"/>
                </a:lnTo>
                <a:lnTo>
                  <a:pt x="387984" y="1007101"/>
                </a:lnTo>
                <a:lnTo>
                  <a:pt x="389580" y="1012368"/>
                </a:lnTo>
                <a:lnTo>
                  <a:pt x="391175" y="1017406"/>
                </a:lnTo>
                <a:lnTo>
                  <a:pt x="388212" y="1022672"/>
                </a:lnTo>
                <a:lnTo>
                  <a:pt x="383425" y="1024275"/>
                </a:lnTo>
                <a:lnTo>
                  <a:pt x="381601" y="1024733"/>
                </a:lnTo>
                <a:close/>
              </a:path>
              <a:path w="1115695" h="1115060">
                <a:moveTo>
                  <a:pt x="797396" y="1024733"/>
                </a:moveTo>
                <a:lnTo>
                  <a:pt x="792153" y="1024733"/>
                </a:lnTo>
                <a:lnTo>
                  <a:pt x="788278" y="1022214"/>
                </a:lnTo>
                <a:lnTo>
                  <a:pt x="787138" y="1018092"/>
                </a:lnTo>
                <a:lnTo>
                  <a:pt x="784859" y="1010994"/>
                </a:lnTo>
                <a:lnTo>
                  <a:pt x="783947" y="1003437"/>
                </a:lnTo>
                <a:lnTo>
                  <a:pt x="783993" y="995880"/>
                </a:lnTo>
                <a:lnTo>
                  <a:pt x="789827" y="966888"/>
                </a:lnTo>
                <a:lnTo>
                  <a:pt x="805859" y="943012"/>
                </a:lnTo>
                <a:lnTo>
                  <a:pt x="829627" y="926907"/>
                </a:lnTo>
                <a:lnTo>
                  <a:pt x="858717" y="921000"/>
                </a:lnTo>
                <a:lnTo>
                  <a:pt x="863960" y="921000"/>
                </a:lnTo>
                <a:lnTo>
                  <a:pt x="868063" y="925122"/>
                </a:lnTo>
                <a:lnTo>
                  <a:pt x="868063" y="935656"/>
                </a:lnTo>
                <a:lnTo>
                  <a:pt x="863960" y="939777"/>
                </a:lnTo>
                <a:lnTo>
                  <a:pt x="858717" y="939777"/>
                </a:lnTo>
                <a:lnTo>
                  <a:pt x="837008" y="944196"/>
                </a:lnTo>
                <a:lnTo>
                  <a:pt x="819252" y="956236"/>
                </a:lnTo>
                <a:lnTo>
                  <a:pt x="807266" y="974072"/>
                </a:lnTo>
                <a:lnTo>
                  <a:pt x="802867" y="995880"/>
                </a:lnTo>
                <a:lnTo>
                  <a:pt x="802904" y="1001605"/>
                </a:lnTo>
                <a:lnTo>
                  <a:pt x="803779" y="1007101"/>
                </a:lnTo>
                <a:lnTo>
                  <a:pt x="805375" y="1012368"/>
                </a:lnTo>
                <a:lnTo>
                  <a:pt x="806971" y="1017406"/>
                </a:lnTo>
                <a:lnTo>
                  <a:pt x="804235" y="1022672"/>
                </a:lnTo>
                <a:lnTo>
                  <a:pt x="799220" y="1024275"/>
                </a:lnTo>
                <a:lnTo>
                  <a:pt x="797396" y="1024733"/>
                </a:lnTo>
                <a:close/>
              </a:path>
            </a:pathLst>
          </a:custGeom>
          <a:solidFill>
            <a:srgbClr val="FFFFFF"/>
          </a:solidFill>
        </p:spPr>
        <p:txBody>
          <a:bodyPr wrap="square" lIns="0" tIns="0" rIns="0" bIns="0" rtlCol="0"/>
          <a:lstStyle/>
          <a:p>
            <a:endParaRPr/>
          </a:p>
        </p:txBody>
      </p:sp>
      <p:sp>
        <p:nvSpPr>
          <p:cNvPr id="55" name="bg object 55"/>
          <p:cNvSpPr/>
          <p:nvPr/>
        </p:nvSpPr>
        <p:spPr>
          <a:xfrm>
            <a:off x="7708919" y="5633630"/>
            <a:ext cx="1131570" cy="892810"/>
          </a:xfrm>
          <a:custGeom>
            <a:avLst/>
            <a:gdLst/>
            <a:ahLst/>
            <a:cxnLst/>
            <a:rect l="l" t="t" r="r" b="b"/>
            <a:pathLst>
              <a:path w="1131570" h="892809">
                <a:moveTo>
                  <a:pt x="676345" y="892528"/>
                </a:moveTo>
                <a:lnTo>
                  <a:pt x="407659" y="892528"/>
                </a:lnTo>
                <a:lnTo>
                  <a:pt x="403744" y="888601"/>
                </a:lnTo>
                <a:lnTo>
                  <a:pt x="403744" y="867894"/>
                </a:lnTo>
                <a:lnTo>
                  <a:pt x="407659" y="863967"/>
                </a:lnTo>
                <a:lnTo>
                  <a:pt x="447695" y="863967"/>
                </a:lnTo>
                <a:lnTo>
                  <a:pt x="452074" y="852922"/>
                </a:lnTo>
                <a:lnTo>
                  <a:pt x="456436" y="837995"/>
                </a:lnTo>
                <a:lnTo>
                  <a:pt x="459631" y="819587"/>
                </a:lnTo>
                <a:lnTo>
                  <a:pt x="460507" y="798099"/>
                </a:lnTo>
                <a:lnTo>
                  <a:pt x="459217" y="782591"/>
                </a:lnTo>
                <a:lnTo>
                  <a:pt x="456725" y="768824"/>
                </a:lnTo>
                <a:lnTo>
                  <a:pt x="453500" y="756931"/>
                </a:lnTo>
                <a:lnTo>
                  <a:pt x="450008" y="747043"/>
                </a:lnTo>
                <a:lnTo>
                  <a:pt x="77584" y="747043"/>
                </a:lnTo>
                <a:lnTo>
                  <a:pt x="47369" y="740932"/>
                </a:lnTo>
                <a:lnTo>
                  <a:pt x="22709" y="724261"/>
                </a:lnTo>
                <a:lnTo>
                  <a:pt x="6091" y="699524"/>
                </a:lnTo>
                <a:lnTo>
                  <a:pt x="0" y="669215"/>
                </a:lnTo>
                <a:lnTo>
                  <a:pt x="0" y="77828"/>
                </a:lnTo>
                <a:lnTo>
                  <a:pt x="6117" y="47518"/>
                </a:lnTo>
                <a:lnTo>
                  <a:pt x="22777" y="22781"/>
                </a:lnTo>
                <a:lnTo>
                  <a:pt x="47445" y="6111"/>
                </a:lnTo>
                <a:lnTo>
                  <a:pt x="77584" y="0"/>
                </a:lnTo>
                <a:lnTo>
                  <a:pt x="1053752" y="0"/>
                </a:lnTo>
                <a:lnTo>
                  <a:pt x="1083965" y="6111"/>
                </a:lnTo>
                <a:lnTo>
                  <a:pt x="1108624" y="22782"/>
                </a:lnTo>
                <a:lnTo>
                  <a:pt x="1125241" y="47520"/>
                </a:lnTo>
                <a:lnTo>
                  <a:pt x="1131333" y="77831"/>
                </a:lnTo>
                <a:lnTo>
                  <a:pt x="1131333" y="669218"/>
                </a:lnTo>
                <a:lnTo>
                  <a:pt x="1125241" y="699528"/>
                </a:lnTo>
                <a:lnTo>
                  <a:pt x="1108624" y="724265"/>
                </a:lnTo>
                <a:lnTo>
                  <a:pt x="1083965" y="740936"/>
                </a:lnTo>
                <a:lnTo>
                  <a:pt x="1053752" y="747047"/>
                </a:lnTo>
                <a:lnTo>
                  <a:pt x="659085" y="747047"/>
                </a:lnTo>
                <a:lnTo>
                  <a:pt x="664065" y="755852"/>
                </a:lnTo>
                <a:lnTo>
                  <a:pt x="669028" y="767418"/>
                </a:lnTo>
                <a:lnTo>
                  <a:pt x="673023" y="781562"/>
                </a:lnTo>
                <a:lnTo>
                  <a:pt x="675100" y="798099"/>
                </a:lnTo>
                <a:lnTo>
                  <a:pt x="673262" y="822222"/>
                </a:lnTo>
                <a:lnTo>
                  <a:pt x="667471" y="841677"/>
                </a:lnTo>
                <a:lnTo>
                  <a:pt x="660512" y="855809"/>
                </a:lnTo>
                <a:lnTo>
                  <a:pt x="655171" y="863967"/>
                </a:lnTo>
                <a:lnTo>
                  <a:pt x="676345" y="863967"/>
                </a:lnTo>
                <a:lnTo>
                  <a:pt x="680260" y="867894"/>
                </a:lnTo>
                <a:lnTo>
                  <a:pt x="680260" y="888601"/>
                </a:lnTo>
                <a:lnTo>
                  <a:pt x="676345" y="892528"/>
                </a:lnTo>
                <a:close/>
              </a:path>
            </a:pathLst>
          </a:custGeom>
          <a:solidFill>
            <a:srgbClr val="FFFFFF"/>
          </a:solidFill>
        </p:spPr>
        <p:txBody>
          <a:bodyPr wrap="square" lIns="0" tIns="0" rIns="0" bIns="0" rtlCol="0"/>
          <a:lstStyle/>
          <a:p>
            <a:endParaRPr/>
          </a:p>
        </p:txBody>
      </p:sp>
      <p:sp>
        <p:nvSpPr>
          <p:cNvPr id="56" name="bg object 56"/>
          <p:cNvSpPr/>
          <p:nvPr/>
        </p:nvSpPr>
        <p:spPr>
          <a:xfrm>
            <a:off x="7709101" y="5633630"/>
            <a:ext cx="1097280" cy="892810"/>
          </a:xfrm>
          <a:custGeom>
            <a:avLst/>
            <a:gdLst/>
            <a:ahLst/>
            <a:cxnLst/>
            <a:rect l="l" t="t" r="r" b="b"/>
            <a:pathLst>
              <a:path w="1097279" h="892809">
                <a:moveTo>
                  <a:pt x="600900" y="892528"/>
                </a:moveTo>
                <a:lnTo>
                  <a:pt x="407125" y="892528"/>
                </a:lnTo>
                <a:lnTo>
                  <a:pt x="403566" y="888958"/>
                </a:lnTo>
                <a:lnTo>
                  <a:pt x="403566" y="864146"/>
                </a:lnTo>
                <a:lnTo>
                  <a:pt x="407125" y="860576"/>
                </a:lnTo>
                <a:lnTo>
                  <a:pt x="448941" y="860576"/>
                </a:lnTo>
                <a:lnTo>
                  <a:pt x="452680" y="849383"/>
                </a:lnTo>
                <a:lnTo>
                  <a:pt x="456169" y="835027"/>
                </a:lnTo>
                <a:lnTo>
                  <a:pt x="458624" y="817827"/>
                </a:lnTo>
                <a:lnTo>
                  <a:pt x="459261" y="798099"/>
                </a:lnTo>
                <a:lnTo>
                  <a:pt x="458138" y="782591"/>
                </a:lnTo>
                <a:lnTo>
                  <a:pt x="455880" y="768824"/>
                </a:lnTo>
                <a:lnTo>
                  <a:pt x="452955" y="756931"/>
                </a:lnTo>
                <a:lnTo>
                  <a:pt x="449827" y="747043"/>
                </a:lnTo>
                <a:lnTo>
                  <a:pt x="69573" y="747043"/>
                </a:lnTo>
                <a:lnTo>
                  <a:pt x="42488" y="741560"/>
                </a:lnTo>
                <a:lnTo>
                  <a:pt x="20373" y="726604"/>
                </a:lnTo>
                <a:lnTo>
                  <a:pt x="5466" y="704419"/>
                </a:lnTo>
                <a:lnTo>
                  <a:pt x="0" y="677247"/>
                </a:lnTo>
                <a:lnTo>
                  <a:pt x="0" y="69795"/>
                </a:lnTo>
                <a:lnTo>
                  <a:pt x="5389" y="42623"/>
                </a:lnTo>
                <a:lnTo>
                  <a:pt x="20306" y="20438"/>
                </a:lnTo>
                <a:lnTo>
                  <a:pt x="42464" y="5483"/>
                </a:lnTo>
                <a:lnTo>
                  <a:pt x="69577" y="0"/>
                </a:lnTo>
                <a:lnTo>
                  <a:pt x="1027417" y="0"/>
                </a:lnTo>
                <a:lnTo>
                  <a:pt x="1054503" y="5483"/>
                </a:lnTo>
                <a:lnTo>
                  <a:pt x="1076617" y="20439"/>
                </a:lnTo>
                <a:lnTo>
                  <a:pt x="1091525" y="42625"/>
                </a:lnTo>
                <a:lnTo>
                  <a:pt x="1096991" y="69799"/>
                </a:lnTo>
                <a:lnTo>
                  <a:pt x="1096991" y="677251"/>
                </a:lnTo>
                <a:lnTo>
                  <a:pt x="1091525" y="704423"/>
                </a:lnTo>
                <a:lnTo>
                  <a:pt x="1076617" y="726608"/>
                </a:lnTo>
                <a:lnTo>
                  <a:pt x="1054503" y="741563"/>
                </a:lnTo>
                <a:lnTo>
                  <a:pt x="1027417" y="747047"/>
                </a:lnTo>
                <a:lnTo>
                  <a:pt x="638978" y="747047"/>
                </a:lnTo>
                <a:lnTo>
                  <a:pt x="643535" y="755852"/>
                </a:lnTo>
                <a:lnTo>
                  <a:pt x="648076" y="767418"/>
                </a:lnTo>
                <a:lnTo>
                  <a:pt x="651715" y="781562"/>
                </a:lnTo>
                <a:lnTo>
                  <a:pt x="653569" y="798099"/>
                </a:lnTo>
                <a:lnTo>
                  <a:pt x="651962" y="822147"/>
                </a:lnTo>
                <a:lnTo>
                  <a:pt x="646719" y="841610"/>
                </a:lnTo>
                <a:lnTo>
                  <a:pt x="640408" y="855784"/>
                </a:lnTo>
                <a:lnTo>
                  <a:pt x="635598" y="863967"/>
                </a:lnTo>
                <a:lnTo>
                  <a:pt x="603035" y="863967"/>
                </a:lnTo>
                <a:lnTo>
                  <a:pt x="603925" y="865217"/>
                </a:lnTo>
                <a:lnTo>
                  <a:pt x="604459" y="866823"/>
                </a:lnTo>
                <a:lnTo>
                  <a:pt x="604459" y="888958"/>
                </a:lnTo>
                <a:lnTo>
                  <a:pt x="600900" y="892528"/>
                </a:lnTo>
                <a:close/>
              </a:path>
            </a:pathLst>
          </a:custGeom>
          <a:solidFill>
            <a:srgbClr val="E900ED"/>
          </a:solidFill>
        </p:spPr>
        <p:txBody>
          <a:bodyPr wrap="square" lIns="0" tIns="0" rIns="0" bIns="0" rtlCol="0"/>
          <a:lstStyle/>
          <a:p>
            <a:endParaRPr/>
          </a:p>
        </p:txBody>
      </p:sp>
      <p:sp>
        <p:nvSpPr>
          <p:cNvPr id="57" name="bg object 57"/>
          <p:cNvSpPr/>
          <p:nvPr/>
        </p:nvSpPr>
        <p:spPr>
          <a:xfrm>
            <a:off x="7681518" y="5656846"/>
            <a:ext cx="1089025" cy="843280"/>
          </a:xfrm>
          <a:custGeom>
            <a:avLst/>
            <a:gdLst/>
            <a:ahLst/>
            <a:cxnLst/>
            <a:rect l="l" t="t" r="r" b="b"/>
            <a:pathLst>
              <a:path w="1089025" h="843279">
                <a:moveTo>
                  <a:pt x="598754" y="654037"/>
                </a:moveTo>
                <a:lnTo>
                  <a:pt x="596569" y="643102"/>
                </a:lnTo>
                <a:lnTo>
                  <a:pt x="590600" y="634199"/>
                </a:lnTo>
                <a:lnTo>
                  <a:pt x="581723" y="628205"/>
                </a:lnTo>
                <a:lnTo>
                  <a:pt x="570826" y="626008"/>
                </a:lnTo>
                <a:lnTo>
                  <a:pt x="559930" y="628205"/>
                </a:lnTo>
                <a:lnTo>
                  <a:pt x="551053" y="634199"/>
                </a:lnTo>
                <a:lnTo>
                  <a:pt x="545071" y="643102"/>
                </a:lnTo>
                <a:lnTo>
                  <a:pt x="542886" y="654037"/>
                </a:lnTo>
                <a:lnTo>
                  <a:pt x="545071" y="664972"/>
                </a:lnTo>
                <a:lnTo>
                  <a:pt x="551053" y="673874"/>
                </a:lnTo>
                <a:lnTo>
                  <a:pt x="559930" y="679869"/>
                </a:lnTo>
                <a:lnTo>
                  <a:pt x="570826" y="682066"/>
                </a:lnTo>
                <a:lnTo>
                  <a:pt x="581723" y="679869"/>
                </a:lnTo>
                <a:lnTo>
                  <a:pt x="590600" y="673874"/>
                </a:lnTo>
                <a:lnTo>
                  <a:pt x="596569" y="664972"/>
                </a:lnTo>
                <a:lnTo>
                  <a:pt x="598754" y="654037"/>
                </a:lnTo>
                <a:close/>
              </a:path>
              <a:path w="1089025" h="843279">
                <a:moveTo>
                  <a:pt x="668870" y="842010"/>
                </a:moveTo>
                <a:lnTo>
                  <a:pt x="668693" y="840930"/>
                </a:lnTo>
                <a:lnTo>
                  <a:pt x="668693" y="839863"/>
                </a:lnTo>
                <a:lnTo>
                  <a:pt x="667791" y="838796"/>
                </a:lnTo>
                <a:lnTo>
                  <a:pt x="498221" y="838796"/>
                </a:lnTo>
                <a:lnTo>
                  <a:pt x="497154" y="839685"/>
                </a:lnTo>
                <a:lnTo>
                  <a:pt x="497154" y="842010"/>
                </a:lnTo>
                <a:lnTo>
                  <a:pt x="498043" y="843076"/>
                </a:lnTo>
                <a:lnTo>
                  <a:pt x="667791" y="843076"/>
                </a:lnTo>
                <a:lnTo>
                  <a:pt x="668870" y="842010"/>
                </a:lnTo>
                <a:close/>
              </a:path>
              <a:path w="1089025" h="843279">
                <a:moveTo>
                  <a:pt x="685774" y="722579"/>
                </a:moveTo>
                <a:lnTo>
                  <a:pt x="684707" y="721690"/>
                </a:lnTo>
                <a:lnTo>
                  <a:pt x="493064" y="721690"/>
                </a:lnTo>
                <a:lnTo>
                  <a:pt x="492175" y="722757"/>
                </a:lnTo>
                <a:lnTo>
                  <a:pt x="492175" y="725081"/>
                </a:lnTo>
                <a:lnTo>
                  <a:pt x="493242" y="725970"/>
                </a:lnTo>
                <a:lnTo>
                  <a:pt x="683628" y="725970"/>
                </a:lnTo>
                <a:lnTo>
                  <a:pt x="684707" y="726160"/>
                </a:lnTo>
                <a:lnTo>
                  <a:pt x="685774" y="725081"/>
                </a:lnTo>
                <a:lnTo>
                  <a:pt x="685774" y="722579"/>
                </a:lnTo>
                <a:close/>
              </a:path>
              <a:path w="1089025" h="843279">
                <a:moveTo>
                  <a:pt x="1028115" y="56578"/>
                </a:moveTo>
                <a:lnTo>
                  <a:pt x="514235" y="56578"/>
                </a:lnTo>
                <a:lnTo>
                  <a:pt x="118503" y="56578"/>
                </a:lnTo>
                <a:lnTo>
                  <a:pt x="118503" y="592810"/>
                </a:lnTo>
                <a:lnTo>
                  <a:pt x="1028115" y="592810"/>
                </a:lnTo>
                <a:lnTo>
                  <a:pt x="1028115" y="56578"/>
                </a:lnTo>
                <a:close/>
              </a:path>
              <a:path w="1089025" h="843279">
                <a:moveTo>
                  <a:pt x="1041819" y="1600"/>
                </a:moveTo>
                <a:lnTo>
                  <a:pt x="1040930" y="533"/>
                </a:lnTo>
                <a:lnTo>
                  <a:pt x="1039685" y="355"/>
                </a:lnTo>
                <a:lnTo>
                  <a:pt x="1034351" y="0"/>
                </a:lnTo>
                <a:lnTo>
                  <a:pt x="69926" y="0"/>
                </a:lnTo>
                <a:lnTo>
                  <a:pt x="42710" y="5511"/>
                </a:lnTo>
                <a:lnTo>
                  <a:pt x="20485" y="20548"/>
                </a:lnTo>
                <a:lnTo>
                  <a:pt x="5499" y="42849"/>
                </a:lnTo>
                <a:lnTo>
                  <a:pt x="0" y="70142"/>
                </a:lnTo>
                <a:lnTo>
                  <a:pt x="0" y="681355"/>
                </a:lnTo>
                <a:lnTo>
                  <a:pt x="5499" y="708571"/>
                </a:lnTo>
                <a:lnTo>
                  <a:pt x="20485" y="730885"/>
                </a:lnTo>
                <a:lnTo>
                  <a:pt x="42710" y="745959"/>
                </a:lnTo>
                <a:lnTo>
                  <a:pt x="69926" y="751497"/>
                </a:lnTo>
                <a:lnTo>
                  <a:pt x="475094" y="751497"/>
                </a:lnTo>
                <a:lnTo>
                  <a:pt x="476338" y="751509"/>
                </a:lnTo>
                <a:lnTo>
                  <a:pt x="477405" y="750430"/>
                </a:lnTo>
                <a:lnTo>
                  <a:pt x="477278" y="749554"/>
                </a:lnTo>
                <a:lnTo>
                  <a:pt x="477227" y="748106"/>
                </a:lnTo>
                <a:lnTo>
                  <a:pt x="476338" y="747039"/>
                </a:lnTo>
                <a:lnTo>
                  <a:pt x="69926" y="747039"/>
                </a:lnTo>
                <a:lnTo>
                  <a:pt x="44462" y="741870"/>
                </a:lnTo>
                <a:lnTo>
                  <a:pt x="23647" y="727786"/>
                </a:lnTo>
                <a:lnTo>
                  <a:pt x="9601" y="706907"/>
                </a:lnTo>
                <a:lnTo>
                  <a:pt x="4445" y="681355"/>
                </a:lnTo>
                <a:lnTo>
                  <a:pt x="4445" y="70142"/>
                </a:lnTo>
                <a:lnTo>
                  <a:pt x="9601" y="44602"/>
                </a:lnTo>
                <a:lnTo>
                  <a:pt x="23647" y="23710"/>
                </a:lnTo>
                <a:lnTo>
                  <a:pt x="44462" y="9626"/>
                </a:lnTo>
                <a:lnTo>
                  <a:pt x="69926" y="4457"/>
                </a:lnTo>
                <a:lnTo>
                  <a:pt x="1036662" y="4457"/>
                </a:lnTo>
                <a:lnTo>
                  <a:pt x="1040396" y="4991"/>
                </a:lnTo>
                <a:lnTo>
                  <a:pt x="1041044" y="4457"/>
                </a:lnTo>
                <a:lnTo>
                  <a:pt x="1041463" y="4102"/>
                </a:lnTo>
                <a:lnTo>
                  <a:pt x="1041819" y="1600"/>
                </a:lnTo>
                <a:close/>
              </a:path>
              <a:path w="1089025" h="843279">
                <a:moveTo>
                  <a:pt x="1088440" y="722045"/>
                </a:moveTo>
                <a:lnTo>
                  <a:pt x="1088263" y="720623"/>
                </a:lnTo>
                <a:lnTo>
                  <a:pt x="1087196" y="719912"/>
                </a:lnTo>
                <a:lnTo>
                  <a:pt x="1086307" y="719188"/>
                </a:lnTo>
                <a:lnTo>
                  <a:pt x="1084884" y="719366"/>
                </a:lnTo>
                <a:lnTo>
                  <a:pt x="1084173" y="720445"/>
                </a:lnTo>
                <a:lnTo>
                  <a:pt x="1073670" y="731710"/>
                </a:lnTo>
                <a:lnTo>
                  <a:pt x="1060970" y="740117"/>
                </a:lnTo>
                <a:lnTo>
                  <a:pt x="1046708" y="745388"/>
                </a:lnTo>
                <a:lnTo>
                  <a:pt x="1031506" y="747217"/>
                </a:lnTo>
                <a:lnTo>
                  <a:pt x="696976" y="747217"/>
                </a:lnTo>
                <a:lnTo>
                  <a:pt x="695909" y="748106"/>
                </a:lnTo>
                <a:lnTo>
                  <a:pt x="695909" y="750430"/>
                </a:lnTo>
                <a:lnTo>
                  <a:pt x="696798" y="751497"/>
                </a:lnTo>
                <a:lnTo>
                  <a:pt x="1031684" y="751497"/>
                </a:lnTo>
                <a:lnTo>
                  <a:pt x="1047915" y="749554"/>
                </a:lnTo>
                <a:lnTo>
                  <a:pt x="1063104" y="743915"/>
                </a:lnTo>
                <a:lnTo>
                  <a:pt x="1076591" y="734936"/>
                </a:lnTo>
                <a:lnTo>
                  <a:pt x="1087729" y="722947"/>
                </a:lnTo>
                <a:lnTo>
                  <a:pt x="1088440" y="722045"/>
                </a:lnTo>
                <a:close/>
              </a:path>
            </a:pathLst>
          </a:custGeom>
          <a:solidFill>
            <a:srgbClr val="FFFFFF"/>
          </a:solidFill>
        </p:spPr>
        <p:txBody>
          <a:bodyPr wrap="square" lIns="0" tIns="0" rIns="0" bIns="0" rtlCol="0"/>
          <a:lstStyle/>
          <a:p>
            <a:endParaRPr/>
          </a:p>
        </p:txBody>
      </p:sp>
      <p:sp>
        <p:nvSpPr>
          <p:cNvPr id="58" name="bg object 58"/>
          <p:cNvSpPr/>
          <p:nvPr/>
        </p:nvSpPr>
        <p:spPr>
          <a:xfrm>
            <a:off x="15775069" y="6560311"/>
            <a:ext cx="840740" cy="694055"/>
          </a:xfrm>
          <a:custGeom>
            <a:avLst/>
            <a:gdLst/>
            <a:ahLst/>
            <a:cxnLst/>
            <a:rect l="l" t="t" r="r" b="b"/>
            <a:pathLst>
              <a:path w="840740" h="694054">
                <a:moveTo>
                  <a:pt x="598289" y="693728"/>
                </a:moveTo>
                <a:lnTo>
                  <a:pt x="407273" y="495108"/>
                </a:lnTo>
                <a:lnTo>
                  <a:pt x="0" y="495108"/>
                </a:lnTo>
                <a:lnTo>
                  <a:pt x="0" y="360111"/>
                </a:lnTo>
                <a:lnTo>
                  <a:pt x="360549" y="360107"/>
                </a:lnTo>
                <a:lnTo>
                  <a:pt x="360549" y="3420"/>
                </a:lnTo>
                <a:lnTo>
                  <a:pt x="364129" y="0"/>
                </a:lnTo>
                <a:lnTo>
                  <a:pt x="833882" y="0"/>
                </a:lnTo>
                <a:lnTo>
                  <a:pt x="840147" y="495108"/>
                </a:lnTo>
                <a:lnTo>
                  <a:pt x="598289" y="495108"/>
                </a:lnTo>
                <a:lnTo>
                  <a:pt x="598289" y="693728"/>
                </a:lnTo>
                <a:close/>
              </a:path>
            </a:pathLst>
          </a:custGeom>
          <a:solidFill>
            <a:srgbClr val="E900ED"/>
          </a:solidFill>
        </p:spPr>
        <p:txBody>
          <a:bodyPr wrap="square" lIns="0" tIns="0" rIns="0" bIns="0" rtlCol="0"/>
          <a:lstStyle/>
          <a:p>
            <a:endParaRPr/>
          </a:p>
        </p:txBody>
      </p:sp>
      <p:sp>
        <p:nvSpPr>
          <p:cNvPr id="59" name="bg object 59"/>
          <p:cNvSpPr/>
          <p:nvPr/>
        </p:nvSpPr>
        <p:spPr>
          <a:xfrm>
            <a:off x="15371372" y="6416119"/>
            <a:ext cx="770255" cy="682625"/>
          </a:xfrm>
          <a:custGeom>
            <a:avLst/>
            <a:gdLst/>
            <a:ahLst/>
            <a:cxnLst/>
            <a:rect l="l" t="t" r="r" b="b"/>
            <a:pathLst>
              <a:path w="770255" h="682625">
                <a:moveTo>
                  <a:pt x="178127" y="682556"/>
                </a:moveTo>
                <a:lnTo>
                  <a:pt x="178129" y="496550"/>
                </a:lnTo>
                <a:lnTo>
                  <a:pt x="0" y="496550"/>
                </a:lnTo>
                <a:lnTo>
                  <a:pt x="0" y="0"/>
                </a:lnTo>
                <a:lnTo>
                  <a:pt x="770151" y="2"/>
                </a:lnTo>
                <a:lnTo>
                  <a:pt x="770151" y="496733"/>
                </a:lnTo>
                <a:lnTo>
                  <a:pt x="337277" y="496733"/>
                </a:lnTo>
                <a:lnTo>
                  <a:pt x="178127" y="682556"/>
                </a:lnTo>
                <a:close/>
              </a:path>
            </a:pathLst>
          </a:custGeom>
          <a:solidFill>
            <a:srgbClr val="FFFFFF"/>
          </a:solidFill>
        </p:spPr>
        <p:txBody>
          <a:bodyPr wrap="square" lIns="0" tIns="0" rIns="0" bIns="0" rtlCol="0"/>
          <a:lstStyle/>
          <a:p>
            <a:endParaRPr/>
          </a:p>
        </p:txBody>
      </p:sp>
      <p:sp>
        <p:nvSpPr>
          <p:cNvPr id="60" name="bg object 60"/>
          <p:cNvSpPr/>
          <p:nvPr/>
        </p:nvSpPr>
        <p:spPr>
          <a:xfrm>
            <a:off x="15359023" y="6406022"/>
            <a:ext cx="1301750" cy="901700"/>
          </a:xfrm>
          <a:custGeom>
            <a:avLst/>
            <a:gdLst/>
            <a:ahLst/>
            <a:cxnLst/>
            <a:rect l="l" t="t" r="r" b="b"/>
            <a:pathLst>
              <a:path w="1301750" h="901700">
                <a:moveTo>
                  <a:pt x="191015" y="702743"/>
                </a:moveTo>
                <a:lnTo>
                  <a:pt x="187076" y="702743"/>
                </a:lnTo>
                <a:lnTo>
                  <a:pt x="185823" y="702562"/>
                </a:lnTo>
                <a:lnTo>
                  <a:pt x="184749" y="702202"/>
                </a:lnTo>
                <a:lnTo>
                  <a:pt x="180811" y="700760"/>
                </a:lnTo>
                <a:lnTo>
                  <a:pt x="178308" y="696975"/>
                </a:lnTo>
                <a:lnTo>
                  <a:pt x="178308" y="516919"/>
                </a:lnTo>
                <a:lnTo>
                  <a:pt x="4475" y="516919"/>
                </a:lnTo>
                <a:lnTo>
                  <a:pt x="0" y="512413"/>
                </a:lnTo>
                <a:lnTo>
                  <a:pt x="0" y="4505"/>
                </a:lnTo>
                <a:lnTo>
                  <a:pt x="4475" y="0"/>
                </a:lnTo>
                <a:lnTo>
                  <a:pt x="785546" y="0"/>
                </a:lnTo>
                <a:lnTo>
                  <a:pt x="790021" y="4505"/>
                </a:lnTo>
                <a:lnTo>
                  <a:pt x="790021" y="20006"/>
                </a:lnTo>
                <a:lnTo>
                  <a:pt x="19875" y="20006"/>
                </a:lnTo>
                <a:lnTo>
                  <a:pt x="19875" y="496550"/>
                </a:lnTo>
                <a:lnTo>
                  <a:pt x="193704" y="496553"/>
                </a:lnTo>
                <a:lnTo>
                  <a:pt x="198176" y="501056"/>
                </a:lnTo>
                <a:lnTo>
                  <a:pt x="198176" y="665611"/>
                </a:lnTo>
                <a:lnTo>
                  <a:pt x="224518" y="665611"/>
                </a:lnTo>
                <a:lnTo>
                  <a:pt x="195669" y="699318"/>
                </a:lnTo>
                <a:lnTo>
                  <a:pt x="193700" y="701481"/>
                </a:lnTo>
                <a:lnTo>
                  <a:pt x="191015" y="702743"/>
                </a:lnTo>
                <a:close/>
              </a:path>
              <a:path w="1301750" h="901700">
                <a:moveTo>
                  <a:pt x="224518" y="665611"/>
                </a:moveTo>
                <a:lnTo>
                  <a:pt x="198176" y="665611"/>
                </a:lnTo>
                <a:lnTo>
                  <a:pt x="339782" y="500154"/>
                </a:lnTo>
                <a:lnTo>
                  <a:pt x="341573" y="497992"/>
                </a:lnTo>
                <a:lnTo>
                  <a:pt x="344437" y="496730"/>
                </a:lnTo>
                <a:lnTo>
                  <a:pt x="347301" y="496730"/>
                </a:lnTo>
                <a:lnTo>
                  <a:pt x="347305" y="496553"/>
                </a:lnTo>
                <a:lnTo>
                  <a:pt x="770154" y="496553"/>
                </a:lnTo>
                <a:lnTo>
                  <a:pt x="770154" y="20009"/>
                </a:lnTo>
                <a:lnTo>
                  <a:pt x="19875" y="20006"/>
                </a:lnTo>
                <a:lnTo>
                  <a:pt x="790021" y="20006"/>
                </a:lnTo>
                <a:lnTo>
                  <a:pt x="790021" y="187445"/>
                </a:lnTo>
                <a:lnTo>
                  <a:pt x="1290029" y="187445"/>
                </a:lnTo>
                <a:lnTo>
                  <a:pt x="1294504" y="191951"/>
                </a:lnTo>
                <a:lnTo>
                  <a:pt x="1294504" y="197358"/>
                </a:lnTo>
                <a:lnTo>
                  <a:pt x="1294634" y="207091"/>
                </a:lnTo>
                <a:lnTo>
                  <a:pt x="790022" y="207091"/>
                </a:lnTo>
                <a:lnTo>
                  <a:pt x="790022" y="315953"/>
                </a:lnTo>
                <a:lnTo>
                  <a:pt x="1153256" y="315953"/>
                </a:lnTo>
                <a:lnTo>
                  <a:pt x="1157732" y="320459"/>
                </a:lnTo>
                <a:lnTo>
                  <a:pt x="1157732" y="331634"/>
                </a:lnTo>
                <a:lnTo>
                  <a:pt x="1153256" y="336140"/>
                </a:lnTo>
                <a:lnTo>
                  <a:pt x="790022" y="336140"/>
                </a:lnTo>
                <a:lnTo>
                  <a:pt x="790022" y="421932"/>
                </a:lnTo>
                <a:lnTo>
                  <a:pt x="1153256" y="421932"/>
                </a:lnTo>
                <a:lnTo>
                  <a:pt x="1157732" y="426438"/>
                </a:lnTo>
                <a:lnTo>
                  <a:pt x="1157732" y="437613"/>
                </a:lnTo>
                <a:lnTo>
                  <a:pt x="1153256" y="442118"/>
                </a:lnTo>
                <a:lnTo>
                  <a:pt x="790022" y="442118"/>
                </a:lnTo>
                <a:lnTo>
                  <a:pt x="790022" y="512230"/>
                </a:lnTo>
                <a:lnTo>
                  <a:pt x="785546" y="516736"/>
                </a:lnTo>
                <a:lnTo>
                  <a:pt x="460622" y="516736"/>
                </a:lnTo>
                <a:lnTo>
                  <a:pt x="460622" y="516919"/>
                </a:lnTo>
                <a:lnTo>
                  <a:pt x="351776" y="516919"/>
                </a:lnTo>
                <a:lnTo>
                  <a:pt x="224518" y="665611"/>
                </a:lnTo>
                <a:close/>
              </a:path>
              <a:path w="1301750" h="901700">
                <a:moveTo>
                  <a:pt x="657012" y="159512"/>
                </a:moveTo>
                <a:lnTo>
                  <a:pt x="143578" y="159512"/>
                </a:lnTo>
                <a:lnTo>
                  <a:pt x="138206" y="159328"/>
                </a:lnTo>
                <a:lnTo>
                  <a:pt x="133730" y="155006"/>
                </a:lnTo>
                <a:lnTo>
                  <a:pt x="133729" y="143833"/>
                </a:lnTo>
                <a:lnTo>
                  <a:pt x="138204" y="139327"/>
                </a:lnTo>
                <a:lnTo>
                  <a:pt x="657012" y="139327"/>
                </a:lnTo>
                <a:lnTo>
                  <a:pt x="661488" y="143833"/>
                </a:lnTo>
                <a:lnTo>
                  <a:pt x="661488" y="155006"/>
                </a:lnTo>
                <a:lnTo>
                  <a:pt x="657012" y="159512"/>
                </a:lnTo>
                <a:close/>
              </a:path>
              <a:path w="1301750" h="901700">
                <a:moveTo>
                  <a:pt x="1059090" y="866574"/>
                </a:moveTo>
                <a:lnTo>
                  <a:pt x="1039040" y="866574"/>
                </a:lnTo>
                <a:lnTo>
                  <a:pt x="1039040" y="687059"/>
                </a:lnTo>
                <a:lnTo>
                  <a:pt x="1043516" y="682553"/>
                </a:lnTo>
                <a:lnTo>
                  <a:pt x="1049066" y="682553"/>
                </a:lnTo>
                <a:lnTo>
                  <a:pt x="1049066" y="682193"/>
                </a:lnTo>
                <a:lnTo>
                  <a:pt x="1280720" y="682193"/>
                </a:lnTo>
                <a:lnTo>
                  <a:pt x="1274633" y="207091"/>
                </a:lnTo>
                <a:lnTo>
                  <a:pt x="1294634" y="207091"/>
                </a:lnTo>
                <a:lnTo>
                  <a:pt x="1301057" y="687059"/>
                </a:lnTo>
                <a:lnTo>
                  <a:pt x="1301127" y="694993"/>
                </a:lnTo>
                <a:lnTo>
                  <a:pt x="1300053" y="697516"/>
                </a:lnTo>
                <a:lnTo>
                  <a:pt x="1298263" y="699498"/>
                </a:lnTo>
                <a:lnTo>
                  <a:pt x="1296294" y="701481"/>
                </a:lnTo>
                <a:lnTo>
                  <a:pt x="1293787" y="702562"/>
                </a:lnTo>
                <a:lnTo>
                  <a:pt x="1059090" y="702562"/>
                </a:lnTo>
                <a:lnTo>
                  <a:pt x="1059090" y="866574"/>
                </a:lnTo>
                <a:close/>
              </a:path>
              <a:path w="1301750" h="901700">
                <a:moveTo>
                  <a:pt x="657012" y="260444"/>
                </a:moveTo>
                <a:lnTo>
                  <a:pt x="143578" y="260444"/>
                </a:lnTo>
                <a:lnTo>
                  <a:pt x="138206" y="260264"/>
                </a:lnTo>
                <a:lnTo>
                  <a:pt x="133730" y="255938"/>
                </a:lnTo>
                <a:lnTo>
                  <a:pt x="133729" y="244764"/>
                </a:lnTo>
                <a:lnTo>
                  <a:pt x="138204" y="240258"/>
                </a:lnTo>
                <a:lnTo>
                  <a:pt x="657012" y="240258"/>
                </a:lnTo>
                <a:lnTo>
                  <a:pt x="661488" y="244764"/>
                </a:lnTo>
                <a:lnTo>
                  <a:pt x="661488" y="255938"/>
                </a:lnTo>
                <a:lnTo>
                  <a:pt x="657012" y="260444"/>
                </a:lnTo>
                <a:close/>
              </a:path>
              <a:path w="1301750" h="901700">
                <a:moveTo>
                  <a:pt x="414792" y="361376"/>
                </a:moveTo>
                <a:lnTo>
                  <a:pt x="138029" y="361376"/>
                </a:lnTo>
                <a:lnTo>
                  <a:pt x="133553" y="356870"/>
                </a:lnTo>
                <a:lnTo>
                  <a:pt x="133553" y="345696"/>
                </a:lnTo>
                <a:lnTo>
                  <a:pt x="138029" y="341190"/>
                </a:lnTo>
                <a:lnTo>
                  <a:pt x="414791" y="341190"/>
                </a:lnTo>
                <a:lnTo>
                  <a:pt x="419266" y="345696"/>
                </a:lnTo>
                <a:lnTo>
                  <a:pt x="419268" y="351283"/>
                </a:lnTo>
                <a:lnTo>
                  <a:pt x="419268" y="356870"/>
                </a:lnTo>
                <a:lnTo>
                  <a:pt x="414792" y="361376"/>
                </a:lnTo>
                <a:close/>
              </a:path>
              <a:path w="1301750" h="901700">
                <a:moveTo>
                  <a:pt x="1050318" y="901543"/>
                </a:moveTo>
                <a:lnTo>
                  <a:pt x="1046380" y="901543"/>
                </a:lnTo>
                <a:lnTo>
                  <a:pt x="1043873" y="900462"/>
                </a:lnTo>
                <a:lnTo>
                  <a:pt x="1041904" y="898479"/>
                </a:lnTo>
                <a:lnTo>
                  <a:pt x="853931" y="702923"/>
                </a:lnTo>
                <a:lnTo>
                  <a:pt x="445225" y="702923"/>
                </a:lnTo>
                <a:lnTo>
                  <a:pt x="440750" y="698417"/>
                </a:lnTo>
                <a:lnTo>
                  <a:pt x="440750" y="516919"/>
                </a:lnTo>
                <a:lnTo>
                  <a:pt x="460622" y="516919"/>
                </a:lnTo>
                <a:lnTo>
                  <a:pt x="460622" y="682553"/>
                </a:lnTo>
                <a:lnTo>
                  <a:pt x="860735" y="682553"/>
                </a:lnTo>
                <a:lnTo>
                  <a:pt x="863420" y="683635"/>
                </a:lnTo>
                <a:lnTo>
                  <a:pt x="865211" y="685617"/>
                </a:lnTo>
                <a:lnTo>
                  <a:pt x="1039040" y="866574"/>
                </a:lnTo>
                <a:lnTo>
                  <a:pt x="1059090" y="866574"/>
                </a:lnTo>
                <a:lnTo>
                  <a:pt x="1059090" y="895595"/>
                </a:lnTo>
                <a:lnTo>
                  <a:pt x="1056584" y="899380"/>
                </a:lnTo>
                <a:lnTo>
                  <a:pt x="1052824" y="900822"/>
                </a:lnTo>
                <a:lnTo>
                  <a:pt x="1051571" y="901363"/>
                </a:lnTo>
                <a:lnTo>
                  <a:pt x="1050318" y="901543"/>
                </a:lnTo>
                <a:close/>
              </a:path>
              <a:path w="1301750" h="901700">
                <a:moveTo>
                  <a:pt x="1153256" y="554406"/>
                </a:moveTo>
                <a:lnTo>
                  <a:pt x="841401" y="554406"/>
                </a:lnTo>
                <a:lnTo>
                  <a:pt x="836925" y="549900"/>
                </a:lnTo>
                <a:lnTo>
                  <a:pt x="836925" y="538725"/>
                </a:lnTo>
                <a:lnTo>
                  <a:pt x="841401" y="534219"/>
                </a:lnTo>
                <a:lnTo>
                  <a:pt x="1153256" y="534219"/>
                </a:lnTo>
                <a:lnTo>
                  <a:pt x="1157732" y="538725"/>
                </a:lnTo>
                <a:lnTo>
                  <a:pt x="1157732" y="549900"/>
                </a:lnTo>
                <a:lnTo>
                  <a:pt x="1153256" y="554406"/>
                </a:lnTo>
                <a:close/>
              </a:path>
            </a:pathLst>
          </a:custGeom>
          <a:solidFill>
            <a:srgbClr val="080F4D"/>
          </a:solidFill>
        </p:spPr>
        <p:txBody>
          <a:bodyPr wrap="square" lIns="0" tIns="0" rIns="0" bIns="0" rtlCol="0"/>
          <a:lstStyle/>
          <a:p>
            <a:endParaRPr/>
          </a:p>
        </p:txBody>
      </p:sp>
      <p:sp>
        <p:nvSpPr>
          <p:cNvPr id="61" name="bg object 61"/>
          <p:cNvSpPr/>
          <p:nvPr/>
        </p:nvSpPr>
        <p:spPr>
          <a:xfrm>
            <a:off x="13713371" y="6487524"/>
            <a:ext cx="1002665" cy="757555"/>
          </a:xfrm>
          <a:custGeom>
            <a:avLst/>
            <a:gdLst/>
            <a:ahLst/>
            <a:cxnLst/>
            <a:rect l="l" t="t" r="r" b="b"/>
            <a:pathLst>
              <a:path w="1002665" h="757554">
                <a:moveTo>
                  <a:pt x="723905" y="659008"/>
                </a:moveTo>
                <a:lnTo>
                  <a:pt x="0" y="659008"/>
                </a:lnTo>
                <a:lnTo>
                  <a:pt x="0" y="0"/>
                </a:lnTo>
                <a:lnTo>
                  <a:pt x="891940" y="0"/>
                </a:lnTo>
                <a:lnTo>
                  <a:pt x="891940" y="19112"/>
                </a:lnTo>
                <a:lnTo>
                  <a:pt x="102023" y="19112"/>
                </a:lnTo>
                <a:lnTo>
                  <a:pt x="93872" y="20764"/>
                </a:lnTo>
                <a:lnTo>
                  <a:pt x="87219" y="25255"/>
                </a:lnTo>
                <a:lnTo>
                  <a:pt x="82729" y="31918"/>
                </a:lnTo>
                <a:lnTo>
                  <a:pt x="81082" y="40073"/>
                </a:lnTo>
                <a:lnTo>
                  <a:pt x="82729" y="48228"/>
                </a:lnTo>
                <a:lnTo>
                  <a:pt x="87219" y="54891"/>
                </a:lnTo>
                <a:lnTo>
                  <a:pt x="93876" y="59386"/>
                </a:lnTo>
                <a:lnTo>
                  <a:pt x="102023" y="61034"/>
                </a:lnTo>
                <a:lnTo>
                  <a:pt x="262347" y="61034"/>
                </a:lnTo>
                <a:lnTo>
                  <a:pt x="263192" y="61205"/>
                </a:lnTo>
                <a:lnTo>
                  <a:pt x="891940" y="61205"/>
                </a:lnTo>
                <a:lnTo>
                  <a:pt x="891940" y="490818"/>
                </a:lnTo>
                <a:lnTo>
                  <a:pt x="723905" y="659008"/>
                </a:lnTo>
                <a:close/>
              </a:path>
              <a:path w="1002665" h="757554">
                <a:moveTo>
                  <a:pt x="262347" y="61034"/>
                </a:moveTo>
                <a:lnTo>
                  <a:pt x="102023" y="61034"/>
                </a:lnTo>
                <a:lnTo>
                  <a:pt x="110269" y="59484"/>
                </a:lnTo>
                <a:lnTo>
                  <a:pt x="116977" y="55041"/>
                </a:lnTo>
                <a:lnTo>
                  <a:pt x="121484" y="48399"/>
                </a:lnTo>
                <a:lnTo>
                  <a:pt x="123135" y="40244"/>
                </a:lnTo>
                <a:lnTo>
                  <a:pt x="121505" y="32086"/>
                </a:lnTo>
                <a:lnTo>
                  <a:pt x="121437" y="31918"/>
                </a:lnTo>
                <a:lnTo>
                  <a:pt x="116977" y="25277"/>
                </a:lnTo>
                <a:lnTo>
                  <a:pt x="110256" y="20761"/>
                </a:lnTo>
                <a:lnTo>
                  <a:pt x="102023" y="19112"/>
                </a:lnTo>
                <a:lnTo>
                  <a:pt x="891940" y="19112"/>
                </a:lnTo>
                <a:lnTo>
                  <a:pt x="891940" y="19283"/>
                </a:lnTo>
                <a:lnTo>
                  <a:pt x="263192" y="19283"/>
                </a:lnTo>
                <a:lnTo>
                  <a:pt x="255043" y="20931"/>
                </a:lnTo>
                <a:lnTo>
                  <a:pt x="248387" y="25423"/>
                </a:lnTo>
                <a:lnTo>
                  <a:pt x="243897" y="32086"/>
                </a:lnTo>
                <a:lnTo>
                  <a:pt x="242251" y="40244"/>
                </a:lnTo>
                <a:lnTo>
                  <a:pt x="243897" y="48399"/>
                </a:lnTo>
                <a:lnTo>
                  <a:pt x="248387" y="55062"/>
                </a:lnTo>
                <a:lnTo>
                  <a:pt x="255043" y="59557"/>
                </a:lnTo>
                <a:lnTo>
                  <a:pt x="262347" y="61034"/>
                </a:lnTo>
                <a:close/>
              </a:path>
              <a:path w="1002665" h="757554">
                <a:moveTo>
                  <a:pt x="425028" y="61205"/>
                </a:moveTo>
                <a:lnTo>
                  <a:pt x="263192" y="61205"/>
                </a:lnTo>
                <a:lnTo>
                  <a:pt x="271270" y="59557"/>
                </a:lnTo>
                <a:lnTo>
                  <a:pt x="277935" y="55062"/>
                </a:lnTo>
                <a:lnTo>
                  <a:pt x="282464" y="48399"/>
                </a:lnTo>
                <a:lnTo>
                  <a:pt x="284134" y="40244"/>
                </a:lnTo>
                <a:lnTo>
                  <a:pt x="282487" y="32086"/>
                </a:lnTo>
                <a:lnTo>
                  <a:pt x="277998" y="25423"/>
                </a:lnTo>
                <a:lnTo>
                  <a:pt x="271341" y="20931"/>
                </a:lnTo>
                <a:lnTo>
                  <a:pt x="263192" y="19283"/>
                </a:lnTo>
                <a:lnTo>
                  <a:pt x="425028" y="19283"/>
                </a:lnTo>
                <a:lnTo>
                  <a:pt x="416879" y="20931"/>
                </a:lnTo>
                <a:lnTo>
                  <a:pt x="410222" y="25423"/>
                </a:lnTo>
                <a:lnTo>
                  <a:pt x="405733" y="32086"/>
                </a:lnTo>
                <a:lnTo>
                  <a:pt x="404087" y="40244"/>
                </a:lnTo>
                <a:lnTo>
                  <a:pt x="405733" y="48399"/>
                </a:lnTo>
                <a:lnTo>
                  <a:pt x="410222" y="55062"/>
                </a:lnTo>
                <a:lnTo>
                  <a:pt x="416879" y="59557"/>
                </a:lnTo>
                <a:lnTo>
                  <a:pt x="425028" y="61205"/>
                </a:lnTo>
                <a:close/>
              </a:path>
              <a:path w="1002665" h="757554">
                <a:moveTo>
                  <a:pt x="588707" y="61205"/>
                </a:moveTo>
                <a:lnTo>
                  <a:pt x="425028" y="61205"/>
                </a:lnTo>
                <a:lnTo>
                  <a:pt x="433177" y="59557"/>
                </a:lnTo>
                <a:lnTo>
                  <a:pt x="439834" y="55062"/>
                </a:lnTo>
                <a:lnTo>
                  <a:pt x="444323" y="48399"/>
                </a:lnTo>
                <a:lnTo>
                  <a:pt x="445970" y="40244"/>
                </a:lnTo>
                <a:lnTo>
                  <a:pt x="444323" y="32086"/>
                </a:lnTo>
                <a:lnTo>
                  <a:pt x="439834" y="25423"/>
                </a:lnTo>
                <a:lnTo>
                  <a:pt x="433177" y="20931"/>
                </a:lnTo>
                <a:lnTo>
                  <a:pt x="425028" y="19283"/>
                </a:lnTo>
                <a:lnTo>
                  <a:pt x="588707" y="19283"/>
                </a:lnTo>
                <a:lnTo>
                  <a:pt x="580558" y="20931"/>
                </a:lnTo>
                <a:lnTo>
                  <a:pt x="573901" y="25423"/>
                </a:lnTo>
                <a:lnTo>
                  <a:pt x="569412" y="32086"/>
                </a:lnTo>
                <a:lnTo>
                  <a:pt x="567765" y="40244"/>
                </a:lnTo>
                <a:lnTo>
                  <a:pt x="569412" y="48399"/>
                </a:lnTo>
                <a:lnTo>
                  <a:pt x="573901" y="55062"/>
                </a:lnTo>
                <a:lnTo>
                  <a:pt x="580558" y="59557"/>
                </a:lnTo>
                <a:lnTo>
                  <a:pt x="588707" y="61205"/>
                </a:lnTo>
                <a:close/>
              </a:path>
              <a:path w="1002665" h="757554">
                <a:moveTo>
                  <a:pt x="751883" y="61205"/>
                </a:moveTo>
                <a:lnTo>
                  <a:pt x="588707" y="61205"/>
                </a:lnTo>
                <a:lnTo>
                  <a:pt x="596856" y="59557"/>
                </a:lnTo>
                <a:lnTo>
                  <a:pt x="603512" y="55062"/>
                </a:lnTo>
                <a:lnTo>
                  <a:pt x="608002" y="48399"/>
                </a:lnTo>
                <a:lnTo>
                  <a:pt x="609648" y="40244"/>
                </a:lnTo>
                <a:lnTo>
                  <a:pt x="608002" y="32086"/>
                </a:lnTo>
                <a:lnTo>
                  <a:pt x="603512" y="25423"/>
                </a:lnTo>
                <a:lnTo>
                  <a:pt x="596856" y="20931"/>
                </a:lnTo>
                <a:lnTo>
                  <a:pt x="588707" y="19283"/>
                </a:lnTo>
                <a:lnTo>
                  <a:pt x="751883" y="19283"/>
                </a:lnTo>
                <a:lnTo>
                  <a:pt x="743734" y="20931"/>
                </a:lnTo>
                <a:lnTo>
                  <a:pt x="737077" y="25423"/>
                </a:lnTo>
                <a:lnTo>
                  <a:pt x="732588" y="32086"/>
                </a:lnTo>
                <a:lnTo>
                  <a:pt x="730941" y="40244"/>
                </a:lnTo>
                <a:lnTo>
                  <a:pt x="732588" y="48399"/>
                </a:lnTo>
                <a:lnTo>
                  <a:pt x="737077" y="55062"/>
                </a:lnTo>
                <a:lnTo>
                  <a:pt x="743734" y="59557"/>
                </a:lnTo>
                <a:lnTo>
                  <a:pt x="751883" y="61205"/>
                </a:lnTo>
                <a:close/>
              </a:path>
              <a:path w="1002665" h="757554">
                <a:moveTo>
                  <a:pt x="891940" y="61205"/>
                </a:moveTo>
                <a:lnTo>
                  <a:pt x="751883" y="61205"/>
                </a:lnTo>
                <a:lnTo>
                  <a:pt x="760032" y="59557"/>
                </a:lnTo>
                <a:lnTo>
                  <a:pt x="766689" y="55062"/>
                </a:lnTo>
                <a:lnTo>
                  <a:pt x="771178" y="48399"/>
                </a:lnTo>
                <a:lnTo>
                  <a:pt x="772824" y="40244"/>
                </a:lnTo>
                <a:lnTo>
                  <a:pt x="771178" y="32086"/>
                </a:lnTo>
                <a:lnTo>
                  <a:pt x="766689" y="25423"/>
                </a:lnTo>
                <a:lnTo>
                  <a:pt x="760032" y="20931"/>
                </a:lnTo>
                <a:lnTo>
                  <a:pt x="751883" y="19283"/>
                </a:lnTo>
                <a:lnTo>
                  <a:pt x="891940" y="19283"/>
                </a:lnTo>
                <a:lnTo>
                  <a:pt x="891940" y="61205"/>
                </a:lnTo>
                <a:close/>
              </a:path>
              <a:path w="1002665" h="757554">
                <a:moveTo>
                  <a:pt x="1002176" y="756933"/>
                </a:moveTo>
                <a:lnTo>
                  <a:pt x="51599" y="756933"/>
                </a:lnTo>
                <a:lnTo>
                  <a:pt x="51601" y="682648"/>
                </a:lnTo>
                <a:lnTo>
                  <a:pt x="921762" y="682648"/>
                </a:lnTo>
                <a:lnTo>
                  <a:pt x="921762" y="97757"/>
                </a:lnTo>
                <a:lnTo>
                  <a:pt x="1002176" y="97757"/>
                </a:lnTo>
                <a:lnTo>
                  <a:pt x="1002176" y="756933"/>
                </a:lnTo>
                <a:close/>
              </a:path>
            </a:pathLst>
          </a:custGeom>
          <a:solidFill>
            <a:srgbClr val="E900ED"/>
          </a:solidFill>
        </p:spPr>
        <p:txBody>
          <a:bodyPr wrap="square" lIns="0" tIns="0" rIns="0" bIns="0" rtlCol="0"/>
          <a:lstStyle/>
          <a:p>
            <a:endParaRPr/>
          </a:p>
        </p:txBody>
      </p:sp>
      <p:sp>
        <p:nvSpPr>
          <p:cNvPr id="62" name="bg object 62"/>
          <p:cNvSpPr/>
          <p:nvPr/>
        </p:nvSpPr>
        <p:spPr>
          <a:xfrm>
            <a:off x="13810204" y="6707861"/>
            <a:ext cx="698500" cy="316865"/>
          </a:xfrm>
          <a:custGeom>
            <a:avLst/>
            <a:gdLst/>
            <a:ahLst/>
            <a:cxnLst/>
            <a:rect l="l" t="t" r="r" b="b"/>
            <a:pathLst>
              <a:path w="698500" h="316865">
                <a:moveTo>
                  <a:pt x="623554" y="316759"/>
                </a:moveTo>
                <a:lnTo>
                  <a:pt x="0" y="316759"/>
                </a:lnTo>
                <a:lnTo>
                  <a:pt x="1" y="0"/>
                </a:lnTo>
                <a:lnTo>
                  <a:pt x="698274" y="0"/>
                </a:lnTo>
                <a:lnTo>
                  <a:pt x="698274" y="262932"/>
                </a:lnTo>
                <a:lnTo>
                  <a:pt x="623554" y="316759"/>
                </a:lnTo>
                <a:close/>
              </a:path>
            </a:pathLst>
          </a:custGeom>
          <a:solidFill>
            <a:srgbClr val="FFFFFF"/>
          </a:solidFill>
        </p:spPr>
        <p:txBody>
          <a:bodyPr wrap="square" lIns="0" tIns="0" rIns="0" bIns="0" rtlCol="0"/>
          <a:lstStyle/>
          <a:p>
            <a:endParaRPr/>
          </a:p>
        </p:txBody>
      </p:sp>
      <p:sp>
        <p:nvSpPr>
          <p:cNvPr id="63" name="bg object 63"/>
          <p:cNvSpPr/>
          <p:nvPr/>
        </p:nvSpPr>
        <p:spPr>
          <a:xfrm>
            <a:off x="13689082" y="6406025"/>
            <a:ext cx="949960" cy="812165"/>
          </a:xfrm>
          <a:custGeom>
            <a:avLst/>
            <a:gdLst/>
            <a:ahLst/>
            <a:cxnLst/>
            <a:rect l="l" t="t" r="r" b="b"/>
            <a:pathLst>
              <a:path w="949959" h="812165">
                <a:moveTo>
                  <a:pt x="948395" y="811938"/>
                </a:moveTo>
                <a:lnTo>
                  <a:pt x="62154" y="811938"/>
                </a:lnTo>
                <a:lnTo>
                  <a:pt x="60812" y="810429"/>
                </a:lnTo>
                <a:lnTo>
                  <a:pt x="60812" y="806907"/>
                </a:lnTo>
                <a:lnTo>
                  <a:pt x="62316" y="805566"/>
                </a:lnTo>
                <a:lnTo>
                  <a:pt x="948393" y="805566"/>
                </a:lnTo>
                <a:lnTo>
                  <a:pt x="949901" y="807075"/>
                </a:lnTo>
                <a:lnTo>
                  <a:pt x="949903" y="808752"/>
                </a:lnTo>
                <a:lnTo>
                  <a:pt x="949903" y="810596"/>
                </a:lnTo>
                <a:lnTo>
                  <a:pt x="948395" y="811938"/>
                </a:lnTo>
                <a:close/>
              </a:path>
              <a:path w="949959" h="812165">
                <a:moveTo>
                  <a:pt x="779693" y="57518"/>
                </a:moveTo>
                <a:lnTo>
                  <a:pt x="773327" y="57518"/>
                </a:lnTo>
                <a:lnTo>
                  <a:pt x="773327" y="1506"/>
                </a:lnTo>
                <a:lnTo>
                  <a:pt x="774835" y="0"/>
                </a:lnTo>
                <a:lnTo>
                  <a:pt x="778188" y="2"/>
                </a:lnTo>
                <a:lnTo>
                  <a:pt x="779693" y="1342"/>
                </a:lnTo>
                <a:lnTo>
                  <a:pt x="779693" y="57518"/>
                </a:lnTo>
                <a:close/>
              </a:path>
              <a:path w="949959" h="812165">
                <a:moveTo>
                  <a:pt x="779693" y="57519"/>
                </a:moveTo>
                <a:lnTo>
                  <a:pt x="610151" y="57519"/>
                </a:lnTo>
                <a:lnTo>
                  <a:pt x="610152" y="1506"/>
                </a:lnTo>
                <a:lnTo>
                  <a:pt x="611659" y="0"/>
                </a:lnTo>
                <a:lnTo>
                  <a:pt x="615012" y="2"/>
                </a:lnTo>
                <a:lnTo>
                  <a:pt x="616516" y="1342"/>
                </a:lnTo>
                <a:lnTo>
                  <a:pt x="616517" y="57518"/>
                </a:lnTo>
                <a:lnTo>
                  <a:pt x="779693" y="57518"/>
                </a:lnTo>
                <a:close/>
              </a:path>
              <a:path w="949959" h="812165">
                <a:moveTo>
                  <a:pt x="779693" y="57520"/>
                </a:moveTo>
                <a:lnTo>
                  <a:pt x="446640" y="57520"/>
                </a:lnTo>
                <a:lnTo>
                  <a:pt x="446641" y="1506"/>
                </a:lnTo>
                <a:lnTo>
                  <a:pt x="448148" y="1"/>
                </a:lnTo>
                <a:lnTo>
                  <a:pt x="451500" y="2"/>
                </a:lnTo>
                <a:lnTo>
                  <a:pt x="453004" y="1342"/>
                </a:lnTo>
                <a:lnTo>
                  <a:pt x="453006" y="57519"/>
                </a:lnTo>
                <a:lnTo>
                  <a:pt x="779693" y="57519"/>
                </a:lnTo>
                <a:close/>
              </a:path>
              <a:path w="949959" h="812165">
                <a:moveTo>
                  <a:pt x="779693" y="57520"/>
                </a:moveTo>
                <a:lnTo>
                  <a:pt x="284804" y="57520"/>
                </a:lnTo>
                <a:lnTo>
                  <a:pt x="284806" y="1506"/>
                </a:lnTo>
                <a:lnTo>
                  <a:pt x="286144" y="2"/>
                </a:lnTo>
                <a:lnTo>
                  <a:pt x="289663" y="2"/>
                </a:lnTo>
                <a:lnTo>
                  <a:pt x="291168" y="1342"/>
                </a:lnTo>
                <a:lnTo>
                  <a:pt x="291170" y="57520"/>
                </a:lnTo>
                <a:lnTo>
                  <a:pt x="779693" y="57520"/>
                </a:lnTo>
                <a:close/>
              </a:path>
              <a:path w="949959" h="812165">
                <a:moveTo>
                  <a:pt x="727923" y="723233"/>
                </a:moveTo>
                <a:lnTo>
                  <a:pt x="727086" y="723066"/>
                </a:lnTo>
                <a:lnTo>
                  <a:pt x="1505" y="723066"/>
                </a:lnTo>
                <a:lnTo>
                  <a:pt x="0" y="721724"/>
                </a:lnTo>
                <a:lnTo>
                  <a:pt x="2" y="59023"/>
                </a:lnTo>
                <a:lnTo>
                  <a:pt x="1341" y="57521"/>
                </a:lnTo>
                <a:lnTo>
                  <a:pt x="123306" y="57521"/>
                </a:lnTo>
                <a:lnTo>
                  <a:pt x="123309" y="1506"/>
                </a:lnTo>
                <a:lnTo>
                  <a:pt x="124811" y="2"/>
                </a:lnTo>
                <a:lnTo>
                  <a:pt x="128161" y="2"/>
                </a:lnTo>
                <a:lnTo>
                  <a:pt x="129663" y="1342"/>
                </a:lnTo>
                <a:lnTo>
                  <a:pt x="129666" y="57520"/>
                </a:lnTo>
                <a:lnTo>
                  <a:pt x="779693" y="57520"/>
                </a:lnTo>
                <a:lnTo>
                  <a:pt x="779693" y="57680"/>
                </a:lnTo>
                <a:lnTo>
                  <a:pt x="897133" y="57680"/>
                </a:lnTo>
                <a:lnTo>
                  <a:pt x="898641" y="59023"/>
                </a:lnTo>
                <a:lnTo>
                  <a:pt x="898641" y="64223"/>
                </a:lnTo>
                <a:lnTo>
                  <a:pt x="6530" y="64223"/>
                </a:lnTo>
                <a:lnTo>
                  <a:pt x="6533" y="186130"/>
                </a:lnTo>
                <a:lnTo>
                  <a:pt x="898641" y="186130"/>
                </a:lnTo>
                <a:lnTo>
                  <a:pt x="898641" y="192671"/>
                </a:lnTo>
                <a:lnTo>
                  <a:pt x="6530" y="192671"/>
                </a:lnTo>
                <a:lnTo>
                  <a:pt x="6530" y="716692"/>
                </a:lnTo>
                <a:lnTo>
                  <a:pt x="734962" y="716692"/>
                </a:lnTo>
                <a:lnTo>
                  <a:pt x="728761" y="722898"/>
                </a:lnTo>
                <a:lnTo>
                  <a:pt x="727923" y="723233"/>
                </a:lnTo>
                <a:close/>
              </a:path>
              <a:path w="949959" h="812165">
                <a:moveTo>
                  <a:pt x="127991" y="114863"/>
                </a:moveTo>
                <a:lnTo>
                  <a:pt x="124640" y="114863"/>
                </a:lnTo>
                <a:lnTo>
                  <a:pt x="123136" y="113520"/>
                </a:lnTo>
                <a:lnTo>
                  <a:pt x="123136" y="64223"/>
                </a:lnTo>
                <a:lnTo>
                  <a:pt x="129503" y="64223"/>
                </a:lnTo>
                <a:lnTo>
                  <a:pt x="129503" y="113357"/>
                </a:lnTo>
                <a:lnTo>
                  <a:pt x="127991" y="114863"/>
                </a:lnTo>
                <a:close/>
              </a:path>
              <a:path w="949959" h="812165">
                <a:moveTo>
                  <a:pt x="288992" y="114863"/>
                </a:moveTo>
                <a:lnTo>
                  <a:pt x="285474" y="114863"/>
                </a:lnTo>
                <a:lnTo>
                  <a:pt x="283966" y="113520"/>
                </a:lnTo>
                <a:lnTo>
                  <a:pt x="283966" y="64223"/>
                </a:lnTo>
                <a:lnTo>
                  <a:pt x="290332" y="64223"/>
                </a:lnTo>
                <a:lnTo>
                  <a:pt x="290332" y="113357"/>
                </a:lnTo>
                <a:lnTo>
                  <a:pt x="288992" y="114863"/>
                </a:lnTo>
                <a:close/>
              </a:path>
              <a:path w="949959" h="812165">
                <a:moveTo>
                  <a:pt x="450660" y="114863"/>
                </a:moveTo>
                <a:lnTo>
                  <a:pt x="447310" y="114863"/>
                </a:lnTo>
                <a:lnTo>
                  <a:pt x="445802" y="113520"/>
                </a:lnTo>
                <a:lnTo>
                  <a:pt x="445802" y="64223"/>
                </a:lnTo>
                <a:lnTo>
                  <a:pt x="452168" y="64223"/>
                </a:lnTo>
                <a:lnTo>
                  <a:pt x="452168" y="113357"/>
                </a:lnTo>
                <a:lnTo>
                  <a:pt x="450660" y="114863"/>
                </a:lnTo>
                <a:close/>
              </a:path>
              <a:path w="949959" h="812165">
                <a:moveTo>
                  <a:pt x="614172" y="114863"/>
                </a:moveTo>
                <a:lnTo>
                  <a:pt x="610821" y="114863"/>
                </a:lnTo>
                <a:lnTo>
                  <a:pt x="609313" y="113520"/>
                </a:lnTo>
                <a:lnTo>
                  <a:pt x="609313" y="64223"/>
                </a:lnTo>
                <a:lnTo>
                  <a:pt x="615679" y="64223"/>
                </a:lnTo>
                <a:lnTo>
                  <a:pt x="615679" y="113357"/>
                </a:lnTo>
                <a:lnTo>
                  <a:pt x="614172" y="114863"/>
                </a:lnTo>
                <a:close/>
              </a:path>
              <a:path w="949959" h="812165">
                <a:moveTo>
                  <a:pt x="777348" y="114863"/>
                </a:moveTo>
                <a:lnTo>
                  <a:pt x="773997" y="114863"/>
                </a:lnTo>
                <a:lnTo>
                  <a:pt x="772489" y="113520"/>
                </a:lnTo>
                <a:lnTo>
                  <a:pt x="772489" y="64223"/>
                </a:lnTo>
                <a:lnTo>
                  <a:pt x="778856" y="64223"/>
                </a:lnTo>
                <a:lnTo>
                  <a:pt x="778856" y="113357"/>
                </a:lnTo>
                <a:lnTo>
                  <a:pt x="777348" y="114863"/>
                </a:lnTo>
                <a:close/>
              </a:path>
              <a:path w="949959" h="812165">
                <a:moveTo>
                  <a:pt x="898641" y="186130"/>
                </a:moveTo>
                <a:lnTo>
                  <a:pt x="891437" y="186130"/>
                </a:lnTo>
                <a:lnTo>
                  <a:pt x="891437" y="64223"/>
                </a:lnTo>
                <a:lnTo>
                  <a:pt x="898641" y="64223"/>
                </a:lnTo>
                <a:lnTo>
                  <a:pt x="898641" y="186130"/>
                </a:lnTo>
                <a:close/>
              </a:path>
              <a:path w="949959" h="812165">
                <a:moveTo>
                  <a:pt x="948395" y="765321"/>
                </a:moveTo>
                <a:lnTo>
                  <a:pt x="62154" y="765321"/>
                </a:lnTo>
                <a:lnTo>
                  <a:pt x="60812" y="763812"/>
                </a:lnTo>
                <a:lnTo>
                  <a:pt x="60812" y="760290"/>
                </a:lnTo>
                <a:lnTo>
                  <a:pt x="62316" y="758949"/>
                </a:lnTo>
                <a:lnTo>
                  <a:pt x="943367" y="758949"/>
                </a:lnTo>
                <a:lnTo>
                  <a:pt x="943367" y="98764"/>
                </a:lnTo>
                <a:lnTo>
                  <a:pt x="944875" y="97429"/>
                </a:lnTo>
                <a:lnTo>
                  <a:pt x="948393" y="97429"/>
                </a:lnTo>
                <a:lnTo>
                  <a:pt x="949901" y="98764"/>
                </a:lnTo>
                <a:lnTo>
                  <a:pt x="949903" y="100611"/>
                </a:lnTo>
                <a:lnTo>
                  <a:pt x="949903" y="763979"/>
                </a:lnTo>
                <a:lnTo>
                  <a:pt x="948395" y="765321"/>
                </a:lnTo>
                <a:close/>
              </a:path>
              <a:path w="949959" h="812165">
                <a:moveTo>
                  <a:pt x="898641" y="551688"/>
                </a:moveTo>
                <a:lnTo>
                  <a:pt x="890764" y="551688"/>
                </a:lnTo>
                <a:lnTo>
                  <a:pt x="892104" y="550347"/>
                </a:lnTo>
                <a:lnTo>
                  <a:pt x="892104" y="192671"/>
                </a:lnTo>
                <a:lnTo>
                  <a:pt x="898641" y="192671"/>
                </a:lnTo>
                <a:lnTo>
                  <a:pt x="898641" y="551688"/>
                </a:lnTo>
                <a:close/>
              </a:path>
              <a:path w="949959" h="812165">
                <a:moveTo>
                  <a:pt x="734962" y="716692"/>
                </a:moveTo>
                <a:lnTo>
                  <a:pt x="6530" y="716692"/>
                </a:lnTo>
                <a:lnTo>
                  <a:pt x="725741" y="716692"/>
                </a:lnTo>
                <a:lnTo>
                  <a:pt x="727082" y="715350"/>
                </a:lnTo>
                <a:lnTo>
                  <a:pt x="727082" y="606354"/>
                </a:lnTo>
                <a:lnTo>
                  <a:pt x="102020" y="606354"/>
                </a:lnTo>
                <a:lnTo>
                  <a:pt x="100515" y="605012"/>
                </a:lnTo>
                <a:lnTo>
                  <a:pt x="100515" y="284731"/>
                </a:lnTo>
                <a:lnTo>
                  <a:pt x="101857" y="283222"/>
                </a:lnTo>
                <a:lnTo>
                  <a:pt x="803647" y="283222"/>
                </a:lnTo>
                <a:lnTo>
                  <a:pt x="805155" y="284563"/>
                </a:lnTo>
                <a:lnTo>
                  <a:pt x="805155" y="289594"/>
                </a:lnTo>
                <a:lnTo>
                  <a:pt x="106883" y="289594"/>
                </a:lnTo>
                <a:lnTo>
                  <a:pt x="106883" y="387188"/>
                </a:lnTo>
                <a:lnTo>
                  <a:pt x="244595" y="387188"/>
                </a:lnTo>
                <a:lnTo>
                  <a:pt x="244595" y="387355"/>
                </a:lnTo>
                <a:lnTo>
                  <a:pt x="805155" y="387355"/>
                </a:lnTo>
                <a:lnTo>
                  <a:pt x="805155" y="393728"/>
                </a:lnTo>
                <a:lnTo>
                  <a:pt x="106883" y="393728"/>
                </a:lnTo>
                <a:lnTo>
                  <a:pt x="106883" y="498196"/>
                </a:lnTo>
                <a:lnTo>
                  <a:pt x="805155" y="498196"/>
                </a:lnTo>
                <a:lnTo>
                  <a:pt x="805155" y="504736"/>
                </a:lnTo>
                <a:lnTo>
                  <a:pt x="106883" y="504736"/>
                </a:lnTo>
                <a:lnTo>
                  <a:pt x="106923" y="599814"/>
                </a:lnTo>
                <a:lnTo>
                  <a:pt x="851565" y="599982"/>
                </a:lnTo>
                <a:lnTo>
                  <a:pt x="734962" y="716692"/>
                </a:lnTo>
                <a:close/>
              </a:path>
              <a:path w="949959" h="812165">
                <a:moveTo>
                  <a:pt x="244595" y="387188"/>
                </a:moveTo>
                <a:lnTo>
                  <a:pt x="238227" y="387188"/>
                </a:lnTo>
                <a:lnTo>
                  <a:pt x="238227" y="289594"/>
                </a:lnTo>
                <a:lnTo>
                  <a:pt x="805155" y="289594"/>
                </a:lnTo>
                <a:lnTo>
                  <a:pt x="805155" y="289762"/>
                </a:lnTo>
                <a:lnTo>
                  <a:pt x="244595" y="289762"/>
                </a:lnTo>
                <a:lnTo>
                  <a:pt x="244595" y="387188"/>
                </a:lnTo>
                <a:close/>
              </a:path>
              <a:path w="949959" h="812165">
                <a:moveTo>
                  <a:pt x="391688" y="387355"/>
                </a:moveTo>
                <a:lnTo>
                  <a:pt x="385321" y="387355"/>
                </a:lnTo>
                <a:lnTo>
                  <a:pt x="385321" y="289762"/>
                </a:lnTo>
                <a:lnTo>
                  <a:pt x="391688" y="289762"/>
                </a:lnTo>
                <a:lnTo>
                  <a:pt x="391688" y="387355"/>
                </a:lnTo>
                <a:close/>
              </a:path>
              <a:path w="949959" h="812165">
                <a:moveTo>
                  <a:pt x="527221" y="387355"/>
                </a:moveTo>
                <a:lnTo>
                  <a:pt x="520687" y="387355"/>
                </a:lnTo>
                <a:lnTo>
                  <a:pt x="520687" y="289762"/>
                </a:lnTo>
                <a:lnTo>
                  <a:pt x="527221" y="289762"/>
                </a:lnTo>
                <a:lnTo>
                  <a:pt x="527221" y="387355"/>
                </a:lnTo>
                <a:close/>
              </a:path>
              <a:path w="949959" h="812165">
                <a:moveTo>
                  <a:pt x="661582" y="387355"/>
                </a:moveTo>
                <a:lnTo>
                  <a:pt x="655048" y="387355"/>
                </a:lnTo>
                <a:lnTo>
                  <a:pt x="655048" y="289762"/>
                </a:lnTo>
                <a:lnTo>
                  <a:pt x="661582" y="289762"/>
                </a:lnTo>
                <a:lnTo>
                  <a:pt x="661582" y="387355"/>
                </a:lnTo>
                <a:close/>
              </a:path>
              <a:path w="949959" h="812165">
                <a:moveTo>
                  <a:pt x="805155" y="387355"/>
                </a:moveTo>
                <a:lnTo>
                  <a:pt x="798623" y="387355"/>
                </a:lnTo>
                <a:lnTo>
                  <a:pt x="798623" y="289762"/>
                </a:lnTo>
                <a:lnTo>
                  <a:pt x="805155" y="289762"/>
                </a:lnTo>
                <a:lnTo>
                  <a:pt x="805155" y="387355"/>
                </a:lnTo>
                <a:close/>
              </a:path>
              <a:path w="949959" h="812165">
                <a:moveTo>
                  <a:pt x="244593" y="498196"/>
                </a:moveTo>
                <a:lnTo>
                  <a:pt x="238227" y="498196"/>
                </a:lnTo>
                <a:lnTo>
                  <a:pt x="238227" y="393728"/>
                </a:lnTo>
                <a:lnTo>
                  <a:pt x="244593" y="393728"/>
                </a:lnTo>
                <a:lnTo>
                  <a:pt x="244593" y="498196"/>
                </a:lnTo>
                <a:close/>
              </a:path>
              <a:path w="949959" h="812165">
                <a:moveTo>
                  <a:pt x="391853" y="498196"/>
                </a:moveTo>
                <a:lnTo>
                  <a:pt x="385320" y="498196"/>
                </a:lnTo>
                <a:lnTo>
                  <a:pt x="385320" y="393728"/>
                </a:lnTo>
                <a:lnTo>
                  <a:pt x="391854" y="393728"/>
                </a:lnTo>
                <a:lnTo>
                  <a:pt x="391853" y="498196"/>
                </a:lnTo>
                <a:close/>
              </a:path>
              <a:path w="949959" h="812165">
                <a:moveTo>
                  <a:pt x="527219" y="498196"/>
                </a:moveTo>
                <a:lnTo>
                  <a:pt x="520853" y="498196"/>
                </a:lnTo>
                <a:lnTo>
                  <a:pt x="520853" y="393728"/>
                </a:lnTo>
                <a:lnTo>
                  <a:pt x="527219" y="393728"/>
                </a:lnTo>
                <a:lnTo>
                  <a:pt x="527219" y="498196"/>
                </a:lnTo>
                <a:close/>
              </a:path>
              <a:path w="949959" h="812165">
                <a:moveTo>
                  <a:pt x="661412" y="498196"/>
                </a:moveTo>
                <a:lnTo>
                  <a:pt x="655046" y="498196"/>
                </a:lnTo>
                <a:lnTo>
                  <a:pt x="655046" y="393728"/>
                </a:lnTo>
                <a:lnTo>
                  <a:pt x="661412" y="393728"/>
                </a:lnTo>
                <a:lnTo>
                  <a:pt x="661412" y="498196"/>
                </a:lnTo>
                <a:close/>
              </a:path>
              <a:path w="949959" h="812165">
                <a:moveTo>
                  <a:pt x="805155" y="498196"/>
                </a:moveTo>
                <a:lnTo>
                  <a:pt x="798454" y="498196"/>
                </a:lnTo>
                <a:lnTo>
                  <a:pt x="798454" y="393728"/>
                </a:lnTo>
                <a:lnTo>
                  <a:pt x="805155" y="393728"/>
                </a:lnTo>
                <a:lnTo>
                  <a:pt x="805155" y="498196"/>
                </a:lnTo>
                <a:close/>
              </a:path>
              <a:path w="949959" h="812165">
                <a:moveTo>
                  <a:pt x="385320" y="599982"/>
                </a:moveTo>
                <a:lnTo>
                  <a:pt x="238227" y="599982"/>
                </a:lnTo>
                <a:lnTo>
                  <a:pt x="238227" y="504736"/>
                </a:lnTo>
                <a:lnTo>
                  <a:pt x="244593" y="504736"/>
                </a:lnTo>
                <a:lnTo>
                  <a:pt x="244635" y="599814"/>
                </a:lnTo>
                <a:lnTo>
                  <a:pt x="385320" y="599982"/>
                </a:lnTo>
                <a:close/>
              </a:path>
              <a:path w="949959" h="812165">
                <a:moveTo>
                  <a:pt x="520853" y="599982"/>
                </a:moveTo>
                <a:lnTo>
                  <a:pt x="385320" y="599982"/>
                </a:lnTo>
                <a:lnTo>
                  <a:pt x="385320" y="504736"/>
                </a:lnTo>
                <a:lnTo>
                  <a:pt x="391853" y="504736"/>
                </a:lnTo>
                <a:lnTo>
                  <a:pt x="391892" y="599814"/>
                </a:lnTo>
                <a:lnTo>
                  <a:pt x="520853" y="599982"/>
                </a:lnTo>
                <a:close/>
              </a:path>
              <a:path w="949959" h="812165">
                <a:moveTo>
                  <a:pt x="655046" y="599982"/>
                </a:moveTo>
                <a:lnTo>
                  <a:pt x="520853" y="599982"/>
                </a:lnTo>
                <a:lnTo>
                  <a:pt x="520853" y="504736"/>
                </a:lnTo>
                <a:lnTo>
                  <a:pt x="527219" y="504736"/>
                </a:lnTo>
                <a:lnTo>
                  <a:pt x="527258" y="599814"/>
                </a:lnTo>
                <a:lnTo>
                  <a:pt x="655046" y="599982"/>
                </a:lnTo>
                <a:close/>
              </a:path>
              <a:path w="949959" h="812165">
                <a:moveTo>
                  <a:pt x="851565" y="599982"/>
                </a:moveTo>
                <a:lnTo>
                  <a:pt x="655046" y="599982"/>
                </a:lnTo>
                <a:lnTo>
                  <a:pt x="655046" y="504736"/>
                </a:lnTo>
                <a:lnTo>
                  <a:pt x="805155" y="504736"/>
                </a:lnTo>
                <a:lnTo>
                  <a:pt x="661245" y="504736"/>
                </a:lnTo>
                <a:lnTo>
                  <a:pt x="661245" y="599814"/>
                </a:lnTo>
                <a:lnTo>
                  <a:pt x="851732" y="599814"/>
                </a:lnTo>
                <a:lnTo>
                  <a:pt x="851565" y="599982"/>
                </a:lnTo>
                <a:close/>
              </a:path>
              <a:path w="949959" h="812165">
                <a:moveTo>
                  <a:pt x="805071" y="550347"/>
                </a:moveTo>
                <a:lnTo>
                  <a:pt x="798621" y="550347"/>
                </a:lnTo>
                <a:lnTo>
                  <a:pt x="798621" y="550011"/>
                </a:lnTo>
                <a:lnTo>
                  <a:pt x="798454" y="549676"/>
                </a:lnTo>
                <a:lnTo>
                  <a:pt x="798454" y="504736"/>
                </a:lnTo>
                <a:lnTo>
                  <a:pt x="805155" y="504736"/>
                </a:lnTo>
                <a:lnTo>
                  <a:pt x="805071" y="550347"/>
                </a:lnTo>
                <a:close/>
              </a:path>
              <a:path w="949959" h="812165">
                <a:moveTo>
                  <a:pt x="851732" y="599814"/>
                </a:moveTo>
                <a:lnTo>
                  <a:pt x="726917" y="599814"/>
                </a:lnTo>
                <a:lnTo>
                  <a:pt x="726917" y="549341"/>
                </a:lnTo>
                <a:lnTo>
                  <a:pt x="798621" y="550347"/>
                </a:lnTo>
                <a:lnTo>
                  <a:pt x="805071" y="550347"/>
                </a:lnTo>
                <a:lnTo>
                  <a:pt x="804987" y="550514"/>
                </a:lnTo>
                <a:lnTo>
                  <a:pt x="890764" y="551688"/>
                </a:lnTo>
                <a:lnTo>
                  <a:pt x="898641" y="551688"/>
                </a:lnTo>
                <a:lnTo>
                  <a:pt x="898641" y="552359"/>
                </a:lnTo>
                <a:lnTo>
                  <a:pt x="898306" y="553197"/>
                </a:lnTo>
                <a:lnTo>
                  <a:pt x="851732" y="599814"/>
                </a:lnTo>
                <a:close/>
              </a:path>
            </a:pathLst>
          </a:custGeom>
          <a:solidFill>
            <a:srgbClr val="080F4D"/>
          </a:solidFill>
        </p:spPr>
        <p:txBody>
          <a:bodyPr wrap="square" lIns="0" tIns="0" rIns="0" bIns="0" rtlCol="0"/>
          <a:lstStyle/>
          <a:p>
            <a:endParaRPr/>
          </a:p>
        </p:txBody>
      </p:sp>
      <p:sp>
        <p:nvSpPr>
          <p:cNvPr id="64" name="bg object 64"/>
          <p:cNvSpPr/>
          <p:nvPr/>
        </p:nvSpPr>
        <p:spPr>
          <a:xfrm>
            <a:off x="12228134" y="6063405"/>
            <a:ext cx="1083310" cy="1326515"/>
          </a:xfrm>
          <a:custGeom>
            <a:avLst/>
            <a:gdLst/>
            <a:ahLst/>
            <a:cxnLst/>
            <a:rect l="l" t="t" r="r" b="b"/>
            <a:pathLst>
              <a:path w="1083309" h="1326515">
                <a:moveTo>
                  <a:pt x="1081246" y="119928"/>
                </a:moveTo>
                <a:lnTo>
                  <a:pt x="719408" y="119928"/>
                </a:lnTo>
                <a:lnTo>
                  <a:pt x="756192" y="107784"/>
                </a:lnTo>
                <a:lnTo>
                  <a:pt x="784798" y="81713"/>
                </a:lnTo>
                <a:lnTo>
                  <a:pt x="817791" y="49759"/>
                </a:lnTo>
                <a:lnTo>
                  <a:pt x="867741" y="19966"/>
                </a:lnTo>
                <a:lnTo>
                  <a:pt x="907841" y="7129"/>
                </a:lnTo>
                <a:lnTo>
                  <a:pt x="952963" y="0"/>
                </a:lnTo>
                <a:lnTo>
                  <a:pt x="998046" y="1148"/>
                </a:lnTo>
                <a:lnTo>
                  <a:pt x="1038025" y="13147"/>
                </a:lnTo>
                <a:lnTo>
                  <a:pt x="1067839" y="38567"/>
                </a:lnTo>
                <a:lnTo>
                  <a:pt x="1081815" y="72840"/>
                </a:lnTo>
                <a:lnTo>
                  <a:pt x="1083006" y="112812"/>
                </a:lnTo>
                <a:lnTo>
                  <a:pt x="1081246" y="119928"/>
                </a:lnTo>
                <a:close/>
              </a:path>
              <a:path w="1083309" h="1326515">
                <a:moveTo>
                  <a:pt x="787053" y="395328"/>
                </a:moveTo>
                <a:lnTo>
                  <a:pt x="309690" y="395328"/>
                </a:lnTo>
                <a:lnTo>
                  <a:pt x="352609" y="393706"/>
                </a:lnTo>
                <a:lnTo>
                  <a:pt x="384448" y="377440"/>
                </a:lnTo>
                <a:lnTo>
                  <a:pt x="424541" y="330332"/>
                </a:lnTo>
                <a:lnTo>
                  <a:pt x="449748" y="260073"/>
                </a:lnTo>
                <a:lnTo>
                  <a:pt x="449844" y="171663"/>
                </a:lnTo>
                <a:lnTo>
                  <a:pt x="465598" y="125481"/>
                </a:lnTo>
                <a:lnTo>
                  <a:pt x="482880" y="101470"/>
                </a:lnTo>
                <a:lnTo>
                  <a:pt x="506394" y="78970"/>
                </a:lnTo>
                <a:lnTo>
                  <a:pt x="534975" y="61677"/>
                </a:lnTo>
                <a:lnTo>
                  <a:pt x="567456" y="53287"/>
                </a:lnTo>
                <a:lnTo>
                  <a:pt x="610559" y="61978"/>
                </a:lnTo>
                <a:lnTo>
                  <a:pt x="644569" y="85979"/>
                </a:lnTo>
                <a:lnTo>
                  <a:pt x="678011" y="110295"/>
                </a:lnTo>
                <a:lnTo>
                  <a:pt x="719408" y="119928"/>
                </a:lnTo>
                <a:lnTo>
                  <a:pt x="1081246" y="119928"/>
                </a:lnTo>
                <a:lnTo>
                  <a:pt x="1072926" y="153565"/>
                </a:lnTo>
                <a:lnTo>
                  <a:pt x="1053089" y="190178"/>
                </a:lnTo>
                <a:lnTo>
                  <a:pt x="1024626" y="218157"/>
                </a:lnTo>
                <a:lnTo>
                  <a:pt x="991964" y="235383"/>
                </a:lnTo>
                <a:lnTo>
                  <a:pt x="955674" y="247998"/>
                </a:lnTo>
                <a:lnTo>
                  <a:pt x="916324" y="262141"/>
                </a:lnTo>
                <a:lnTo>
                  <a:pt x="874486" y="283951"/>
                </a:lnTo>
                <a:lnTo>
                  <a:pt x="830728" y="319567"/>
                </a:lnTo>
                <a:lnTo>
                  <a:pt x="798956" y="357261"/>
                </a:lnTo>
                <a:lnTo>
                  <a:pt x="788488" y="379857"/>
                </a:lnTo>
                <a:lnTo>
                  <a:pt x="787053" y="395328"/>
                </a:lnTo>
                <a:close/>
              </a:path>
              <a:path w="1083309" h="1326515">
                <a:moveTo>
                  <a:pt x="482106" y="1007261"/>
                </a:moveTo>
                <a:lnTo>
                  <a:pt x="161681" y="830760"/>
                </a:lnTo>
                <a:lnTo>
                  <a:pt x="171864" y="802897"/>
                </a:lnTo>
                <a:lnTo>
                  <a:pt x="174122" y="768264"/>
                </a:lnTo>
                <a:lnTo>
                  <a:pt x="169619" y="724820"/>
                </a:lnTo>
                <a:lnTo>
                  <a:pt x="159518" y="670528"/>
                </a:lnTo>
                <a:lnTo>
                  <a:pt x="144983" y="603347"/>
                </a:lnTo>
                <a:lnTo>
                  <a:pt x="133119" y="552429"/>
                </a:lnTo>
                <a:lnTo>
                  <a:pt x="124983" y="511924"/>
                </a:lnTo>
                <a:lnTo>
                  <a:pt x="131903" y="443409"/>
                </a:lnTo>
                <a:lnTo>
                  <a:pt x="167557" y="390499"/>
                </a:lnTo>
                <a:lnTo>
                  <a:pt x="233552" y="371292"/>
                </a:lnTo>
                <a:lnTo>
                  <a:pt x="271204" y="382946"/>
                </a:lnTo>
                <a:lnTo>
                  <a:pt x="309690" y="395328"/>
                </a:lnTo>
                <a:lnTo>
                  <a:pt x="787053" y="395328"/>
                </a:lnTo>
                <a:lnTo>
                  <a:pt x="786200" y="404535"/>
                </a:lnTo>
                <a:lnTo>
                  <a:pt x="801045" y="436202"/>
                </a:lnTo>
                <a:lnTo>
                  <a:pt x="828153" y="458368"/>
                </a:lnTo>
                <a:lnTo>
                  <a:pt x="855157" y="478608"/>
                </a:lnTo>
                <a:lnTo>
                  <a:pt x="869690" y="504496"/>
                </a:lnTo>
                <a:lnTo>
                  <a:pt x="862302" y="533879"/>
                </a:lnTo>
                <a:lnTo>
                  <a:pt x="836837" y="561941"/>
                </a:lnTo>
                <a:lnTo>
                  <a:pt x="800506" y="589230"/>
                </a:lnTo>
                <a:lnTo>
                  <a:pt x="760519" y="616297"/>
                </a:lnTo>
                <a:lnTo>
                  <a:pt x="724089" y="643688"/>
                </a:lnTo>
                <a:lnTo>
                  <a:pt x="698427" y="671954"/>
                </a:lnTo>
                <a:lnTo>
                  <a:pt x="690743" y="701643"/>
                </a:lnTo>
                <a:lnTo>
                  <a:pt x="705764" y="728429"/>
                </a:lnTo>
                <a:lnTo>
                  <a:pt x="734182" y="749124"/>
                </a:lnTo>
                <a:lnTo>
                  <a:pt x="762866" y="771694"/>
                </a:lnTo>
                <a:lnTo>
                  <a:pt x="778686" y="804103"/>
                </a:lnTo>
                <a:lnTo>
                  <a:pt x="774646" y="835046"/>
                </a:lnTo>
                <a:lnTo>
                  <a:pt x="759309" y="862553"/>
                </a:lnTo>
                <a:lnTo>
                  <a:pt x="723026" y="900177"/>
                </a:lnTo>
                <a:lnTo>
                  <a:pt x="674019" y="932760"/>
                </a:lnTo>
                <a:lnTo>
                  <a:pt x="625044" y="950734"/>
                </a:lnTo>
                <a:lnTo>
                  <a:pt x="537699" y="969019"/>
                </a:lnTo>
                <a:lnTo>
                  <a:pt x="504586" y="982412"/>
                </a:lnTo>
                <a:lnTo>
                  <a:pt x="482106" y="1007261"/>
                </a:lnTo>
                <a:close/>
              </a:path>
              <a:path w="1083309" h="1326515">
                <a:moveTo>
                  <a:pt x="304763" y="1325923"/>
                </a:moveTo>
                <a:lnTo>
                  <a:pt x="252003" y="1316408"/>
                </a:lnTo>
                <a:lnTo>
                  <a:pt x="212173" y="1303549"/>
                </a:lnTo>
                <a:lnTo>
                  <a:pt x="161882" y="1280148"/>
                </a:lnTo>
                <a:lnTo>
                  <a:pt x="124483" y="1256464"/>
                </a:lnTo>
                <a:lnTo>
                  <a:pt x="83482" y="1220545"/>
                </a:lnTo>
                <a:lnTo>
                  <a:pt x="45063" y="1170074"/>
                </a:lnTo>
                <a:lnTo>
                  <a:pt x="23595" y="1126855"/>
                </a:lnTo>
                <a:lnTo>
                  <a:pt x="7362" y="1076092"/>
                </a:lnTo>
                <a:lnTo>
                  <a:pt x="0" y="1022170"/>
                </a:lnTo>
                <a:lnTo>
                  <a:pt x="5141" y="969475"/>
                </a:lnTo>
                <a:lnTo>
                  <a:pt x="26419" y="922391"/>
                </a:lnTo>
                <a:lnTo>
                  <a:pt x="60700" y="891088"/>
                </a:lnTo>
                <a:lnTo>
                  <a:pt x="132394" y="860969"/>
                </a:lnTo>
                <a:lnTo>
                  <a:pt x="161667" y="830760"/>
                </a:lnTo>
                <a:lnTo>
                  <a:pt x="482018" y="1007358"/>
                </a:lnTo>
                <a:lnTo>
                  <a:pt x="482282" y="1007358"/>
                </a:lnTo>
                <a:lnTo>
                  <a:pt x="476969" y="1024852"/>
                </a:lnTo>
                <a:lnTo>
                  <a:pt x="480952" y="1069210"/>
                </a:lnTo>
                <a:lnTo>
                  <a:pt x="502250" y="1144163"/>
                </a:lnTo>
                <a:lnTo>
                  <a:pt x="517484" y="1174863"/>
                </a:lnTo>
                <a:lnTo>
                  <a:pt x="528538" y="1199003"/>
                </a:lnTo>
                <a:lnTo>
                  <a:pt x="515262" y="1255917"/>
                </a:lnTo>
                <a:lnTo>
                  <a:pt x="456891" y="1297932"/>
                </a:lnTo>
                <a:lnTo>
                  <a:pt x="366233" y="1325520"/>
                </a:lnTo>
                <a:lnTo>
                  <a:pt x="304763" y="1325923"/>
                </a:lnTo>
                <a:close/>
              </a:path>
              <a:path w="1083309" h="1326515">
                <a:moveTo>
                  <a:pt x="482282" y="1007358"/>
                </a:moveTo>
                <a:lnTo>
                  <a:pt x="482018" y="1007358"/>
                </a:lnTo>
                <a:lnTo>
                  <a:pt x="482282" y="1007358"/>
                </a:lnTo>
                <a:close/>
              </a:path>
            </a:pathLst>
          </a:custGeom>
          <a:solidFill>
            <a:srgbClr val="E900ED"/>
          </a:solidFill>
        </p:spPr>
        <p:txBody>
          <a:bodyPr wrap="square" lIns="0" tIns="0" rIns="0" bIns="0" rtlCol="0"/>
          <a:lstStyle/>
          <a:p>
            <a:endParaRPr/>
          </a:p>
        </p:txBody>
      </p:sp>
      <p:sp>
        <p:nvSpPr>
          <p:cNvPr id="65" name="bg object 65"/>
          <p:cNvSpPr/>
          <p:nvPr/>
        </p:nvSpPr>
        <p:spPr>
          <a:xfrm>
            <a:off x="12178022" y="6003661"/>
            <a:ext cx="1094740" cy="1333500"/>
          </a:xfrm>
          <a:custGeom>
            <a:avLst/>
            <a:gdLst/>
            <a:ahLst/>
            <a:cxnLst/>
            <a:rect l="l" t="t" r="r" b="b"/>
            <a:pathLst>
              <a:path w="1094740" h="1333500">
                <a:moveTo>
                  <a:pt x="765808" y="114300"/>
                </a:moveTo>
                <a:lnTo>
                  <a:pt x="744080" y="114300"/>
                </a:lnTo>
                <a:lnTo>
                  <a:pt x="759866" y="101600"/>
                </a:lnTo>
                <a:lnTo>
                  <a:pt x="787846" y="76200"/>
                </a:lnTo>
                <a:lnTo>
                  <a:pt x="802742" y="63500"/>
                </a:lnTo>
                <a:lnTo>
                  <a:pt x="820709" y="38100"/>
                </a:lnTo>
                <a:lnTo>
                  <a:pt x="843055" y="25400"/>
                </a:lnTo>
                <a:lnTo>
                  <a:pt x="871085" y="12700"/>
                </a:lnTo>
                <a:lnTo>
                  <a:pt x="910842" y="0"/>
                </a:lnTo>
                <a:lnTo>
                  <a:pt x="976756" y="0"/>
                </a:lnTo>
                <a:lnTo>
                  <a:pt x="923575" y="12700"/>
                </a:lnTo>
                <a:lnTo>
                  <a:pt x="875816" y="25400"/>
                </a:lnTo>
                <a:lnTo>
                  <a:pt x="849373" y="38100"/>
                </a:lnTo>
                <a:lnTo>
                  <a:pt x="828331" y="50800"/>
                </a:lnTo>
                <a:lnTo>
                  <a:pt x="811203" y="63500"/>
                </a:lnTo>
                <a:lnTo>
                  <a:pt x="796501" y="88900"/>
                </a:lnTo>
                <a:lnTo>
                  <a:pt x="781495" y="101600"/>
                </a:lnTo>
                <a:lnTo>
                  <a:pt x="765808" y="114300"/>
                </a:lnTo>
                <a:close/>
              </a:path>
              <a:path w="1094740" h="1333500">
                <a:moveTo>
                  <a:pt x="635501" y="368300"/>
                </a:moveTo>
                <a:lnTo>
                  <a:pt x="621729" y="368300"/>
                </a:lnTo>
                <a:lnTo>
                  <a:pt x="663254" y="317500"/>
                </a:lnTo>
                <a:lnTo>
                  <a:pt x="747128" y="241300"/>
                </a:lnTo>
                <a:lnTo>
                  <a:pt x="789083" y="215900"/>
                </a:lnTo>
                <a:lnTo>
                  <a:pt x="830789" y="177800"/>
                </a:lnTo>
                <a:lnTo>
                  <a:pt x="912662" y="127000"/>
                </a:lnTo>
                <a:lnTo>
                  <a:pt x="952437" y="101600"/>
                </a:lnTo>
                <a:lnTo>
                  <a:pt x="991175" y="76200"/>
                </a:lnTo>
                <a:lnTo>
                  <a:pt x="1028680" y="50800"/>
                </a:lnTo>
                <a:lnTo>
                  <a:pt x="1064754" y="38100"/>
                </a:lnTo>
                <a:lnTo>
                  <a:pt x="1026701" y="12700"/>
                </a:lnTo>
                <a:lnTo>
                  <a:pt x="976756" y="0"/>
                </a:lnTo>
                <a:lnTo>
                  <a:pt x="1003954" y="0"/>
                </a:lnTo>
                <a:lnTo>
                  <a:pt x="1046276" y="12700"/>
                </a:lnTo>
                <a:lnTo>
                  <a:pt x="1078418" y="38100"/>
                </a:lnTo>
                <a:lnTo>
                  <a:pt x="1083463" y="50800"/>
                </a:lnTo>
                <a:lnTo>
                  <a:pt x="1071461" y="50800"/>
                </a:lnTo>
                <a:lnTo>
                  <a:pt x="1035145" y="63500"/>
                </a:lnTo>
                <a:lnTo>
                  <a:pt x="997374" y="88900"/>
                </a:lnTo>
                <a:lnTo>
                  <a:pt x="958348" y="114300"/>
                </a:lnTo>
                <a:lnTo>
                  <a:pt x="918268" y="139700"/>
                </a:lnTo>
                <a:lnTo>
                  <a:pt x="835748" y="190500"/>
                </a:lnTo>
                <a:lnTo>
                  <a:pt x="793709" y="228600"/>
                </a:lnTo>
                <a:lnTo>
                  <a:pt x="751418" y="254000"/>
                </a:lnTo>
                <a:lnTo>
                  <a:pt x="666883" y="330200"/>
                </a:lnTo>
                <a:lnTo>
                  <a:pt x="635501" y="368300"/>
                </a:lnTo>
                <a:close/>
              </a:path>
              <a:path w="1094740" h="1333500">
                <a:moveTo>
                  <a:pt x="336373" y="406400"/>
                </a:moveTo>
                <a:lnTo>
                  <a:pt x="314925" y="406400"/>
                </a:lnTo>
                <a:lnTo>
                  <a:pt x="294790" y="393700"/>
                </a:lnTo>
                <a:lnTo>
                  <a:pt x="336180" y="393700"/>
                </a:lnTo>
                <a:lnTo>
                  <a:pt x="356788" y="381000"/>
                </a:lnTo>
                <a:lnTo>
                  <a:pt x="387071" y="368300"/>
                </a:lnTo>
                <a:lnTo>
                  <a:pt x="409828" y="342900"/>
                </a:lnTo>
                <a:lnTo>
                  <a:pt x="425545" y="330200"/>
                </a:lnTo>
                <a:lnTo>
                  <a:pt x="434711" y="304800"/>
                </a:lnTo>
                <a:lnTo>
                  <a:pt x="445043" y="279400"/>
                </a:lnTo>
                <a:lnTo>
                  <a:pt x="449736" y="254000"/>
                </a:lnTo>
                <a:lnTo>
                  <a:pt x="450667" y="241300"/>
                </a:lnTo>
                <a:lnTo>
                  <a:pt x="449712" y="215900"/>
                </a:lnTo>
                <a:lnTo>
                  <a:pt x="448814" y="190500"/>
                </a:lnTo>
                <a:lnTo>
                  <a:pt x="455128" y="152400"/>
                </a:lnTo>
                <a:lnTo>
                  <a:pt x="484254" y="101600"/>
                </a:lnTo>
                <a:lnTo>
                  <a:pt x="538604" y="50800"/>
                </a:lnTo>
                <a:lnTo>
                  <a:pt x="619527" y="50800"/>
                </a:lnTo>
                <a:lnTo>
                  <a:pt x="638184" y="63500"/>
                </a:lnTo>
                <a:lnTo>
                  <a:pt x="537899" y="63500"/>
                </a:lnTo>
                <a:lnTo>
                  <a:pt x="512992" y="88900"/>
                </a:lnTo>
                <a:lnTo>
                  <a:pt x="475908" y="127000"/>
                </a:lnTo>
                <a:lnTo>
                  <a:pt x="460981" y="177800"/>
                </a:lnTo>
                <a:lnTo>
                  <a:pt x="459968" y="190500"/>
                </a:lnTo>
                <a:lnTo>
                  <a:pt x="460852" y="215900"/>
                </a:lnTo>
                <a:lnTo>
                  <a:pt x="461947" y="241300"/>
                </a:lnTo>
                <a:lnTo>
                  <a:pt x="460946" y="254000"/>
                </a:lnTo>
                <a:lnTo>
                  <a:pt x="455870" y="292100"/>
                </a:lnTo>
                <a:lnTo>
                  <a:pt x="444739" y="317500"/>
                </a:lnTo>
                <a:lnTo>
                  <a:pt x="434915" y="330200"/>
                </a:lnTo>
                <a:lnTo>
                  <a:pt x="417917" y="355600"/>
                </a:lnTo>
                <a:lnTo>
                  <a:pt x="393040" y="381000"/>
                </a:lnTo>
                <a:lnTo>
                  <a:pt x="359579" y="393700"/>
                </a:lnTo>
                <a:lnTo>
                  <a:pt x="336373" y="406400"/>
                </a:lnTo>
                <a:close/>
              </a:path>
              <a:path w="1094740" h="1333500">
                <a:moveTo>
                  <a:pt x="853967" y="469900"/>
                </a:moveTo>
                <a:lnTo>
                  <a:pt x="833765" y="469900"/>
                </a:lnTo>
                <a:lnTo>
                  <a:pt x="817993" y="457200"/>
                </a:lnTo>
                <a:lnTo>
                  <a:pt x="803375" y="444500"/>
                </a:lnTo>
                <a:lnTo>
                  <a:pt x="791992" y="419100"/>
                </a:lnTo>
                <a:lnTo>
                  <a:pt x="785925" y="406400"/>
                </a:lnTo>
                <a:lnTo>
                  <a:pt x="788757" y="381000"/>
                </a:lnTo>
                <a:lnTo>
                  <a:pt x="800665" y="355600"/>
                </a:lnTo>
                <a:lnTo>
                  <a:pt x="816753" y="330200"/>
                </a:lnTo>
                <a:lnTo>
                  <a:pt x="832123" y="317500"/>
                </a:lnTo>
                <a:lnTo>
                  <a:pt x="866724" y="279400"/>
                </a:lnTo>
                <a:lnTo>
                  <a:pt x="932272" y="254000"/>
                </a:lnTo>
                <a:lnTo>
                  <a:pt x="988649" y="228600"/>
                </a:lnTo>
                <a:lnTo>
                  <a:pt x="1034499" y="203200"/>
                </a:lnTo>
                <a:lnTo>
                  <a:pt x="1073054" y="152400"/>
                </a:lnTo>
                <a:lnTo>
                  <a:pt x="1082617" y="114300"/>
                </a:lnTo>
                <a:lnTo>
                  <a:pt x="1082219" y="76200"/>
                </a:lnTo>
                <a:lnTo>
                  <a:pt x="1071461" y="50800"/>
                </a:lnTo>
                <a:lnTo>
                  <a:pt x="1083463" y="50800"/>
                </a:lnTo>
                <a:lnTo>
                  <a:pt x="1093552" y="76200"/>
                </a:lnTo>
                <a:lnTo>
                  <a:pt x="1094372" y="114300"/>
                </a:lnTo>
                <a:lnTo>
                  <a:pt x="1083451" y="152400"/>
                </a:lnTo>
                <a:lnTo>
                  <a:pt x="1063362" y="190500"/>
                </a:lnTo>
                <a:lnTo>
                  <a:pt x="1018372" y="228600"/>
                </a:lnTo>
                <a:lnTo>
                  <a:pt x="966263" y="254000"/>
                </a:lnTo>
                <a:lnTo>
                  <a:pt x="905733" y="279400"/>
                </a:lnTo>
                <a:lnTo>
                  <a:pt x="873433" y="292100"/>
                </a:lnTo>
                <a:lnTo>
                  <a:pt x="840194" y="317500"/>
                </a:lnTo>
                <a:lnTo>
                  <a:pt x="822813" y="342900"/>
                </a:lnTo>
                <a:lnTo>
                  <a:pt x="808433" y="355600"/>
                </a:lnTo>
                <a:lnTo>
                  <a:pt x="799219" y="381000"/>
                </a:lnTo>
                <a:lnTo>
                  <a:pt x="797336" y="406400"/>
                </a:lnTo>
                <a:lnTo>
                  <a:pt x="802573" y="419100"/>
                </a:lnTo>
                <a:lnTo>
                  <a:pt x="812597" y="431800"/>
                </a:lnTo>
                <a:lnTo>
                  <a:pt x="825705" y="444500"/>
                </a:lnTo>
                <a:lnTo>
                  <a:pt x="853967" y="469900"/>
                </a:lnTo>
                <a:close/>
              </a:path>
              <a:path w="1094740" h="1333500">
                <a:moveTo>
                  <a:pt x="416600" y="647700"/>
                </a:moveTo>
                <a:lnTo>
                  <a:pt x="407975" y="647700"/>
                </a:lnTo>
                <a:lnTo>
                  <a:pt x="435147" y="596900"/>
                </a:lnTo>
                <a:lnTo>
                  <a:pt x="463151" y="558800"/>
                </a:lnTo>
                <a:lnTo>
                  <a:pt x="491907" y="520700"/>
                </a:lnTo>
                <a:lnTo>
                  <a:pt x="521334" y="482600"/>
                </a:lnTo>
                <a:lnTo>
                  <a:pt x="551351" y="444500"/>
                </a:lnTo>
                <a:lnTo>
                  <a:pt x="581877" y="406400"/>
                </a:lnTo>
                <a:lnTo>
                  <a:pt x="612831" y="368300"/>
                </a:lnTo>
                <a:lnTo>
                  <a:pt x="599364" y="342900"/>
                </a:lnTo>
                <a:lnTo>
                  <a:pt x="587750" y="317500"/>
                </a:lnTo>
                <a:lnTo>
                  <a:pt x="577961" y="292100"/>
                </a:lnTo>
                <a:lnTo>
                  <a:pt x="569973" y="254000"/>
                </a:lnTo>
                <a:lnTo>
                  <a:pt x="560942" y="215900"/>
                </a:lnTo>
                <a:lnTo>
                  <a:pt x="557206" y="165100"/>
                </a:lnTo>
                <a:lnTo>
                  <a:pt x="558741" y="114300"/>
                </a:lnTo>
                <a:lnTo>
                  <a:pt x="565521" y="63500"/>
                </a:lnTo>
                <a:lnTo>
                  <a:pt x="578036" y="63500"/>
                </a:lnTo>
                <a:lnTo>
                  <a:pt x="570930" y="114300"/>
                </a:lnTo>
                <a:lnTo>
                  <a:pt x="569200" y="165100"/>
                </a:lnTo>
                <a:lnTo>
                  <a:pt x="572792" y="203200"/>
                </a:lnTo>
                <a:lnTo>
                  <a:pt x="581654" y="254000"/>
                </a:lnTo>
                <a:lnTo>
                  <a:pt x="589168" y="279400"/>
                </a:lnTo>
                <a:lnTo>
                  <a:pt x="598352" y="317500"/>
                </a:lnTo>
                <a:lnTo>
                  <a:pt x="609205" y="342900"/>
                </a:lnTo>
                <a:lnTo>
                  <a:pt x="621729" y="368300"/>
                </a:lnTo>
                <a:lnTo>
                  <a:pt x="635501" y="368300"/>
                </a:lnTo>
                <a:lnTo>
                  <a:pt x="625040" y="381000"/>
                </a:lnTo>
                <a:lnTo>
                  <a:pt x="623649" y="381000"/>
                </a:lnTo>
                <a:lnTo>
                  <a:pt x="596278" y="406400"/>
                </a:lnTo>
                <a:lnTo>
                  <a:pt x="569262" y="444500"/>
                </a:lnTo>
                <a:lnTo>
                  <a:pt x="542653" y="469900"/>
                </a:lnTo>
                <a:lnTo>
                  <a:pt x="516504" y="508000"/>
                </a:lnTo>
                <a:lnTo>
                  <a:pt x="557922" y="520700"/>
                </a:lnTo>
                <a:lnTo>
                  <a:pt x="508739" y="520700"/>
                </a:lnTo>
                <a:lnTo>
                  <a:pt x="482870" y="546100"/>
                </a:lnTo>
                <a:lnTo>
                  <a:pt x="457497" y="584200"/>
                </a:lnTo>
                <a:lnTo>
                  <a:pt x="432698" y="622300"/>
                </a:lnTo>
                <a:lnTo>
                  <a:pt x="416600" y="647700"/>
                </a:lnTo>
                <a:close/>
              </a:path>
              <a:path w="1094740" h="1333500">
                <a:moveTo>
                  <a:pt x="747726" y="127000"/>
                </a:moveTo>
                <a:lnTo>
                  <a:pt x="701931" y="127000"/>
                </a:lnTo>
                <a:lnTo>
                  <a:pt x="681772" y="114300"/>
                </a:lnTo>
                <a:lnTo>
                  <a:pt x="664013" y="101600"/>
                </a:lnTo>
                <a:lnTo>
                  <a:pt x="647611" y="88900"/>
                </a:lnTo>
                <a:lnTo>
                  <a:pt x="632200" y="76200"/>
                </a:lnTo>
                <a:lnTo>
                  <a:pt x="616163" y="63500"/>
                </a:lnTo>
                <a:lnTo>
                  <a:pt x="638184" y="63500"/>
                </a:lnTo>
                <a:lnTo>
                  <a:pt x="655403" y="76200"/>
                </a:lnTo>
                <a:lnTo>
                  <a:pt x="670853" y="88900"/>
                </a:lnTo>
                <a:lnTo>
                  <a:pt x="686955" y="101600"/>
                </a:lnTo>
                <a:lnTo>
                  <a:pt x="704675" y="114300"/>
                </a:lnTo>
                <a:lnTo>
                  <a:pt x="765808" y="114300"/>
                </a:lnTo>
                <a:lnTo>
                  <a:pt x="747726" y="127000"/>
                </a:lnTo>
                <a:close/>
              </a:path>
              <a:path w="1094740" h="1333500">
                <a:moveTo>
                  <a:pt x="389053" y="1333500"/>
                </a:moveTo>
                <a:lnTo>
                  <a:pt x="295661" y="1333500"/>
                </a:lnTo>
                <a:lnTo>
                  <a:pt x="255546" y="1320800"/>
                </a:lnTo>
                <a:lnTo>
                  <a:pt x="192580" y="1295400"/>
                </a:lnTo>
                <a:lnTo>
                  <a:pt x="128191" y="1257300"/>
                </a:lnTo>
                <a:lnTo>
                  <a:pt x="85623" y="1219200"/>
                </a:lnTo>
                <a:lnTo>
                  <a:pt x="45635" y="1168400"/>
                </a:lnTo>
                <a:lnTo>
                  <a:pt x="25528" y="1130300"/>
                </a:lnTo>
                <a:lnTo>
                  <a:pt x="10200" y="1092200"/>
                </a:lnTo>
                <a:lnTo>
                  <a:pt x="1180" y="1041400"/>
                </a:lnTo>
                <a:lnTo>
                  <a:pt x="0" y="1003300"/>
                </a:lnTo>
                <a:lnTo>
                  <a:pt x="8188" y="952500"/>
                </a:lnTo>
                <a:lnTo>
                  <a:pt x="27275" y="914400"/>
                </a:lnTo>
                <a:lnTo>
                  <a:pt x="44618" y="901700"/>
                </a:lnTo>
                <a:lnTo>
                  <a:pt x="63137" y="889000"/>
                </a:lnTo>
                <a:lnTo>
                  <a:pt x="82021" y="876300"/>
                </a:lnTo>
                <a:lnTo>
                  <a:pt x="100460" y="863600"/>
                </a:lnTo>
                <a:lnTo>
                  <a:pt x="118334" y="863600"/>
                </a:lnTo>
                <a:lnTo>
                  <a:pt x="134694" y="850900"/>
                </a:lnTo>
                <a:lnTo>
                  <a:pt x="149384" y="838200"/>
                </a:lnTo>
                <a:lnTo>
                  <a:pt x="162251" y="825500"/>
                </a:lnTo>
                <a:lnTo>
                  <a:pt x="172022" y="800100"/>
                </a:lnTo>
                <a:lnTo>
                  <a:pt x="174047" y="762000"/>
                </a:lnTo>
                <a:lnTo>
                  <a:pt x="169461" y="723900"/>
                </a:lnTo>
                <a:lnTo>
                  <a:pt x="159396" y="673100"/>
                </a:lnTo>
                <a:lnTo>
                  <a:pt x="144988" y="609600"/>
                </a:lnTo>
                <a:lnTo>
                  <a:pt x="140711" y="584200"/>
                </a:lnTo>
                <a:lnTo>
                  <a:pt x="138611" y="571500"/>
                </a:lnTo>
                <a:lnTo>
                  <a:pt x="136639" y="571500"/>
                </a:lnTo>
                <a:lnTo>
                  <a:pt x="128279" y="533400"/>
                </a:lnTo>
                <a:lnTo>
                  <a:pt x="123596" y="495300"/>
                </a:lnTo>
                <a:lnTo>
                  <a:pt x="124391" y="469900"/>
                </a:lnTo>
                <a:lnTo>
                  <a:pt x="132464" y="444500"/>
                </a:lnTo>
                <a:lnTo>
                  <a:pt x="145136" y="419100"/>
                </a:lnTo>
                <a:lnTo>
                  <a:pt x="160156" y="393700"/>
                </a:lnTo>
                <a:lnTo>
                  <a:pt x="177474" y="381000"/>
                </a:lnTo>
                <a:lnTo>
                  <a:pt x="197038" y="368300"/>
                </a:lnTo>
                <a:lnTo>
                  <a:pt x="260830" y="368300"/>
                </a:lnTo>
                <a:lnTo>
                  <a:pt x="280255" y="381000"/>
                </a:lnTo>
                <a:lnTo>
                  <a:pt x="194263" y="381000"/>
                </a:lnTo>
                <a:lnTo>
                  <a:pt x="178978" y="393700"/>
                </a:lnTo>
                <a:lnTo>
                  <a:pt x="143048" y="444500"/>
                </a:lnTo>
                <a:lnTo>
                  <a:pt x="134981" y="495300"/>
                </a:lnTo>
                <a:lnTo>
                  <a:pt x="139529" y="533400"/>
                </a:lnTo>
                <a:lnTo>
                  <a:pt x="149713" y="571500"/>
                </a:lnTo>
                <a:lnTo>
                  <a:pt x="156128" y="596900"/>
                </a:lnTo>
                <a:lnTo>
                  <a:pt x="170951" y="673100"/>
                </a:lnTo>
                <a:lnTo>
                  <a:pt x="181206" y="723900"/>
                </a:lnTo>
                <a:lnTo>
                  <a:pt x="185663" y="774700"/>
                </a:lnTo>
                <a:lnTo>
                  <a:pt x="172269" y="838200"/>
                </a:lnTo>
                <a:lnTo>
                  <a:pt x="140827" y="863600"/>
                </a:lnTo>
                <a:lnTo>
                  <a:pt x="122808" y="876300"/>
                </a:lnTo>
                <a:lnTo>
                  <a:pt x="104370" y="876300"/>
                </a:lnTo>
                <a:lnTo>
                  <a:pt x="87330" y="889000"/>
                </a:lnTo>
                <a:lnTo>
                  <a:pt x="70344" y="889000"/>
                </a:lnTo>
                <a:lnTo>
                  <a:pt x="53883" y="901700"/>
                </a:lnTo>
                <a:lnTo>
                  <a:pt x="38416" y="927100"/>
                </a:lnTo>
                <a:lnTo>
                  <a:pt x="43740" y="939800"/>
                </a:lnTo>
                <a:lnTo>
                  <a:pt x="30893" y="939800"/>
                </a:lnTo>
                <a:lnTo>
                  <a:pt x="14423" y="977900"/>
                </a:lnTo>
                <a:lnTo>
                  <a:pt x="12124" y="1028700"/>
                </a:lnTo>
                <a:lnTo>
                  <a:pt x="20537" y="1079500"/>
                </a:lnTo>
                <a:lnTo>
                  <a:pt x="36204" y="1130300"/>
                </a:lnTo>
                <a:lnTo>
                  <a:pt x="55667" y="1168400"/>
                </a:lnTo>
                <a:lnTo>
                  <a:pt x="90651" y="1219200"/>
                </a:lnTo>
                <a:lnTo>
                  <a:pt x="128268" y="1244600"/>
                </a:lnTo>
                <a:lnTo>
                  <a:pt x="163328" y="1270000"/>
                </a:lnTo>
                <a:lnTo>
                  <a:pt x="190643" y="1282700"/>
                </a:lnTo>
                <a:lnTo>
                  <a:pt x="202518" y="1282700"/>
                </a:lnTo>
                <a:lnTo>
                  <a:pt x="201212" y="1295400"/>
                </a:lnTo>
                <a:lnTo>
                  <a:pt x="235628" y="1308100"/>
                </a:lnTo>
                <a:lnTo>
                  <a:pt x="278367" y="1308100"/>
                </a:lnTo>
                <a:lnTo>
                  <a:pt x="327332" y="1320800"/>
                </a:lnTo>
                <a:lnTo>
                  <a:pt x="414388" y="1320800"/>
                </a:lnTo>
                <a:lnTo>
                  <a:pt x="389053" y="1333500"/>
                </a:lnTo>
                <a:close/>
              </a:path>
              <a:path w="1094740" h="1333500">
                <a:moveTo>
                  <a:pt x="230660" y="1117600"/>
                </a:moveTo>
                <a:lnTo>
                  <a:pt x="217919" y="1117600"/>
                </a:lnTo>
                <a:lnTo>
                  <a:pt x="229422" y="1066800"/>
                </a:lnTo>
                <a:lnTo>
                  <a:pt x="242390" y="1028700"/>
                </a:lnTo>
                <a:lnTo>
                  <a:pt x="256817" y="977900"/>
                </a:lnTo>
                <a:lnTo>
                  <a:pt x="272699" y="927100"/>
                </a:lnTo>
                <a:lnTo>
                  <a:pt x="290030" y="889000"/>
                </a:lnTo>
                <a:lnTo>
                  <a:pt x="308805" y="838200"/>
                </a:lnTo>
                <a:lnTo>
                  <a:pt x="329018" y="787400"/>
                </a:lnTo>
                <a:lnTo>
                  <a:pt x="350665" y="749300"/>
                </a:lnTo>
                <a:lnTo>
                  <a:pt x="373738" y="698500"/>
                </a:lnTo>
                <a:lnTo>
                  <a:pt x="398235" y="660400"/>
                </a:lnTo>
                <a:lnTo>
                  <a:pt x="401880" y="660400"/>
                </a:lnTo>
                <a:lnTo>
                  <a:pt x="364015" y="635000"/>
                </a:lnTo>
                <a:lnTo>
                  <a:pt x="328781" y="609600"/>
                </a:lnTo>
                <a:lnTo>
                  <a:pt x="296630" y="584200"/>
                </a:lnTo>
                <a:lnTo>
                  <a:pt x="268013" y="546100"/>
                </a:lnTo>
                <a:lnTo>
                  <a:pt x="238405" y="495300"/>
                </a:lnTo>
                <a:lnTo>
                  <a:pt x="217150" y="457200"/>
                </a:lnTo>
                <a:lnTo>
                  <a:pt x="202889" y="419100"/>
                </a:lnTo>
                <a:lnTo>
                  <a:pt x="194263" y="381000"/>
                </a:lnTo>
                <a:lnTo>
                  <a:pt x="205111" y="381000"/>
                </a:lnTo>
                <a:lnTo>
                  <a:pt x="213437" y="406400"/>
                </a:lnTo>
                <a:lnTo>
                  <a:pt x="227269" y="457200"/>
                </a:lnTo>
                <a:lnTo>
                  <a:pt x="248041" y="495300"/>
                </a:lnTo>
                <a:lnTo>
                  <a:pt x="277188" y="533400"/>
                </a:lnTo>
                <a:lnTo>
                  <a:pt x="305136" y="571500"/>
                </a:lnTo>
                <a:lnTo>
                  <a:pt x="336534" y="596900"/>
                </a:lnTo>
                <a:lnTo>
                  <a:pt x="370956" y="622300"/>
                </a:lnTo>
                <a:lnTo>
                  <a:pt x="407975" y="647700"/>
                </a:lnTo>
                <a:lnTo>
                  <a:pt x="416600" y="647700"/>
                </a:lnTo>
                <a:lnTo>
                  <a:pt x="408551" y="660400"/>
                </a:lnTo>
                <a:lnTo>
                  <a:pt x="389798" y="698500"/>
                </a:lnTo>
                <a:lnTo>
                  <a:pt x="371944" y="736600"/>
                </a:lnTo>
                <a:lnTo>
                  <a:pt x="354931" y="762000"/>
                </a:lnTo>
                <a:lnTo>
                  <a:pt x="338698" y="800100"/>
                </a:lnTo>
                <a:lnTo>
                  <a:pt x="371765" y="812800"/>
                </a:lnTo>
                <a:lnTo>
                  <a:pt x="333689" y="812800"/>
                </a:lnTo>
                <a:lnTo>
                  <a:pt x="314452" y="850900"/>
                </a:lnTo>
                <a:lnTo>
                  <a:pt x="296583" y="901700"/>
                </a:lnTo>
                <a:lnTo>
                  <a:pt x="280086" y="939800"/>
                </a:lnTo>
                <a:lnTo>
                  <a:pt x="264966" y="990600"/>
                </a:lnTo>
                <a:lnTo>
                  <a:pt x="251229" y="1041400"/>
                </a:lnTo>
                <a:lnTo>
                  <a:pt x="238879" y="1079500"/>
                </a:lnTo>
                <a:lnTo>
                  <a:pt x="230660" y="1117600"/>
                </a:lnTo>
                <a:close/>
              </a:path>
              <a:path w="1094740" h="1333500">
                <a:moveTo>
                  <a:pt x="316956" y="393700"/>
                </a:moveTo>
                <a:lnTo>
                  <a:pt x="275524" y="393700"/>
                </a:lnTo>
                <a:lnTo>
                  <a:pt x="263078" y="381000"/>
                </a:lnTo>
                <a:lnTo>
                  <a:pt x="298514" y="381000"/>
                </a:lnTo>
                <a:lnTo>
                  <a:pt x="316956" y="393700"/>
                </a:lnTo>
                <a:close/>
              </a:path>
              <a:path w="1094740" h="1333500">
                <a:moveTo>
                  <a:pt x="777820" y="533400"/>
                </a:moveTo>
                <a:lnTo>
                  <a:pt x="684346" y="533400"/>
                </a:lnTo>
                <a:lnTo>
                  <a:pt x="730974" y="520700"/>
                </a:lnTo>
                <a:lnTo>
                  <a:pt x="777263" y="520700"/>
                </a:lnTo>
                <a:lnTo>
                  <a:pt x="868302" y="495300"/>
                </a:lnTo>
                <a:lnTo>
                  <a:pt x="863301" y="495300"/>
                </a:lnTo>
                <a:lnTo>
                  <a:pt x="855427" y="482600"/>
                </a:lnTo>
                <a:lnTo>
                  <a:pt x="845357" y="469900"/>
                </a:lnTo>
                <a:lnTo>
                  <a:pt x="866344" y="469900"/>
                </a:lnTo>
                <a:lnTo>
                  <a:pt x="875804" y="482600"/>
                </a:lnTo>
                <a:lnTo>
                  <a:pt x="880826" y="508000"/>
                </a:lnTo>
                <a:lnTo>
                  <a:pt x="869415" y="508000"/>
                </a:lnTo>
                <a:lnTo>
                  <a:pt x="777820" y="533400"/>
                </a:lnTo>
                <a:close/>
              </a:path>
              <a:path w="1094740" h="1333500">
                <a:moveTo>
                  <a:pt x="726026" y="736600"/>
                </a:moveTo>
                <a:lnTo>
                  <a:pt x="705518" y="736600"/>
                </a:lnTo>
                <a:lnTo>
                  <a:pt x="695537" y="711200"/>
                </a:lnTo>
                <a:lnTo>
                  <a:pt x="690441" y="698500"/>
                </a:lnTo>
                <a:lnTo>
                  <a:pt x="696163" y="673100"/>
                </a:lnTo>
                <a:lnTo>
                  <a:pt x="716928" y="647700"/>
                </a:lnTo>
                <a:lnTo>
                  <a:pt x="747556" y="622300"/>
                </a:lnTo>
                <a:lnTo>
                  <a:pt x="782864" y="596900"/>
                </a:lnTo>
                <a:lnTo>
                  <a:pt x="813529" y="571500"/>
                </a:lnTo>
                <a:lnTo>
                  <a:pt x="840751" y="558800"/>
                </a:lnTo>
                <a:lnTo>
                  <a:pt x="860666" y="533400"/>
                </a:lnTo>
                <a:lnTo>
                  <a:pt x="869415" y="508000"/>
                </a:lnTo>
                <a:lnTo>
                  <a:pt x="880826" y="508000"/>
                </a:lnTo>
                <a:lnTo>
                  <a:pt x="875755" y="533400"/>
                </a:lnTo>
                <a:lnTo>
                  <a:pt x="855706" y="558800"/>
                </a:lnTo>
                <a:lnTo>
                  <a:pt x="825319" y="584200"/>
                </a:lnTo>
                <a:lnTo>
                  <a:pt x="789237" y="609600"/>
                </a:lnTo>
                <a:lnTo>
                  <a:pt x="756149" y="635000"/>
                </a:lnTo>
                <a:lnTo>
                  <a:pt x="727305" y="647700"/>
                </a:lnTo>
                <a:lnTo>
                  <a:pt x="707588" y="673100"/>
                </a:lnTo>
                <a:lnTo>
                  <a:pt x="701879" y="698500"/>
                </a:lnTo>
                <a:lnTo>
                  <a:pt x="706032" y="711200"/>
                </a:lnTo>
                <a:lnTo>
                  <a:pt x="714437" y="723900"/>
                </a:lnTo>
                <a:lnTo>
                  <a:pt x="726026" y="736600"/>
                </a:lnTo>
                <a:close/>
              </a:path>
              <a:path w="1094740" h="1333500">
                <a:moveTo>
                  <a:pt x="684346" y="533400"/>
                </a:moveTo>
                <a:lnTo>
                  <a:pt x="594316" y="533400"/>
                </a:lnTo>
                <a:lnTo>
                  <a:pt x="551241" y="520700"/>
                </a:lnTo>
                <a:lnTo>
                  <a:pt x="641989" y="520700"/>
                </a:lnTo>
                <a:lnTo>
                  <a:pt x="684346" y="533400"/>
                </a:lnTo>
                <a:close/>
              </a:path>
              <a:path w="1094740" h="1333500">
                <a:moveTo>
                  <a:pt x="676376" y="863600"/>
                </a:moveTo>
                <a:lnTo>
                  <a:pt x="619559" y="863600"/>
                </a:lnTo>
                <a:lnTo>
                  <a:pt x="727130" y="838200"/>
                </a:lnTo>
                <a:lnTo>
                  <a:pt x="778411" y="812800"/>
                </a:lnTo>
                <a:lnTo>
                  <a:pt x="778968" y="812800"/>
                </a:lnTo>
                <a:lnTo>
                  <a:pt x="778411" y="800100"/>
                </a:lnTo>
                <a:lnTo>
                  <a:pt x="772960" y="787400"/>
                </a:lnTo>
                <a:lnTo>
                  <a:pt x="762434" y="774700"/>
                </a:lnTo>
                <a:lnTo>
                  <a:pt x="748625" y="762000"/>
                </a:lnTo>
                <a:lnTo>
                  <a:pt x="718681" y="736600"/>
                </a:lnTo>
                <a:lnTo>
                  <a:pt x="739728" y="736600"/>
                </a:lnTo>
                <a:lnTo>
                  <a:pt x="756197" y="749300"/>
                </a:lnTo>
                <a:lnTo>
                  <a:pt x="771583" y="762000"/>
                </a:lnTo>
                <a:lnTo>
                  <a:pt x="783634" y="787400"/>
                </a:lnTo>
                <a:lnTo>
                  <a:pt x="790100" y="800100"/>
                </a:lnTo>
                <a:lnTo>
                  <a:pt x="787360" y="825500"/>
                </a:lnTo>
                <a:lnTo>
                  <a:pt x="775322" y="825500"/>
                </a:lnTo>
                <a:lnTo>
                  <a:pt x="726701" y="850900"/>
                </a:lnTo>
                <a:lnTo>
                  <a:pt x="676376" y="863600"/>
                </a:lnTo>
                <a:close/>
              </a:path>
              <a:path w="1094740" h="1333500">
                <a:moveTo>
                  <a:pt x="564677" y="863600"/>
                </a:moveTo>
                <a:lnTo>
                  <a:pt x="454367" y="863600"/>
                </a:lnTo>
                <a:lnTo>
                  <a:pt x="407833" y="838200"/>
                </a:lnTo>
                <a:lnTo>
                  <a:pt x="367477" y="825500"/>
                </a:lnTo>
                <a:lnTo>
                  <a:pt x="333689" y="812800"/>
                </a:lnTo>
                <a:lnTo>
                  <a:pt x="371765" y="812800"/>
                </a:lnTo>
                <a:lnTo>
                  <a:pt x="411270" y="838200"/>
                </a:lnTo>
                <a:lnTo>
                  <a:pt x="456840" y="850900"/>
                </a:lnTo>
                <a:lnTo>
                  <a:pt x="508100" y="850900"/>
                </a:lnTo>
                <a:lnTo>
                  <a:pt x="564677" y="863600"/>
                </a:lnTo>
                <a:close/>
              </a:path>
              <a:path w="1094740" h="1333500">
                <a:moveTo>
                  <a:pt x="617096" y="965200"/>
                </a:moveTo>
                <a:lnTo>
                  <a:pt x="549106" y="965200"/>
                </a:lnTo>
                <a:lnTo>
                  <a:pt x="579984" y="952500"/>
                </a:lnTo>
                <a:lnTo>
                  <a:pt x="615006" y="952500"/>
                </a:lnTo>
                <a:lnTo>
                  <a:pt x="688390" y="927100"/>
                </a:lnTo>
                <a:lnTo>
                  <a:pt x="724978" y="889000"/>
                </a:lnTo>
                <a:lnTo>
                  <a:pt x="736879" y="889000"/>
                </a:lnTo>
                <a:lnTo>
                  <a:pt x="751517" y="863600"/>
                </a:lnTo>
                <a:lnTo>
                  <a:pt x="765472" y="850900"/>
                </a:lnTo>
                <a:lnTo>
                  <a:pt x="775322" y="825500"/>
                </a:lnTo>
                <a:lnTo>
                  <a:pt x="787360" y="825500"/>
                </a:lnTo>
                <a:lnTo>
                  <a:pt x="769958" y="863600"/>
                </a:lnTo>
                <a:lnTo>
                  <a:pt x="732492" y="901700"/>
                </a:lnTo>
                <a:lnTo>
                  <a:pt x="654902" y="952500"/>
                </a:lnTo>
                <a:lnTo>
                  <a:pt x="617096" y="965200"/>
                </a:lnTo>
                <a:close/>
              </a:path>
              <a:path w="1094740" h="1333500">
                <a:moveTo>
                  <a:pt x="573026" y="876300"/>
                </a:moveTo>
                <a:lnTo>
                  <a:pt x="564399" y="876300"/>
                </a:lnTo>
                <a:lnTo>
                  <a:pt x="506686" y="863600"/>
                </a:lnTo>
                <a:lnTo>
                  <a:pt x="624950" y="863600"/>
                </a:lnTo>
                <a:lnTo>
                  <a:pt x="573026" y="876300"/>
                </a:lnTo>
                <a:close/>
              </a:path>
              <a:path w="1094740" h="1333500">
                <a:moveTo>
                  <a:pt x="202518" y="1282700"/>
                </a:moveTo>
                <a:lnTo>
                  <a:pt x="190643" y="1282700"/>
                </a:lnTo>
                <a:lnTo>
                  <a:pt x="195655" y="1244600"/>
                </a:lnTo>
                <a:lnTo>
                  <a:pt x="201528" y="1206500"/>
                </a:lnTo>
                <a:lnTo>
                  <a:pt x="208289" y="1168400"/>
                </a:lnTo>
                <a:lnTo>
                  <a:pt x="215962" y="1130300"/>
                </a:lnTo>
                <a:lnTo>
                  <a:pt x="189678" y="1117600"/>
                </a:lnTo>
                <a:lnTo>
                  <a:pt x="164725" y="1104900"/>
                </a:lnTo>
                <a:lnTo>
                  <a:pt x="141180" y="1092200"/>
                </a:lnTo>
                <a:lnTo>
                  <a:pt x="119122" y="1066800"/>
                </a:lnTo>
                <a:lnTo>
                  <a:pt x="91715" y="1041400"/>
                </a:lnTo>
                <a:lnTo>
                  <a:pt x="67701" y="1003300"/>
                </a:lnTo>
                <a:lnTo>
                  <a:pt x="47341" y="977900"/>
                </a:lnTo>
                <a:lnTo>
                  <a:pt x="30893" y="939800"/>
                </a:lnTo>
                <a:lnTo>
                  <a:pt x="43740" y="939800"/>
                </a:lnTo>
                <a:lnTo>
                  <a:pt x="54388" y="965200"/>
                </a:lnTo>
                <a:lnTo>
                  <a:pt x="74591" y="990600"/>
                </a:lnTo>
                <a:lnTo>
                  <a:pt x="98761" y="1028700"/>
                </a:lnTo>
                <a:lnTo>
                  <a:pt x="126634" y="1054100"/>
                </a:lnTo>
                <a:lnTo>
                  <a:pt x="147548" y="1079500"/>
                </a:lnTo>
                <a:lnTo>
                  <a:pt x="169768" y="1092200"/>
                </a:lnTo>
                <a:lnTo>
                  <a:pt x="193243" y="1104900"/>
                </a:lnTo>
                <a:lnTo>
                  <a:pt x="217919" y="1117600"/>
                </a:lnTo>
                <a:lnTo>
                  <a:pt x="230660" y="1117600"/>
                </a:lnTo>
                <a:lnTo>
                  <a:pt x="227921" y="1130300"/>
                </a:lnTo>
                <a:lnTo>
                  <a:pt x="227651" y="1130300"/>
                </a:lnTo>
                <a:lnTo>
                  <a:pt x="219603" y="1168400"/>
                </a:lnTo>
                <a:lnTo>
                  <a:pt x="212548" y="1206500"/>
                </a:lnTo>
                <a:lnTo>
                  <a:pt x="206435" y="1244600"/>
                </a:lnTo>
                <a:lnTo>
                  <a:pt x="202518" y="1282700"/>
                </a:lnTo>
                <a:close/>
              </a:path>
              <a:path w="1094740" h="1333500">
                <a:moveTo>
                  <a:pt x="414388" y="1320800"/>
                </a:moveTo>
                <a:lnTo>
                  <a:pt x="380424" y="1320800"/>
                </a:lnTo>
                <a:lnTo>
                  <a:pt x="435546" y="1308100"/>
                </a:lnTo>
                <a:lnTo>
                  <a:pt x="459399" y="1295400"/>
                </a:lnTo>
                <a:lnTo>
                  <a:pt x="489109" y="1270000"/>
                </a:lnTo>
                <a:lnTo>
                  <a:pt x="515693" y="1257300"/>
                </a:lnTo>
                <a:lnTo>
                  <a:pt x="530168" y="1219200"/>
                </a:lnTo>
                <a:lnTo>
                  <a:pt x="530625" y="1206500"/>
                </a:lnTo>
                <a:lnTo>
                  <a:pt x="528185" y="1193800"/>
                </a:lnTo>
                <a:lnTo>
                  <a:pt x="523398" y="1193800"/>
                </a:lnTo>
                <a:lnTo>
                  <a:pt x="516810" y="1181100"/>
                </a:lnTo>
                <a:lnTo>
                  <a:pt x="509383" y="1155700"/>
                </a:lnTo>
                <a:lnTo>
                  <a:pt x="501667" y="1143000"/>
                </a:lnTo>
                <a:lnTo>
                  <a:pt x="494217" y="1130300"/>
                </a:lnTo>
                <a:lnTo>
                  <a:pt x="487588" y="1104900"/>
                </a:lnTo>
                <a:lnTo>
                  <a:pt x="486753" y="1092200"/>
                </a:lnTo>
                <a:lnTo>
                  <a:pt x="480113" y="1066800"/>
                </a:lnTo>
                <a:lnTo>
                  <a:pt x="476422" y="1041400"/>
                </a:lnTo>
                <a:lnTo>
                  <a:pt x="476852" y="1016000"/>
                </a:lnTo>
                <a:lnTo>
                  <a:pt x="482579" y="1003300"/>
                </a:lnTo>
                <a:lnTo>
                  <a:pt x="499039" y="977900"/>
                </a:lnTo>
                <a:lnTo>
                  <a:pt x="521670" y="965200"/>
                </a:lnTo>
                <a:lnTo>
                  <a:pt x="581904" y="965200"/>
                </a:lnTo>
                <a:lnTo>
                  <a:pt x="552456" y="977900"/>
                </a:lnTo>
                <a:lnTo>
                  <a:pt x="527263" y="977900"/>
                </a:lnTo>
                <a:lnTo>
                  <a:pt x="507127" y="990600"/>
                </a:lnTo>
                <a:lnTo>
                  <a:pt x="492848" y="1016000"/>
                </a:lnTo>
                <a:lnTo>
                  <a:pt x="488200" y="1028700"/>
                </a:lnTo>
                <a:lnTo>
                  <a:pt x="488201" y="1041400"/>
                </a:lnTo>
                <a:lnTo>
                  <a:pt x="491854" y="1066800"/>
                </a:lnTo>
                <a:lnTo>
                  <a:pt x="498164" y="1092200"/>
                </a:lnTo>
                <a:lnTo>
                  <a:pt x="498999" y="1092200"/>
                </a:lnTo>
                <a:lnTo>
                  <a:pt x="505414" y="1117600"/>
                </a:lnTo>
                <a:lnTo>
                  <a:pt x="512625" y="1143000"/>
                </a:lnTo>
                <a:lnTo>
                  <a:pt x="520050" y="1155700"/>
                </a:lnTo>
                <a:lnTo>
                  <a:pt x="527107" y="1168400"/>
                </a:lnTo>
                <a:lnTo>
                  <a:pt x="534214" y="1181100"/>
                </a:lnTo>
                <a:lnTo>
                  <a:pt x="539585" y="1193800"/>
                </a:lnTo>
                <a:lnTo>
                  <a:pt x="542405" y="1206500"/>
                </a:lnTo>
                <a:lnTo>
                  <a:pt x="541857" y="1219200"/>
                </a:lnTo>
                <a:lnTo>
                  <a:pt x="526019" y="1257300"/>
                </a:lnTo>
                <a:lnTo>
                  <a:pt x="497395" y="1282700"/>
                </a:lnTo>
                <a:lnTo>
                  <a:pt x="465530" y="1308100"/>
                </a:lnTo>
                <a:lnTo>
                  <a:pt x="439971" y="1308100"/>
                </a:lnTo>
                <a:lnTo>
                  <a:pt x="414388" y="1320800"/>
                </a:lnTo>
                <a:close/>
              </a:path>
            </a:pathLst>
          </a:custGeom>
          <a:solidFill>
            <a:srgbClr val="FFFFFF"/>
          </a:solidFill>
        </p:spPr>
        <p:txBody>
          <a:bodyPr wrap="square" lIns="0" tIns="0" rIns="0" bIns="0" rtlCol="0"/>
          <a:lstStyle/>
          <a:p>
            <a:endParaRPr/>
          </a:p>
        </p:txBody>
      </p:sp>
      <p:sp>
        <p:nvSpPr>
          <p:cNvPr id="66" name="bg object 66"/>
          <p:cNvSpPr/>
          <p:nvPr/>
        </p:nvSpPr>
        <p:spPr>
          <a:xfrm>
            <a:off x="7840615" y="7239188"/>
            <a:ext cx="707390" cy="1436370"/>
          </a:xfrm>
          <a:custGeom>
            <a:avLst/>
            <a:gdLst/>
            <a:ahLst/>
            <a:cxnLst/>
            <a:rect l="l" t="t" r="r" b="b"/>
            <a:pathLst>
              <a:path w="707390" h="1436370">
                <a:moveTo>
                  <a:pt x="592318" y="1436168"/>
                </a:moveTo>
                <a:lnTo>
                  <a:pt x="105507" y="1436168"/>
                </a:lnTo>
                <a:lnTo>
                  <a:pt x="64467" y="1427848"/>
                </a:lnTo>
                <a:lnTo>
                  <a:pt x="30927" y="1405170"/>
                </a:lnTo>
                <a:lnTo>
                  <a:pt x="8300" y="1371555"/>
                </a:lnTo>
                <a:lnTo>
                  <a:pt x="0" y="1330424"/>
                </a:lnTo>
                <a:lnTo>
                  <a:pt x="0" y="1260598"/>
                </a:lnTo>
                <a:lnTo>
                  <a:pt x="702980" y="1260598"/>
                </a:lnTo>
                <a:lnTo>
                  <a:pt x="702983" y="1325539"/>
                </a:lnTo>
                <a:lnTo>
                  <a:pt x="694279" y="1368645"/>
                </a:lnTo>
                <a:lnTo>
                  <a:pt x="670550" y="1403805"/>
                </a:lnTo>
                <a:lnTo>
                  <a:pt x="635372" y="1427489"/>
                </a:lnTo>
                <a:lnTo>
                  <a:pt x="592318" y="1436168"/>
                </a:lnTo>
                <a:close/>
              </a:path>
              <a:path w="707390" h="1436370">
                <a:moveTo>
                  <a:pt x="702983" y="1325539"/>
                </a:moveTo>
                <a:close/>
              </a:path>
              <a:path w="707390" h="1436370">
                <a:moveTo>
                  <a:pt x="706989" y="159771"/>
                </a:moveTo>
                <a:lnTo>
                  <a:pt x="4009" y="159771"/>
                </a:lnTo>
                <a:lnTo>
                  <a:pt x="4008" y="122416"/>
                </a:lnTo>
                <a:lnTo>
                  <a:pt x="13617" y="74800"/>
                </a:lnTo>
                <a:lnTo>
                  <a:pt x="39812" y="35885"/>
                </a:lnTo>
                <a:lnTo>
                  <a:pt x="78639" y="9631"/>
                </a:lnTo>
                <a:lnTo>
                  <a:pt x="126146" y="0"/>
                </a:lnTo>
                <a:lnTo>
                  <a:pt x="599191" y="0"/>
                </a:lnTo>
                <a:lnTo>
                  <a:pt x="641071" y="8477"/>
                </a:lnTo>
                <a:lnTo>
                  <a:pt x="675345" y="31610"/>
                </a:lnTo>
                <a:lnTo>
                  <a:pt x="698491" y="65950"/>
                </a:lnTo>
                <a:lnTo>
                  <a:pt x="706989" y="108048"/>
                </a:lnTo>
                <a:lnTo>
                  <a:pt x="706989" y="159771"/>
                </a:lnTo>
                <a:close/>
              </a:path>
              <a:path w="707390" h="1436370">
                <a:moveTo>
                  <a:pt x="702980" y="1228415"/>
                </a:moveTo>
                <a:lnTo>
                  <a:pt x="4013" y="1228415"/>
                </a:lnTo>
                <a:lnTo>
                  <a:pt x="4009" y="187925"/>
                </a:lnTo>
                <a:lnTo>
                  <a:pt x="702689" y="187920"/>
                </a:lnTo>
                <a:lnTo>
                  <a:pt x="702689" y="1228409"/>
                </a:lnTo>
                <a:lnTo>
                  <a:pt x="702980" y="1228415"/>
                </a:lnTo>
                <a:close/>
              </a:path>
            </a:pathLst>
          </a:custGeom>
          <a:solidFill>
            <a:srgbClr val="E900ED"/>
          </a:solidFill>
        </p:spPr>
        <p:txBody>
          <a:bodyPr wrap="square" lIns="0" tIns="0" rIns="0" bIns="0" rtlCol="0"/>
          <a:lstStyle/>
          <a:p>
            <a:endParaRPr/>
          </a:p>
        </p:txBody>
      </p:sp>
      <p:sp>
        <p:nvSpPr>
          <p:cNvPr id="67" name="bg object 67"/>
          <p:cNvSpPr/>
          <p:nvPr/>
        </p:nvSpPr>
        <p:spPr>
          <a:xfrm>
            <a:off x="7873872" y="7319068"/>
            <a:ext cx="647700" cy="1295400"/>
          </a:xfrm>
          <a:custGeom>
            <a:avLst/>
            <a:gdLst/>
            <a:ahLst/>
            <a:cxnLst/>
            <a:rect l="l" t="t" r="r" b="b"/>
            <a:pathLst>
              <a:path w="647700" h="1295400">
                <a:moveTo>
                  <a:pt x="356937" y="1294795"/>
                </a:moveTo>
                <a:lnTo>
                  <a:pt x="341563" y="1291724"/>
                </a:lnTo>
                <a:lnTo>
                  <a:pt x="328984" y="1283373"/>
                </a:lnTo>
                <a:lnTo>
                  <a:pt x="320491" y="1271035"/>
                </a:lnTo>
                <a:lnTo>
                  <a:pt x="317373" y="1256003"/>
                </a:lnTo>
                <a:lnTo>
                  <a:pt x="320491" y="1240971"/>
                </a:lnTo>
                <a:lnTo>
                  <a:pt x="328984" y="1228633"/>
                </a:lnTo>
                <a:lnTo>
                  <a:pt x="341563" y="1220282"/>
                </a:lnTo>
                <a:lnTo>
                  <a:pt x="356937" y="1217211"/>
                </a:lnTo>
                <a:lnTo>
                  <a:pt x="372311" y="1220282"/>
                </a:lnTo>
                <a:lnTo>
                  <a:pt x="384890" y="1228633"/>
                </a:lnTo>
                <a:lnTo>
                  <a:pt x="393383" y="1240971"/>
                </a:lnTo>
                <a:lnTo>
                  <a:pt x="396501" y="1256003"/>
                </a:lnTo>
                <a:lnTo>
                  <a:pt x="393383" y="1271035"/>
                </a:lnTo>
                <a:lnTo>
                  <a:pt x="384890" y="1283373"/>
                </a:lnTo>
                <a:lnTo>
                  <a:pt x="372311" y="1291724"/>
                </a:lnTo>
                <a:lnTo>
                  <a:pt x="356937" y="1294795"/>
                </a:lnTo>
                <a:close/>
              </a:path>
              <a:path w="647700" h="1295400">
                <a:moveTo>
                  <a:pt x="479643" y="17812"/>
                </a:moveTo>
                <a:lnTo>
                  <a:pt x="245409" y="17812"/>
                </a:lnTo>
                <a:lnTo>
                  <a:pt x="243698" y="16082"/>
                </a:lnTo>
                <a:lnTo>
                  <a:pt x="243698" y="1715"/>
                </a:lnTo>
                <a:lnTo>
                  <a:pt x="245409" y="0"/>
                </a:lnTo>
                <a:lnTo>
                  <a:pt x="479930" y="0"/>
                </a:lnTo>
                <a:lnTo>
                  <a:pt x="481650" y="1715"/>
                </a:lnTo>
                <a:lnTo>
                  <a:pt x="481650" y="16082"/>
                </a:lnTo>
                <a:lnTo>
                  <a:pt x="479643" y="17812"/>
                </a:lnTo>
                <a:close/>
              </a:path>
              <a:path w="647700" h="1295400">
                <a:moveTo>
                  <a:pt x="647361" y="1114053"/>
                </a:moveTo>
                <a:lnTo>
                  <a:pt x="0" y="1114053"/>
                </a:lnTo>
                <a:lnTo>
                  <a:pt x="5" y="133332"/>
                </a:lnTo>
                <a:lnTo>
                  <a:pt x="647367" y="133329"/>
                </a:lnTo>
                <a:lnTo>
                  <a:pt x="647361" y="1114053"/>
                </a:lnTo>
                <a:close/>
              </a:path>
            </a:pathLst>
          </a:custGeom>
          <a:solidFill>
            <a:srgbClr val="FFFFFF"/>
          </a:solidFill>
        </p:spPr>
        <p:txBody>
          <a:bodyPr wrap="square" lIns="0" tIns="0" rIns="0" bIns="0" rtlCol="0"/>
          <a:lstStyle/>
          <a:p>
            <a:endParaRPr/>
          </a:p>
        </p:txBody>
      </p:sp>
      <p:sp>
        <p:nvSpPr>
          <p:cNvPr id="68" name="bg object 68"/>
          <p:cNvSpPr/>
          <p:nvPr/>
        </p:nvSpPr>
        <p:spPr>
          <a:xfrm>
            <a:off x="7873296" y="7260449"/>
            <a:ext cx="715645" cy="1416050"/>
          </a:xfrm>
          <a:custGeom>
            <a:avLst/>
            <a:gdLst/>
            <a:ahLst/>
            <a:cxnLst/>
            <a:rect l="l" t="t" r="r" b="b"/>
            <a:pathLst>
              <a:path w="715645" h="1416050">
                <a:moveTo>
                  <a:pt x="583720" y="1415485"/>
                </a:moveTo>
                <a:lnTo>
                  <a:pt x="131599" y="1415485"/>
                </a:lnTo>
                <a:lnTo>
                  <a:pt x="90060" y="1408747"/>
                </a:lnTo>
                <a:lnTo>
                  <a:pt x="53941" y="1389996"/>
                </a:lnTo>
                <a:lnTo>
                  <a:pt x="25433" y="1361424"/>
                </a:lnTo>
                <a:lnTo>
                  <a:pt x="6723" y="1325225"/>
                </a:lnTo>
                <a:lnTo>
                  <a:pt x="0" y="1283596"/>
                </a:lnTo>
                <a:lnTo>
                  <a:pt x="0" y="131898"/>
                </a:lnTo>
                <a:lnTo>
                  <a:pt x="6723" y="90264"/>
                </a:lnTo>
                <a:lnTo>
                  <a:pt x="25433" y="54064"/>
                </a:lnTo>
                <a:lnTo>
                  <a:pt x="53942" y="25490"/>
                </a:lnTo>
                <a:lnTo>
                  <a:pt x="90061" y="6738"/>
                </a:lnTo>
                <a:lnTo>
                  <a:pt x="131602" y="0"/>
                </a:lnTo>
                <a:lnTo>
                  <a:pt x="583723" y="1"/>
                </a:lnTo>
                <a:lnTo>
                  <a:pt x="625402" y="6739"/>
                </a:lnTo>
                <a:lnTo>
                  <a:pt x="636810" y="12649"/>
                </a:lnTo>
                <a:lnTo>
                  <a:pt x="131585" y="12651"/>
                </a:lnTo>
                <a:lnTo>
                  <a:pt x="85303" y="22029"/>
                </a:lnTo>
                <a:lnTo>
                  <a:pt x="47484" y="47597"/>
                </a:lnTo>
                <a:lnTo>
                  <a:pt x="21976" y="85503"/>
                </a:lnTo>
                <a:lnTo>
                  <a:pt x="12620" y="131898"/>
                </a:lnTo>
                <a:lnTo>
                  <a:pt x="12621" y="1283596"/>
                </a:lnTo>
                <a:lnTo>
                  <a:pt x="21977" y="1329985"/>
                </a:lnTo>
                <a:lnTo>
                  <a:pt x="47486" y="1367892"/>
                </a:lnTo>
                <a:lnTo>
                  <a:pt x="85307" y="1393462"/>
                </a:lnTo>
                <a:lnTo>
                  <a:pt x="131599" y="1402841"/>
                </a:lnTo>
                <a:lnTo>
                  <a:pt x="636811" y="1402841"/>
                </a:lnTo>
                <a:lnTo>
                  <a:pt x="625402" y="1408751"/>
                </a:lnTo>
                <a:lnTo>
                  <a:pt x="583720" y="1415485"/>
                </a:lnTo>
                <a:close/>
              </a:path>
              <a:path w="715645" h="1416050">
                <a:moveTo>
                  <a:pt x="636811" y="1402841"/>
                </a:moveTo>
                <a:lnTo>
                  <a:pt x="583720" y="1402841"/>
                </a:lnTo>
                <a:lnTo>
                  <a:pt x="630008" y="1393462"/>
                </a:lnTo>
                <a:lnTo>
                  <a:pt x="667829" y="1367892"/>
                </a:lnTo>
                <a:lnTo>
                  <a:pt x="693341" y="1329985"/>
                </a:lnTo>
                <a:lnTo>
                  <a:pt x="702698" y="1283596"/>
                </a:lnTo>
                <a:lnTo>
                  <a:pt x="702699" y="131898"/>
                </a:lnTo>
                <a:lnTo>
                  <a:pt x="693340" y="85501"/>
                </a:lnTo>
                <a:lnTo>
                  <a:pt x="667826" y="47594"/>
                </a:lnTo>
                <a:lnTo>
                  <a:pt x="629994" y="22027"/>
                </a:lnTo>
                <a:lnTo>
                  <a:pt x="583720" y="12651"/>
                </a:lnTo>
                <a:lnTo>
                  <a:pt x="131599" y="12649"/>
                </a:lnTo>
                <a:lnTo>
                  <a:pt x="636815" y="12651"/>
                </a:lnTo>
                <a:lnTo>
                  <a:pt x="690154" y="54066"/>
                </a:lnTo>
                <a:lnTo>
                  <a:pt x="708878" y="90267"/>
                </a:lnTo>
                <a:lnTo>
                  <a:pt x="715603" y="131898"/>
                </a:lnTo>
                <a:lnTo>
                  <a:pt x="715603" y="1283596"/>
                </a:lnTo>
                <a:lnTo>
                  <a:pt x="708878" y="1325229"/>
                </a:lnTo>
                <a:lnTo>
                  <a:pt x="690154" y="1361428"/>
                </a:lnTo>
                <a:lnTo>
                  <a:pt x="661603" y="1390000"/>
                </a:lnTo>
                <a:lnTo>
                  <a:pt x="636811" y="1402841"/>
                </a:lnTo>
                <a:close/>
              </a:path>
            </a:pathLst>
          </a:custGeom>
          <a:solidFill>
            <a:srgbClr val="E900ED"/>
          </a:solidFill>
        </p:spPr>
        <p:txBody>
          <a:bodyPr wrap="square" lIns="0" tIns="0" rIns="0" bIns="0" rtlCol="0"/>
          <a:lstStyle/>
          <a:p>
            <a:endParaRPr/>
          </a:p>
        </p:txBody>
      </p:sp>
      <p:sp>
        <p:nvSpPr>
          <p:cNvPr id="69" name="bg object 69"/>
          <p:cNvSpPr/>
          <p:nvPr/>
        </p:nvSpPr>
        <p:spPr>
          <a:xfrm>
            <a:off x="9138075" y="4901688"/>
            <a:ext cx="1401445" cy="613410"/>
          </a:xfrm>
          <a:custGeom>
            <a:avLst/>
            <a:gdLst/>
            <a:ahLst/>
            <a:cxnLst/>
            <a:rect l="l" t="t" r="r" b="b"/>
            <a:pathLst>
              <a:path w="1401445" h="613410">
                <a:moveTo>
                  <a:pt x="1259721" y="613045"/>
                </a:moveTo>
                <a:lnTo>
                  <a:pt x="29646" y="613045"/>
                </a:lnTo>
                <a:lnTo>
                  <a:pt x="29647" y="588400"/>
                </a:lnTo>
                <a:lnTo>
                  <a:pt x="1051341" y="588400"/>
                </a:lnTo>
                <a:lnTo>
                  <a:pt x="1068809" y="585503"/>
                </a:lnTo>
                <a:lnTo>
                  <a:pt x="1103161" y="548675"/>
                </a:lnTo>
                <a:lnTo>
                  <a:pt x="1106468" y="516796"/>
                </a:lnTo>
                <a:lnTo>
                  <a:pt x="1106101" y="509194"/>
                </a:lnTo>
                <a:lnTo>
                  <a:pt x="1084417" y="466726"/>
                </a:lnTo>
                <a:lnTo>
                  <a:pt x="1051463" y="455491"/>
                </a:lnTo>
                <a:lnTo>
                  <a:pt x="29770" y="455491"/>
                </a:lnTo>
                <a:lnTo>
                  <a:pt x="29768" y="433176"/>
                </a:lnTo>
                <a:lnTo>
                  <a:pt x="1257516" y="434157"/>
                </a:lnTo>
                <a:lnTo>
                  <a:pt x="1298708" y="446050"/>
                </a:lnTo>
                <a:lnTo>
                  <a:pt x="1326854" y="478174"/>
                </a:lnTo>
                <a:lnTo>
                  <a:pt x="1337267" y="526237"/>
                </a:lnTo>
                <a:lnTo>
                  <a:pt x="1337093" y="534166"/>
                </a:lnTo>
                <a:lnTo>
                  <a:pt x="1323634" y="579112"/>
                </a:lnTo>
                <a:lnTo>
                  <a:pt x="1284808" y="608876"/>
                </a:lnTo>
                <a:lnTo>
                  <a:pt x="1259721" y="613045"/>
                </a:lnTo>
                <a:close/>
              </a:path>
              <a:path w="1401445" h="613410">
                <a:moveTo>
                  <a:pt x="1378791" y="407306"/>
                </a:moveTo>
                <a:lnTo>
                  <a:pt x="106452" y="407306"/>
                </a:lnTo>
                <a:lnTo>
                  <a:pt x="106454" y="384868"/>
                </a:lnTo>
                <a:lnTo>
                  <a:pt x="1166125" y="384868"/>
                </a:lnTo>
                <a:lnTo>
                  <a:pt x="1172340" y="375975"/>
                </a:lnTo>
                <a:lnTo>
                  <a:pt x="1180381" y="360622"/>
                </a:lnTo>
                <a:lnTo>
                  <a:pt x="1187021" y="339522"/>
                </a:lnTo>
                <a:lnTo>
                  <a:pt x="1189033" y="313387"/>
                </a:lnTo>
                <a:lnTo>
                  <a:pt x="1185695" y="291566"/>
                </a:lnTo>
                <a:lnTo>
                  <a:pt x="1179325" y="273815"/>
                </a:lnTo>
                <a:lnTo>
                  <a:pt x="1172081" y="260523"/>
                </a:lnTo>
                <a:lnTo>
                  <a:pt x="1166125" y="252082"/>
                </a:lnTo>
                <a:lnTo>
                  <a:pt x="106454" y="252082"/>
                </a:lnTo>
                <a:lnTo>
                  <a:pt x="106457" y="227560"/>
                </a:lnTo>
                <a:lnTo>
                  <a:pt x="1379531" y="225844"/>
                </a:lnTo>
                <a:lnTo>
                  <a:pt x="1397878" y="279173"/>
                </a:lnTo>
                <a:lnTo>
                  <a:pt x="1400970" y="304069"/>
                </a:lnTo>
                <a:lnTo>
                  <a:pt x="1400033" y="338597"/>
                </a:lnTo>
                <a:lnTo>
                  <a:pt x="1394334" y="367872"/>
                </a:lnTo>
                <a:lnTo>
                  <a:pt x="1386408" y="391054"/>
                </a:lnTo>
                <a:lnTo>
                  <a:pt x="1378791" y="407306"/>
                </a:lnTo>
                <a:close/>
              </a:path>
              <a:path w="1401445" h="613410">
                <a:moveTo>
                  <a:pt x="1230197" y="179868"/>
                </a:moveTo>
                <a:lnTo>
                  <a:pt x="0" y="179868"/>
                </a:lnTo>
                <a:lnTo>
                  <a:pt x="0" y="155223"/>
                </a:lnTo>
                <a:lnTo>
                  <a:pt x="1021693" y="155223"/>
                </a:lnTo>
                <a:lnTo>
                  <a:pt x="1039162" y="152326"/>
                </a:lnTo>
                <a:lnTo>
                  <a:pt x="1073513" y="115496"/>
                </a:lnTo>
                <a:lnTo>
                  <a:pt x="1076849" y="93058"/>
                </a:lnTo>
                <a:lnTo>
                  <a:pt x="1076821" y="83618"/>
                </a:lnTo>
                <a:lnTo>
                  <a:pt x="1066536" y="46263"/>
                </a:lnTo>
                <a:lnTo>
                  <a:pt x="1021693" y="22313"/>
                </a:lnTo>
                <a:lnTo>
                  <a:pt x="0" y="22313"/>
                </a:lnTo>
                <a:lnTo>
                  <a:pt x="0" y="0"/>
                </a:lnTo>
                <a:lnTo>
                  <a:pt x="1227747" y="981"/>
                </a:lnTo>
                <a:lnTo>
                  <a:pt x="1268894" y="12873"/>
                </a:lnTo>
                <a:lnTo>
                  <a:pt x="1297085" y="44996"/>
                </a:lnTo>
                <a:lnTo>
                  <a:pt x="1307743" y="93058"/>
                </a:lnTo>
                <a:lnTo>
                  <a:pt x="1307569" y="100988"/>
                </a:lnTo>
                <a:lnTo>
                  <a:pt x="1294059" y="145935"/>
                </a:lnTo>
                <a:lnTo>
                  <a:pt x="1255267" y="175699"/>
                </a:lnTo>
                <a:lnTo>
                  <a:pt x="1230197" y="179868"/>
                </a:lnTo>
                <a:close/>
              </a:path>
            </a:pathLst>
          </a:custGeom>
          <a:solidFill>
            <a:srgbClr val="E900ED"/>
          </a:solidFill>
        </p:spPr>
        <p:txBody>
          <a:bodyPr wrap="square" lIns="0" tIns="0" rIns="0" bIns="0" rtlCol="0"/>
          <a:lstStyle/>
          <a:p>
            <a:endParaRPr/>
          </a:p>
        </p:txBody>
      </p:sp>
      <p:sp>
        <p:nvSpPr>
          <p:cNvPr id="70" name="bg object 70"/>
          <p:cNvSpPr/>
          <p:nvPr/>
        </p:nvSpPr>
        <p:spPr>
          <a:xfrm>
            <a:off x="9152898" y="4910881"/>
            <a:ext cx="1407795" cy="589280"/>
          </a:xfrm>
          <a:custGeom>
            <a:avLst/>
            <a:gdLst/>
            <a:ahLst/>
            <a:cxnLst/>
            <a:rect l="l" t="t" r="r" b="b"/>
            <a:pathLst>
              <a:path w="1407795" h="589279">
                <a:moveTo>
                  <a:pt x="1232644" y="185017"/>
                </a:moveTo>
                <a:lnTo>
                  <a:pt x="1100" y="185017"/>
                </a:lnTo>
                <a:lnTo>
                  <a:pt x="0" y="183914"/>
                </a:lnTo>
                <a:lnTo>
                  <a:pt x="0" y="180971"/>
                </a:lnTo>
                <a:lnTo>
                  <a:pt x="1100" y="179868"/>
                </a:lnTo>
                <a:lnTo>
                  <a:pt x="1232767" y="179868"/>
                </a:lnTo>
                <a:lnTo>
                  <a:pt x="1257247" y="175816"/>
                </a:lnTo>
                <a:lnTo>
                  <a:pt x="1294643" y="146993"/>
                </a:lnTo>
                <a:lnTo>
                  <a:pt x="1307067" y="110302"/>
                </a:lnTo>
                <a:lnTo>
                  <a:pt x="1307855" y="95510"/>
                </a:lnTo>
                <a:lnTo>
                  <a:pt x="1307061" y="83573"/>
                </a:lnTo>
                <a:lnTo>
                  <a:pt x="1285962" y="31114"/>
                </a:lnTo>
                <a:lnTo>
                  <a:pt x="1251331" y="9140"/>
                </a:lnTo>
                <a:lnTo>
                  <a:pt x="1101" y="5148"/>
                </a:lnTo>
                <a:lnTo>
                  <a:pt x="163" y="4209"/>
                </a:lnTo>
                <a:lnTo>
                  <a:pt x="120" y="982"/>
                </a:lnTo>
                <a:lnTo>
                  <a:pt x="1101" y="0"/>
                </a:lnTo>
                <a:lnTo>
                  <a:pt x="1230319" y="982"/>
                </a:lnTo>
                <a:lnTo>
                  <a:pt x="1273042" y="13379"/>
                </a:lnTo>
                <a:lnTo>
                  <a:pt x="1301984" y="46466"/>
                </a:lnTo>
                <a:lnTo>
                  <a:pt x="1312887" y="95510"/>
                </a:lnTo>
                <a:lnTo>
                  <a:pt x="1312733" y="102986"/>
                </a:lnTo>
                <a:lnTo>
                  <a:pt x="1298865" y="149844"/>
                </a:lnTo>
                <a:lnTo>
                  <a:pt x="1258822" y="180680"/>
                </a:lnTo>
                <a:lnTo>
                  <a:pt x="1232644" y="185017"/>
                </a:lnTo>
                <a:close/>
              </a:path>
              <a:path w="1407795" h="589279">
                <a:moveTo>
                  <a:pt x="5387" y="162580"/>
                </a:moveTo>
                <a:lnTo>
                  <a:pt x="4287" y="161599"/>
                </a:lnTo>
                <a:lnTo>
                  <a:pt x="4287" y="158656"/>
                </a:lnTo>
                <a:lnTo>
                  <a:pt x="5387" y="157553"/>
                </a:lnTo>
                <a:lnTo>
                  <a:pt x="1030266" y="157553"/>
                </a:lnTo>
                <a:lnTo>
                  <a:pt x="1046971" y="154773"/>
                </a:lnTo>
                <a:lnTo>
                  <a:pt x="1079514" y="119789"/>
                </a:lnTo>
                <a:lnTo>
                  <a:pt x="1082761" y="96602"/>
                </a:lnTo>
                <a:lnTo>
                  <a:pt x="1082686" y="88403"/>
                </a:lnTo>
                <a:lnTo>
                  <a:pt x="1061597" y="40462"/>
                </a:lnTo>
                <a:lnTo>
                  <a:pt x="1030144" y="29795"/>
                </a:lnTo>
                <a:lnTo>
                  <a:pt x="5389" y="29795"/>
                </a:lnTo>
                <a:lnTo>
                  <a:pt x="4289" y="28688"/>
                </a:lnTo>
                <a:lnTo>
                  <a:pt x="4289" y="25748"/>
                </a:lnTo>
                <a:lnTo>
                  <a:pt x="5389" y="24646"/>
                </a:lnTo>
                <a:lnTo>
                  <a:pt x="1030145" y="24646"/>
                </a:lnTo>
                <a:lnTo>
                  <a:pt x="1048689" y="27736"/>
                </a:lnTo>
                <a:lnTo>
                  <a:pt x="1084660" y="66822"/>
                </a:lnTo>
                <a:lnTo>
                  <a:pt x="1087912" y="96602"/>
                </a:lnTo>
                <a:lnTo>
                  <a:pt x="1087370" y="104800"/>
                </a:lnTo>
                <a:lnTo>
                  <a:pt x="1064538" y="150947"/>
                </a:lnTo>
                <a:lnTo>
                  <a:pt x="1030145" y="162580"/>
                </a:lnTo>
                <a:lnTo>
                  <a:pt x="5387" y="162580"/>
                </a:lnTo>
                <a:close/>
              </a:path>
              <a:path w="1407795" h="589279">
                <a:moveTo>
                  <a:pt x="1043008" y="69887"/>
                </a:moveTo>
                <a:lnTo>
                  <a:pt x="5389" y="69887"/>
                </a:lnTo>
                <a:lnTo>
                  <a:pt x="4289" y="68786"/>
                </a:lnTo>
                <a:lnTo>
                  <a:pt x="4289" y="65840"/>
                </a:lnTo>
                <a:lnTo>
                  <a:pt x="5389" y="64739"/>
                </a:lnTo>
                <a:lnTo>
                  <a:pt x="1043008" y="64739"/>
                </a:lnTo>
                <a:lnTo>
                  <a:pt x="1044111" y="65840"/>
                </a:lnTo>
                <a:lnTo>
                  <a:pt x="1044111" y="68786"/>
                </a:lnTo>
                <a:lnTo>
                  <a:pt x="1043008" y="69887"/>
                </a:lnTo>
                <a:close/>
              </a:path>
              <a:path w="1407795" h="589279">
                <a:moveTo>
                  <a:pt x="920503" y="116846"/>
                </a:moveTo>
                <a:lnTo>
                  <a:pt x="5389" y="116846"/>
                </a:lnTo>
                <a:lnTo>
                  <a:pt x="4164" y="115743"/>
                </a:lnTo>
                <a:lnTo>
                  <a:pt x="4289" y="112800"/>
                </a:lnTo>
                <a:lnTo>
                  <a:pt x="5389" y="111699"/>
                </a:lnTo>
                <a:lnTo>
                  <a:pt x="920503" y="111699"/>
                </a:lnTo>
                <a:lnTo>
                  <a:pt x="921605" y="112800"/>
                </a:lnTo>
                <a:lnTo>
                  <a:pt x="921605" y="115743"/>
                </a:lnTo>
                <a:lnTo>
                  <a:pt x="920503" y="116846"/>
                </a:lnTo>
                <a:close/>
              </a:path>
              <a:path w="1407795" h="589279">
                <a:moveTo>
                  <a:pt x="108906" y="207945"/>
                </a:moveTo>
                <a:lnTo>
                  <a:pt x="107803" y="206842"/>
                </a:lnTo>
                <a:lnTo>
                  <a:pt x="107803" y="204022"/>
                </a:lnTo>
                <a:lnTo>
                  <a:pt x="108906" y="202796"/>
                </a:lnTo>
                <a:lnTo>
                  <a:pt x="1384430" y="201079"/>
                </a:lnTo>
                <a:lnTo>
                  <a:pt x="1385288" y="201692"/>
                </a:lnTo>
                <a:lnTo>
                  <a:pt x="1385778" y="202550"/>
                </a:lnTo>
                <a:lnTo>
                  <a:pt x="1387428" y="206229"/>
                </a:lnTo>
                <a:lnTo>
                  <a:pt x="108906" y="207945"/>
                </a:lnTo>
                <a:close/>
              </a:path>
              <a:path w="1407795" h="589279">
                <a:moveTo>
                  <a:pt x="1383695" y="387813"/>
                </a:moveTo>
                <a:lnTo>
                  <a:pt x="108905" y="387813"/>
                </a:lnTo>
                <a:lnTo>
                  <a:pt x="107803" y="386710"/>
                </a:lnTo>
                <a:lnTo>
                  <a:pt x="107803" y="383767"/>
                </a:lnTo>
                <a:lnTo>
                  <a:pt x="108905" y="382664"/>
                </a:lnTo>
                <a:lnTo>
                  <a:pt x="1381123" y="382664"/>
                </a:lnTo>
                <a:lnTo>
                  <a:pt x="1389551" y="363677"/>
                </a:lnTo>
                <a:lnTo>
                  <a:pt x="1396911" y="340287"/>
                </a:lnTo>
                <a:lnTo>
                  <a:pt x="1401675" y="312920"/>
                </a:lnTo>
                <a:lnTo>
                  <a:pt x="1402316" y="282001"/>
                </a:lnTo>
                <a:lnTo>
                  <a:pt x="1400136" y="262351"/>
                </a:lnTo>
                <a:lnTo>
                  <a:pt x="1395992" y="243149"/>
                </a:lnTo>
                <a:lnTo>
                  <a:pt x="1389895" y="224430"/>
                </a:lnTo>
                <a:lnTo>
                  <a:pt x="1381858" y="206229"/>
                </a:lnTo>
                <a:lnTo>
                  <a:pt x="1387428" y="206229"/>
                </a:lnTo>
                <a:lnTo>
                  <a:pt x="1394300" y="221547"/>
                </a:lnTo>
                <a:lnTo>
                  <a:pt x="1400754" y="241142"/>
                </a:lnTo>
                <a:lnTo>
                  <a:pt x="1405141" y="261242"/>
                </a:lnTo>
                <a:lnTo>
                  <a:pt x="1407461" y="281756"/>
                </a:lnTo>
                <a:lnTo>
                  <a:pt x="1406775" y="312920"/>
                </a:lnTo>
                <a:lnTo>
                  <a:pt x="1393886" y="366931"/>
                </a:lnTo>
                <a:lnTo>
                  <a:pt x="1384553" y="387323"/>
                </a:lnTo>
                <a:lnTo>
                  <a:pt x="1383695" y="387813"/>
                </a:lnTo>
                <a:close/>
              </a:path>
              <a:path w="1407795" h="589279">
                <a:moveTo>
                  <a:pt x="1171271" y="365376"/>
                </a:moveTo>
                <a:lnTo>
                  <a:pt x="113071" y="365376"/>
                </a:lnTo>
                <a:lnTo>
                  <a:pt x="112091" y="364395"/>
                </a:lnTo>
                <a:lnTo>
                  <a:pt x="111968" y="362801"/>
                </a:lnTo>
                <a:lnTo>
                  <a:pt x="111968" y="361330"/>
                </a:lnTo>
                <a:lnTo>
                  <a:pt x="113193" y="360226"/>
                </a:lnTo>
                <a:lnTo>
                  <a:pt x="1169066" y="360226"/>
                </a:lnTo>
                <a:lnTo>
                  <a:pt x="1175754" y="349979"/>
                </a:lnTo>
                <a:lnTo>
                  <a:pt x="1183062" y="334708"/>
                </a:lnTo>
                <a:lnTo>
                  <a:pt x="1188671" y="315001"/>
                </a:lnTo>
                <a:lnTo>
                  <a:pt x="1190259" y="291442"/>
                </a:lnTo>
                <a:lnTo>
                  <a:pt x="1187465" y="271901"/>
                </a:lnTo>
                <a:lnTo>
                  <a:pt x="1182052" y="255395"/>
                </a:lnTo>
                <a:lnTo>
                  <a:pt x="1175444" y="242199"/>
                </a:lnTo>
                <a:lnTo>
                  <a:pt x="1169066" y="232590"/>
                </a:lnTo>
                <a:lnTo>
                  <a:pt x="113071" y="232590"/>
                </a:lnTo>
                <a:lnTo>
                  <a:pt x="111968" y="231486"/>
                </a:lnTo>
                <a:lnTo>
                  <a:pt x="112091" y="228421"/>
                </a:lnTo>
                <a:lnTo>
                  <a:pt x="113071" y="227440"/>
                </a:lnTo>
                <a:lnTo>
                  <a:pt x="1171271" y="227440"/>
                </a:lnTo>
                <a:lnTo>
                  <a:pt x="1192428" y="270078"/>
                </a:lnTo>
                <a:lnTo>
                  <a:pt x="1195527" y="291197"/>
                </a:lnTo>
                <a:lnTo>
                  <a:pt x="1193703" y="316669"/>
                </a:lnTo>
                <a:lnTo>
                  <a:pt x="1187457" y="337819"/>
                </a:lnTo>
                <a:lnTo>
                  <a:pt x="1179489" y="353958"/>
                </a:lnTo>
                <a:lnTo>
                  <a:pt x="1172496" y="364395"/>
                </a:lnTo>
                <a:lnTo>
                  <a:pt x="1172006" y="365008"/>
                </a:lnTo>
                <a:lnTo>
                  <a:pt x="1171271" y="365376"/>
                </a:lnTo>
                <a:close/>
              </a:path>
              <a:path w="1407795" h="589279">
                <a:moveTo>
                  <a:pt x="1043008" y="274277"/>
                </a:moveTo>
                <a:lnTo>
                  <a:pt x="364084" y="274277"/>
                </a:lnTo>
                <a:lnTo>
                  <a:pt x="362982" y="273173"/>
                </a:lnTo>
                <a:lnTo>
                  <a:pt x="362982" y="270231"/>
                </a:lnTo>
                <a:lnTo>
                  <a:pt x="364084" y="269127"/>
                </a:lnTo>
                <a:lnTo>
                  <a:pt x="1043008" y="269127"/>
                </a:lnTo>
                <a:lnTo>
                  <a:pt x="1044111" y="270231"/>
                </a:lnTo>
                <a:lnTo>
                  <a:pt x="1044111" y="273173"/>
                </a:lnTo>
                <a:lnTo>
                  <a:pt x="1043008" y="274277"/>
                </a:lnTo>
                <a:close/>
              </a:path>
              <a:path w="1407795" h="589279">
                <a:moveTo>
                  <a:pt x="1167596" y="318416"/>
                </a:moveTo>
                <a:lnTo>
                  <a:pt x="135244" y="318416"/>
                </a:lnTo>
                <a:lnTo>
                  <a:pt x="134142" y="317313"/>
                </a:lnTo>
                <a:lnTo>
                  <a:pt x="134142" y="314370"/>
                </a:lnTo>
                <a:lnTo>
                  <a:pt x="135367" y="313267"/>
                </a:lnTo>
                <a:lnTo>
                  <a:pt x="1167596" y="313267"/>
                </a:lnTo>
                <a:lnTo>
                  <a:pt x="1168698" y="314370"/>
                </a:lnTo>
                <a:lnTo>
                  <a:pt x="1168698" y="317313"/>
                </a:lnTo>
                <a:lnTo>
                  <a:pt x="1167596" y="318416"/>
                </a:lnTo>
                <a:close/>
              </a:path>
              <a:path w="1407795" h="589279">
                <a:moveTo>
                  <a:pt x="1264743" y="589138"/>
                </a:moveTo>
                <a:lnTo>
                  <a:pt x="33196" y="589138"/>
                </a:lnTo>
                <a:lnTo>
                  <a:pt x="32096" y="588035"/>
                </a:lnTo>
                <a:lnTo>
                  <a:pt x="32096" y="585092"/>
                </a:lnTo>
                <a:lnTo>
                  <a:pt x="33196" y="583989"/>
                </a:lnTo>
                <a:lnTo>
                  <a:pt x="1264740" y="583989"/>
                </a:lnTo>
                <a:lnTo>
                  <a:pt x="1289169" y="579937"/>
                </a:lnTo>
                <a:lnTo>
                  <a:pt x="1326586" y="551143"/>
                </a:lnTo>
                <a:lnTo>
                  <a:pt x="1339040" y="514423"/>
                </a:lnTo>
                <a:lnTo>
                  <a:pt x="1339829" y="499633"/>
                </a:lnTo>
                <a:lnTo>
                  <a:pt x="1339103" y="487694"/>
                </a:lnTo>
                <a:lnTo>
                  <a:pt x="1317952" y="435303"/>
                </a:lnTo>
                <a:lnTo>
                  <a:pt x="1283355" y="413330"/>
                </a:lnTo>
                <a:lnTo>
                  <a:pt x="34665" y="409147"/>
                </a:lnTo>
                <a:lnTo>
                  <a:pt x="33194" y="409147"/>
                </a:lnTo>
                <a:lnTo>
                  <a:pt x="32258" y="408209"/>
                </a:lnTo>
                <a:lnTo>
                  <a:pt x="32216" y="404979"/>
                </a:lnTo>
                <a:lnTo>
                  <a:pt x="33194" y="403998"/>
                </a:lnTo>
                <a:lnTo>
                  <a:pt x="1262410" y="404979"/>
                </a:lnTo>
                <a:lnTo>
                  <a:pt x="1305088" y="417393"/>
                </a:lnTo>
                <a:lnTo>
                  <a:pt x="1334081" y="450589"/>
                </a:lnTo>
                <a:lnTo>
                  <a:pt x="1344984" y="499633"/>
                </a:lnTo>
                <a:lnTo>
                  <a:pt x="1344828" y="507107"/>
                </a:lnTo>
                <a:lnTo>
                  <a:pt x="1330913" y="553965"/>
                </a:lnTo>
                <a:lnTo>
                  <a:pt x="1290903" y="584801"/>
                </a:lnTo>
                <a:lnTo>
                  <a:pt x="1264743" y="589138"/>
                </a:lnTo>
                <a:close/>
              </a:path>
              <a:path w="1407795" h="589279">
                <a:moveTo>
                  <a:pt x="1062241" y="566578"/>
                </a:moveTo>
                <a:lnTo>
                  <a:pt x="37481" y="566578"/>
                </a:lnTo>
                <a:lnTo>
                  <a:pt x="36381" y="565597"/>
                </a:lnTo>
                <a:lnTo>
                  <a:pt x="36381" y="562654"/>
                </a:lnTo>
                <a:lnTo>
                  <a:pt x="37481" y="561551"/>
                </a:lnTo>
                <a:lnTo>
                  <a:pt x="1062362" y="561551"/>
                </a:lnTo>
                <a:lnTo>
                  <a:pt x="1079066" y="558771"/>
                </a:lnTo>
                <a:lnTo>
                  <a:pt x="1111609" y="523787"/>
                </a:lnTo>
                <a:lnTo>
                  <a:pt x="1114857" y="500599"/>
                </a:lnTo>
                <a:lnTo>
                  <a:pt x="1114781" y="492399"/>
                </a:lnTo>
                <a:lnTo>
                  <a:pt x="1093692" y="444459"/>
                </a:lnTo>
                <a:lnTo>
                  <a:pt x="1062239" y="433792"/>
                </a:lnTo>
                <a:lnTo>
                  <a:pt x="37484" y="433792"/>
                </a:lnTo>
                <a:lnTo>
                  <a:pt x="36384" y="432688"/>
                </a:lnTo>
                <a:lnTo>
                  <a:pt x="36384" y="429746"/>
                </a:lnTo>
                <a:lnTo>
                  <a:pt x="37484" y="428642"/>
                </a:lnTo>
                <a:lnTo>
                  <a:pt x="1062241" y="428642"/>
                </a:lnTo>
                <a:lnTo>
                  <a:pt x="1080786" y="431732"/>
                </a:lnTo>
                <a:lnTo>
                  <a:pt x="1116756" y="470820"/>
                </a:lnTo>
                <a:lnTo>
                  <a:pt x="1120008" y="500599"/>
                </a:lnTo>
                <a:lnTo>
                  <a:pt x="1119467" y="508798"/>
                </a:lnTo>
                <a:lnTo>
                  <a:pt x="1096635" y="554945"/>
                </a:lnTo>
                <a:lnTo>
                  <a:pt x="1080644" y="563515"/>
                </a:lnTo>
                <a:lnTo>
                  <a:pt x="1062241" y="566578"/>
                </a:lnTo>
                <a:close/>
              </a:path>
              <a:path w="1407795" h="589279">
                <a:moveTo>
                  <a:pt x="1051091" y="476705"/>
                </a:moveTo>
                <a:lnTo>
                  <a:pt x="1049744" y="476583"/>
                </a:lnTo>
                <a:lnTo>
                  <a:pt x="37484" y="476583"/>
                </a:lnTo>
                <a:lnTo>
                  <a:pt x="36384" y="475479"/>
                </a:lnTo>
                <a:lnTo>
                  <a:pt x="36384" y="472537"/>
                </a:lnTo>
                <a:lnTo>
                  <a:pt x="37484" y="471433"/>
                </a:lnTo>
                <a:lnTo>
                  <a:pt x="1051216" y="471433"/>
                </a:lnTo>
                <a:lnTo>
                  <a:pt x="1052319" y="472537"/>
                </a:lnTo>
                <a:lnTo>
                  <a:pt x="1052316" y="474008"/>
                </a:lnTo>
                <a:lnTo>
                  <a:pt x="1052316" y="475479"/>
                </a:lnTo>
                <a:lnTo>
                  <a:pt x="1051091" y="476705"/>
                </a:lnTo>
                <a:close/>
              </a:path>
              <a:path w="1407795" h="589279">
                <a:moveTo>
                  <a:pt x="951129" y="523787"/>
                </a:moveTo>
                <a:lnTo>
                  <a:pt x="151660" y="523787"/>
                </a:lnTo>
                <a:lnTo>
                  <a:pt x="150557" y="522684"/>
                </a:lnTo>
                <a:lnTo>
                  <a:pt x="150557" y="519741"/>
                </a:lnTo>
                <a:lnTo>
                  <a:pt x="151660" y="518638"/>
                </a:lnTo>
                <a:lnTo>
                  <a:pt x="951129" y="518638"/>
                </a:lnTo>
                <a:lnTo>
                  <a:pt x="952232" y="519741"/>
                </a:lnTo>
                <a:lnTo>
                  <a:pt x="952232" y="522684"/>
                </a:lnTo>
                <a:lnTo>
                  <a:pt x="951129" y="523787"/>
                </a:lnTo>
                <a:close/>
              </a:path>
            </a:pathLst>
          </a:custGeom>
          <a:solidFill>
            <a:srgbClr val="FFFFFF"/>
          </a:solidFill>
        </p:spPr>
        <p:txBody>
          <a:bodyPr wrap="square" lIns="0" tIns="0" rIns="0" bIns="0" rtlCol="0"/>
          <a:lstStyle/>
          <a:p>
            <a:endParaRPr/>
          </a:p>
        </p:txBody>
      </p:sp>
      <p:sp>
        <p:nvSpPr>
          <p:cNvPr id="71" name="bg object 71"/>
          <p:cNvSpPr/>
          <p:nvPr/>
        </p:nvSpPr>
        <p:spPr>
          <a:xfrm>
            <a:off x="9421726" y="5984488"/>
            <a:ext cx="1250315" cy="1226185"/>
          </a:xfrm>
          <a:custGeom>
            <a:avLst/>
            <a:gdLst/>
            <a:ahLst/>
            <a:cxnLst/>
            <a:rect l="l" t="t" r="r" b="b"/>
            <a:pathLst>
              <a:path w="1250315" h="1226184">
                <a:moveTo>
                  <a:pt x="1249932" y="1226094"/>
                </a:moveTo>
                <a:lnTo>
                  <a:pt x="530527" y="1226094"/>
                </a:lnTo>
                <a:lnTo>
                  <a:pt x="530527" y="929134"/>
                </a:lnTo>
                <a:lnTo>
                  <a:pt x="0" y="929134"/>
                </a:lnTo>
                <a:lnTo>
                  <a:pt x="0" y="223394"/>
                </a:lnTo>
                <a:lnTo>
                  <a:pt x="148596" y="0"/>
                </a:lnTo>
                <a:lnTo>
                  <a:pt x="719650" y="0"/>
                </a:lnTo>
                <a:lnTo>
                  <a:pt x="719650" y="296960"/>
                </a:lnTo>
                <a:lnTo>
                  <a:pt x="1249932" y="296960"/>
                </a:lnTo>
                <a:lnTo>
                  <a:pt x="1249932" y="1226094"/>
                </a:lnTo>
                <a:close/>
              </a:path>
            </a:pathLst>
          </a:custGeom>
          <a:solidFill>
            <a:srgbClr val="E900ED"/>
          </a:solidFill>
        </p:spPr>
        <p:txBody>
          <a:bodyPr wrap="square" lIns="0" tIns="0" rIns="0" bIns="0" rtlCol="0"/>
          <a:lstStyle/>
          <a:p>
            <a:endParaRPr/>
          </a:p>
        </p:txBody>
      </p:sp>
      <p:sp>
        <p:nvSpPr>
          <p:cNvPr id="72" name="bg object 72"/>
          <p:cNvSpPr/>
          <p:nvPr/>
        </p:nvSpPr>
        <p:spPr>
          <a:xfrm>
            <a:off x="9619437" y="6306464"/>
            <a:ext cx="553720" cy="795655"/>
          </a:xfrm>
          <a:custGeom>
            <a:avLst/>
            <a:gdLst/>
            <a:ahLst/>
            <a:cxnLst/>
            <a:rect l="l" t="t" r="r" b="b"/>
            <a:pathLst>
              <a:path w="553720" h="795654">
                <a:moveTo>
                  <a:pt x="83756" y="488975"/>
                </a:moveTo>
                <a:lnTo>
                  <a:pt x="0" y="488975"/>
                </a:lnTo>
                <a:lnTo>
                  <a:pt x="0" y="572592"/>
                </a:lnTo>
                <a:lnTo>
                  <a:pt x="83756" y="572592"/>
                </a:lnTo>
                <a:lnTo>
                  <a:pt x="83756" y="488975"/>
                </a:lnTo>
                <a:close/>
              </a:path>
              <a:path w="553720" h="795654">
                <a:moveTo>
                  <a:pt x="83756" y="323443"/>
                </a:moveTo>
                <a:lnTo>
                  <a:pt x="0" y="323443"/>
                </a:lnTo>
                <a:lnTo>
                  <a:pt x="0" y="407060"/>
                </a:lnTo>
                <a:lnTo>
                  <a:pt x="83756" y="407060"/>
                </a:lnTo>
                <a:lnTo>
                  <a:pt x="83756" y="323443"/>
                </a:lnTo>
                <a:close/>
              </a:path>
              <a:path w="553720" h="795654">
                <a:moveTo>
                  <a:pt x="83756" y="157924"/>
                </a:moveTo>
                <a:lnTo>
                  <a:pt x="0" y="157924"/>
                </a:lnTo>
                <a:lnTo>
                  <a:pt x="0" y="241541"/>
                </a:lnTo>
                <a:lnTo>
                  <a:pt x="83756" y="241541"/>
                </a:lnTo>
                <a:lnTo>
                  <a:pt x="83756" y="157924"/>
                </a:lnTo>
                <a:close/>
              </a:path>
              <a:path w="553720" h="795654">
                <a:moveTo>
                  <a:pt x="83756" y="0"/>
                </a:moveTo>
                <a:lnTo>
                  <a:pt x="0" y="0"/>
                </a:lnTo>
                <a:lnTo>
                  <a:pt x="0" y="83616"/>
                </a:lnTo>
                <a:lnTo>
                  <a:pt x="83756" y="83616"/>
                </a:lnTo>
                <a:lnTo>
                  <a:pt x="83756" y="0"/>
                </a:lnTo>
                <a:close/>
              </a:path>
              <a:path w="553720" h="795654">
                <a:moveTo>
                  <a:pt x="553123" y="711873"/>
                </a:moveTo>
                <a:lnTo>
                  <a:pt x="469366" y="711873"/>
                </a:lnTo>
                <a:lnTo>
                  <a:pt x="469366" y="795489"/>
                </a:lnTo>
                <a:lnTo>
                  <a:pt x="553123" y="795489"/>
                </a:lnTo>
                <a:lnTo>
                  <a:pt x="553123" y="711873"/>
                </a:lnTo>
                <a:close/>
              </a:path>
              <a:path w="553720" h="795654">
                <a:moveTo>
                  <a:pt x="553123" y="546595"/>
                </a:moveTo>
                <a:lnTo>
                  <a:pt x="469366" y="546595"/>
                </a:lnTo>
                <a:lnTo>
                  <a:pt x="469366" y="630212"/>
                </a:lnTo>
                <a:lnTo>
                  <a:pt x="553123" y="630212"/>
                </a:lnTo>
                <a:lnTo>
                  <a:pt x="553123" y="546595"/>
                </a:lnTo>
                <a:close/>
              </a:path>
              <a:path w="553720" h="795654">
                <a:moveTo>
                  <a:pt x="553123" y="381076"/>
                </a:moveTo>
                <a:lnTo>
                  <a:pt x="469366" y="381076"/>
                </a:lnTo>
                <a:lnTo>
                  <a:pt x="469366" y="464693"/>
                </a:lnTo>
                <a:lnTo>
                  <a:pt x="553123" y="464693"/>
                </a:lnTo>
                <a:lnTo>
                  <a:pt x="553123" y="381076"/>
                </a:lnTo>
                <a:close/>
              </a:path>
              <a:path w="553720" h="795654">
                <a:moveTo>
                  <a:pt x="553123" y="222910"/>
                </a:moveTo>
                <a:lnTo>
                  <a:pt x="469366" y="222910"/>
                </a:lnTo>
                <a:lnTo>
                  <a:pt x="469366" y="306527"/>
                </a:lnTo>
                <a:lnTo>
                  <a:pt x="553123" y="306527"/>
                </a:lnTo>
                <a:lnTo>
                  <a:pt x="553123" y="222910"/>
                </a:lnTo>
                <a:close/>
              </a:path>
            </a:pathLst>
          </a:custGeom>
          <a:solidFill>
            <a:srgbClr val="FFFFFF"/>
          </a:solidFill>
        </p:spPr>
        <p:txBody>
          <a:bodyPr wrap="square" lIns="0" tIns="0" rIns="0" bIns="0" rtlCol="0"/>
          <a:lstStyle/>
          <a:p>
            <a:endParaRPr/>
          </a:p>
        </p:txBody>
      </p:sp>
      <p:sp>
        <p:nvSpPr>
          <p:cNvPr id="73" name="bg object 73"/>
          <p:cNvSpPr/>
          <p:nvPr/>
        </p:nvSpPr>
        <p:spPr>
          <a:xfrm>
            <a:off x="9454142" y="6021761"/>
            <a:ext cx="1175385" cy="1141730"/>
          </a:xfrm>
          <a:custGeom>
            <a:avLst/>
            <a:gdLst/>
            <a:ahLst/>
            <a:cxnLst/>
            <a:rect l="l" t="t" r="r" b="b"/>
            <a:pathLst>
              <a:path w="1175384" h="1141729">
                <a:moveTo>
                  <a:pt x="1174040" y="1141730"/>
                </a:moveTo>
                <a:lnTo>
                  <a:pt x="451196" y="1141730"/>
                </a:lnTo>
                <a:lnTo>
                  <a:pt x="449968" y="1140460"/>
                </a:lnTo>
                <a:lnTo>
                  <a:pt x="449968" y="934720"/>
                </a:lnTo>
                <a:lnTo>
                  <a:pt x="1228" y="934720"/>
                </a:lnTo>
                <a:lnTo>
                  <a:pt x="0" y="933450"/>
                </a:lnTo>
                <a:lnTo>
                  <a:pt x="0" y="224790"/>
                </a:lnTo>
                <a:lnTo>
                  <a:pt x="250" y="224790"/>
                </a:lnTo>
                <a:lnTo>
                  <a:pt x="488" y="223520"/>
                </a:lnTo>
                <a:lnTo>
                  <a:pt x="149586" y="0"/>
                </a:lnTo>
                <a:lnTo>
                  <a:pt x="725543" y="0"/>
                </a:lnTo>
                <a:lnTo>
                  <a:pt x="725543" y="5080"/>
                </a:lnTo>
                <a:lnTo>
                  <a:pt x="153020" y="5080"/>
                </a:lnTo>
                <a:lnTo>
                  <a:pt x="151541" y="7620"/>
                </a:lnTo>
                <a:lnTo>
                  <a:pt x="151541" y="226060"/>
                </a:lnTo>
                <a:lnTo>
                  <a:pt x="6629" y="226060"/>
                </a:lnTo>
                <a:lnTo>
                  <a:pt x="6140" y="227330"/>
                </a:lnTo>
                <a:lnTo>
                  <a:pt x="6140" y="928370"/>
                </a:lnTo>
                <a:lnTo>
                  <a:pt x="456108" y="928370"/>
                </a:lnTo>
                <a:lnTo>
                  <a:pt x="456108" y="1136650"/>
                </a:lnTo>
                <a:lnTo>
                  <a:pt x="1175268" y="1136650"/>
                </a:lnTo>
                <a:lnTo>
                  <a:pt x="1175268" y="1140460"/>
                </a:lnTo>
                <a:lnTo>
                  <a:pt x="1174040" y="1141730"/>
                </a:lnTo>
                <a:close/>
              </a:path>
              <a:path w="1175384" h="1141729">
                <a:moveTo>
                  <a:pt x="660705" y="168910"/>
                </a:moveTo>
                <a:lnTo>
                  <a:pt x="657267" y="168910"/>
                </a:lnTo>
                <a:lnTo>
                  <a:pt x="656038" y="167640"/>
                </a:lnTo>
                <a:lnTo>
                  <a:pt x="656038" y="5080"/>
                </a:lnTo>
                <a:lnTo>
                  <a:pt x="661933" y="5080"/>
                </a:lnTo>
                <a:lnTo>
                  <a:pt x="661933" y="167640"/>
                </a:lnTo>
                <a:lnTo>
                  <a:pt x="660705" y="168910"/>
                </a:lnTo>
                <a:close/>
              </a:path>
              <a:path w="1175384" h="1141729">
                <a:moveTo>
                  <a:pt x="725543" y="207010"/>
                </a:moveTo>
                <a:lnTo>
                  <a:pt x="719653" y="207010"/>
                </a:lnTo>
                <a:lnTo>
                  <a:pt x="719653" y="5080"/>
                </a:lnTo>
                <a:lnTo>
                  <a:pt x="725543" y="5080"/>
                </a:lnTo>
                <a:lnTo>
                  <a:pt x="725543" y="207010"/>
                </a:lnTo>
                <a:close/>
              </a:path>
              <a:path w="1175384" h="1141729">
                <a:moveTo>
                  <a:pt x="583093" y="92710"/>
                </a:moveTo>
                <a:lnTo>
                  <a:pt x="405514" y="92710"/>
                </a:lnTo>
                <a:lnTo>
                  <a:pt x="404040" y="91440"/>
                </a:lnTo>
                <a:lnTo>
                  <a:pt x="404040" y="87630"/>
                </a:lnTo>
                <a:lnTo>
                  <a:pt x="405268" y="86360"/>
                </a:lnTo>
                <a:lnTo>
                  <a:pt x="583093" y="86360"/>
                </a:lnTo>
                <a:lnTo>
                  <a:pt x="584321" y="87630"/>
                </a:lnTo>
                <a:lnTo>
                  <a:pt x="584321" y="91440"/>
                </a:lnTo>
                <a:lnTo>
                  <a:pt x="583093" y="92710"/>
                </a:lnTo>
                <a:close/>
              </a:path>
              <a:path w="1175384" h="1141729">
                <a:moveTo>
                  <a:pt x="584076" y="140970"/>
                </a:moveTo>
                <a:lnTo>
                  <a:pt x="581128" y="140970"/>
                </a:lnTo>
                <a:lnTo>
                  <a:pt x="302356" y="137160"/>
                </a:lnTo>
                <a:lnTo>
                  <a:pt x="300882" y="137160"/>
                </a:lnTo>
                <a:lnTo>
                  <a:pt x="299654" y="135890"/>
                </a:lnTo>
                <a:lnTo>
                  <a:pt x="299408" y="134620"/>
                </a:lnTo>
                <a:lnTo>
                  <a:pt x="299408" y="133350"/>
                </a:lnTo>
                <a:lnTo>
                  <a:pt x="300637" y="132080"/>
                </a:lnTo>
                <a:lnTo>
                  <a:pt x="302356" y="132080"/>
                </a:lnTo>
                <a:lnTo>
                  <a:pt x="581128" y="135890"/>
                </a:lnTo>
                <a:lnTo>
                  <a:pt x="582848" y="135890"/>
                </a:lnTo>
                <a:lnTo>
                  <a:pt x="584076" y="137160"/>
                </a:lnTo>
                <a:lnTo>
                  <a:pt x="584076" y="140970"/>
                </a:lnTo>
                <a:close/>
              </a:path>
              <a:path w="1175384" h="1141729">
                <a:moveTo>
                  <a:pt x="456108" y="928370"/>
                </a:moveTo>
                <a:lnTo>
                  <a:pt x="449968" y="928370"/>
                </a:lnTo>
                <a:lnTo>
                  <a:pt x="449968" y="433070"/>
                </a:lnTo>
                <a:lnTo>
                  <a:pt x="450213" y="431800"/>
                </a:lnTo>
                <a:lnTo>
                  <a:pt x="450459" y="431800"/>
                </a:lnTo>
                <a:lnTo>
                  <a:pt x="599547" y="207010"/>
                </a:lnTo>
                <a:lnTo>
                  <a:pt x="1173789" y="207010"/>
                </a:lnTo>
                <a:lnTo>
                  <a:pt x="1175263" y="208280"/>
                </a:lnTo>
                <a:lnTo>
                  <a:pt x="1175268" y="209550"/>
                </a:lnTo>
                <a:lnTo>
                  <a:pt x="1175268" y="212090"/>
                </a:lnTo>
                <a:lnTo>
                  <a:pt x="602986" y="212090"/>
                </a:lnTo>
                <a:lnTo>
                  <a:pt x="601512" y="214630"/>
                </a:lnTo>
                <a:lnTo>
                  <a:pt x="601512" y="433070"/>
                </a:lnTo>
                <a:lnTo>
                  <a:pt x="456599" y="433070"/>
                </a:lnTo>
                <a:lnTo>
                  <a:pt x="456108" y="434340"/>
                </a:lnTo>
                <a:lnTo>
                  <a:pt x="456108" y="928370"/>
                </a:lnTo>
                <a:close/>
              </a:path>
              <a:path w="1175384" h="1141729">
                <a:moveTo>
                  <a:pt x="1110425" y="375920"/>
                </a:moveTo>
                <a:lnTo>
                  <a:pt x="1106987" y="375920"/>
                </a:lnTo>
                <a:lnTo>
                  <a:pt x="1105759" y="374650"/>
                </a:lnTo>
                <a:lnTo>
                  <a:pt x="1105759" y="212090"/>
                </a:lnTo>
                <a:lnTo>
                  <a:pt x="1111653" y="212090"/>
                </a:lnTo>
                <a:lnTo>
                  <a:pt x="1111653" y="374650"/>
                </a:lnTo>
                <a:lnTo>
                  <a:pt x="1110425" y="375920"/>
                </a:lnTo>
                <a:close/>
              </a:path>
              <a:path w="1175384" h="1141729">
                <a:moveTo>
                  <a:pt x="1175268" y="1136650"/>
                </a:moveTo>
                <a:lnTo>
                  <a:pt x="1169864" y="1136650"/>
                </a:lnTo>
                <a:lnTo>
                  <a:pt x="1169864" y="212090"/>
                </a:lnTo>
                <a:lnTo>
                  <a:pt x="1175268" y="212090"/>
                </a:lnTo>
                <a:lnTo>
                  <a:pt x="1175268" y="1136650"/>
                </a:lnTo>
                <a:close/>
              </a:path>
              <a:path w="1175384" h="1141729">
                <a:moveTo>
                  <a:pt x="238005" y="345440"/>
                </a:moveTo>
                <a:lnTo>
                  <a:pt x="148599" y="345440"/>
                </a:lnTo>
                <a:lnTo>
                  <a:pt x="148599" y="256540"/>
                </a:lnTo>
                <a:lnTo>
                  <a:pt x="238005" y="256540"/>
                </a:lnTo>
                <a:lnTo>
                  <a:pt x="238005" y="261620"/>
                </a:lnTo>
                <a:lnTo>
                  <a:pt x="154250" y="261620"/>
                </a:lnTo>
                <a:lnTo>
                  <a:pt x="154250" y="339090"/>
                </a:lnTo>
                <a:lnTo>
                  <a:pt x="238005" y="339090"/>
                </a:lnTo>
                <a:lnTo>
                  <a:pt x="238005" y="345440"/>
                </a:lnTo>
                <a:close/>
              </a:path>
              <a:path w="1175384" h="1141729">
                <a:moveTo>
                  <a:pt x="238005" y="339090"/>
                </a:moveTo>
                <a:lnTo>
                  <a:pt x="232110" y="339090"/>
                </a:lnTo>
                <a:lnTo>
                  <a:pt x="232110" y="261620"/>
                </a:lnTo>
                <a:lnTo>
                  <a:pt x="238005" y="261620"/>
                </a:lnTo>
                <a:lnTo>
                  <a:pt x="238005" y="339090"/>
                </a:lnTo>
                <a:close/>
              </a:path>
              <a:path w="1175384" h="1141729">
                <a:moveTo>
                  <a:pt x="359830" y="303530"/>
                </a:moveTo>
                <a:lnTo>
                  <a:pt x="287373" y="303530"/>
                </a:lnTo>
                <a:lnTo>
                  <a:pt x="286145" y="302260"/>
                </a:lnTo>
                <a:lnTo>
                  <a:pt x="286145" y="298450"/>
                </a:lnTo>
                <a:lnTo>
                  <a:pt x="287373" y="297180"/>
                </a:lnTo>
                <a:lnTo>
                  <a:pt x="359830" y="297180"/>
                </a:lnTo>
                <a:lnTo>
                  <a:pt x="361058" y="298450"/>
                </a:lnTo>
                <a:lnTo>
                  <a:pt x="361058" y="302260"/>
                </a:lnTo>
                <a:lnTo>
                  <a:pt x="359830" y="303530"/>
                </a:lnTo>
                <a:close/>
              </a:path>
              <a:path w="1175384" h="1141729">
                <a:moveTo>
                  <a:pt x="515304" y="303530"/>
                </a:moveTo>
                <a:lnTo>
                  <a:pt x="384882" y="303530"/>
                </a:lnTo>
                <a:lnTo>
                  <a:pt x="383654" y="302260"/>
                </a:lnTo>
                <a:lnTo>
                  <a:pt x="383654" y="298450"/>
                </a:lnTo>
                <a:lnTo>
                  <a:pt x="384882" y="297180"/>
                </a:lnTo>
                <a:lnTo>
                  <a:pt x="515058" y="297180"/>
                </a:lnTo>
                <a:lnTo>
                  <a:pt x="516286" y="298450"/>
                </a:lnTo>
                <a:lnTo>
                  <a:pt x="516532" y="300990"/>
                </a:lnTo>
                <a:lnTo>
                  <a:pt x="516532" y="302260"/>
                </a:lnTo>
                <a:lnTo>
                  <a:pt x="515304" y="303530"/>
                </a:lnTo>
                <a:close/>
              </a:path>
              <a:path w="1175384" h="1141729">
                <a:moveTo>
                  <a:pt x="1034039" y="312420"/>
                </a:moveTo>
                <a:lnTo>
                  <a:pt x="856214" y="312420"/>
                </a:lnTo>
                <a:lnTo>
                  <a:pt x="854986" y="311150"/>
                </a:lnTo>
                <a:lnTo>
                  <a:pt x="854986" y="307340"/>
                </a:lnTo>
                <a:lnTo>
                  <a:pt x="856214" y="306070"/>
                </a:lnTo>
                <a:lnTo>
                  <a:pt x="1034039" y="306070"/>
                </a:lnTo>
                <a:lnTo>
                  <a:pt x="1035267" y="307340"/>
                </a:lnTo>
                <a:lnTo>
                  <a:pt x="1035267" y="311150"/>
                </a:lnTo>
                <a:lnTo>
                  <a:pt x="1034039" y="312420"/>
                </a:lnTo>
                <a:close/>
              </a:path>
              <a:path w="1175384" h="1141729">
                <a:moveTo>
                  <a:pt x="1035022" y="354330"/>
                </a:moveTo>
                <a:lnTo>
                  <a:pt x="1032074" y="354330"/>
                </a:lnTo>
                <a:lnTo>
                  <a:pt x="753302" y="350520"/>
                </a:lnTo>
                <a:lnTo>
                  <a:pt x="751582" y="350520"/>
                </a:lnTo>
                <a:lnTo>
                  <a:pt x="750354" y="349250"/>
                </a:lnTo>
                <a:lnTo>
                  <a:pt x="750354" y="346710"/>
                </a:lnTo>
                <a:lnTo>
                  <a:pt x="751828" y="345440"/>
                </a:lnTo>
                <a:lnTo>
                  <a:pt x="753302" y="345440"/>
                </a:lnTo>
                <a:lnTo>
                  <a:pt x="1032074" y="349250"/>
                </a:lnTo>
                <a:lnTo>
                  <a:pt x="1033794" y="349250"/>
                </a:lnTo>
                <a:lnTo>
                  <a:pt x="1035022" y="350520"/>
                </a:lnTo>
                <a:lnTo>
                  <a:pt x="1035022" y="354330"/>
                </a:lnTo>
                <a:close/>
              </a:path>
              <a:path w="1175384" h="1141729">
                <a:moveTo>
                  <a:pt x="238005" y="502920"/>
                </a:moveTo>
                <a:lnTo>
                  <a:pt x="148599" y="502920"/>
                </a:lnTo>
                <a:lnTo>
                  <a:pt x="148599" y="414020"/>
                </a:lnTo>
                <a:lnTo>
                  <a:pt x="238005" y="414020"/>
                </a:lnTo>
                <a:lnTo>
                  <a:pt x="238005" y="420370"/>
                </a:lnTo>
                <a:lnTo>
                  <a:pt x="154250" y="420370"/>
                </a:lnTo>
                <a:lnTo>
                  <a:pt x="154250" y="497840"/>
                </a:lnTo>
                <a:lnTo>
                  <a:pt x="238005" y="497840"/>
                </a:lnTo>
                <a:lnTo>
                  <a:pt x="238005" y="502920"/>
                </a:lnTo>
                <a:close/>
              </a:path>
              <a:path w="1175384" h="1141729">
                <a:moveTo>
                  <a:pt x="238005" y="497840"/>
                </a:moveTo>
                <a:lnTo>
                  <a:pt x="232110" y="497840"/>
                </a:lnTo>
                <a:lnTo>
                  <a:pt x="232110" y="420370"/>
                </a:lnTo>
                <a:lnTo>
                  <a:pt x="238005" y="420370"/>
                </a:lnTo>
                <a:lnTo>
                  <a:pt x="238005" y="497840"/>
                </a:lnTo>
                <a:close/>
              </a:path>
              <a:path w="1175384" h="1141729">
                <a:moveTo>
                  <a:pt x="601512" y="434340"/>
                </a:moveTo>
                <a:lnTo>
                  <a:pt x="456599" y="433070"/>
                </a:lnTo>
                <a:lnTo>
                  <a:pt x="601512" y="433070"/>
                </a:lnTo>
                <a:lnTo>
                  <a:pt x="601512" y="434340"/>
                </a:lnTo>
                <a:close/>
              </a:path>
              <a:path w="1175384" h="1141729">
                <a:moveTo>
                  <a:pt x="431549" y="463550"/>
                </a:moveTo>
                <a:lnTo>
                  <a:pt x="287373" y="463550"/>
                </a:lnTo>
                <a:lnTo>
                  <a:pt x="286145" y="462280"/>
                </a:lnTo>
                <a:lnTo>
                  <a:pt x="286145" y="458470"/>
                </a:lnTo>
                <a:lnTo>
                  <a:pt x="287373" y="457200"/>
                </a:lnTo>
                <a:lnTo>
                  <a:pt x="431303" y="457200"/>
                </a:lnTo>
                <a:lnTo>
                  <a:pt x="432777" y="458470"/>
                </a:lnTo>
                <a:lnTo>
                  <a:pt x="432777" y="462280"/>
                </a:lnTo>
                <a:lnTo>
                  <a:pt x="431549" y="463550"/>
                </a:lnTo>
                <a:close/>
              </a:path>
              <a:path w="1175384" h="1141729">
                <a:moveTo>
                  <a:pt x="707372" y="568960"/>
                </a:moveTo>
                <a:lnTo>
                  <a:pt x="617968" y="568960"/>
                </a:lnTo>
                <a:lnTo>
                  <a:pt x="617968" y="478790"/>
                </a:lnTo>
                <a:lnTo>
                  <a:pt x="707372" y="478790"/>
                </a:lnTo>
                <a:lnTo>
                  <a:pt x="707372" y="485140"/>
                </a:lnTo>
                <a:lnTo>
                  <a:pt x="623617" y="485140"/>
                </a:lnTo>
                <a:lnTo>
                  <a:pt x="623617" y="562610"/>
                </a:lnTo>
                <a:lnTo>
                  <a:pt x="707372" y="562610"/>
                </a:lnTo>
                <a:lnTo>
                  <a:pt x="707372" y="568960"/>
                </a:lnTo>
                <a:close/>
              </a:path>
              <a:path w="1175384" h="1141729">
                <a:moveTo>
                  <a:pt x="707372" y="562610"/>
                </a:moveTo>
                <a:lnTo>
                  <a:pt x="701477" y="562610"/>
                </a:lnTo>
                <a:lnTo>
                  <a:pt x="701477" y="485140"/>
                </a:lnTo>
                <a:lnTo>
                  <a:pt x="707372" y="485140"/>
                </a:lnTo>
                <a:lnTo>
                  <a:pt x="707372" y="562610"/>
                </a:lnTo>
                <a:close/>
              </a:path>
              <a:path w="1175384" h="1141729">
                <a:moveTo>
                  <a:pt x="830916" y="520700"/>
                </a:moveTo>
                <a:lnTo>
                  <a:pt x="758460" y="520700"/>
                </a:lnTo>
                <a:lnTo>
                  <a:pt x="757232" y="519430"/>
                </a:lnTo>
                <a:lnTo>
                  <a:pt x="757232" y="516890"/>
                </a:lnTo>
                <a:lnTo>
                  <a:pt x="758460" y="515620"/>
                </a:lnTo>
                <a:lnTo>
                  <a:pt x="830916" y="515620"/>
                </a:lnTo>
                <a:lnTo>
                  <a:pt x="832144" y="516890"/>
                </a:lnTo>
                <a:lnTo>
                  <a:pt x="832144" y="519430"/>
                </a:lnTo>
                <a:lnTo>
                  <a:pt x="830916" y="520700"/>
                </a:lnTo>
                <a:close/>
              </a:path>
              <a:path w="1175384" h="1141729">
                <a:moveTo>
                  <a:pt x="1084145" y="520700"/>
                </a:moveTo>
                <a:lnTo>
                  <a:pt x="856214" y="520700"/>
                </a:lnTo>
                <a:lnTo>
                  <a:pt x="854986" y="519430"/>
                </a:lnTo>
                <a:lnTo>
                  <a:pt x="854986" y="516890"/>
                </a:lnTo>
                <a:lnTo>
                  <a:pt x="856214" y="515620"/>
                </a:lnTo>
                <a:lnTo>
                  <a:pt x="1083899" y="515620"/>
                </a:lnTo>
                <a:lnTo>
                  <a:pt x="1085373" y="516890"/>
                </a:lnTo>
                <a:lnTo>
                  <a:pt x="1085373" y="519430"/>
                </a:lnTo>
                <a:lnTo>
                  <a:pt x="1084145" y="520700"/>
                </a:lnTo>
                <a:close/>
              </a:path>
              <a:path w="1175384" h="1141729">
                <a:moveTo>
                  <a:pt x="78844" y="788670"/>
                </a:moveTo>
                <a:lnTo>
                  <a:pt x="75398" y="788670"/>
                </a:lnTo>
                <a:lnTo>
                  <a:pt x="74170" y="787400"/>
                </a:lnTo>
                <a:lnTo>
                  <a:pt x="74170" y="553720"/>
                </a:lnTo>
                <a:lnTo>
                  <a:pt x="75398" y="552450"/>
                </a:lnTo>
                <a:lnTo>
                  <a:pt x="78844" y="552450"/>
                </a:lnTo>
                <a:lnTo>
                  <a:pt x="80072" y="553720"/>
                </a:lnTo>
                <a:lnTo>
                  <a:pt x="80072" y="787400"/>
                </a:lnTo>
                <a:lnTo>
                  <a:pt x="78844" y="788670"/>
                </a:lnTo>
                <a:close/>
              </a:path>
              <a:path w="1175384" h="1141729">
                <a:moveTo>
                  <a:pt x="238005" y="669290"/>
                </a:moveTo>
                <a:lnTo>
                  <a:pt x="148599" y="669290"/>
                </a:lnTo>
                <a:lnTo>
                  <a:pt x="148599" y="579120"/>
                </a:lnTo>
                <a:lnTo>
                  <a:pt x="238005" y="579120"/>
                </a:lnTo>
                <a:lnTo>
                  <a:pt x="238005" y="585470"/>
                </a:lnTo>
                <a:lnTo>
                  <a:pt x="154250" y="585470"/>
                </a:lnTo>
                <a:lnTo>
                  <a:pt x="154250" y="662940"/>
                </a:lnTo>
                <a:lnTo>
                  <a:pt x="238005" y="662940"/>
                </a:lnTo>
                <a:lnTo>
                  <a:pt x="238005" y="669290"/>
                </a:lnTo>
                <a:close/>
              </a:path>
              <a:path w="1175384" h="1141729">
                <a:moveTo>
                  <a:pt x="238005" y="662940"/>
                </a:moveTo>
                <a:lnTo>
                  <a:pt x="232110" y="662940"/>
                </a:lnTo>
                <a:lnTo>
                  <a:pt x="232110" y="585470"/>
                </a:lnTo>
                <a:lnTo>
                  <a:pt x="238005" y="585470"/>
                </a:lnTo>
                <a:lnTo>
                  <a:pt x="238005" y="662940"/>
                </a:lnTo>
                <a:close/>
              </a:path>
              <a:path w="1175384" h="1141729">
                <a:moveTo>
                  <a:pt x="429093" y="627380"/>
                </a:moveTo>
                <a:lnTo>
                  <a:pt x="284917" y="627380"/>
                </a:lnTo>
                <a:lnTo>
                  <a:pt x="283689" y="626110"/>
                </a:lnTo>
                <a:lnTo>
                  <a:pt x="283689" y="622300"/>
                </a:lnTo>
                <a:lnTo>
                  <a:pt x="284917" y="621030"/>
                </a:lnTo>
                <a:lnTo>
                  <a:pt x="428847" y="621030"/>
                </a:lnTo>
                <a:lnTo>
                  <a:pt x="430075" y="622300"/>
                </a:lnTo>
                <a:lnTo>
                  <a:pt x="430321" y="623570"/>
                </a:lnTo>
                <a:lnTo>
                  <a:pt x="430321" y="626110"/>
                </a:lnTo>
                <a:lnTo>
                  <a:pt x="429093" y="627380"/>
                </a:lnTo>
                <a:close/>
              </a:path>
              <a:path w="1175384" h="1141729">
                <a:moveTo>
                  <a:pt x="707372" y="726440"/>
                </a:moveTo>
                <a:lnTo>
                  <a:pt x="617968" y="726440"/>
                </a:lnTo>
                <a:lnTo>
                  <a:pt x="617968" y="637540"/>
                </a:lnTo>
                <a:lnTo>
                  <a:pt x="707372" y="637540"/>
                </a:lnTo>
                <a:lnTo>
                  <a:pt x="707372" y="642620"/>
                </a:lnTo>
                <a:lnTo>
                  <a:pt x="623617" y="642620"/>
                </a:lnTo>
                <a:lnTo>
                  <a:pt x="623617" y="720090"/>
                </a:lnTo>
                <a:lnTo>
                  <a:pt x="707372" y="720090"/>
                </a:lnTo>
                <a:lnTo>
                  <a:pt x="707372" y="726440"/>
                </a:lnTo>
                <a:close/>
              </a:path>
              <a:path w="1175384" h="1141729">
                <a:moveTo>
                  <a:pt x="707372" y="720090"/>
                </a:moveTo>
                <a:lnTo>
                  <a:pt x="701477" y="720090"/>
                </a:lnTo>
                <a:lnTo>
                  <a:pt x="701477" y="642620"/>
                </a:lnTo>
                <a:lnTo>
                  <a:pt x="707372" y="642620"/>
                </a:lnTo>
                <a:lnTo>
                  <a:pt x="707372" y="720090"/>
                </a:lnTo>
                <a:close/>
              </a:path>
              <a:path w="1175384" h="1141729">
                <a:moveTo>
                  <a:pt x="830916" y="684530"/>
                </a:moveTo>
                <a:lnTo>
                  <a:pt x="758460" y="684530"/>
                </a:lnTo>
                <a:lnTo>
                  <a:pt x="757232" y="683260"/>
                </a:lnTo>
                <a:lnTo>
                  <a:pt x="757232" y="680720"/>
                </a:lnTo>
                <a:lnTo>
                  <a:pt x="758460" y="679450"/>
                </a:lnTo>
                <a:lnTo>
                  <a:pt x="830916" y="679450"/>
                </a:lnTo>
                <a:lnTo>
                  <a:pt x="832144" y="680720"/>
                </a:lnTo>
                <a:lnTo>
                  <a:pt x="832144" y="683260"/>
                </a:lnTo>
                <a:lnTo>
                  <a:pt x="830916" y="684530"/>
                </a:lnTo>
                <a:close/>
              </a:path>
              <a:path w="1175384" h="1141729">
                <a:moveTo>
                  <a:pt x="1084145" y="684530"/>
                </a:moveTo>
                <a:lnTo>
                  <a:pt x="856214" y="684530"/>
                </a:lnTo>
                <a:lnTo>
                  <a:pt x="854986" y="683260"/>
                </a:lnTo>
                <a:lnTo>
                  <a:pt x="854986" y="680720"/>
                </a:lnTo>
                <a:lnTo>
                  <a:pt x="856214" y="679450"/>
                </a:lnTo>
                <a:lnTo>
                  <a:pt x="1083899" y="679450"/>
                </a:lnTo>
                <a:lnTo>
                  <a:pt x="1085373" y="680720"/>
                </a:lnTo>
                <a:lnTo>
                  <a:pt x="1085373" y="683260"/>
                </a:lnTo>
                <a:lnTo>
                  <a:pt x="1084145" y="684530"/>
                </a:lnTo>
                <a:close/>
              </a:path>
              <a:path w="1175384" h="1141729">
                <a:moveTo>
                  <a:pt x="238005" y="834390"/>
                </a:moveTo>
                <a:lnTo>
                  <a:pt x="148599" y="834390"/>
                </a:lnTo>
                <a:lnTo>
                  <a:pt x="148599" y="744220"/>
                </a:lnTo>
                <a:lnTo>
                  <a:pt x="238005" y="744220"/>
                </a:lnTo>
                <a:lnTo>
                  <a:pt x="238005" y="750570"/>
                </a:lnTo>
                <a:lnTo>
                  <a:pt x="154250" y="750570"/>
                </a:lnTo>
                <a:lnTo>
                  <a:pt x="154250" y="828040"/>
                </a:lnTo>
                <a:lnTo>
                  <a:pt x="238005" y="828040"/>
                </a:lnTo>
                <a:lnTo>
                  <a:pt x="238005" y="834390"/>
                </a:lnTo>
                <a:close/>
              </a:path>
              <a:path w="1175384" h="1141729">
                <a:moveTo>
                  <a:pt x="238005" y="828040"/>
                </a:moveTo>
                <a:lnTo>
                  <a:pt x="232110" y="828040"/>
                </a:lnTo>
                <a:lnTo>
                  <a:pt x="232110" y="750570"/>
                </a:lnTo>
                <a:lnTo>
                  <a:pt x="238005" y="750570"/>
                </a:lnTo>
                <a:lnTo>
                  <a:pt x="238005" y="828040"/>
                </a:lnTo>
                <a:close/>
              </a:path>
              <a:path w="1175384" h="1141729">
                <a:moveTo>
                  <a:pt x="528810" y="995680"/>
                </a:moveTo>
                <a:lnTo>
                  <a:pt x="525372" y="995680"/>
                </a:lnTo>
                <a:lnTo>
                  <a:pt x="524143" y="994410"/>
                </a:lnTo>
                <a:lnTo>
                  <a:pt x="524143" y="762000"/>
                </a:lnTo>
                <a:lnTo>
                  <a:pt x="525372" y="760730"/>
                </a:lnTo>
                <a:lnTo>
                  <a:pt x="528564" y="760730"/>
                </a:lnTo>
                <a:lnTo>
                  <a:pt x="530038" y="762000"/>
                </a:lnTo>
                <a:lnTo>
                  <a:pt x="530038" y="994410"/>
                </a:lnTo>
                <a:lnTo>
                  <a:pt x="528810" y="995680"/>
                </a:lnTo>
                <a:close/>
              </a:path>
              <a:path w="1175384" h="1141729">
                <a:moveTo>
                  <a:pt x="420005" y="792480"/>
                </a:moveTo>
                <a:lnTo>
                  <a:pt x="275829" y="792480"/>
                </a:lnTo>
                <a:lnTo>
                  <a:pt x="274601" y="791210"/>
                </a:lnTo>
                <a:lnTo>
                  <a:pt x="274601" y="787400"/>
                </a:lnTo>
                <a:lnTo>
                  <a:pt x="275829" y="786130"/>
                </a:lnTo>
                <a:lnTo>
                  <a:pt x="419760" y="786130"/>
                </a:lnTo>
                <a:lnTo>
                  <a:pt x="421233" y="787400"/>
                </a:lnTo>
                <a:lnTo>
                  <a:pt x="421233" y="791210"/>
                </a:lnTo>
                <a:lnTo>
                  <a:pt x="420005" y="792480"/>
                </a:lnTo>
                <a:close/>
              </a:path>
              <a:path w="1175384" h="1141729">
                <a:moveTo>
                  <a:pt x="707372" y="891540"/>
                </a:moveTo>
                <a:lnTo>
                  <a:pt x="617968" y="891540"/>
                </a:lnTo>
                <a:lnTo>
                  <a:pt x="617968" y="802640"/>
                </a:lnTo>
                <a:lnTo>
                  <a:pt x="707372" y="802640"/>
                </a:lnTo>
                <a:lnTo>
                  <a:pt x="707372" y="807720"/>
                </a:lnTo>
                <a:lnTo>
                  <a:pt x="623617" y="807720"/>
                </a:lnTo>
                <a:lnTo>
                  <a:pt x="623617" y="886460"/>
                </a:lnTo>
                <a:lnTo>
                  <a:pt x="707372" y="886460"/>
                </a:lnTo>
                <a:lnTo>
                  <a:pt x="707372" y="891540"/>
                </a:lnTo>
                <a:close/>
              </a:path>
              <a:path w="1175384" h="1141729">
                <a:moveTo>
                  <a:pt x="707372" y="886460"/>
                </a:moveTo>
                <a:lnTo>
                  <a:pt x="701477" y="886460"/>
                </a:lnTo>
                <a:lnTo>
                  <a:pt x="701477" y="807720"/>
                </a:lnTo>
                <a:lnTo>
                  <a:pt x="707372" y="807720"/>
                </a:lnTo>
                <a:lnTo>
                  <a:pt x="707372" y="886460"/>
                </a:lnTo>
                <a:close/>
              </a:path>
              <a:path w="1175384" h="1141729">
                <a:moveTo>
                  <a:pt x="80564" y="928370"/>
                </a:moveTo>
                <a:lnTo>
                  <a:pt x="74674" y="928370"/>
                </a:lnTo>
                <a:lnTo>
                  <a:pt x="74674" y="839470"/>
                </a:lnTo>
                <a:lnTo>
                  <a:pt x="75902" y="838200"/>
                </a:lnTo>
                <a:lnTo>
                  <a:pt x="79335" y="838200"/>
                </a:lnTo>
                <a:lnTo>
                  <a:pt x="80564" y="839470"/>
                </a:lnTo>
                <a:lnTo>
                  <a:pt x="80564" y="928370"/>
                </a:lnTo>
                <a:close/>
              </a:path>
              <a:path w="1175384" h="1141729">
                <a:moveTo>
                  <a:pt x="830916" y="850900"/>
                </a:moveTo>
                <a:lnTo>
                  <a:pt x="758460" y="850900"/>
                </a:lnTo>
                <a:lnTo>
                  <a:pt x="757232" y="849630"/>
                </a:lnTo>
                <a:lnTo>
                  <a:pt x="757232" y="845820"/>
                </a:lnTo>
                <a:lnTo>
                  <a:pt x="758460" y="844550"/>
                </a:lnTo>
                <a:lnTo>
                  <a:pt x="830916" y="844550"/>
                </a:lnTo>
                <a:lnTo>
                  <a:pt x="832144" y="845820"/>
                </a:lnTo>
                <a:lnTo>
                  <a:pt x="832144" y="849630"/>
                </a:lnTo>
                <a:lnTo>
                  <a:pt x="830916" y="850900"/>
                </a:lnTo>
                <a:close/>
              </a:path>
              <a:path w="1175384" h="1141729">
                <a:moveTo>
                  <a:pt x="1013899" y="850900"/>
                </a:moveTo>
                <a:lnTo>
                  <a:pt x="855969" y="850900"/>
                </a:lnTo>
                <a:lnTo>
                  <a:pt x="854741" y="849630"/>
                </a:lnTo>
                <a:lnTo>
                  <a:pt x="854741" y="845820"/>
                </a:lnTo>
                <a:lnTo>
                  <a:pt x="855969" y="844550"/>
                </a:lnTo>
                <a:lnTo>
                  <a:pt x="1013899" y="844550"/>
                </a:lnTo>
                <a:lnTo>
                  <a:pt x="1015127" y="845820"/>
                </a:lnTo>
                <a:lnTo>
                  <a:pt x="1015127" y="849630"/>
                </a:lnTo>
                <a:lnTo>
                  <a:pt x="1013899" y="850900"/>
                </a:lnTo>
                <a:close/>
              </a:path>
              <a:path w="1175384" h="1141729">
                <a:moveTo>
                  <a:pt x="707372" y="1056640"/>
                </a:moveTo>
                <a:lnTo>
                  <a:pt x="617968" y="1056640"/>
                </a:lnTo>
                <a:lnTo>
                  <a:pt x="617968" y="967740"/>
                </a:lnTo>
                <a:lnTo>
                  <a:pt x="707372" y="967740"/>
                </a:lnTo>
                <a:lnTo>
                  <a:pt x="707372" y="974090"/>
                </a:lnTo>
                <a:lnTo>
                  <a:pt x="623617" y="974090"/>
                </a:lnTo>
                <a:lnTo>
                  <a:pt x="623617" y="1051560"/>
                </a:lnTo>
                <a:lnTo>
                  <a:pt x="707372" y="1051560"/>
                </a:lnTo>
                <a:lnTo>
                  <a:pt x="707372" y="1056640"/>
                </a:lnTo>
                <a:close/>
              </a:path>
              <a:path w="1175384" h="1141729">
                <a:moveTo>
                  <a:pt x="707372" y="1051560"/>
                </a:moveTo>
                <a:lnTo>
                  <a:pt x="701477" y="1051560"/>
                </a:lnTo>
                <a:lnTo>
                  <a:pt x="701477" y="974090"/>
                </a:lnTo>
                <a:lnTo>
                  <a:pt x="707372" y="974090"/>
                </a:lnTo>
                <a:lnTo>
                  <a:pt x="707372" y="1051560"/>
                </a:lnTo>
                <a:close/>
              </a:path>
              <a:path w="1175384" h="1141729">
                <a:moveTo>
                  <a:pt x="830916" y="1016000"/>
                </a:moveTo>
                <a:lnTo>
                  <a:pt x="758460" y="1016000"/>
                </a:lnTo>
                <a:lnTo>
                  <a:pt x="757232" y="1014730"/>
                </a:lnTo>
                <a:lnTo>
                  <a:pt x="757232" y="1010920"/>
                </a:lnTo>
                <a:lnTo>
                  <a:pt x="758460" y="1009650"/>
                </a:lnTo>
                <a:lnTo>
                  <a:pt x="830916" y="1009650"/>
                </a:lnTo>
                <a:lnTo>
                  <a:pt x="832144" y="1010920"/>
                </a:lnTo>
                <a:lnTo>
                  <a:pt x="832144" y="1014730"/>
                </a:lnTo>
                <a:lnTo>
                  <a:pt x="830916" y="1016000"/>
                </a:lnTo>
                <a:close/>
              </a:path>
              <a:path w="1175384" h="1141729">
                <a:moveTo>
                  <a:pt x="962811" y="1016000"/>
                </a:moveTo>
                <a:lnTo>
                  <a:pt x="856214" y="1016000"/>
                </a:lnTo>
                <a:lnTo>
                  <a:pt x="854986" y="1014730"/>
                </a:lnTo>
                <a:lnTo>
                  <a:pt x="854986" y="1010920"/>
                </a:lnTo>
                <a:lnTo>
                  <a:pt x="856214" y="1009650"/>
                </a:lnTo>
                <a:lnTo>
                  <a:pt x="962565" y="1009650"/>
                </a:lnTo>
                <a:lnTo>
                  <a:pt x="964039" y="1010920"/>
                </a:lnTo>
                <a:lnTo>
                  <a:pt x="964039" y="1014730"/>
                </a:lnTo>
                <a:lnTo>
                  <a:pt x="962811" y="1016000"/>
                </a:lnTo>
                <a:close/>
              </a:path>
              <a:path w="1175384" h="1141729">
                <a:moveTo>
                  <a:pt x="530529" y="1136650"/>
                </a:moveTo>
                <a:lnTo>
                  <a:pt x="524635" y="1136650"/>
                </a:lnTo>
                <a:lnTo>
                  <a:pt x="524635" y="1047750"/>
                </a:lnTo>
                <a:lnTo>
                  <a:pt x="525863" y="1046480"/>
                </a:lnTo>
                <a:lnTo>
                  <a:pt x="529301" y="1046480"/>
                </a:lnTo>
                <a:lnTo>
                  <a:pt x="530529" y="1047750"/>
                </a:lnTo>
                <a:lnTo>
                  <a:pt x="530529" y="1136650"/>
                </a:lnTo>
                <a:close/>
              </a:path>
            </a:pathLst>
          </a:custGeom>
          <a:solidFill>
            <a:srgbClr val="080F4D"/>
          </a:solidFill>
        </p:spPr>
        <p:txBody>
          <a:bodyPr wrap="square" lIns="0" tIns="0" rIns="0" bIns="0" rtlCol="0"/>
          <a:lstStyle/>
          <a:p>
            <a:endParaRPr/>
          </a:p>
        </p:txBody>
      </p:sp>
      <p:sp>
        <p:nvSpPr>
          <p:cNvPr id="74" name="bg object 74"/>
          <p:cNvSpPr/>
          <p:nvPr/>
        </p:nvSpPr>
        <p:spPr>
          <a:xfrm>
            <a:off x="9065099" y="7659920"/>
            <a:ext cx="1280160" cy="1028065"/>
          </a:xfrm>
          <a:custGeom>
            <a:avLst/>
            <a:gdLst/>
            <a:ahLst/>
            <a:cxnLst/>
            <a:rect l="l" t="t" r="r" b="b"/>
            <a:pathLst>
              <a:path w="1280159" h="1028065">
                <a:moveTo>
                  <a:pt x="1071607" y="156218"/>
                </a:moveTo>
                <a:lnTo>
                  <a:pt x="262591" y="156218"/>
                </a:lnTo>
                <a:lnTo>
                  <a:pt x="262591" y="82430"/>
                </a:lnTo>
                <a:lnTo>
                  <a:pt x="269099" y="50295"/>
                </a:lnTo>
                <a:lnTo>
                  <a:pt x="286835" y="24099"/>
                </a:lnTo>
                <a:lnTo>
                  <a:pt x="313112" y="6461"/>
                </a:lnTo>
                <a:lnTo>
                  <a:pt x="345244" y="0"/>
                </a:lnTo>
                <a:lnTo>
                  <a:pt x="1000702" y="0"/>
                </a:lnTo>
                <a:lnTo>
                  <a:pt x="1028303" y="5555"/>
                </a:lnTo>
                <a:lnTo>
                  <a:pt x="1050840" y="20707"/>
                </a:lnTo>
                <a:lnTo>
                  <a:pt x="1066035" y="43181"/>
                </a:lnTo>
                <a:lnTo>
                  <a:pt x="1071607" y="70705"/>
                </a:lnTo>
                <a:lnTo>
                  <a:pt x="1071607" y="156218"/>
                </a:lnTo>
                <a:close/>
              </a:path>
              <a:path w="1280159" h="1028065">
                <a:moveTo>
                  <a:pt x="980296" y="1027752"/>
                </a:moveTo>
                <a:lnTo>
                  <a:pt x="365856" y="1027752"/>
                </a:lnTo>
                <a:lnTo>
                  <a:pt x="325634" y="1019668"/>
                </a:lnTo>
                <a:lnTo>
                  <a:pt x="292813" y="997613"/>
                </a:lnTo>
                <a:lnTo>
                  <a:pt x="270697" y="964882"/>
                </a:lnTo>
                <a:lnTo>
                  <a:pt x="262591" y="924770"/>
                </a:lnTo>
                <a:lnTo>
                  <a:pt x="262591" y="207191"/>
                </a:lnTo>
                <a:lnTo>
                  <a:pt x="1071607" y="207191"/>
                </a:lnTo>
                <a:lnTo>
                  <a:pt x="1071607" y="936487"/>
                </a:lnTo>
                <a:lnTo>
                  <a:pt x="1064441" y="971993"/>
                </a:lnTo>
                <a:lnTo>
                  <a:pt x="1044889" y="1001004"/>
                </a:lnTo>
                <a:lnTo>
                  <a:pt x="1015868" y="1020573"/>
                </a:lnTo>
                <a:lnTo>
                  <a:pt x="980296" y="1027752"/>
                </a:lnTo>
                <a:close/>
              </a:path>
              <a:path w="1280159" h="1028065">
                <a:moveTo>
                  <a:pt x="1173636" y="617677"/>
                </a:moveTo>
                <a:lnTo>
                  <a:pt x="1170750" y="617677"/>
                </a:lnTo>
                <a:lnTo>
                  <a:pt x="1167864" y="616444"/>
                </a:lnTo>
                <a:lnTo>
                  <a:pt x="1161887" y="609866"/>
                </a:lnTo>
                <a:lnTo>
                  <a:pt x="1162093" y="603083"/>
                </a:lnTo>
                <a:lnTo>
                  <a:pt x="1166422" y="599177"/>
                </a:lnTo>
                <a:lnTo>
                  <a:pt x="1254022" y="519218"/>
                </a:lnTo>
                <a:lnTo>
                  <a:pt x="1165597" y="423637"/>
                </a:lnTo>
                <a:lnTo>
                  <a:pt x="1161681" y="419320"/>
                </a:lnTo>
                <a:lnTo>
                  <a:pt x="1161887" y="412537"/>
                </a:lnTo>
                <a:lnTo>
                  <a:pt x="1170544" y="404726"/>
                </a:lnTo>
                <a:lnTo>
                  <a:pt x="1177346" y="404931"/>
                </a:lnTo>
                <a:lnTo>
                  <a:pt x="1181262" y="409248"/>
                </a:lnTo>
                <a:lnTo>
                  <a:pt x="1276901" y="512640"/>
                </a:lnTo>
                <a:lnTo>
                  <a:pt x="1278962" y="514696"/>
                </a:lnTo>
                <a:lnTo>
                  <a:pt x="1279993" y="517368"/>
                </a:lnTo>
                <a:lnTo>
                  <a:pt x="1279581" y="523123"/>
                </a:lnTo>
                <a:lnTo>
                  <a:pt x="1278344" y="525795"/>
                </a:lnTo>
                <a:lnTo>
                  <a:pt x="1276283" y="527645"/>
                </a:lnTo>
                <a:lnTo>
                  <a:pt x="1180644" y="614799"/>
                </a:lnTo>
                <a:lnTo>
                  <a:pt x="1178583" y="616649"/>
                </a:lnTo>
                <a:lnTo>
                  <a:pt x="1176109" y="617471"/>
                </a:lnTo>
                <a:lnTo>
                  <a:pt x="1173636" y="617677"/>
                </a:lnTo>
                <a:close/>
              </a:path>
              <a:path w="1280159" h="1028065">
                <a:moveTo>
                  <a:pt x="109243" y="617266"/>
                </a:moveTo>
                <a:lnTo>
                  <a:pt x="103879" y="617266"/>
                </a:lnTo>
                <a:lnTo>
                  <a:pt x="101200" y="616444"/>
                </a:lnTo>
                <a:lnTo>
                  <a:pt x="99138" y="614594"/>
                </a:lnTo>
                <a:lnTo>
                  <a:pt x="3703" y="527234"/>
                </a:lnTo>
                <a:lnTo>
                  <a:pt x="1650" y="525384"/>
                </a:lnTo>
                <a:lnTo>
                  <a:pt x="410" y="522712"/>
                </a:lnTo>
                <a:lnTo>
                  <a:pt x="0" y="516957"/>
                </a:lnTo>
                <a:lnTo>
                  <a:pt x="1030" y="514285"/>
                </a:lnTo>
                <a:lnTo>
                  <a:pt x="3091" y="512229"/>
                </a:lnTo>
                <a:lnTo>
                  <a:pt x="98726" y="408837"/>
                </a:lnTo>
                <a:lnTo>
                  <a:pt x="102649" y="404520"/>
                </a:lnTo>
                <a:lnTo>
                  <a:pt x="109445" y="404315"/>
                </a:lnTo>
                <a:lnTo>
                  <a:pt x="118108" y="412126"/>
                </a:lnTo>
                <a:lnTo>
                  <a:pt x="118308" y="418909"/>
                </a:lnTo>
                <a:lnTo>
                  <a:pt x="114395" y="423225"/>
                </a:lnTo>
                <a:lnTo>
                  <a:pt x="25966" y="518807"/>
                </a:lnTo>
                <a:lnTo>
                  <a:pt x="113567" y="598766"/>
                </a:lnTo>
                <a:lnTo>
                  <a:pt x="117897" y="602672"/>
                </a:lnTo>
                <a:lnTo>
                  <a:pt x="118108" y="609455"/>
                </a:lnTo>
                <a:lnTo>
                  <a:pt x="112124" y="616032"/>
                </a:lnTo>
                <a:lnTo>
                  <a:pt x="109243" y="617266"/>
                </a:lnTo>
                <a:close/>
              </a:path>
            </a:pathLst>
          </a:custGeom>
          <a:solidFill>
            <a:srgbClr val="E900ED"/>
          </a:solidFill>
        </p:spPr>
        <p:txBody>
          <a:bodyPr wrap="square" lIns="0" tIns="0" rIns="0" bIns="0" rtlCol="0"/>
          <a:lstStyle/>
          <a:p>
            <a:endParaRPr/>
          </a:p>
        </p:txBody>
      </p:sp>
      <p:sp>
        <p:nvSpPr>
          <p:cNvPr id="75" name="bg object 75"/>
          <p:cNvSpPr/>
          <p:nvPr/>
        </p:nvSpPr>
        <p:spPr>
          <a:xfrm>
            <a:off x="9350363" y="7735356"/>
            <a:ext cx="692785" cy="63500"/>
          </a:xfrm>
          <a:custGeom>
            <a:avLst/>
            <a:gdLst/>
            <a:ahLst/>
            <a:cxnLst/>
            <a:rect l="l" t="t" r="r" b="b"/>
            <a:pathLst>
              <a:path w="692784" h="63500">
                <a:moveTo>
                  <a:pt x="660816" y="63311"/>
                </a:moveTo>
                <a:lnTo>
                  <a:pt x="648465" y="60823"/>
                </a:lnTo>
                <a:lnTo>
                  <a:pt x="638375" y="54038"/>
                </a:lnTo>
                <a:lnTo>
                  <a:pt x="631570" y="43977"/>
                </a:lnTo>
                <a:lnTo>
                  <a:pt x="629074" y="31661"/>
                </a:lnTo>
                <a:lnTo>
                  <a:pt x="631570" y="19343"/>
                </a:lnTo>
                <a:lnTo>
                  <a:pt x="638375" y="9278"/>
                </a:lnTo>
                <a:lnTo>
                  <a:pt x="648465" y="2490"/>
                </a:lnTo>
                <a:lnTo>
                  <a:pt x="660816" y="0"/>
                </a:lnTo>
                <a:lnTo>
                  <a:pt x="673167" y="2490"/>
                </a:lnTo>
                <a:lnTo>
                  <a:pt x="683257" y="9278"/>
                </a:lnTo>
                <a:lnTo>
                  <a:pt x="690063" y="19343"/>
                </a:lnTo>
                <a:lnTo>
                  <a:pt x="692559" y="31661"/>
                </a:lnTo>
                <a:lnTo>
                  <a:pt x="690063" y="43977"/>
                </a:lnTo>
                <a:lnTo>
                  <a:pt x="683257" y="54038"/>
                </a:lnTo>
                <a:lnTo>
                  <a:pt x="673167" y="60823"/>
                </a:lnTo>
                <a:lnTo>
                  <a:pt x="660816" y="63311"/>
                </a:lnTo>
                <a:close/>
              </a:path>
              <a:path w="692784" h="63500">
                <a:moveTo>
                  <a:pt x="569506" y="63311"/>
                </a:moveTo>
                <a:lnTo>
                  <a:pt x="557155" y="60823"/>
                </a:lnTo>
                <a:lnTo>
                  <a:pt x="547065" y="54038"/>
                </a:lnTo>
                <a:lnTo>
                  <a:pt x="540259" y="43977"/>
                </a:lnTo>
                <a:lnTo>
                  <a:pt x="537763" y="31661"/>
                </a:lnTo>
                <a:lnTo>
                  <a:pt x="540259" y="19343"/>
                </a:lnTo>
                <a:lnTo>
                  <a:pt x="547065" y="9278"/>
                </a:lnTo>
                <a:lnTo>
                  <a:pt x="557155" y="2490"/>
                </a:lnTo>
                <a:lnTo>
                  <a:pt x="569506" y="0"/>
                </a:lnTo>
                <a:lnTo>
                  <a:pt x="581857" y="2490"/>
                </a:lnTo>
                <a:lnTo>
                  <a:pt x="591947" y="9278"/>
                </a:lnTo>
                <a:lnTo>
                  <a:pt x="598752" y="19343"/>
                </a:lnTo>
                <a:lnTo>
                  <a:pt x="601248" y="31661"/>
                </a:lnTo>
                <a:lnTo>
                  <a:pt x="598752" y="43977"/>
                </a:lnTo>
                <a:lnTo>
                  <a:pt x="591947" y="54038"/>
                </a:lnTo>
                <a:lnTo>
                  <a:pt x="581857" y="60823"/>
                </a:lnTo>
                <a:lnTo>
                  <a:pt x="569506" y="63311"/>
                </a:lnTo>
                <a:close/>
              </a:path>
              <a:path w="692784" h="63500">
                <a:moveTo>
                  <a:pt x="474691" y="63311"/>
                </a:moveTo>
                <a:lnTo>
                  <a:pt x="462340" y="60823"/>
                </a:lnTo>
                <a:lnTo>
                  <a:pt x="452250" y="54038"/>
                </a:lnTo>
                <a:lnTo>
                  <a:pt x="445445" y="43977"/>
                </a:lnTo>
                <a:lnTo>
                  <a:pt x="442949" y="31661"/>
                </a:lnTo>
                <a:lnTo>
                  <a:pt x="445445" y="19343"/>
                </a:lnTo>
                <a:lnTo>
                  <a:pt x="452250" y="9278"/>
                </a:lnTo>
                <a:lnTo>
                  <a:pt x="462340" y="2490"/>
                </a:lnTo>
                <a:lnTo>
                  <a:pt x="474691" y="0"/>
                </a:lnTo>
                <a:lnTo>
                  <a:pt x="487042" y="2457"/>
                </a:lnTo>
                <a:lnTo>
                  <a:pt x="497132" y="9173"/>
                </a:lnTo>
                <a:lnTo>
                  <a:pt x="503937" y="19166"/>
                </a:lnTo>
                <a:lnTo>
                  <a:pt x="506433" y="31451"/>
                </a:lnTo>
                <a:lnTo>
                  <a:pt x="503937" y="43800"/>
                </a:lnTo>
                <a:lnTo>
                  <a:pt x="497132" y="53933"/>
                </a:lnTo>
                <a:lnTo>
                  <a:pt x="487042" y="60790"/>
                </a:lnTo>
                <a:lnTo>
                  <a:pt x="474691" y="63311"/>
                </a:lnTo>
                <a:close/>
              </a:path>
              <a:path w="692784" h="63500">
                <a:moveTo>
                  <a:pt x="382144" y="47486"/>
                </a:moveTo>
                <a:lnTo>
                  <a:pt x="3916" y="47486"/>
                </a:lnTo>
                <a:lnTo>
                  <a:pt x="0" y="43574"/>
                </a:lnTo>
                <a:lnTo>
                  <a:pt x="0" y="15007"/>
                </a:lnTo>
                <a:lnTo>
                  <a:pt x="3916" y="11105"/>
                </a:lnTo>
                <a:lnTo>
                  <a:pt x="382144" y="11105"/>
                </a:lnTo>
                <a:lnTo>
                  <a:pt x="386060" y="15007"/>
                </a:lnTo>
                <a:lnTo>
                  <a:pt x="386060" y="43574"/>
                </a:lnTo>
                <a:lnTo>
                  <a:pt x="382144" y="47486"/>
                </a:lnTo>
                <a:close/>
              </a:path>
            </a:pathLst>
          </a:custGeom>
          <a:solidFill>
            <a:srgbClr val="FFFFFF"/>
          </a:solidFill>
        </p:spPr>
        <p:txBody>
          <a:bodyPr wrap="square" lIns="0" tIns="0" rIns="0" bIns="0" rtlCol="0"/>
          <a:lstStyle/>
          <a:p>
            <a:endParaRPr/>
          </a:p>
        </p:txBody>
      </p:sp>
      <p:sp>
        <p:nvSpPr>
          <p:cNvPr id="76" name="bg object 76"/>
          <p:cNvSpPr/>
          <p:nvPr/>
        </p:nvSpPr>
        <p:spPr>
          <a:xfrm>
            <a:off x="9087362" y="7682319"/>
            <a:ext cx="1234440" cy="969010"/>
          </a:xfrm>
          <a:custGeom>
            <a:avLst/>
            <a:gdLst/>
            <a:ahLst/>
            <a:cxnLst/>
            <a:rect l="l" t="t" r="r" b="b"/>
            <a:pathLst>
              <a:path w="1234440" h="969009">
                <a:moveTo>
                  <a:pt x="944223" y="969009"/>
                </a:moveTo>
                <a:lnTo>
                  <a:pt x="273513" y="969009"/>
                </a:lnTo>
                <a:lnTo>
                  <a:pt x="245004" y="962659"/>
                </a:lnTo>
                <a:lnTo>
                  <a:pt x="221674" y="947419"/>
                </a:lnTo>
                <a:lnTo>
                  <a:pt x="205919" y="924559"/>
                </a:lnTo>
                <a:lnTo>
                  <a:pt x="200135" y="895349"/>
                </a:lnTo>
                <a:lnTo>
                  <a:pt x="200135" y="72389"/>
                </a:lnTo>
                <a:lnTo>
                  <a:pt x="205919" y="44449"/>
                </a:lnTo>
                <a:lnTo>
                  <a:pt x="221674" y="20319"/>
                </a:lnTo>
                <a:lnTo>
                  <a:pt x="245004" y="5079"/>
                </a:lnTo>
                <a:lnTo>
                  <a:pt x="273513" y="0"/>
                </a:lnTo>
                <a:lnTo>
                  <a:pt x="949376" y="0"/>
                </a:lnTo>
                <a:lnTo>
                  <a:pt x="975863" y="5079"/>
                </a:lnTo>
                <a:lnTo>
                  <a:pt x="979807" y="7619"/>
                </a:lnTo>
                <a:lnTo>
                  <a:pt x="273513" y="7619"/>
                </a:lnTo>
                <a:lnTo>
                  <a:pt x="248238" y="12699"/>
                </a:lnTo>
                <a:lnTo>
                  <a:pt x="227600" y="26669"/>
                </a:lnTo>
                <a:lnTo>
                  <a:pt x="213687" y="46989"/>
                </a:lnTo>
                <a:lnTo>
                  <a:pt x="208586" y="72389"/>
                </a:lnTo>
                <a:lnTo>
                  <a:pt x="208586" y="156209"/>
                </a:lnTo>
                <a:lnTo>
                  <a:pt x="1017602" y="156209"/>
                </a:lnTo>
                <a:lnTo>
                  <a:pt x="1017602" y="163829"/>
                </a:lnTo>
                <a:lnTo>
                  <a:pt x="208586" y="163829"/>
                </a:lnTo>
                <a:lnTo>
                  <a:pt x="208586" y="895349"/>
                </a:lnTo>
                <a:lnTo>
                  <a:pt x="213687" y="920749"/>
                </a:lnTo>
                <a:lnTo>
                  <a:pt x="227600" y="941069"/>
                </a:lnTo>
                <a:lnTo>
                  <a:pt x="248238" y="955039"/>
                </a:lnTo>
                <a:lnTo>
                  <a:pt x="273513" y="960119"/>
                </a:lnTo>
                <a:lnTo>
                  <a:pt x="976621" y="960119"/>
                </a:lnTo>
                <a:lnTo>
                  <a:pt x="972732" y="962659"/>
                </a:lnTo>
                <a:lnTo>
                  <a:pt x="944223" y="969009"/>
                </a:lnTo>
                <a:close/>
              </a:path>
              <a:path w="1234440" h="969009">
                <a:moveTo>
                  <a:pt x="1017602" y="156209"/>
                </a:moveTo>
                <a:lnTo>
                  <a:pt x="1009151" y="156209"/>
                </a:lnTo>
                <a:lnTo>
                  <a:pt x="1009151" y="72389"/>
                </a:lnTo>
                <a:lnTo>
                  <a:pt x="1004049" y="46989"/>
                </a:lnTo>
                <a:lnTo>
                  <a:pt x="990136" y="26669"/>
                </a:lnTo>
                <a:lnTo>
                  <a:pt x="969499" y="12699"/>
                </a:lnTo>
                <a:lnTo>
                  <a:pt x="944223" y="7619"/>
                </a:lnTo>
                <a:lnTo>
                  <a:pt x="979807" y="7619"/>
                </a:lnTo>
                <a:lnTo>
                  <a:pt x="997557" y="19049"/>
                </a:lnTo>
                <a:lnTo>
                  <a:pt x="1012217" y="40639"/>
                </a:lnTo>
                <a:lnTo>
                  <a:pt x="1017602" y="67309"/>
                </a:lnTo>
                <a:lnTo>
                  <a:pt x="1017602" y="156209"/>
                </a:lnTo>
                <a:close/>
              </a:path>
              <a:path w="1234440" h="969009">
                <a:moveTo>
                  <a:pt x="630717" y="104139"/>
                </a:moveTo>
                <a:lnTo>
                  <a:pt x="281139" y="104139"/>
                </a:lnTo>
                <a:lnTo>
                  <a:pt x="272412" y="101599"/>
                </a:lnTo>
                <a:lnTo>
                  <a:pt x="265268" y="97789"/>
                </a:lnTo>
                <a:lnTo>
                  <a:pt x="260444" y="90169"/>
                </a:lnTo>
                <a:lnTo>
                  <a:pt x="258673" y="81279"/>
                </a:lnTo>
                <a:lnTo>
                  <a:pt x="260444" y="72389"/>
                </a:lnTo>
                <a:lnTo>
                  <a:pt x="265268" y="66039"/>
                </a:lnTo>
                <a:lnTo>
                  <a:pt x="272412" y="60959"/>
                </a:lnTo>
                <a:lnTo>
                  <a:pt x="281139" y="59689"/>
                </a:lnTo>
                <a:lnTo>
                  <a:pt x="630923" y="59689"/>
                </a:lnTo>
                <a:lnTo>
                  <a:pt x="639619" y="60959"/>
                </a:lnTo>
                <a:lnTo>
                  <a:pt x="646691" y="66039"/>
                </a:lnTo>
                <a:lnTo>
                  <a:pt x="647642" y="67309"/>
                </a:lnTo>
                <a:lnTo>
                  <a:pt x="273513" y="67309"/>
                </a:lnTo>
                <a:lnTo>
                  <a:pt x="267123" y="73659"/>
                </a:lnTo>
                <a:lnTo>
                  <a:pt x="267123" y="88899"/>
                </a:lnTo>
                <a:lnTo>
                  <a:pt x="273307" y="95249"/>
                </a:lnTo>
                <a:lnTo>
                  <a:pt x="648196" y="95249"/>
                </a:lnTo>
                <a:lnTo>
                  <a:pt x="646588" y="97789"/>
                </a:lnTo>
                <a:lnTo>
                  <a:pt x="639445" y="101599"/>
                </a:lnTo>
                <a:lnTo>
                  <a:pt x="630717" y="104139"/>
                </a:lnTo>
                <a:close/>
              </a:path>
              <a:path w="1234440" h="969009">
                <a:moveTo>
                  <a:pt x="648196" y="95249"/>
                </a:moveTo>
                <a:lnTo>
                  <a:pt x="638549" y="95249"/>
                </a:lnTo>
                <a:lnTo>
                  <a:pt x="644939" y="88899"/>
                </a:lnTo>
                <a:lnTo>
                  <a:pt x="644733" y="81279"/>
                </a:lnTo>
                <a:lnTo>
                  <a:pt x="644733" y="73659"/>
                </a:lnTo>
                <a:lnTo>
                  <a:pt x="638549" y="67309"/>
                </a:lnTo>
                <a:lnTo>
                  <a:pt x="647642" y="67309"/>
                </a:lnTo>
                <a:lnTo>
                  <a:pt x="651445" y="72389"/>
                </a:lnTo>
                <a:lnTo>
                  <a:pt x="653184" y="81279"/>
                </a:lnTo>
                <a:lnTo>
                  <a:pt x="651413" y="90169"/>
                </a:lnTo>
                <a:lnTo>
                  <a:pt x="648196" y="95249"/>
                </a:lnTo>
                <a:close/>
              </a:path>
              <a:path w="1234440" h="969009">
                <a:moveTo>
                  <a:pt x="976621" y="960119"/>
                </a:moveTo>
                <a:lnTo>
                  <a:pt x="944223" y="960119"/>
                </a:lnTo>
                <a:lnTo>
                  <a:pt x="969499" y="955039"/>
                </a:lnTo>
                <a:lnTo>
                  <a:pt x="990136" y="941069"/>
                </a:lnTo>
                <a:lnTo>
                  <a:pt x="1004049" y="920749"/>
                </a:lnTo>
                <a:lnTo>
                  <a:pt x="1009151" y="895349"/>
                </a:lnTo>
                <a:lnTo>
                  <a:pt x="1009151" y="163829"/>
                </a:lnTo>
                <a:lnTo>
                  <a:pt x="1017602" y="163829"/>
                </a:lnTo>
                <a:lnTo>
                  <a:pt x="1017602" y="895349"/>
                </a:lnTo>
                <a:lnTo>
                  <a:pt x="1011818" y="924559"/>
                </a:lnTo>
                <a:lnTo>
                  <a:pt x="996062" y="947419"/>
                </a:lnTo>
                <a:lnTo>
                  <a:pt x="976621" y="960119"/>
                </a:lnTo>
                <a:close/>
              </a:path>
              <a:path w="1234440" h="969009">
                <a:moveTo>
                  <a:pt x="430575" y="256539"/>
                </a:moveTo>
                <a:lnTo>
                  <a:pt x="303606" y="256539"/>
                </a:lnTo>
                <a:lnTo>
                  <a:pt x="301751" y="255269"/>
                </a:lnTo>
                <a:lnTo>
                  <a:pt x="301751" y="250189"/>
                </a:lnTo>
                <a:lnTo>
                  <a:pt x="303606" y="248919"/>
                </a:lnTo>
                <a:lnTo>
                  <a:pt x="430369" y="248919"/>
                </a:lnTo>
                <a:lnTo>
                  <a:pt x="432430" y="250189"/>
                </a:lnTo>
                <a:lnTo>
                  <a:pt x="432430" y="255269"/>
                </a:lnTo>
                <a:lnTo>
                  <a:pt x="430575" y="256539"/>
                </a:lnTo>
                <a:close/>
              </a:path>
              <a:path w="1234440" h="969009">
                <a:moveTo>
                  <a:pt x="660192" y="256539"/>
                </a:moveTo>
                <a:lnTo>
                  <a:pt x="500037" y="256539"/>
                </a:lnTo>
                <a:lnTo>
                  <a:pt x="497976" y="255269"/>
                </a:lnTo>
                <a:lnTo>
                  <a:pt x="497976" y="250189"/>
                </a:lnTo>
                <a:lnTo>
                  <a:pt x="499831" y="248919"/>
                </a:lnTo>
                <a:lnTo>
                  <a:pt x="659986" y="248919"/>
                </a:lnTo>
                <a:lnTo>
                  <a:pt x="662047" y="250189"/>
                </a:lnTo>
                <a:lnTo>
                  <a:pt x="662047" y="255269"/>
                </a:lnTo>
                <a:lnTo>
                  <a:pt x="660192" y="256539"/>
                </a:lnTo>
                <a:close/>
              </a:path>
              <a:path w="1234440" h="969009">
                <a:moveTo>
                  <a:pt x="912069" y="256539"/>
                </a:moveTo>
                <a:lnTo>
                  <a:pt x="720378" y="256539"/>
                </a:lnTo>
                <a:lnTo>
                  <a:pt x="718317" y="255269"/>
                </a:lnTo>
                <a:lnTo>
                  <a:pt x="718317" y="250189"/>
                </a:lnTo>
                <a:lnTo>
                  <a:pt x="720172" y="248919"/>
                </a:lnTo>
                <a:lnTo>
                  <a:pt x="912069" y="248919"/>
                </a:lnTo>
                <a:lnTo>
                  <a:pt x="913924" y="250189"/>
                </a:lnTo>
                <a:lnTo>
                  <a:pt x="913924" y="252729"/>
                </a:lnTo>
                <a:lnTo>
                  <a:pt x="913924" y="255269"/>
                </a:lnTo>
                <a:lnTo>
                  <a:pt x="912069" y="256539"/>
                </a:lnTo>
                <a:close/>
              </a:path>
              <a:path w="1234440" h="969009">
                <a:moveTo>
                  <a:pt x="912069" y="341629"/>
                </a:moveTo>
                <a:lnTo>
                  <a:pt x="303606" y="341629"/>
                </a:lnTo>
                <a:lnTo>
                  <a:pt x="301545" y="340359"/>
                </a:lnTo>
                <a:lnTo>
                  <a:pt x="301545" y="335279"/>
                </a:lnTo>
                <a:lnTo>
                  <a:pt x="303400" y="334009"/>
                </a:lnTo>
                <a:lnTo>
                  <a:pt x="912069" y="334009"/>
                </a:lnTo>
                <a:lnTo>
                  <a:pt x="913924" y="335279"/>
                </a:lnTo>
                <a:lnTo>
                  <a:pt x="913924" y="340359"/>
                </a:lnTo>
                <a:lnTo>
                  <a:pt x="912069" y="341629"/>
                </a:lnTo>
                <a:close/>
              </a:path>
              <a:path w="1234440" h="969009">
                <a:moveTo>
                  <a:pt x="430575" y="411479"/>
                </a:moveTo>
                <a:lnTo>
                  <a:pt x="303606" y="411479"/>
                </a:lnTo>
                <a:lnTo>
                  <a:pt x="301751" y="408939"/>
                </a:lnTo>
                <a:lnTo>
                  <a:pt x="301751" y="405129"/>
                </a:lnTo>
                <a:lnTo>
                  <a:pt x="303606" y="402589"/>
                </a:lnTo>
                <a:lnTo>
                  <a:pt x="430369" y="402589"/>
                </a:lnTo>
                <a:lnTo>
                  <a:pt x="432430" y="403859"/>
                </a:lnTo>
                <a:lnTo>
                  <a:pt x="432430" y="408939"/>
                </a:lnTo>
                <a:lnTo>
                  <a:pt x="430575" y="411479"/>
                </a:lnTo>
                <a:close/>
              </a:path>
              <a:path w="1234440" h="969009">
                <a:moveTo>
                  <a:pt x="912069" y="411479"/>
                </a:moveTo>
                <a:lnTo>
                  <a:pt x="500037" y="411479"/>
                </a:lnTo>
                <a:lnTo>
                  <a:pt x="497976" y="408939"/>
                </a:lnTo>
                <a:lnTo>
                  <a:pt x="497976" y="405129"/>
                </a:lnTo>
                <a:lnTo>
                  <a:pt x="499831" y="402589"/>
                </a:lnTo>
                <a:lnTo>
                  <a:pt x="912069" y="402589"/>
                </a:lnTo>
                <a:lnTo>
                  <a:pt x="913924" y="403859"/>
                </a:lnTo>
                <a:lnTo>
                  <a:pt x="913924" y="408939"/>
                </a:lnTo>
                <a:lnTo>
                  <a:pt x="912069" y="411479"/>
                </a:lnTo>
                <a:close/>
              </a:path>
              <a:path w="1234440" h="969009">
                <a:moveTo>
                  <a:pt x="430575" y="480059"/>
                </a:moveTo>
                <a:lnTo>
                  <a:pt x="303606" y="480059"/>
                </a:lnTo>
                <a:lnTo>
                  <a:pt x="301751" y="477519"/>
                </a:lnTo>
                <a:lnTo>
                  <a:pt x="301751" y="473709"/>
                </a:lnTo>
                <a:lnTo>
                  <a:pt x="303606" y="471169"/>
                </a:lnTo>
                <a:lnTo>
                  <a:pt x="430369" y="471169"/>
                </a:lnTo>
                <a:lnTo>
                  <a:pt x="432430" y="473709"/>
                </a:lnTo>
                <a:lnTo>
                  <a:pt x="432430" y="477519"/>
                </a:lnTo>
                <a:lnTo>
                  <a:pt x="430575" y="480059"/>
                </a:lnTo>
                <a:close/>
              </a:path>
              <a:path w="1234440" h="969009">
                <a:moveTo>
                  <a:pt x="912069" y="480059"/>
                </a:moveTo>
                <a:lnTo>
                  <a:pt x="500037" y="480059"/>
                </a:lnTo>
                <a:lnTo>
                  <a:pt x="497976" y="477519"/>
                </a:lnTo>
                <a:lnTo>
                  <a:pt x="497976" y="473709"/>
                </a:lnTo>
                <a:lnTo>
                  <a:pt x="499831" y="471169"/>
                </a:lnTo>
                <a:lnTo>
                  <a:pt x="912069" y="471169"/>
                </a:lnTo>
                <a:lnTo>
                  <a:pt x="913924" y="473709"/>
                </a:lnTo>
                <a:lnTo>
                  <a:pt x="913924" y="477519"/>
                </a:lnTo>
                <a:lnTo>
                  <a:pt x="912069" y="480059"/>
                </a:lnTo>
                <a:close/>
              </a:path>
              <a:path w="1234440" h="969009">
                <a:moveTo>
                  <a:pt x="430575" y="553719"/>
                </a:moveTo>
                <a:lnTo>
                  <a:pt x="303606" y="553719"/>
                </a:lnTo>
                <a:lnTo>
                  <a:pt x="301751" y="552449"/>
                </a:lnTo>
                <a:lnTo>
                  <a:pt x="301751" y="547369"/>
                </a:lnTo>
                <a:lnTo>
                  <a:pt x="303606" y="546099"/>
                </a:lnTo>
                <a:lnTo>
                  <a:pt x="430369" y="546099"/>
                </a:lnTo>
                <a:lnTo>
                  <a:pt x="432430" y="547369"/>
                </a:lnTo>
                <a:lnTo>
                  <a:pt x="432430" y="552449"/>
                </a:lnTo>
                <a:lnTo>
                  <a:pt x="430575" y="553719"/>
                </a:lnTo>
                <a:close/>
              </a:path>
              <a:path w="1234440" h="969009">
                <a:moveTo>
                  <a:pt x="912069" y="553719"/>
                </a:moveTo>
                <a:lnTo>
                  <a:pt x="500037" y="553719"/>
                </a:lnTo>
                <a:lnTo>
                  <a:pt x="497976" y="552449"/>
                </a:lnTo>
                <a:lnTo>
                  <a:pt x="497976" y="547369"/>
                </a:lnTo>
                <a:lnTo>
                  <a:pt x="499831" y="546099"/>
                </a:lnTo>
                <a:lnTo>
                  <a:pt x="912069" y="546099"/>
                </a:lnTo>
                <a:lnTo>
                  <a:pt x="913924" y="547369"/>
                </a:lnTo>
                <a:lnTo>
                  <a:pt x="913924" y="552449"/>
                </a:lnTo>
                <a:lnTo>
                  <a:pt x="912069" y="553719"/>
                </a:lnTo>
                <a:close/>
              </a:path>
              <a:path w="1234440" h="969009">
                <a:moveTo>
                  <a:pt x="430575" y="640079"/>
                </a:moveTo>
                <a:lnTo>
                  <a:pt x="303606" y="640079"/>
                </a:lnTo>
                <a:lnTo>
                  <a:pt x="301751" y="637539"/>
                </a:lnTo>
                <a:lnTo>
                  <a:pt x="301751" y="633729"/>
                </a:lnTo>
                <a:lnTo>
                  <a:pt x="303606" y="631189"/>
                </a:lnTo>
                <a:lnTo>
                  <a:pt x="430369" y="631189"/>
                </a:lnTo>
                <a:lnTo>
                  <a:pt x="432430" y="633729"/>
                </a:lnTo>
                <a:lnTo>
                  <a:pt x="432430" y="637539"/>
                </a:lnTo>
                <a:lnTo>
                  <a:pt x="430575" y="640079"/>
                </a:lnTo>
                <a:close/>
              </a:path>
              <a:path w="1234440" h="969009">
                <a:moveTo>
                  <a:pt x="582485" y="640079"/>
                </a:moveTo>
                <a:lnTo>
                  <a:pt x="500037" y="640079"/>
                </a:lnTo>
                <a:lnTo>
                  <a:pt x="497976" y="638809"/>
                </a:lnTo>
                <a:lnTo>
                  <a:pt x="497976" y="633729"/>
                </a:lnTo>
                <a:lnTo>
                  <a:pt x="499831" y="631189"/>
                </a:lnTo>
                <a:lnTo>
                  <a:pt x="582279" y="631189"/>
                </a:lnTo>
                <a:lnTo>
                  <a:pt x="584340" y="633729"/>
                </a:lnTo>
                <a:lnTo>
                  <a:pt x="584340" y="637539"/>
                </a:lnTo>
                <a:lnTo>
                  <a:pt x="582485" y="640079"/>
                </a:lnTo>
                <a:close/>
              </a:path>
              <a:path w="1234440" h="969009">
                <a:moveTo>
                  <a:pt x="794375" y="640079"/>
                </a:moveTo>
                <a:lnTo>
                  <a:pt x="637106" y="640079"/>
                </a:lnTo>
                <a:lnTo>
                  <a:pt x="635045" y="638809"/>
                </a:lnTo>
                <a:lnTo>
                  <a:pt x="635045" y="633729"/>
                </a:lnTo>
                <a:lnTo>
                  <a:pt x="636900" y="631189"/>
                </a:lnTo>
                <a:lnTo>
                  <a:pt x="794169" y="631189"/>
                </a:lnTo>
                <a:lnTo>
                  <a:pt x="796230" y="633729"/>
                </a:lnTo>
                <a:lnTo>
                  <a:pt x="796230" y="637539"/>
                </a:lnTo>
                <a:lnTo>
                  <a:pt x="794375" y="640079"/>
                </a:lnTo>
                <a:close/>
              </a:path>
              <a:path w="1234440" h="969009">
                <a:moveTo>
                  <a:pt x="369564" y="728979"/>
                </a:moveTo>
                <a:lnTo>
                  <a:pt x="303606" y="728979"/>
                </a:lnTo>
                <a:lnTo>
                  <a:pt x="301751" y="727709"/>
                </a:lnTo>
                <a:lnTo>
                  <a:pt x="301751" y="722629"/>
                </a:lnTo>
                <a:lnTo>
                  <a:pt x="303606" y="720089"/>
                </a:lnTo>
                <a:lnTo>
                  <a:pt x="369358" y="720089"/>
                </a:lnTo>
                <a:lnTo>
                  <a:pt x="371419" y="722629"/>
                </a:lnTo>
                <a:lnTo>
                  <a:pt x="371419" y="727709"/>
                </a:lnTo>
                <a:lnTo>
                  <a:pt x="369564" y="728979"/>
                </a:lnTo>
                <a:close/>
              </a:path>
              <a:path w="1234440" h="969009">
                <a:moveTo>
                  <a:pt x="745525" y="728979"/>
                </a:moveTo>
                <a:lnTo>
                  <a:pt x="411406" y="728979"/>
                </a:lnTo>
                <a:lnTo>
                  <a:pt x="409345" y="727709"/>
                </a:lnTo>
                <a:lnTo>
                  <a:pt x="409345" y="725169"/>
                </a:lnTo>
                <a:lnTo>
                  <a:pt x="409551" y="722629"/>
                </a:lnTo>
                <a:lnTo>
                  <a:pt x="411406" y="721359"/>
                </a:lnTo>
                <a:lnTo>
                  <a:pt x="745319" y="721359"/>
                </a:lnTo>
                <a:lnTo>
                  <a:pt x="747380" y="722629"/>
                </a:lnTo>
                <a:lnTo>
                  <a:pt x="747380" y="727709"/>
                </a:lnTo>
                <a:lnTo>
                  <a:pt x="745525" y="728979"/>
                </a:lnTo>
                <a:close/>
              </a:path>
              <a:path w="1234440" h="969009">
                <a:moveTo>
                  <a:pt x="912069" y="803909"/>
                </a:moveTo>
                <a:lnTo>
                  <a:pt x="303606" y="803909"/>
                </a:lnTo>
                <a:lnTo>
                  <a:pt x="301545" y="802639"/>
                </a:lnTo>
                <a:lnTo>
                  <a:pt x="301545" y="797559"/>
                </a:lnTo>
                <a:lnTo>
                  <a:pt x="303400" y="796289"/>
                </a:lnTo>
                <a:lnTo>
                  <a:pt x="912069" y="796289"/>
                </a:lnTo>
                <a:lnTo>
                  <a:pt x="913924" y="797559"/>
                </a:lnTo>
                <a:lnTo>
                  <a:pt x="913924" y="802639"/>
                </a:lnTo>
                <a:lnTo>
                  <a:pt x="912069" y="803909"/>
                </a:lnTo>
                <a:close/>
              </a:path>
              <a:path w="1234440" h="969009">
                <a:moveTo>
                  <a:pt x="368534" y="878839"/>
                </a:moveTo>
                <a:lnTo>
                  <a:pt x="302782" y="878839"/>
                </a:lnTo>
                <a:lnTo>
                  <a:pt x="300721" y="877569"/>
                </a:lnTo>
                <a:lnTo>
                  <a:pt x="300721" y="872489"/>
                </a:lnTo>
                <a:lnTo>
                  <a:pt x="302576" y="871219"/>
                </a:lnTo>
                <a:lnTo>
                  <a:pt x="368534" y="871219"/>
                </a:lnTo>
                <a:lnTo>
                  <a:pt x="370389" y="872489"/>
                </a:lnTo>
                <a:lnTo>
                  <a:pt x="370389" y="877569"/>
                </a:lnTo>
                <a:lnTo>
                  <a:pt x="368534" y="878839"/>
                </a:lnTo>
                <a:close/>
              </a:path>
              <a:path w="1234440" h="969009">
                <a:moveTo>
                  <a:pt x="744494" y="878839"/>
                </a:moveTo>
                <a:lnTo>
                  <a:pt x="410582" y="878839"/>
                </a:lnTo>
                <a:lnTo>
                  <a:pt x="408521" y="877569"/>
                </a:lnTo>
                <a:lnTo>
                  <a:pt x="408521" y="872489"/>
                </a:lnTo>
                <a:lnTo>
                  <a:pt x="410376" y="871219"/>
                </a:lnTo>
                <a:lnTo>
                  <a:pt x="744494" y="871219"/>
                </a:lnTo>
                <a:lnTo>
                  <a:pt x="746350" y="872489"/>
                </a:lnTo>
                <a:lnTo>
                  <a:pt x="746350" y="877569"/>
                </a:lnTo>
                <a:lnTo>
                  <a:pt x="744494" y="878839"/>
                </a:lnTo>
                <a:close/>
              </a:path>
              <a:path w="1234440" h="969009">
                <a:moveTo>
                  <a:pt x="1128494" y="585619"/>
                </a:moveTo>
                <a:lnTo>
                  <a:pt x="1121279" y="585619"/>
                </a:lnTo>
                <a:lnTo>
                  <a:pt x="1117569" y="583975"/>
                </a:lnTo>
                <a:lnTo>
                  <a:pt x="1109737" y="575547"/>
                </a:lnTo>
                <a:lnTo>
                  <a:pt x="1110149" y="566914"/>
                </a:lnTo>
                <a:lnTo>
                  <a:pt x="1115714" y="561775"/>
                </a:lnTo>
                <a:lnTo>
                  <a:pt x="1201047" y="483871"/>
                </a:lnTo>
                <a:lnTo>
                  <a:pt x="1112416" y="387879"/>
                </a:lnTo>
                <a:lnTo>
                  <a:pt x="1110974" y="384384"/>
                </a:lnTo>
                <a:lnTo>
                  <a:pt x="1111180" y="380684"/>
                </a:lnTo>
                <a:lnTo>
                  <a:pt x="1111180" y="377190"/>
                </a:lnTo>
                <a:lnTo>
                  <a:pt x="1112829" y="373696"/>
                </a:lnTo>
                <a:lnTo>
                  <a:pt x="1121073" y="366090"/>
                </a:lnTo>
                <a:lnTo>
                  <a:pt x="1129730" y="366501"/>
                </a:lnTo>
                <a:lnTo>
                  <a:pt x="1136594" y="373901"/>
                </a:lnTo>
                <a:lnTo>
                  <a:pt x="1122928" y="373901"/>
                </a:lnTo>
                <a:lnTo>
                  <a:pt x="1121073" y="374723"/>
                </a:lnTo>
                <a:lnTo>
                  <a:pt x="1119631" y="375957"/>
                </a:lnTo>
                <a:lnTo>
                  <a:pt x="1116539" y="378834"/>
                </a:lnTo>
                <a:lnTo>
                  <a:pt x="1116539" y="383357"/>
                </a:lnTo>
                <a:lnTo>
                  <a:pt x="1119218" y="386440"/>
                </a:lnTo>
                <a:lnTo>
                  <a:pt x="1209705" y="484282"/>
                </a:lnTo>
                <a:lnTo>
                  <a:pt x="1119631" y="566503"/>
                </a:lnTo>
                <a:lnTo>
                  <a:pt x="1116745" y="569380"/>
                </a:lnTo>
                <a:lnTo>
                  <a:pt x="1116539" y="573903"/>
                </a:lnTo>
                <a:lnTo>
                  <a:pt x="1119218" y="576986"/>
                </a:lnTo>
                <a:lnTo>
                  <a:pt x="1121898" y="579864"/>
                </a:lnTo>
                <a:lnTo>
                  <a:pt x="1126845" y="580069"/>
                </a:lnTo>
                <a:lnTo>
                  <a:pt x="1136528" y="580069"/>
                </a:lnTo>
                <a:lnTo>
                  <a:pt x="1131791" y="584386"/>
                </a:lnTo>
                <a:lnTo>
                  <a:pt x="1128494" y="585619"/>
                </a:lnTo>
                <a:close/>
              </a:path>
              <a:path w="1234440" h="969009">
                <a:moveTo>
                  <a:pt x="1136528" y="580069"/>
                </a:moveTo>
                <a:lnTo>
                  <a:pt x="1126845" y="580069"/>
                </a:lnTo>
                <a:lnTo>
                  <a:pt x="1129730" y="577397"/>
                </a:lnTo>
                <a:lnTo>
                  <a:pt x="1225370" y="490243"/>
                </a:lnTo>
                <a:lnTo>
                  <a:pt x="1226812" y="488804"/>
                </a:lnTo>
                <a:lnTo>
                  <a:pt x="1227637" y="486954"/>
                </a:lnTo>
                <a:lnTo>
                  <a:pt x="1227513" y="484282"/>
                </a:lnTo>
                <a:lnTo>
                  <a:pt x="1227637" y="483049"/>
                </a:lnTo>
                <a:lnTo>
                  <a:pt x="1226812" y="481199"/>
                </a:lnTo>
                <a:lnTo>
                  <a:pt x="1225576" y="479760"/>
                </a:lnTo>
                <a:lnTo>
                  <a:pt x="1129937" y="376368"/>
                </a:lnTo>
                <a:lnTo>
                  <a:pt x="1128494" y="374723"/>
                </a:lnTo>
                <a:lnTo>
                  <a:pt x="1126639" y="373901"/>
                </a:lnTo>
                <a:lnTo>
                  <a:pt x="1136594" y="373901"/>
                </a:lnTo>
                <a:lnTo>
                  <a:pt x="1230522" y="475444"/>
                </a:lnTo>
                <a:lnTo>
                  <a:pt x="1232996" y="478116"/>
                </a:lnTo>
                <a:lnTo>
                  <a:pt x="1234233" y="481610"/>
                </a:lnTo>
                <a:lnTo>
                  <a:pt x="1234352" y="483871"/>
                </a:lnTo>
                <a:lnTo>
                  <a:pt x="1234232" y="489010"/>
                </a:lnTo>
                <a:lnTo>
                  <a:pt x="1232584" y="492504"/>
                </a:lnTo>
                <a:lnTo>
                  <a:pt x="1136528" y="580069"/>
                </a:lnTo>
                <a:close/>
              </a:path>
              <a:path w="1234440" h="969009">
                <a:moveTo>
                  <a:pt x="113365" y="585414"/>
                </a:moveTo>
                <a:lnTo>
                  <a:pt x="105940" y="585414"/>
                </a:lnTo>
                <a:lnTo>
                  <a:pt x="102640" y="584180"/>
                </a:lnTo>
                <a:lnTo>
                  <a:pt x="4532" y="494765"/>
                </a:lnTo>
                <a:lnTo>
                  <a:pt x="1850" y="492504"/>
                </a:lnTo>
                <a:lnTo>
                  <a:pt x="199" y="489010"/>
                </a:lnTo>
                <a:lnTo>
                  <a:pt x="88" y="486954"/>
                </a:lnTo>
                <a:lnTo>
                  <a:pt x="0" y="481610"/>
                </a:lnTo>
                <a:lnTo>
                  <a:pt x="1230" y="478116"/>
                </a:lnTo>
                <a:lnTo>
                  <a:pt x="104500" y="366501"/>
                </a:lnTo>
                <a:lnTo>
                  <a:pt x="113155" y="366090"/>
                </a:lnTo>
                <a:lnTo>
                  <a:pt x="121612" y="373901"/>
                </a:lnTo>
                <a:lnTo>
                  <a:pt x="107591" y="373901"/>
                </a:lnTo>
                <a:lnTo>
                  <a:pt x="105530" y="374724"/>
                </a:lnTo>
                <a:lnTo>
                  <a:pt x="104089" y="376368"/>
                </a:lnTo>
                <a:lnTo>
                  <a:pt x="8244" y="479760"/>
                </a:lnTo>
                <a:lnTo>
                  <a:pt x="7003" y="481199"/>
                </a:lnTo>
                <a:lnTo>
                  <a:pt x="6383" y="483255"/>
                </a:lnTo>
                <a:lnTo>
                  <a:pt x="6406" y="485310"/>
                </a:lnTo>
                <a:lnTo>
                  <a:pt x="6593" y="486954"/>
                </a:lnTo>
                <a:lnTo>
                  <a:pt x="7414" y="489010"/>
                </a:lnTo>
                <a:lnTo>
                  <a:pt x="8856" y="490243"/>
                </a:lnTo>
                <a:lnTo>
                  <a:pt x="104500" y="577397"/>
                </a:lnTo>
                <a:lnTo>
                  <a:pt x="107381" y="580069"/>
                </a:lnTo>
                <a:lnTo>
                  <a:pt x="120312" y="580069"/>
                </a:lnTo>
                <a:lnTo>
                  <a:pt x="119548" y="580891"/>
                </a:lnTo>
                <a:lnTo>
                  <a:pt x="117069" y="583769"/>
                </a:lnTo>
                <a:lnTo>
                  <a:pt x="113365" y="585414"/>
                </a:lnTo>
                <a:close/>
              </a:path>
              <a:path w="1234440" h="969009">
                <a:moveTo>
                  <a:pt x="123314" y="386440"/>
                </a:moveTo>
                <a:lnTo>
                  <a:pt x="115008" y="386440"/>
                </a:lnTo>
                <a:lnTo>
                  <a:pt x="117687" y="383357"/>
                </a:lnTo>
                <a:lnTo>
                  <a:pt x="117487" y="378629"/>
                </a:lnTo>
                <a:lnTo>
                  <a:pt x="114395" y="375751"/>
                </a:lnTo>
                <a:lnTo>
                  <a:pt x="112946" y="374518"/>
                </a:lnTo>
                <a:lnTo>
                  <a:pt x="111304" y="373901"/>
                </a:lnTo>
                <a:lnTo>
                  <a:pt x="121612" y="373901"/>
                </a:lnTo>
                <a:lnTo>
                  <a:pt x="124283" y="376368"/>
                </a:lnTo>
                <a:lnTo>
                  <a:pt x="124701" y="385001"/>
                </a:lnTo>
                <a:lnTo>
                  <a:pt x="123314" y="386440"/>
                </a:lnTo>
                <a:close/>
              </a:path>
              <a:path w="1234440" h="969009">
                <a:moveTo>
                  <a:pt x="120312" y="580069"/>
                </a:moveTo>
                <a:lnTo>
                  <a:pt x="107381" y="580069"/>
                </a:lnTo>
                <a:lnTo>
                  <a:pt x="112334" y="579864"/>
                </a:lnTo>
                <a:lnTo>
                  <a:pt x="117897" y="573903"/>
                </a:lnTo>
                <a:lnTo>
                  <a:pt x="117687" y="569175"/>
                </a:lnTo>
                <a:lnTo>
                  <a:pt x="114595" y="566503"/>
                </a:lnTo>
                <a:lnTo>
                  <a:pt x="24524" y="484282"/>
                </a:lnTo>
                <a:lnTo>
                  <a:pt x="115008" y="386440"/>
                </a:lnTo>
                <a:lnTo>
                  <a:pt x="123314" y="386440"/>
                </a:lnTo>
                <a:lnTo>
                  <a:pt x="119548" y="390345"/>
                </a:lnTo>
                <a:lnTo>
                  <a:pt x="33389" y="483666"/>
                </a:lnTo>
                <a:lnTo>
                  <a:pt x="118718" y="561570"/>
                </a:lnTo>
                <a:lnTo>
                  <a:pt x="124283" y="566708"/>
                </a:lnTo>
                <a:lnTo>
                  <a:pt x="124701" y="575341"/>
                </a:lnTo>
                <a:lnTo>
                  <a:pt x="120312" y="580069"/>
                </a:lnTo>
                <a:close/>
              </a:path>
            </a:pathLst>
          </a:custGeom>
          <a:solidFill>
            <a:srgbClr val="080F4D"/>
          </a:solidFill>
        </p:spPr>
        <p:txBody>
          <a:bodyPr wrap="square" lIns="0" tIns="0" rIns="0" bIns="0" rtlCol="0"/>
          <a:lstStyle/>
          <a:p>
            <a:endParaRPr/>
          </a:p>
        </p:txBody>
      </p:sp>
      <p:sp>
        <p:nvSpPr>
          <p:cNvPr id="77" name="bg object 77"/>
          <p:cNvSpPr/>
          <p:nvPr/>
        </p:nvSpPr>
        <p:spPr>
          <a:xfrm>
            <a:off x="10881388" y="7780112"/>
            <a:ext cx="1229360" cy="1036955"/>
          </a:xfrm>
          <a:custGeom>
            <a:avLst/>
            <a:gdLst/>
            <a:ahLst/>
            <a:cxnLst/>
            <a:rect l="l" t="t" r="r" b="b"/>
            <a:pathLst>
              <a:path w="1229359" h="1036954">
                <a:moveTo>
                  <a:pt x="1098154" y="785047"/>
                </a:moveTo>
                <a:lnTo>
                  <a:pt x="130944" y="785047"/>
                </a:lnTo>
                <a:lnTo>
                  <a:pt x="130940" y="0"/>
                </a:lnTo>
                <a:lnTo>
                  <a:pt x="1098178" y="4"/>
                </a:lnTo>
                <a:lnTo>
                  <a:pt x="1149084" y="10300"/>
                </a:lnTo>
                <a:lnTo>
                  <a:pt x="1190706" y="38365"/>
                </a:lnTo>
                <a:lnTo>
                  <a:pt x="1218790" y="79959"/>
                </a:lnTo>
                <a:lnTo>
                  <a:pt x="1229094" y="130844"/>
                </a:lnTo>
                <a:lnTo>
                  <a:pt x="1229094" y="654206"/>
                </a:lnTo>
                <a:lnTo>
                  <a:pt x="1218789" y="705180"/>
                </a:lnTo>
                <a:lnTo>
                  <a:pt x="1190704" y="746764"/>
                </a:lnTo>
                <a:lnTo>
                  <a:pt x="1149078" y="774780"/>
                </a:lnTo>
                <a:lnTo>
                  <a:pt x="1098154" y="785047"/>
                </a:lnTo>
                <a:close/>
              </a:path>
              <a:path w="1229359" h="1036954">
                <a:moveTo>
                  <a:pt x="130940" y="785046"/>
                </a:moveTo>
                <a:lnTo>
                  <a:pt x="80018" y="774780"/>
                </a:lnTo>
                <a:lnTo>
                  <a:pt x="38391" y="746764"/>
                </a:lnTo>
                <a:lnTo>
                  <a:pt x="10304" y="705180"/>
                </a:lnTo>
                <a:lnTo>
                  <a:pt x="0" y="654206"/>
                </a:lnTo>
                <a:lnTo>
                  <a:pt x="0" y="130844"/>
                </a:lnTo>
                <a:lnTo>
                  <a:pt x="10306" y="79957"/>
                </a:lnTo>
                <a:lnTo>
                  <a:pt x="38396" y="38361"/>
                </a:lnTo>
                <a:lnTo>
                  <a:pt x="80038" y="10296"/>
                </a:lnTo>
                <a:lnTo>
                  <a:pt x="130940" y="4"/>
                </a:lnTo>
                <a:lnTo>
                  <a:pt x="130940" y="785046"/>
                </a:lnTo>
                <a:close/>
              </a:path>
              <a:path w="1229359" h="1036954">
                <a:moveTo>
                  <a:pt x="729612" y="1036775"/>
                </a:moveTo>
                <a:lnTo>
                  <a:pt x="560282" y="785047"/>
                </a:lnTo>
                <a:lnTo>
                  <a:pt x="729612" y="785047"/>
                </a:lnTo>
                <a:lnTo>
                  <a:pt x="729612" y="1036775"/>
                </a:lnTo>
                <a:close/>
              </a:path>
            </a:pathLst>
          </a:custGeom>
          <a:solidFill>
            <a:srgbClr val="E900ED"/>
          </a:solidFill>
        </p:spPr>
        <p:txBody>
          <a:bodyPr wrap="square" lIns="0" tIns="0" rIns="0" bIns="0" rtlCol="0"/>
          <a:lstStyle/>
          <a:p>
            <a:endParaRPr/>
          </a:p>
        </p:txBody>
      </p:sp>
      <p:sp>
        <p:nvSpPr>
          <p:cNvPr id="78" name="bg object 78"/>
          <p:cNvSpPr/>
          <p:nvPr/>
        </p:nvSpPr>
        <p:spPr>
          <a:xfrm>
            <a:off x="11167543" y="8107732"/>
            <a:ext cx="676910" cy="152400"/>
          </a:xfrm>
          <a:custGeom>
            <a:avLst/>
            <a:gdLst/>
            <a:ahLst/>
            <a:cxnLst/>
            <a:rect l="l" t="t" r="r" b="b"/>
            <a:pathLst>
              <a:path w="676909" h="152400">
                <a:moveTo>
                  <a:pt x="600540" y="152198"/>
                </a:moveTo>
                <a:lnTo>
                  <a:pt x="570869" y="146226"/>
                </a:lnTo>
                <a:lnTo>
                  <a:pt x="546664" y="129933"/>
                </a:lnTo>
                <a:lnTo>
                  <a:pt x="530358" y="105747"/>
                </a:lnTo>
                <a:lnTo>
                  <a:pt x="524383" y="76099"/>
                </a:lnTo>
                <a:lnTo>
                  <a:pt x="530358" y="46450"/>
                </a:lnTo>
                <a:lnTo>
                  <a:pt x="546664" y="22264"/>
                </a:lnTo>
                <a:lnTo>
                  <a:pt x="570869" y="5971"/>
                </a:lnTo>
                <a:lnTo>
                  <a:pt x="600540" y="0"/>
                </a:lnTo>
                <a:lnTo>
                  <a:pt x="630123" y="5971"/>
                </a:lnTo>
                <a:lnTo>
                  <a:pt x="654337" y="22264"/>
                </a:lnTo>
                <a:lnTo>
                  <a:pt x="670692" y="46450"/>
                </a:lnTo>
                <a:lnTo>
                  <a:pt x="676696" y="76099"/>
                </a:lnTo>
                <a:lnTo>
                  <a:pt x="670721" y="105747"/>
                </a:lnTo>
                <a:lnTo>
                  <a:pt x="654415" y="129933"/>
                </a:lnTo>
                <a:lnTo>
                  <a:pt x="630211" y="146226"/>
                </a:lnTo>
                <a:lnTo>
                  <a:pt x="600540" y="152198"/>
                </a:lnTo>
                <a:close/>
              </a:path>
              <a:path w="676909" h="152400">
                <a:moveTo>
                  <a:pt x="338244" y="152198"/>
                </a:moveTo>
                <a:lnTo>
                  <a:pt x="308573" y="146226"/>
                </a:lnTo>
                <a:lnTo>
                  <a:pt x="284369" y="129933"/>
                </a:lnTo>
                <a:lnTo>
                  <a:pt x="268063" y="105747"/>
                </a:lnTo>
                <a:lnTo>
                  <a:pt x="262087" y="76099"/>
                </a:lnTo>
                <a:lnTo>
                  <a:pt x="268063" y="46450"/>
                </a:lnTo>
                <a:lnTo>
                  <a:pt x="284369" y="22264"/>
                </a:lnTo>
                <a:lnTo>
                  <a:pt x="308573" y="5971"/>
                </a:lnTo>
                <a:lnTo>
                  <a:pt x="338244" y="0"/>
                </a:lnTo>
                <a:lnTo>
                  <a:pt x="367915" y="5971"/>
                </a:lnTo>
                <a:lnTo>
                  <a:pt x="392120" y="22264"/>
                </a:lnTo>
                <a:lnTo>
                  <a:pt x="408426" y="46450"/>
                </a:lnTo>
                <a:lnTo>
                  <a:pt x="414401" y="76099"/>
                </a:lnTo>
                <a:lnTo>
                  <a:pt x="408426" y="105747"/>
                </a:lnTo>
                <a:lnTo>
                  <a:pt x="392120" y="129933"/>
                </a:lnTo>
                <a:lnTo>
                  <a:pt x="367915" y="146226"/>
                </a:lnTo>
                <a:lnTo>
                  <a:pt x="338244" y="152198"/>
                </a:lnTo>
                <a:close/>
              </a:path>
              <a:path w="676909" h="152400">
                <a:moveTo>
                  <a:pt x="76156" y="152198"/>
                </a:moveTo>
                <a:lnTo>
                  <a:pt x="46485" y="146226"/>
                </a:lnTo>
                <a:lnTo>
                  <a:pt x="22281" y="129933"/>
                </a:lnTo>
                <a:lnTo>
                  <a:pt x="5975" y="105747"/>
                </a:lnTo>
                <a:lnTo>
                  <a:pt x="0" y="76099"/>
                </a:lnTo>
                <a:lnTo>
                  <a:pt x="5975" y="46450"/>
                </a:lnTo>
                <a:lnTo>
                  <a:pt x="22281" y="22264"/>
                </a:lnTo>
                <a:lnTo>
                  <a:pt x="46485" y="5971"/>
                </a:lnTo>
                <a:lnTo>
                  <a:pt x="76156" y="0"/>
                </a:lnTo>
                <a:lnTo>
                  <a:pt x="105827" y="6000"/>
                </a:lnTo>
                <a:lnTo>
                  <a:pt x="130032" y="22342"/>
                </a:lnTo>
                <a:lnTo>
                  <a:pt x="146338" y="46538"/>
                </a:lnTo>
                <a:lnTo>
                  <a:pt x="152313" y="76099"/>
                </a:lnTo>
                <a:lnTo>
                  <a:pt x="146338" y="105747"/>
                </a:lnTo>
                <a:lnTo>
                  <a:pt x="130032" y="129933"/>
                </a:lnTo>
                <a:lnTo>
                  <a:pt x="105827" y="146226"/>
                </a:lnTo>
                <a:lnTo>
                  <a:pt x="76156" y="152198"/>
                </a:lnTo>
                <a:close/>
              </a:path>
            </a:pathLst>
          </a:custGeom>
          <a:solidFill>
            <a:srgbClr val="FFFFFF"/>
          </a:solidFill>
        </p:spPr>
        <p:txBody>
          <a:bodyPr wrap="square" lIns="0" tIns="0" rIns="0" bIns="0" rtlCol="0"/>
          <a:lstStyle/>
          <a:p>
            <a:endParaRPr/>
          </a:p>
        </p:txBody>
      </p:sp>
      <p:sp>
        <p:nvSpPr>
          <p:cNvPr id="79" name="bg object 79"/>
          <p:cNvSpPr/>
          <p:nvPr/>
        </p:nvSpPr>
        <p:spPr>
          <a:xfrm>
            <a:off x="11141811" y="8077251"/>
            <a:ext cx="683260" cy="158750"/>
          </a:xfrm>
          <a:custGeom>
            <a:avLst/>
            <a:gdLst/>
            <a:ahLst/>
            <a:cxnLst/>
            <a:rect l="l" t="t" r="r" b="b"/>
            <a:pathLst>
              <a:path w="683259" h="158750">
                <a:moveTo>
                  <a:pt x="603652" y="158418"/>
                </a:moveTo>
                <a:lnTo>
                  <a:pt x="572795" y="152194"/>
                </a:lnTo>
                <a:lnTo>
                  <a:pt x="547598" y="135220"/>
                </a:lnTo>
                <a:lnTo>
                  <a:pt x="530611" y="110043"/>
                </a:lnTo>
                <a:lnTo>
                  <a:pt x="524383" y="79209"/>
                </a:lnTo>
                <a:lnTo>
                  <a:pt x="530611" y="48375"/>
                </a:lnTo>
                <a:lnTo>
                  <a:pt x="547598" y="23197"/>
                </a:lnTo>
                <a:lnTo>
                  <a:pt x="572795" y="6223"/>
                </a:lnTo>
                <a:lnTo>
                  <a:pt x="603652" y="0"/>
                </a:lnTo>
                <a:lnTo>
                  <a:pt x="633466" y="6013"/>
                </a:lnTo>
                <a:lnTo>
                  <a:pt x="603652" y="6013"/>
                </a:lnTo>
                <a:lnTo>
                  <a:pt x="575256" y="11760"/>
                </a:lnTo>
                <a:lnTo>
                  <a:pt x="552034" y="27422"/>
                </a:lnTo>
                <a:lnTo>
                  <a:pt x="536360" y="50626"/>
                </a:lnTo>
                <a:lnTo>
                  <a:pt x="530608" y="79001"/>
                </a:lnTo>
                <a:lnTo>
                  <a:pt x="536360" y="107377"/>
                </a:lnTo>
                <a:lnTo>
                  <a:pt x="552034" y="130581"/>
                </a:lnTo>
                <a:lnTo>
                  <a:pt x="575255" y="146243"/>
                </a:lnTo>
                <a:lnTo>
                  <a:pt x="603652" y="151990"/>
                </a:lnTo>
                <a:lnTo>
                  <a:pt x="634813" y="151990"/>
                </a:lnTo>
                <a:lnTo>
                  <a:pt x="634510" y="152194"/>
                </a:lnTo>
                <a:lnTo>
                  <a:pt x="603652" y="158418"/>
                </a:lnTo>
                <a:close/>
              </a:path>
              <a:path w="683259" h="158750">
                <a:moveTo>
                  <a:pt x="634813" y="151990"/>
                </a:moveTo>
                <a:lnTo>
                  <a:pt x="603652" y="151990"/>
                </a:lnTo>
                <a:lnTo>
                  <a:pt x="632049" y="146243"/>
                </a:lnTo>
                <a:lnTo>
                  <a:pt x="655271" y="130581"/>
                </a:lnTo>
                <a:lnTo>
                  <a:pt x="670945" y="107377"/>
                </a:lnTo>
                <a:lnTo>
                  <a:pt x="676697" y="79001"/>
                </a:lnTo>
                <a:lnTo>
                  <a:pt x="670974" y="50626"/>
                </a:lnTo>
                <a:lnTo>
                  <a:pt x="655349" y="27422"/>
                </a:lnTo>
                <a:lnTo>
                  <a:pt x="632137" y="11760"/>
                </a:lnTo>
                <a:lnTo>
                  <a:pt x="603652" y="6013"/>
                </a:lnTo>
                <a:lnTo>
                  <a:pt x="633466" y="6013"/>
                </a:lnTo>
                <a:lnTo>
                  <a:pt x="634510" y="6223"/>
                </a:lnTo>
                <a:lnTo>
                  <a:pt x="659706" y="23197"/>
                </a:lnTo>
                <a:lnTo>
                  <a:pt x="676693" y="48375"/>
                </a:lnTo>
                <a:lnTo>
                  <a:pt x="682922" y="79209"/>
                </a:lnTo>
                <a:lnTo>
                  <a:pt x="676693" y="110043"/>
                </a:lnTo>
                <a:lnTo>
                  <a:pt x="659706" y="135220"/>
                </a:lnTo>
                <a:lnTo>
                  <a:pt x="634813" y="151990"/>
                </a:lnTo>
                <a:close/>
              </a:path>
              <a:path w="683259" h="158750">
                <a:moveTo>
                  <a:pt x="341564" y="158418"/>
                </a:moveTo>
                <a:lnTo>
                  <a:pt x="310707" y="152194"/>
                </a:lnTo>
                <a:lnTo>
                  <a:pt x="285510" y="135220"/>
                </a:lnTo>
                <a:lnTo>
                  <a:pt x="268523" y="110043"/>
                </a:lnTo>
                <a:lnTo>
                  <a:pt x="262295" y="79209"/>
                </a:lnTo>
                <a:lnTo>
                  <a:pt x="268523" y="48375"/>
                </a:lnTo>
                <a:lnTo>
                  <a:pt x="285510" y="23197"/>
                </a:lnTo>
                <a:lnTo>
                  <a:pt x="310707" y="6223"/>
                </a:lnTo>
                <a:lnTo>
                  <a:pt x="341564" y="0"/>
                </a:lnTo>
                <a:lnTo>
                  <a:pt x="371378" y="6013"/>
                </a:lnTo>
                <a:lnTo>
                  <a:pt x="341564" y="6013"/>
                </a:lnTo>
                <a:lnTo>
                  <a:pt x="313168" y="11760"/>
                </a:lnTo>
                <a:lnTo>
                  <a:pt x="289946" y="27422"/>
                </a:lnTo>
                <a:lnTo>
                  <a:pt x="274272" y="50626"/>
                </a:lnTo>
                <a:lnTo>
                  <a:pt x="268520" y="79001"/>
                </a:lnTo>
                <a:lnTo>
                  <a:pt x="274272" y="107377"/>
                </a:lnTo>
                <a:lnTo>
                  <a:pt x="289946" y="130581"/>
                </a:lnTo>
                <a:lnTo>
                  <a:pt x="313168" y="146243"/>
                </a:lnTo>
                <a:lnTo>
                  <a:pt x="341564" y="151990"/>
                </a:lnTo>
                <a:lnTo>
                  <a:pt x="372725" y="151990"/>
                </a:lnTo>
                <a:lnTo>
                  <a:pt x="372422" y="152194"/>
                </a:lnTo>
                <a:lnTo>
                  <a:pt x="341564" y="158418"/>
                </a:lnTo>
                <a:close/>
              </a:path>
              <a:path w="683259" h="158750">
                <a:moveTo>
                  <a:pt x="372725" y="151990"/>
                </a:moveTo>
                <a:lnTo>
                  <a:pt x="341564" y="151990"/>
                </a:lnTo>
                <a:lnTo>
                  <a:pt x="369961" y="146243"/>
                </a:lnTo>
                <a:lnTo>
                  <a:pt x="393183" y="130581"/>
                </a:lnTo>
                <a:lnTo>
                  <a:pt x="408857" y="107377"/>
                </a:lnTo>
                <a:lnTo>
                  <a:pt x="414609" y="79001"/>
                </a:lnTo>
                <a:lnTo>
                  <a:pt x="408857" y="50626"/>
                </a:lnTo>
                <a:lnTo>
                  <a:pt x="393183" y="27422"/>
                </a:lnTo>
                <a:lnTo>
                  <a:pt x="369961" y="11760"/>
                </a:lnTo>
                <a:lnTo>
                  <a:pt x="341564" y="6013"/>
                </a:lnTo>
                <a:lnTo>
                  <a:pt x="371378" y="6013"/>
                </a:lnTo>
                <a:lnTo>
                  <a:pt x="372422" y="6223"/>
                </a:lnTo>
                <a:lnTo>
                  <a:pt x="397619" y="23197"/>
                </a:lnTo>
                <a:lnTo>
                  <a:pt x="414605" y="48375"/>
                </a:lnTo>
                <a:lnTo>
                  <a:pt x="420834" y="79209"/>
                </a:lnTo>
                <a:lnTo>
                  <a:pt x="414605" y="110043"/>
                </a:lnTo>
                <a:lnTo>
                  <a:pt x="397619" y="135220"/>
                </a:lnTo>
                <a:lnTo>
                  <a:pt x="372725" y="151990"/>
                </a:lnTo>
                <a:close/>
              </a:path>
              <a:path w="683259" h="158750">
                <a:moveTo>
                  <a:pt x="79269" y="158418"/>
                </a:moveTo>
                <a:lnTo>
                  <a:pt x="48411" y="152194"/>
                </a:lnTo>
                <a:lnTo>
                  <a:pt x="23215" y="135220"/>
                </a:lnTo>
                <a:lnTo>
                  <a:pt x="6228" y="110043"/>
                </a:lnTo>
                <a:lnTo>
                  <a:pt x="0" y="79209"/>
                </a:lnTo>
                <a:lnTo>
                  <a:pt x="6228" y="48375"/>
                </a:lnTo>
                <a:lnTo>
                  <a:pt x="23215" y="23197"/>
                </a:lnTo>
                <a:lnTo>
                  <a:pt x="48411" y="6223"/>
                </a:lnTo>
                <a:lnTo>
                  <a:pt x="79269" y="0"/>
                </a:lnTo>
                <a:lnTo>
                  <a:pt x="109083" y="6013"/>
                </a:lnTo>
                <a:lnTo>
                  <a:pt x="79269" y="6013"/>
                </a:lnTo>
                <a:lnTo>
                  <a:pt x="50872" y="11760"/>
                </a:lnTo>
                <a:lnTo>
                  <a:pt x="27650" y="27422"/>
                </a:lnTo>
                <a:lnTo>
                  <a:pt x="11977" y="50626"/>
                </a:lnTo>
                <a:lnTo>
                  <a:pt x="6225" y="79001"/>
                </a:lnTo>
                <a:lnTo>
                  <a:pt x="11977" y="107377"/>
                </a:lnTo>
                <a:lnTo>
                  <a:pt x="27650" y="130581"/>
                </a:lnTo>
                <a:lnTo>
                  <a:pt x="50872" y="146243"/>
                </a:lnTo>
                <a:lnTo>
                  <a:pt x="79269" y="151990"/>
                </a:lnTo>
                <a:lnTo>
                  <a:pt x="110430" y="151990"/>
                </a:lnTo>
                <a:lnTo>
                  <a:pt x="110127" y="152194"/>
                </a:lnTo>
                <a:lnTo>
                  <a:pt x="79269" y="158418"/>
                </a:lnTo>
                <a:close/>
              </a:path>
              <a:path w="683259" h="158750">
                <a:moveTo>
                  <a:pt x="110430" y="151990"/>
                </a:moveTo>
                <a:lnTo>
                  <a:pt x="79269" y="151990"/>
                </a:lnTo>
                <a:lnTo>
                  <a:pt x="107666" y="146243"/>
                </a:lnTo>
                <a:lnTo>
                  <a:pt x="130888" y="130581"/>
                </a:lnTo>
                <a:lnTo>
                  <a:pt x="146561" y="107377"/>
                </a:lnTo>
                <a:lnTo>
                  <a:pt x="152313" y="79001"/>
                </a:lnTo>
                <a:lnTo>
                  <a:pt x="146561" y="50626"/>
                </a:lnTo>
                <a:lnTo>
                  <a:pt x="130888" y="27422"/>
                </a:lnTo>
                <a:lnTo>
                  <a:pt x="107666" y="11760"/>
                </a:lnTo>
                <a:lnTo>
                  <a:pt x="79269" y="6013"/>
                </a:lnTo>
                <a:lnTo>
                  <a:pt x="109083" y="6013"/>
                </a:lnTo>
                <a:lnTo>
                  <a:pt x="110127" y="6223"/>
                </a:lnTo>
                <a:lnTo>
                  <a:pt x="135323" y="23197"/>
                </a:lnTo>
                <a:lnTo>
                  <a:pt x="152310" y="48375"/>
                </a:lnTo>
                <a:lnTo>
                  <a:pt x="158539" y="79209"/>
                </a:lnTo>
                <a:lnTo>
                  <a:pt x="152310" y="110043"/>
                </a:lnTo>
                <a:lnTo>
                  <a:pt x="135323" y="135220"/>
                </a:lnTo>
                <a:lnTo>
                  <a:pt x="110430" y="151990"/>
                </a:lnTo>
                <a:close/>
              </a:path>
            </a:pathLst>
          </a:custGeom>
          <a:solidFill>
            <a:srgbClr val="080F4D"/>
          </a:solidFill>
        </p:spPr>
        <p:txBody>
          <a:bodyPr wrap="square" lIns="0" tIns="0" rIns="0" bIns="0" rtlCol="0"/>
          <a:lstStyle/>
          <a:p>
            <a:endParaRPr/>
          </a:p>
        </p:txBody>
      </p:sp>
      <p:sp>
        <p:nvSpPr>
          <p:cNvPr id="80" name="bg object 80"/>
          <p:cNvSpPr/>
          <p:nvPr/>
        </p:nvSpPr>
        <p:spPr>
          <a:xfrm>
            <a:off x="13665407" y="7856480"/>
            <a:ext cx="159385" cy="836294"/>
          </a:xfrm>
          <a:custGeom>
            <a:avLst/>
            <a:gdLst/>
            <a:ahLst/>
            <a:cxnLst/>
            <a:rect l="l" t="t" r="r" b="b"/>
            <a:pathLst>
              <a:path w="159384" h="836295">
                <a:moveTo>
                  <a:pt x="159122" y="836257"/>
                </a:moveTo>
                <a:lnTo>
                  <a:pt x="0" y="836257"/>
                </a:lnTo>
                <a:lnTo>
                  <a:pt x="0" y="0"/>
                </a:lnTo>
                <a:lnTo>
                  <a:pt x="159122" y="0"/>
                </a:lnTo>
                <a:lnTo>
                  <a:pt x="159122" y="836257"/>
                </a:lnTo>
                <a:close/>
              </a:path>
            </a:pathLst>
          </a:custGeom>
          <a:solidFill>
            <a:srgbClr val="E900ED"/>
          </a:solidFill>
        </p:spPr>
        <p:txBody>
          <a:bodyPr wrap="square" lIns="0" tIns="0" rIns="0" bIns="0" rtlCol="0"/>
          <a:lstStyle/>
          <a:p>
            <a:endParaRPr/>
          </a:p>
        </p:txBody>
      </p:sp>
      <p:sp>
        <p:nvSpPr>
          <p:cNvPr id="81" name="bg object 81"/>
          <p:cNvSpPr/>
          <p:nvPr/>
        </p:nvSpPr>
        <p:spPr>
          <a:xfrm>
            <a:off x="13397452" y="8038608"/>
            <a:ext cx="159385" cy="654685"/>
          </a:xfrm>
          <a:custGeom>
            <a:avLst/>
            <a:gdLst/>
            <a:ahLst/>
            <a:cxnLst/>
            <a:rect l="l" t="t" r="r" b="b"/>
            <a:pathLst>
              <a:path w="159384" h="654684">
                <a:moveTo>
                  <a:pt x="159098" y="654129"/>
                </a:moveTo>
                <a:lnTo>
                  <a:pt x="0" y="654129"/>
                </a:lnTo>
                <a:lnTo>
                  <a:pt x="0" y="0"/>
                </a:lnTo>
                <a:lnTo>
                  <a:pt x="159098" y="0"/>
                </a:lnTo>
                <a:lnTo>
                  <a:pt x="159098" y="654129"/>
                </a:lnTo>
                <a:close/>
              </a:path>
            </a:pathLst>
          </a:custGeom>
          <a:solidFill>
            <a:srgbClr val="E900ED"/>
          </a:solidFill>
        </p:spPr>
        <p:txBody>
          <a:bodyPr wrap="square" lIns="0" tIns="0" rIns="0" bIns="0" rtlCol="0"/>
          <a:lstStyle/>
          <a:p>
            <a:endParaRPr/>
          </a:p>
        </p:txBody>
      </p:sp>
      <p:sp>
        <p:nvSpPr>
          <p:cNvPr id="82" name="bg object 82"/>
          <p:cNvSpPr/>
          <p:nvPr/>
        </p:nvSpPr>
        <p:spPr>
          <a:xfrm>
            <a:off x="13129521" y="8171807"/>
            <a:ext cx="159385" cy="521334"/>
          </a:xfrm>
          <a:custGeom>
            <a:avLst/>
            <a:gdLst/>
            <a:ahLst/>
            <a:cxnLst/>
            <a:rect l="l" t="t" r="r" b="b"/>
            <a:pathLst>
              <a:path w="159384" h="521334">
                <a:moveTo>
                  <a:pt x="159073" y="520930"/>
                </a:moveTo>
                <a:lnTo>
                  <a:pt x="0" y="520930"/>
                </a:lnTo>
                <a:lnTo>
                  <a:pt x="0" y="0"/>
                </a:lnTo>
                <a:lnTo>
                  <a:pt x="159073" y="0"/>
                </a:lnTo>
                <a:lnTo>
                  <a:pt x="159073" y="520930"/>
                </a:lnTo>
                <a:close/>
              </a:path>
            </a:pathLst>
          </a:custGeom>
          <a:solidFill>
            <a:srgbClr val="E900ED"/>
          </a:solidFill>
        </p:spPr>
        <p:txBody>
          <a:bodyPr wrap="square" lIns="0" tIns="0" rIns="0" bIns="0" rtlCol="0"/>
          <a:lstStyle/>
          <a:p>
            <a:endParaRPr/>
          </a:p>
        </p:txBody>
      </p:sp>
      <p:sp>
        <p:nvSpPr>
          <p:cNvPr id="83" name="bg object 83"/>
          <p:cNvSpPr/>
          <p:nvPr/>
        </p:nvSpPr>
        <p:spPr>
          <a:xfrm>
            <a:off x="12861561" y="8272632"/>
            <a:ext cx="159385" cy="420370"/>
          </a:xfrm>
          <a:custGeom>
            <a:avLst/>
            <a:gdLst/>
            <a:ahLst/>
            <a:cxnLst/>
            <a:rect l="l" t="t" r="r" b="b"/>
            <a:pathLst>
              <a:path w="159384" h="420370">
                <a:moveTo>
                  <a:pt x="159103" y="420105"/>
                </a:moveTo>
                <a:lnTo>
                  <a:pt x="0" y="420105"/>
                </a:lnTo>
                <a:lnTo>
                  <a:pt x="0" y="0"/>
                </a:lnTo>
                <a:lnTo>
                  <a:pt x="159103" y="0"/>
                </a:lnTo>
                <a:lnTo>
                  <a:pt x="159103" y="420105"/>
                </a:lnTo>
                <a:close/>
              </a:path>
            </a:pathLst>
          </a:custGeom>
          <a:solidFill>
            <a:srgbClr val="E900ED"/>
          </a:solidFill>
        </p:spPr>
        <p:txBody>
          <a:bodyPr wrap="square" lIns="0" tIns="0" rIns="0" bIns="0" rtlCol="0"/>
          <a:lstStyle/>
          <a:p>
            <a:endParaRPr/>
          </a:p>
        </p:txBody>
      </p:sp>
      <p:sp>
        <p:nvSpPr>
          <p:cNvPr id="84" name="bg object 84"/>
          <p:cNvSpPr/>
          <p:nvPr/>
        </p:nvSpPr>
        <p:spPr>
          <a:xfrm>
            <a:off x="12798262" y="7457630"/>
            <a:ext cx="981075" cy="1188085"/>
          </a:xfrm>
          <a:custGeom>
            <a:avLst/>
            <a:gdLst/>
            <a:ahLst/>
            <a:cxnLst/>
            <a:rect l="l" t="t" r="r" b="b"/>
            <a:pathLst>
              <a:path w="981075" h="1188084">
                <a:moveTo>
                  <a:pt x="236824" y="480658"/>
                </a:moveTo>
                <a:lnTo>
                  <a:pt x="45634" y="480658"/>
                </a:lnTo>
                <a:lnTo>
                  <a:pt x="84964" y="479997"/>
                </a:lnTo>
                <a:lnTo>
                  <a:pt x="127083" y="477606"/>
                </a:lnTo>
                <a:lnTo>
                  <a:pt x="171724" y="473165"/>
                </a:lnTo>
                <a:lnTo>
                  <a:pt x="218622" y="466355"/>
                </a:lnTo>
                <a:lnTo>
                  <a:pt x="267510" y="456855"/>
                </a:lnTo>
                <a:lnTo>
                  <a:pt x="318120" y="444347"/>
                </a:lnTo>
                <a:lnTo>
                  <a:pt x="370188" y="428510"/>
                </a:lnTo>
                <a:lnTo>
                  <a:pt x="423445" y="409025"/>
                </a:lnTo>
                <a:lnTo>
                  <a:pt x="477626" y="385572"/>
                </a:lnTo>
                <a:lnTo>
                  <a:pt x="532464" y="357831"/>
                </a:lnTo>
                <a:lnTo>
                  <a:pt x="586153" y="326391"/>
                </a:lnTo>
                <a:lnTo>
                  <a:pt x="635736" y="293164"/>
                </a:lnTo>
                <a:lnTo>
                  <a:pt x="681335" y="258602"/>
                </a:lnTo>
                <a:lnTo>
                  <a:pt x="723070" y="223159"/>
                </a:lnTo>
                <a:lnTo>
                  <a:pt x="761063" y="187285"/>
                </a:lnTo>
                <a:lnTo>
                  <a:pt x="795436" y="151434"/>
                </a:lnTo>
                <a:lnTo>
                  <a:pt x="826310" y="116058"/>
                </a:lnTo>
                <a:lnTo>
                  <a:pt x="853807" y="81608"/>
                </a:lnTo>
                <a:lnTo>
                  <a:pt x="878047" y="48537"/>
                </a:lnTo>
                <a:lnTo>
                  <a:pt x="899154" y="17298"/>
                </a:lnTo>
                <a:lnTo>
                  <a:pt x="745227" y="17298"/>
                </a:lnTo>
                <a:lnTo>
                  <a:pt x="741533" y="13340"/>
                </a:lnTo>
                <a:lnTo>
                  <a:pt x="741533" y="3957"/>
                </a:lnTo>
                <a:lnTo>
                  <a:pt x="745498" y="0"/>
                </a:lnTo>
                <a:lnTo>
                  <a:pt x="922550" y="0"/>
                </a:lnTo>
                <a:lnTo>
                  <a:pt x="926245" y="3957"/>
                </a:lnTo>
                <a:lnTo>
                  <a:pt x="926245" y="34102"/>
                </a:lnTo>
                <a:lnTo>
                  <a:pt x="908789" y="34105"/>
                </a:lnTo>
                <a:lnTo>
                  <a:pt x="887184" y="65620"/>
                </a:lnTo>
                <a:lnTo>
                  <a:pt x="862498" y="98803"/>
                </a:lnTo>
                <a:lnTo>
                  <a:pt x="834619" y="133226"/>
                </a:lnTo>
                <a:lnTo>
                  <a:pt x="803434" y="168463"/>
                </a:lnTo>
                <a:lnTo>
                  <a:pt x="768831" y="204089"/>
                </a:lnTo>
                <a:lnTo>
                  <a:pt x="730698" y="239677"/>
                </a:lnTo>
                <a:lnTo>
                  <a:pt x="688920" y="274804"/>
                </a:lnTo>
                <a:lnTo>
                  <a:pt x="643386" y="309042"/>
                </a:lnTo>
                <a:lnTo>
                  <a:pt x="593983" y="341967"/>
                </a:lnTo>
                <a:lnTo>
                  <a:pt x="540598" y="373152"/>
                </a:lnTo>
                <a:lnTo>
                  <a:pt x="485206" y="401214"/>
                </a:lnTo>
                <a:lnTo>
                  <a:pt x="430474" y="424968"/>
                </a:lnTo>
                <a:lnTo>
                  <a:pt x="376667" y="444734"/>
                </a:lnTo>
                <a:lnTo>
                  <a:pt x="324048" y="460831"/>
                </a:lnTo>
                <a:lnTo>
                  <a:pt x="272880" y="473576"/>
                </a:lnTo>
                <a:lnTo>
                  <a:pt x="236824" y="480658"/>
                </a:lnTo>
                <a:close/>
              </a:path>
              <a:path w="981075" h="1188084">
                <a:moveTo>
                  <a:pt x="922329" y="188063"/>
                </a:moveTo>
                <a:lnTo>
                  <a:pt x="912970" y="188063"/>
                </a:lnTo>
                <a:lnTo>
                  <a:pt x="909005" y="184105"/>
                </a:lnTo>
                <a:lnTo>
                  <a:pt x="909005" y="34105"/>
                </a:lnTo>
                <a:lnTo>
                  <a:pt x="908791" y="34102"/>
                </a:lnTo>
                <a:lnTo>
                  <a:pt x="926245" y="34102"/>
                </a:lnTo>
                <a:lnTo>
                  <a:pt x="926245" y="184357"/>
                </a:lnTo>
                <a:lnTo>
                  <a:pt x="922329" y="188063"/>
                </a:lnTo>
                <a:close/>
              </a:path>
              <a:path w="981075" h="1188084">
                <a:moveTo>
                  <a:pt x="976740" y="1187663"/>
                </a:moveTo>
                <a:lnTo>
                  <a:pt x="808036" y="1187663"/>
                </a:lnTo>
                <a:lnTo>
                  <a:pt x="804121" y="1183956"/>
                </a:lnTo>
                <a:lnTo>
                  <a:pt x="804121" y="338061"/>
                </a:lnTo>
                <a:lnTo>
                  <a:pt x="807815" y="334107"/>
                </a:lnTo>
                <a:lnTo>
                  <a:pt x="976740" y="334107"/>
                </a:lnTo>
                <a:lnTo>
                  <a:pt x="980705" y="338061"/>
                </a:lnTo>
                <a:lnTo>
                  <a:pt x="980491" y="341967"/>
                </a:lnTo>
                <a:lnTo>
                  <a:pt x="980434" y="351653"/>
                </a:lnTo>
                <a:lnTo>
                  <a:pt x="821582" y="351653"/>
                </a:lnTo>
                <a:lnTo>
                  <a:pt x="821582" y="1170364"/>
                </a:lnTo>
                <a:lnTo>
                  <a:pt x="980434" y="1170364"/>
                </a:lnTo>
                <a:lnTo>
                  <a:pt x="980434" y="1183709"/>
                </a:lnTo>
                <a:lnTo>
                  <a:pt x="976740" y="1187663"/>
                </a:lnTo>
                <a:close/>
              </a:path>
              <a:path w="981075" h="1188084">
                <a:moveTo>
                  <a:pt x="980434" y="1170364"/>
                </a:moveTo>
                <a:lnTo>
                  <a:pt x="963194" y="1170364"/>
                </a:lnTo>
                <a:lnTo>
                  <a:pt x="963194" y="351653"/>
                </a:lnTo>
                <a:lnTo>
                  <a:pt x="980434" y="351653"/>
                </a:lnTo>
                <a:lnTo>
                  <a:pt x="980434" y="1170364"/>
                </a:lnTo>
                <a:close/>
              </a:path>
              <a:path w="981075" h="1188084">
                <a:moveTo>
                  <a:pt x="48034" y="498195"/>
                </a:moveTo>
                <a:lnTo>
                  <a:pt x="8619" y="497454"/>
                </a:lnTo>
                <a:lnTo>
                  <a:pt x="0" y="493253"/>
                </a:lnTo>
                <a:lnTo>
                  <a:pt x="490" y="483368"/>
                </a:lnTo>
                <a:lnTo>
                  <a:pt x="4675" y="479908"/>
                </a:lnTo>
                <a:lnTo>
                  <a:pt x="9360" y="479908"/>
                </a:lnTo>
                <a:lnTo>
                  <a:pt x="45634" y="480658"/>
                </a:lnTo>
                <a:lnTo>
                  <a:pt x="236824" y="480658"/>
                </a:lnTo>
                <a:lnTo>
                  <a:pt x="223427" y="483289"/>
                </a:lnTo>
                <a:lnTo>
                  <a:pt x="175953" y="490289"/>
                </a:lnTo>
                <a:lnTo>
                  <a:pt x="130720" y="494894"/>
                </a:lnTo>
                <a:lnTo>
                  <a:pt x="87993" y="497423"/>
                </a:lnTo>
                <a:lnTo>
                  <a:pt x="48034" y="498195"/>
                </a:lnTo>
                <a:close/>
              </a:path>
              <a:path w="981075" h="1188084">
                <a:moveTo>
                  <a:pt x="708785" y="1187663"/>
                </a:moveTo>
                <a:lnTo>
                  <a:pt x="540081" y="1187663"/>
                </a:lnTo>
                <a:lnTo>
                  <a:pt x="536165" y="1183956"/>
                </a:lnTo>
                <a:lnTo>
                  <a:pt x="536165" y="520189"/>
                </a:lnTo>
                <a:lnTo>
                  <a:pt x="539860" y="516235"/>
                </a:lnTo>
                <a:lnTo>
                  <a:pt x="708785" y="516235"/>
                </a:lnTo>
                <a:lnTo>
                  <a:pt x="712725" y="520189"/>
                </a:lnTo>
                <a:lnTo>
                  <a:pt x="712479" y="524884"/>
                </a:lnTo>
                <a:lnTo>
                  <a:pt x="712479" y="533781"/>
                </a:lnTo>
                <a:lnTo>
                  <a:pt x="553627" y="533781"/>
                </a:lnTo>
                <a:lnTo>
                  <a:pt x="553627" y="1170364"/>
                </a:lnTo>
                <a:lnTo>
                  <a:pt x="712479" y="1170364"/>
                </a:lnTo>
                <a:lnTo>
                  <a:pt x="712479" y="1183709"/>
                </a:lnTo>
                <a:lnTo>
                  <a:pt x="708785" y="1187663"/>
                </a:lnTo>
                <a:close/>
              </a:path>
              <a:path w="981075" h="1188084">
                <a:moveTo>
                  <a:pt x="712479" y="1170364"/>
                </a:moveTo>
                <a:lnTo>
                  <a:pt x="695239" y="1170364"/>
                </a:lnTo>
                <a:lnTo>
                  <a:pt x="695239" y="533781"/>
                </a:lnTo>
                <a:lnTo>
                  <a:pt x="712479" y="533781"/>
                </a:lnTo>
                <a:lnTo>
                  <a:pt x="712479" y="1170364"/>
                </a:lnTo>
                <a:close/>
              </a:path>
              <a:path w="981075" h="1188084">
                <a:moveTo>
                  <a:pt x="440854" y="1187663"/>
                </a:moveTo>
                <a:lnTo>
                  <a:pt x="272151" y="1187663"/>
                </a:lnTo>
                <a:lnTo>
                  <a:pt x="268186" y="1183956"/>
                </a:lnTo>
                <a:lnTo>
                  <a:pt x="268186" y="653387"/>
                </a:lnTo>
                <a:lnTo>
                  <a:pt x="271880" y="649433"/>
                </a:lnTo>
                <a:lnTo>
                  <a:pt x="440854" y="649433"/>
                </a:lnTo>
                <a:lnTo>
                  <a:pt x="444770" y="653387"/>
                </a:lnTo>
                <a:lnTo>
                  <a:pt x="444548" y="658082"/>
                </a:lnTo>
                <a:lnTo>
                  <a:pt x="444548" y="666979"/>
                </a:lnTo>
                <a:lnTo>
                  <a:pt x="285696" y="666979"/>
                </a:lnTo>
                <a:lnTo>
                  <a:pt x="285696" y="1170364"/>
                </a:lnTo>
                <a:lnTo>
                  <a:pt x="444548" y="1170364"/>
                </a:lnTo>
                <a:lnTo>
                  <a:pt x="444548" y="1183709"/>
                </a:lnTo>
                <a:lnTo>
                  <a:pt x="440854" y="1187663"/>
                </a:lnTo>
                <a:close/>
              </a:path>
              <a:path w="981075" h="1188084">
                <a:moveTo>
                  <a:pt x="444548" y="1170364"/>
                </a:moveTo>
                <a:lnTo>
                  <a:pt x="427309" y="1170364"/>
                </a:lnTo>
                <a:lnTo>
                  <a:pt x="427309" y="666979"/>
                </a:lnTo>
                <a:lnTo>
                  <a:pt x="444548" y="666979"/>
                </a:lnTo>
                <a:lnTo>
                  <a:pt x="444548" y="1170364"/>
                </a:lnTo>
                <a:close/>
              </a:path>
              <a:path w="981075" h="1188084">
                <a:moveTo>
                  <a:pt x="172899" y="1187663"/>
                </a:moveTo>
                <a:lnTo>
                  <a:pt x="4197" y="1187663"/>
                </a:lnTo>
                <a:lnTo>
                  <a:pt x="253" y="1183956"/>
                </a:lnTo>
                <a:lnTo>
                  <a:pt x="252" y="754213"/>
                </a:lnTo>
                <a:lnTo>
                  <a:pt x="3947" y="750259"/>
                </a:lnTo>
                <a:lnTo>
                  <a:pt x="172899" y="750259"/>
                </a:lnTo>
                <a:lnTo>
                  <a:pt x="176844" y="754213"/>
                </a:lnTo>
                <a:lnTo>
                  <a:pt x="176593" y="758908"/>
                </a:lnTo>
                <a:lnTo>
                  <a:pt x="176593" y="767804"/>
                </a:lnTo>
                <a:lnTo>
                  <a:pt x="17742" y="767804"/>
                </a:lnTo>
                <a:lnTo>
                  <a:pt x="17741" y="1170364"/>
                </a:lnTo>
                <a:lnTo>
                  <a:pt x="176593" y="1170364"/>
                </a:lnTo>
                <a:lnTo>
                  <a:pt x="176593" y="1183709"/>
                </a:lnTo>
                <a:lnTo>
                  <a:pt x="172899" y="1187663"/>
                </a:lnTo>
                <a:close/>
              </a:path>
              <a:path w="981075" h="1188084">
                <a:moveTo>
                  <a:pt x="176593" y="1170364"/>
                </a:moveTo>
                <a:lnTo>
                  <a:pt x="159353" y="1170364"/>
                </a:lnTo>
                <a:lnTo>
                  <a:pt x="159355" y="767804"/>
                </a:lnTo>
                <a:lnTo>
                  <a:pt x="176593" y="767804"/>
                </a:lnTo>
                <a:lnTo>
                  <a:pt x="176593" y="1170364"/>
                </a:lnTo>
                <a:close/>
              </a:path>
            </a:pathLst>
          </a:custGeom>
          <a:solidFill>
            <a:srgbClr val="FFFFFF"/>
          </a:solidFill>
        </p:spPr>
        <p:txBody>
          <a:bodyPr wrap="square" lIns="0" tIns="0" rIns="0" bIns="0" rtlCol="0"/>
          <a:lstStyle/>
          <a:p>
            <a:endParaRPr/>
          </a:p>
        </p:txBody>
      </p:sp>
      <p:sp>
        <p:nvSpPr>
          <p:cNvPr id="85" name="bg object 85"/>
          <p:cNvSpPr/>
          <p:nvPr/>
        </p:nvSpPr>
        <p:spPr>
          <a:xfrm>
            <a:off x="14504812" y="7558774"/>
            <a:ext cx="919480" cy="923925"/>
          </a:xfrm>
          <a:custGeom>
            <a:avLst/>
            <a:gdLst/>
            <a:ahLst/>
            <a:cxnLst/>
            <a:rect l="l" t="t" r="r" b="b"/>
            <a:pathLst>
              <a:path w="919480" h="923925">
                <a:moveTo>
                  <a:pt x="459649" y="923662"/>
                </a:moveTo>
                <a:lnTo>
                  <a:pt x="412661" y="921277"/>
                </a:lnTo>
                <a:lnTo>
                  <a:pt x="367029" y="914277"/>
                </a:lnTo>
                <a:lnTo>
                  <a:pt x="322983" y="902894"/>
                </a:lnTo>
                <a:lnTo>
                  <a:pt x="280756" y="887361"/>
                </a:lnTo>
                <a:lnTo>
                  <a:pt x="240577" y="867910"/>
                </a:lnTo>
                <a:lnTo>
                  <a:pt x="202679" y="844774"/>
                </a:lnTo>
                <a:lnTo>
                  <a:pt x="167292" y="818184"/>
                </a:lnTo>
                <a:lnTo>
                  <a:pt x="134648" y="788374"/>
                </a:lnTo>
                <a:lnTo>
                  <a:pt x="104979" y="755575"/>
                </a:lnTo>
                <a:lnTo>
                  <a:pt x="78515" y="720021"/>
                </a:lnTo>
                <a:lnTo>
                  <a:pt x="55488" y="681942"/>
                </a:lnTo>
                <a:lnTo>
                  <a:pt x="36129" y="641573"/>
                </a:lnTo>
                <a:lnTo>
                  <a:pt x="20669" y="599145"/>
                </a:lnTo>
                <a:lnTo>
                  <a:pt x="9340" y="554890"/>
                </a:lnTo>
                <a:lnTo>
                  <a:pt x="2373" y="509041"/>
                </a:lnTo>
                <a:lnTo>
                  <a:pt x="0" y="461831"/>
                </a:lnTo>
                <a:lnTo>
                  <a:pt x="2373" y="414620"/>
                </a:lnTo>
                <a:lnTo>
                  <a:pt x="9340" y="368771"/>
                </a:lnTo>
                <a:lnTo>
                  <a:pt x="20669" y="324517"/>
                </a:lnTo>
                <a:lnTo>
                  <a:pt x="36129" y="282088"/>
                </a:lnTo>
                <a:lnTo>
                  <a:pt x="55488" y="241719"/>
                </a:lnTo>
                <a:lnTo>
                  <a:pt x="78515" y="203641"/>
                </a:lnTo>
                <a:lnTo>
                  <a:pt x="104979" y="168086"/>
                </a:lnTo>
                <a:lnTo>
                  <a:pt x="134648" y="135287"/>
                </a:lnTo>
                <a:lnTo>
                  <a:pt x="167292" y="105477"/>
                </a:lnTo>
                <a:lnTo>
                  <a:pt x="202679" y="78888"/>
                </a:lnTo>
                <a:lnTo>
                  <a:pt x="240577" y="55751"/>
                </a:lnTo>
                <a:lnTo>
                  <a:pt x="280756" y="36300"/>
                </a:lnTo>
                <a:lnTo>
                  <a:pt x="322983" y="20767"/>
                </a:lnTo>
                <a:lnTo>
                  <a:pt x="367029" y="9385"/>
                </a:lnTo>
                <a:lnTo>
                  <a:pt x="412661" y="2384"/>
                </a:lnTo>
                <a:lnTo>
                  <a:pt x="459649" y="0"/>
                </a:lnTo>
                <a:lnTo>
                  <a:pt x="506636" y="2383"/>
                </a:lnTo>
                <a:lnTo>
                  <a:pt x="552268" y="9382"/>
                </a:lnTo>
                <a:lnTo>
                  <a:pt x="596314" y="20763"/>
                </a:lnTo>
                <a:lnTo>
                  <a:pt x="638542" y="36295"/>
                </a:lnTo>
                <a:lnTo>
                  <a:pt x="678720" y="55745"/>
                </a:lnTo>
                <a:lnTo>
                  <a:pt x="716619" y="78881"/>
                </a:lnTo>
                <a:lnTo>
                  <a:pt x="752005" y="105470"/>
                </a:lnTo>
                <a:lnTo>
                  <a:pt x="784649" y="135281"/>
                </a:lnTo>
                <a:lnTo>
                  <a:pt x="814318" y="168079"/>
                </a:lnTo>
                <a:lnTo>
                  <a:pt x="840782" y="203634"/>
                </a:lnTo>
                <a:lnTo>
                  <a:pt x="863809" y="241713"/>
                </a:lnTo>
                <a:lnTo>
                  <a:pt x="883168" y="282083"/>
                </a:lnTo>
                <a:lnTo>
                  <a:pt x="898628" y="324513"/>
                </a:lnTo>
                <a:lnTo>
                  <a:pt x="909957" y="368768"/>
                </a:lnTo>
                <a:lnTo>
                  <a:pt x="916924" y="414619"/>
                </a:lnTo>
                <a:lnTo>
                  <a:pt x="919298" y="461831"/>
                </a:lnTo>
                <a:lnTo>
                  <a:pt x="916607" y="511885"/>
                </a:lnTo>
                <a:lnTo>
                  <a:pt x="908737" y="560401"/>
                </a:lnTo>
                <a:lnTo>
                  <a:pt x="895991" y="607095"/>
                </a:lnTo>
                <a:lnTo>
                  <a:pt x="878675" y="651683"/>
                </a:lnTo>
                <a:lnTo>
                  <a:pt x="857091" y="693883"/>
                </a:lnTo>
                <a:lnTo>
                  <a:pt x="631451" y="612970"/>
                </a:lnTo>
                <a:lnTo>
                  <a:pt x="496068" y="564561"/>
                </a:lnTo>
                <a:lnTo>
                  <a:pt x="624778" y="892752"/>
                </a:lnTo>
                <a:lnTo>
                  <a:pt x="585489" y="905923"/>
                </a:lnTo>
                <a:lnTo>
                  <a:pt x="544758" y="915622"/>
                </a:lnTo>
                <a:lnTo>
                  <a:pt x="502755" y="921613"/>
                </a:lnTo>
                <a:lnTo>
                  <a:pt x="459649" y="923662"/>
                </a:lnTo>
                <a:close/>
              </a:path>
            </a:pathLst>
          </a:custGeom>
          <a:solidFill>
            <a:srgbClr val="E900ED"/>
          </a:solidFill>
        </p:spPr>
        <p:txBody>
          <a:bodyPr wrap="square" lIns="0" tIns="0" rIns="0" bIns="0" rtlCol="0"/>
          <a:lstStyle/>
          <a:p>
            <a:endParaRPr/>
          </a:p>
        </p:txBody>
      </p:sp>
      <p:sp>
        <p:nvSpPr>
          <p:cNvPr id="86" name="bg object 86"/>
          <p:cNvSpPr/>
          <p:nvPr/>
        </p:nvSpPr>
        <p:spPr>
          <a:xfrm>
            <a:off x="14693693" y="7733085"/>
            <a:ext cx="1000125" cy="962660"/>
          </a:xfrm>
          <a:custGeom>
            <a:avLst/>
            <a:gdLst/>
            <a:ahLst/>
            <a:cxnLst/>
            <a:rect l="l" t="t" r="r" b="b"/>
            <a:pathLst>
              <a:path w="1000125" h="962659">
                <a:moveTo>
                  <a:pt x="596955" y="946401"/>
                </a:moveTo>
                <a:lnTo>
                  <a:pt x="593110" y="945719"/>
                </a:lnTo>
                <a:lnTo>
                  <a:pt x="589264" y="944810"/>
                </a:lnTo>
                <a:lnTo>
                  <a:pt x="586097" y="942310"/>
                </a:lnTo>
                <a:lnTo>
                  <a:pt x="584740" y="938674"/>
                </a:lnTo>
                <a:lnTo>
                  <a:pt x="350844" y="342748"/>
                </a:lnTo>
                <a:lnTo>
                  <a:pt x="349260" y="338657"/>
                </a:lnTo>
                <a:lnTo>
                  <a:pt x="350165" y="333884"/>
                </a:lnTo>
                <a:lnTo>
                  <a:pt x="356499" y="327520"/>
                </a:lnTo>
                <a:lnTo>
                  <a:pt x="361249" y="326384"/>
                </a:lnTo>
                <a:lnTo>
                  <a:pt x="365321" y="327975"/>
                </a:lnTo>
                <a:lnTo>
                  <a:pt x="448990" y="357975"/>
                </a:lnTo>
                <a:lnTo>
                  <a:pt x="381155" y="357975"/>
                </a:lnTo>
                <a:lnTo>
                  <a:pt x="599443" y="913900"/>
                </a:lnTo>
                <a:lnTo>
                  <a:pt x="630325" y="913900"/>
                </a:lnTo>
                <a:lnTo>
                  <a:pt x="603515" y="942310"/>
                </a:lnTo>
                <a:lnTo>
                  <a:pt x="600801" y="945265"/>
                </a:lnTo>
                <a:lnTo>
                  <a:pt x="596955" y="946401"/>
                </a:lnTo>
                <a:close/>
              </a:path>
              <a:path w="1000125" h="962659">
                <a:moveTo>
                  <a:pt x="984219" y="832534"/>
                </a:moveTo>
                <a:lnTo>
                  <a:pt x="979694" y="828216"/>
                </a:lnTo>
                <a:lnTo>
                  <a:pt x="825875" y="686167"/>
                </a:lnTo>
                <a:lnTo>
                  <a:pt x="823613" y="683894"/>
                </a:lnTo>
                <a:lnTo>
                  <a:pt x="822256" y="681166"/>
                </a:lnTo>
                <a:lnTo>
                  <a:pt x="822203" y="677303"/>
                </a:lnTo>
                <a:lnTo>
                  <a:pt x="822029" y="675030"/>
                </a:lnTo>
                <a:lnTo>
                  <a:pt x="823160" y="672075"/>
                </a:lnTo>
                <a:lnTo>
                  <a:pt x="936715" y="557072"/>
                </a:lnTo>
                <a:lnTo>
                  <a:pt x="381155" y="357975"/>
                </a:lnTo>
                <a:lnTo>
                  <a:pt x="448990" y="357975"/>
                </a:lnTo>
                <a:lnTo>
                  <a:pt x="961146" y="541617"/>
                </a:lnTo>
                <a:lnTo>
                  <a:pt x="964765" y="542981"/>
                </a:lnTo>
                <a:lnTo>
                  <a:pt x="967479" y="545935"/>
                </a:lnTo>
                <a:lnTo>
                  <a:pt x="968384" y="549799"/>
                </a:lnTo>
                <a:lnTo>
                  <a:pt x="969289" y="553436"/>
                </a:lnTo>
                <a:lnTo>
                  <a:pt x="968158" y="557527"/>
                </a:lnTo>
                <a:lnTo>
                  <a:pt x="849853" y="677303"/>
                </a:lnTo>
                <a:lnTo>
                  <a:pt x="995076" y="811397"/>
                </a:lnTo>
                <a:lnTo>
                  <a:pt x="999600" y="815716"/>
                </a:lnTo>
                <a:lnTo>
                  <a:pt x="1000053" y="822989"/>
                </a:lnTo>
                <a:lnTo>
                  <a:pt x="991457" y="832080"/>
                </a:lnTo>
                <a:lnTo>
                  <a:pt x="984219" y="832534"/>
                </a:lnTo>
                <a:close/>
              </a:path>
              <a:path w="1000125" h="962659">
                <a:moveTo>
                  <a:pt x="630325" y="913900"/>
                </a:moveTo>
                <a:lnTo>
                  <a:pt x="599443" y="913900"/>
                </a:lnTo>
                <a:lnTo>
                  <a:pt x="715034" y="791397"/>
                </a:lnTo>
                <a:lnTo>
                  <a:pt x="722273" y="791169"/>
                </a:lnTo>
                <a:lnTo>
                  <a:pt x="752078" y="819579"/>
                </a:lnTo>
                <a:lnTo>
                  <a:pt x="719332" y="819579"/>
                </a:lnTo>
                <a:lnTo>
                  <a:pt x="630325" y="913900"/>
                </a:lnTo>
                <a:close/>
              </a:path>
              <a:path w="1000125" h="962659">
                <a:moveTo>
                  <a:pt x="876092" y="962083"/>
                </a:moveTo>
                <a:lnTo>
                  <a:pt x="872926" y="961629"/>
                </a:lnTo>
                <a:lnTo>
                  <a:pt x="870211" y="961629"/>
                </a:lnTo>
                <a:lnTo>
                  <a:pt x="867497" y="960492"/>
                </a:lnTo>
                <a:lnTo>
                  <a:pt x="865234" y="958447"/>
                </a:lnTo>
                <a:lnTo>
                  <a:pt x="719332" y="819579"/>
                </a:lnTo>
                <a:lnTo>
                  <a:pt x="752078" y="819579"/>
                </a:lnTo>
                <a:lnTo>
                  <a:pt x="885367" y="946628"/>
                </a:lnTo>
                <a:lnTo>
                  <a:pt x="885593" y="953901"/>
                </a:lnTo>
                <a:lnTo>
                  <a:pt x="881295" y="958447"/>
                </a:lnTo>
                <a:lnTo>
                  <a:pt x="879033" y="960947"/>
                </a:lnTo>
                <a:lnTo>
                  <a:pt x="876092" y="962083"/>
                </a:lnTo>
                <a:close/>
              </a:path>
              <a:path w="1000125" h="962659">
                <a:moveTo>
                  <a:pt x="273708" y="275473"/>
                </a:moveTo>
                <a:lnTo>
                  <a:pt x="267827" y="275473"/>
                </a:lnTo>
                <a:lnTo>
                  <a:pt x="265112" y="274337"/>
                </a:lnTo>
                <a:lnTo>
                  <a:pt x="262618" y="272064"/>
                </a:lnTo>
                <a:lnTo>
                  <a:pt x="105637" y="118196"/>
                </a:lnTo>
                <a:lnTo>
                  <a:pt x="101113" y="113650"/>
                </a:lnTo>
                <a:lnTo>
                  <a:pt x="101113" y="106605"/>
                </a:lnTo>
                <a:lnTo>
                  <a:pt x="105411" y="102059"/>
                </a:lnTo>
                <a:lnTo>
                  <a:pt x="109935" y="97514"/>
                </a:lnTo>
                <a:lnTo>
                  <a:pt x="116948" y="97514"/>
                </a:lnTo>
                <a:lnTo>
                  <a:pt x="121472" y="101832"/>
                </a:lnTo>
                <a:lnTo>
                  <a:pt x="278684" y="255927"/>
                </a:lnTo>
                <a:lnTo>
                  <a:pt x="283208" y="260473"/>
                </a:lnTo>
                <a:lnTo>
                  <a:pt x="283208" y="267518"/>
                </a:lnTo>
                <a:lnTo>
                  <a:pt x="278911" y="272064"/>
                </a:lnTo>
                <a:lnTo>
                  <a:pt x="276649" y="274337"/>
                </a:lnTo>
                <a:lnTo>
                  <a:pt x="273708" y="275473"/>
                </a:lnTo>
                <a:close/>
              </a:path>
              <a:path w="1000125" h="962659">
                <a:moveTo>
                  <a:pt x="221907" y="421614"/>
                </a:moveTo>
                <a:lnTo>
                  <a:pt x="4974" y="421614"/>
                </a:lnTo>
                <a:lnTo>
                  <a:pt x="0" y="416614"/>
                </a:lnTo>
                <a:lnTo>
                  <a:pt x="0" y="403886"/>
                </a:lnTo>
                <a:lnTo>
                  <a:pt x="4974" y="398886"/>
                </a:lnTo>
                <a:lnTo>
                  <a:pt x="222133" y="398886"/>
                </a:lnTo>
                <a:lnTo>
                  <a:pt x="227110" y="403886"/>
                </a:lnTo>
                <a:lnTo>
                  <a:pt x="227110" y="416614"/>
                </a:lnTo>
                <a:lnTo>
                  <a:pt x="221907" y="421614"/>
                </a:lnTo>
                <a:close/>
              </a:path>
              <a:path w="1000125" h="962659">
                <a:moveTo>
                  <a:pt x="410562" y="220244"/>
                </a:moveTo>
                <a:lnTo>
                  <a:pt x="398121" y="220244"/>
                </a:lnTo>
                <a:lnTo>
                  <a:pt x="393144" y="215244"/>
                </a:lnTo>
                <a:lnTo>
                  <a:pt x="393144" y="5006"/>
                </a:lnTo>
                <a:lnTo>
                  <a:pt x="398121" y="0"/>
                </a:lnTo>
                <a:lnTo>
                  <a:pt x="410788" y="0"/>
                </a:lnTo>
                <a:lnTo>
                  <a:pt x="415765" y="5006"/>
                </a:lnTo>
                <a:lnTo>
                  <a:pt x="415765" y="215017"/>
                </a:lnTo>
                <a:lnTo>
                  <a:pt x="410562" y="220244"/>
                </a:lnTo>
                <a:close/>
              </a:path>
            </a:pathLst>
          </a:custGeom>
          <a:solidFill>
            <a:srgbClr val="FFFFFF"/>
          </a:solidFill>
        </p:spPr>
        <p:txBody>
          <a:bodyPr wrap="square" lIns="0" tIns="0" rIns="0" bIns="0" rtlCol="0"/>
          <a:lstStyle/>
          <a:p>
            <a:endParaRPr/>
          </a:p>
        </p:txBody>
      </p:sp>
      <p:sp>
        <p:nvSpPr>
          <p:cNvPr id="87" name="bg object 87"/>
          <p:cNvSpPr/>
          <p:nvPr/>
        </p:nvSpPr>
        <p:spPr>
          <a:xfrm>
            <a:off x="9347497" y="1551316"/>
            <a:ext cx="677545" cy="1165860"/>
          </a:xfrm>
          <a:custGeom>
            <a:avLst/>
            <a:gdLst/>
            <a:ahLst/>
            <a:cxnLst/>
            <a:rect l="l" t="t" r="r" b="b"/>
            <a:pathLst>
              <a:path w="677545" h="1165860">
                <a:moveTo>
                  <a:pt x="305433" y="820530"/>
                </a:moveTo>
                <a:lnTo>
                  <a:pt x="3562" y="102466"/>
                </a:lnTo>
                <a:lnTo>
                  <a:pt x="0" y="86012"/>
                </a:lnTo>
                <a:lnTo>
                  <a:pt x="2326" y="70307"/>
                </a:lnTo>
                <a:lnTo>
                  <a:pt x="9970" y="56941"/>
                </a:lnTo>
                <a:lnTo>
                  <a:pt x="22364" y="47501"/>
                </a:lnTo>
                <a:lnTo>
                  <a:pt x="117995" y="3401"/>
                </a:lnTo>
                <a:lnTo>
                  <a:pt x="133267" y="0"/>
                </a:lnTo>
                <a:lnTo>
                  <a:pt x="148360" y="2802"/>
                </a:lnTo>
                <a:lnTo>
                  <a:pt x="161660" y="11177"/>
                </a:lnTo>
                <a:lnTo>
                  <a:pt x="171551" y="24495"/>
                </a:lnTo>
                <a:lnTo>
                  <a:pt x="507853" y="699738"/>
                </a:lnTo>
                <a:lnTo>
                  <a:pt x="305447" y="820214"/>
                </a:lnTo>
                <a:lnTo>
                  <a:pt x="305433" y="820530"/>
                </a:lnTo>
                <a:close/>
              </a:path>
              <a:path w="677545" h="1165860">
                <a:moveTo>
                  <a:pt x="478016" y="1165275"/>
                </a:moveTo>
                <a:lnTo>
                  <a:pt x="462368" y="1161830"/>
                </a:lnTo>
                <a:lnTo>
                  <a:pt x="448758" y="1152392"/>
                </a:lnTo>
                <a:lnTo>
                  <a:pt x="439030" y="1137862"/>
                </a:lnTo>
                <a:lnTo>
                  <a:pt x="305550" y="820460"/>
                </a:lnTo>
                <a:lnTo>
                  <a:pt x="507853" y="700057"/>
                </a:lnTo>
                <a:lnTo>
                  <a:pt x="672369" y="1030488"/>
                </a:lnTo>
                <a:lnTo>
                  <a:pt x="677053" y="1047245"/>
                </a:lnTo>
                <a:lnTo>
                  <a:pt x="675294" y="1063643"/>
                </a:lnTo>
                <a:lnTo>
                  <a:pt x="667689" y="1077764"/>
                </a:lnTo>
                <a:lnTo>
                  <a:pt x="654837" y="1087690"/>
                </a:lnTo>
                <a:lnTo>
                  <a:pt x="493859" y="1161830"/>
                </a:lnTo>
                <a:lnTo>
                  <a:pt x="478016" y="1165275"/>
                </a:lnTo>
                <a:close/>
              </a:path>
              <a:path w="677545" h="1165860">
                <a:moveTo>
                  <a:pt x="305550" y="820460"/>
                </a:moveTo>
                <a:lnTo>
                  <a:pt x="305447" y="820214"/>
                </a:lnTo>
                <a:lnTo>
                  <a:pt x="404755" y="761260"/>
                </a:lnTo>
                <a:lnTo>
                  <a:pt x="305550" y="820460"/>
                </a:lnTo>
                <a:close/>
              </a:path>
            </a:pathLst>
          </a:custGeom>
          <a:solidFill>
            <a:srgbClr val="E900ED"/>
          </a:solidFill>
        </p:spPr>
        <p:txBody>
          <a:bodyPr wrap="square" lIns="0" tIns="0" rIns="0" bIns="0" rtlCol="0"/>
          <a:lstStyle/>
          <a:p>
            <a:endParaRPr/>
          </a:p>
        </p:txBody>
      </p:sp>
      <p:sp>
        <p:nvSpPr>
          <p:cNvPr id="88" name="bg object 88"/>
          <p:cNvSpPr/>
          <p:nvPr/>
        </p:nvSpPr>
        <p:spPr>
          <a:xfrm>
            <a:off x="9358630" y="1471076"/>
            <a:ext cx="845185" cy="1577975"/>
          </a:xfrm>
          <a:custGeom>
            <a:avLst/>
            <a:gdLst/>
            <a:ahLst/>
            <a:cxnLst/>
            <a:rect l="l" t="t" r="r" b="b"/>
            <a:pathLst>
              <a:path w="845184" h="1577975">
                <a:moveTo>
                  <a:pt x="508832" y="1231140"/>
                </a:moveTo>
                <a:lnTo>
                  <a:pt x="469971" y="1215536"/>
                </a:lnTo>
                <a:lnTo>
                  <a:pt x="4544" y="120065"/>
                </a:lnTo>
                <a:lnTo>
                  <a:pt x="0" y="99201"/>
                </a:lnTo>
                <a:lnTo>
                  <a:pt x="3107" y="79204"/>
                </a:lnTo>
                <a:lnTo>
                  <a:pt x="13147" y="62143"/>
                </a:lnTo>
                <a:lnTo>
                  <a:pt x="29399" y="50086"/>
                </a:lnTo>
                <a:lnTo>
                  <a:pt x="128540" y="4385"/>
                </a:lnTo>
                <a:lnTo>
                  <a:pt x="148174" y="0"/>
                </a:lnTo>
                <a:lnTo>
                  <a:pt x="167510" y="3551"/>
                </a:lnTo>
                <a:lnTo>
                  <a:pt x="184580" y="14231"/>
                </a:lnTo>
                <a:lnTo>
                  <a:pt x="188933" y="19998"/>
                </a:lnTo>
                <a:lnTo>
                  <a:pt x="149046" y="19998"/>
                </a:lnTo>
                <a:lnTo>
                  <a:pt x="137130" y="22597"/>
                </a:lnTo>
                <a:lnTo>
                  <a:pt x="37678" y="68621"/>
                </a:lnTo>
                <a:lnTo>
                  <a:pt x="27949" y="75951"/>
                </a:lnTo>
                <a:lnTo>
                  <a:pt x="22016" y="86516"/>
                </a:lnTo>
                <a:lnTo>
                  <a:pt x="20328" y="98997"/>
                </a:lnTo>
                <a:lnTo>
                  <a:pt x="23333" y="112076"/>
                </a:lnTo>
                <a:lnTo>
                  <a:pt x="35449" y="141162"/>
                </a:lnTo>
                <a:lnTo>
                  <a:pt x="83292" y="141162"/>
                </a:lnTo>
                <a:lnTo>
                  <a:pt x="43097" y="159697"/>
                </a:lnTo>
                <a:lnTo>
                  <a:pt x="475985" y="1189018"/>
                </a:lnTo>
                <a:lnTo>
                  <a:pt x="504047" y="1212027"/>
                </a:lnTo>
                <a:lnTo>
                  <a:pt x="610447" y="1212027"/>
                </a:lnTo>
                <a:lnTo>
                  <a:pt x="618512" y="1230555"/>
                </a:lnTo>
                <a:lnTo>
                  <a:pt x="515531" y="1230555"/>
                </a:lnTo>
                <a:lnTo>
                  <a:pt x="508832" y="1231140"/>
                </a:lnTo>
                <a:close/>
              </a:path>
              <a:path w="845184" h="1577975">
                <a:moveTo>
                  <a:pt x="83292" y="141162"/>
                </a:moveTo>
                <a:lnTo>
                  <a:pt x="35449" y="141162"/>
                </a:lnTo>
                <a:lnTo>
                  <a:pt x="193553" y="68298"/>
                </a:lnTo>
                <a:lnTo>
                  <a:pt x="179530" y="40173"/>
                </a:lnTo>
                <a:lnTo>
                  <a:pt x="171559" y="29298"/>
                </a:lnTo>
                <a:lnTo>
                  <a:pt x="160960" y="22402"/>
                </a:lnTo>
                <a:lnTo>
                  <a:pt x="149046" y="19998"/>
                </a:lnTo>
                <a:lnTo>
                  <a:pt x="188933" y="19998"/>
                </a:lnTo>
                <a:lnTo>
                  <a:pt x="197413" y="31232"/>
                </a:lnTo>
                <a:lnTo>
                  <a:pt x="224777" y="86197"/>
                </a:lnTo>
                <a:lnTo>
                  <a:pt x="202491" y="86197"/>
                </a:lnTo>
                <a:lnTo>
                  <a:pt x="83292" y="141162"/>
                </a:lnTo>
                <a:close/>
              </a:path>
              <a:path w="845184" h="1577975">
                <a:moveTo>
                  <a:pt x="610447" y="1212027"/>
                </a:moveTo>
                <a:lnTo>
                  <a:pt x="512366" y="1212027"/>
                </a:lnTo>
                <a:lnTo>
                  <a:pt x="519379" y="1208512"/>
                </a:lnTo>
                <a:lnTo>
                  <a:pt x="686733" y="1131497"/>
                </a:lnTo>
                <a:lnTo>
                  <a:pt x="694065" y="1127981"/>
                </a:lnTo>
                <a:lnTo>
                  <a:pt x="699484" y="1121910"/>
                </a:lnTo>
                <a:lnTo>
                  <a:pt x="702321" y="1113920"/>
                </a:lnTo>
                <a:lnTo>
                  <a:pt x="703824" y="1106960"/>
                </a:lnTo>
                <a:lnTo>
                  <a:pt x="703967" y="1099700"/>
                </a:lnTo>
                <a:lnTo>
                  <a:pt x="702729" y="1092440"/>
                </a:lnTo>
                <a:lnTo>
                  <a:pt x="700090" y="1085479"/>
                </a:lnTo>
                <a:lnTo>
                  <a:pt x="202491" y="86197"/>
                </a:lnTo>
                <a:lnTo>
                  <a:pt x="224777" y="86197"/>
                </a:lnTo>
                <a:lnTo>
                  <a:pt x="717963" y="1076851"/>
                </a:lnTo>
                <a:lnTo>
                  <a:pt x="722132" y="1087561"/>
                </a:lnTo>
                <a:lnTo>
                  <a:pt x="724087" y="1098781"/>
                </a:lnTo>
                <a:lnTo>
                  <a:pt x="723777" y="1110061"/>
                </a:lnTo>
                <a:lnTo>
                  <a:pt x="702312" y="1145877"/>
                </a:lnTo>
                <a:lnTo>
                  <a:pt x="735145" y="1184857"/>
                </a:lnTo>
                <a:lnTo>
                  <a:pt x="620374" y="1184857"/>
                </a:lnTo>
                <a:lnTo>
                  <a:pt x="602236" y="1193166"/>
                </a:lnTo>
                <a:lnTo>
                  <a:pt x="610447" y="1212027"/>
                </a:lnTo>
                <a:close/>
              </a:path>
              <a:path w="845184" h="1577975">
                <a:moveTo>
                  <a:pt x="232140" y="469356"/>
                </a:moveTo>
                <a:lnTo>
                  <a:pt x="227683" y="469356"/>
                </a:lnTo>
                <a:lnTo>
                  <a:pt x="224805" y="467439"/>
                </a:lnTo>
                <a:lnTo>
                  <a:pt x="148625" y="296152"/>
                </a:lnTo>
                <a:lnTo>
                  <a:pt x="146706" y="291994"/>
                </a:lnTo>
                <a:lnTo>
                  <a:pt x="148625" y="287524"/>
                </a:lnTo>
                <a:lnTo>
                  <a:pt x="156907" y="283692"/>
                </a:lnTo>
                <a:lnTo>
                  <a:pt x="161376" y="285603"/>
                </a:lnTo>
                <a:lnTo>
                  <a:pt x="163282" y="289761"/>
                </a:lnTo>
                <a:lnTo>
                  <a:pt x="238193" y="458172"/>
                </a:lnTo>
                <a:lnTo>
                  <a:pt x="240109" y="462326"/>
                </a:lnTo>
                <a:lnTo>
                  <a:pt x="238193" y="466800"/>
                </a:lnTo>
                <a:lnTo>
                  <a:pt x="234059" y="468717"/>
                </a:lnTo>
                <a:lnTo>
                  <a:pt x="232140" y="469356"/>
                </a:lnTo>
                <a:close/>
              </a:path>
              <a:path w="845184" h="1577975">
                <a:moveTo>
                  <a:pt x="423739" y="900770"/>
                </a:moveTo>
                <a:lnTo>
                  <a:pt x="419244" y="900770"/>
                </a:lnTo>
                <a:lnTo>
                  <a:pt x="416376" y="898853"/>
                </a:lnTo>
                <a:lnTo>
                  <a:pt x="415132" y="895977"/>
                </a:lnTo>
                <a:lnTo>
                  <a:pt x="253819" y="533589"/>
                </a:lnTo>
                <a:lnTo>
                  <a:pt x="251900" y="529435"/>
                </a:lnTo>
                <a:lnTo>
                  <a:pt x="253819" y="524961"/>
                </a:lnTo>
                <a:lnTo>
                  <a:pt x="262101" y="521126"/>
                </a:lnTo>
                <a:lnTo>
                  <a:pt x="266570" y="523043"/>
                </a:lnTo>
                <a:lnTo>
                  <a:pt x="268476" y="527198"/>
                </a:lnTo>
                <a:lnTo>
                  <a:pt x="429764" y="889585"/>
                </a:lnTo>
                <a:lnTo>
                  <a:pt x="431708" y="893740"/>
                </a:lnTo>
                <a:lnTo>
                  <a:pt x="429764" y="898214"/>
                </a:lnTo>
                <a:lnTo>
                  <a:pt x="425620" y="900131"/>
                </a:lnTo>
                <a:lnTo>
                  <a:pt x="423739" y="900770"/>
                </a:lnTo>
                <a:close/>
              </a:path>
              <a:path w="845184" h="1577975">
                <a:moveTo>
                  <a:pt x="788716" y="1571212"/>
                </a:moveTo>
                <a:lnTo>
                  <a:pt x="702936" y="1374360"/>
                </a:lnTo>
                <a:lnTo>
                  <a:pt x="711542" y="1364633"/>
                </a:lnTo>
                <a:lnTo>
                  <a:pt x="716535" y="1352869"/>
                </a:lnTo>
                <a:lnTo>
                  <a:pt x="696971" y="1308769"/>
                </a:lnTo>
                <a:lnTo>
                  <a:pt x="672653" y="1304375"/>
                </a:lnTo>
                <a:lnTo>
                  <a:pt x="620374" y="1184857"/>
                </a:lnTo>
                <a:lnTo>
                  <a:pt x="735145" y="1184857"/>
                </a:lnTo>
                <a:lnTo>
                  <a:pt x="845114" y="1315240"/>
                </a:lnTo>
                <a:lnTo>
                  <a:pt x="830777" y="1329401"/>
                </a:lnTo>
                <a:lnTo>
                  <a:pt x="812445" y="1352310"/>
                </a:lnTo>
                <a:lnTo>
                  <a:pt x="794107" y="1384087"/>
                </a:lnTo>
                <a:lnTo>
                  <a:pt x="779759" y="1424851"/>
                </a:lnTo>
                <a:lnTo>
                  <a:pt x="774110" y="1466969"/>
                </a:lnTo>
                <a:lnTo>
                  <a:pt x="776069" y="1504143"/>
                </a:lnTo>
                <a:lnTo>
                  <a:pt x="782511" y="1534907"/>
                </a:lnTo>
                <a:lnTo>
                  <a:pt x="790310" y="1557790"/>
                </a:lnTo>
                <a:lnTo>
                  <a:pt x="792191" y="1562584"/>
                </a:lnTo>
                <a:lnTo>
                  <a:pt x="791267" y="1567377"/>
                </a:lnTo>
                <a:lnTo>
                  <a:pt x="788716" y="1571212"/>
                </a:lnTo>
                <a:close/>
              </a:path>
              <a:path w="845184" h="1577975">
                <a:moveTo>
                  <a:pt x="770196" y="1577604"/>
                </a:moveTo>
                <a:lnTo>
                  <a:pt x="765765" y="1576325"/>
                </a:lnTo>
                <a:lnTo>
                  <a:pt x="762227" y="1573449"/>
                </a:lnTo>
                <a:lnTo>
                  <a:pt x="760027" y="1569295"/>
                </a:lnTo>
                <a:lnTo>
                  <a:pt x="750038" y="1550830"/>
                </a:lnTo>
                <a:lnTo>
                  <a:pt x="715631" y="1507549"/>
                </a:lnTo>
                <a:lnTo>
                  <a:pt x="647164" y="1462994"/>
                </a:lnTo>
                <a:lnTo>
                  <a:pt x="607683" y="1451255"/>
                </a:lnTo>
                <a:lnTo>
                  <a:pt x="554421" y="1447221"/>
                </a:lnTo>
                <a:lnTo>
                  <a:pt x="542735" y="1382349"/>
                </a:lnTo>
                <a:lnTo>
                  <a:pt x="525266" y="1284722"/>
                </a:lnTo>
                <a:lnTo>
                  <a:pt x="515531" y="1230555"/>
                </a:lnTo>
                <a:lnTo>
                  <a:pt x="618512" y="1230555"/>
                </a:lnTo>
                <a:lnTo>
                  <a:pt x="653845" y="1311725"/>
                </a:lnTo>
                <a:lnTo>
                  <a:pt x="644646" y="1321422"/>
                </a:lnTo>
                <a:lnTo>
                  <a:pt x="639301" y="1333455"/>
                </a:lnTo>
                <a:lnTo>
                  <a:pt x="649232" y="1370935"/>
                </a:lnTo>
                <a:lnTo>
                  <a:pt x="671726" y="1382539"/>
                </a:lnTo>
                <a:lnTo>
                  <a:pt x="684849" y="1382539"/>
                </a:lnTo>
                <a:lnTo>
                  <a:pt x="770196" y="1577604"/>
                </a:lnTo>
                <a:close/>
              </a:path>
              <a:path w="845184" h="1577975">
                <a:moveTo>
                  <a:pt x="684849" y="1382539"/>
                </a:moveTo>
                <a:lnTo>
                  <a:pt x="671726" y="1382539"/>
                </a:lnTo>
                <a:lnTo>
                  <a:pt x="684766" y="1382349"/>
                </a:lnTo>
                <a:lnTo>
                  <a:pt x="684849" y="1382539"/>
                </a:lnTo>
                <a:close/>
              </a:path>
            </a:pathLst>
          </a:custGeom>
          <a:solidFill>
            <a:srgbClr val="FFFFFF"/>
          </a:solidFill>
        </p:spPr>
        <p:txBody>
          <a:bodyPr wrap="square" lIns="0" tIns="0" rIns="0" bIns="0" rtlCol="0"/>
          <a:lstStyle/>
          <a:p>
            <a:endParaRPr/>
          </a:p>
        </p:txBody>
      </p:sp>
      <p:sp>
        <p:nvSpPr>
          <p:cNvPr id="89" name="bg object 89"/>
          <p:cNvSpPr/>
          <p:nvPr/>
        </p:nvSpPr>
        <p:spPr>
          <a:xfrm>
            <a:off x="0" y="1099405"/>
            <a:ext cx="2236470" cy="1824355"/>
          </a:xfrm>
          <a:custGeom>
            <a:avLst/>
            <a:gdLst/>
            <a:ahLst/>
            <a:cxnLst/>
            <a:rect l="l" t="t" r="r" b="b"/>
            <a:pathLst>
              <a:path w="2236470" h="1824355">
                <a:moveTo>
                  <a:pt x="1873425" y="0"/>
                </a:moveTo>
                <a:lnTo>
                  <a:pt x="1898617" y="8609"/>
                </a:lnTo>
                <a:lnTo>
                  <a:pt x="1905477" y="12032"/>
                </a:lnTo>
                <a:lnTo>
                  <a:pt x="1912338" y="8609"/>
                </a:lnTo>
                <a:lnTo>
                  <a:pt x="1922629" y="8609"/>
                </a:lnTo>
                <a:lnTo>
                  <a:pt x="1934314" y="10641"/>
                </a:lnTo>
                <a:lnTo>
                  <a:pt x="1956397" y="13422"/>
                </a:lnTo>
                <a:lnTo>
                  <a:pt x="1960364" y="15454"/>
                </a:lnTo>
                <a:lnTo>
                  <a:pt x="1970869" y="49359"/>
                </a:lnTo>
                <a:lnTo>
                  <a:pt x="1987807" y="81338"/>
                </a:lnTo>
                <a:lnTo>
                  <a:pt x="1997026" y="114601"/>
                </a:lnTo>
                <a:lnTo>
                  <a:pt x="1984376" y="152356"/>
                </a:lnTo>
                <a:lnTo>
                  <a:pt x="1980946" y="155779"/>
                </a:lnTo>
                <a:lnTo>
                  <a:pt x="1980946" y="169469"/>
                </a:lnTo>
                <a:lnTo>
                  <a:pt x="1988128" y="213641"/>
                </a:lnTo>
                <a:lnTo>
                  <a:pt x="2001207" y="303269"/>
                </a:lnTo>
                <a:lnTo>
                  <a:pt x="2008389" y="347441"/>
                </a:lnTo>
                <a:lnTo>
                  <a:pt x="2010640" y="373698"/>
                </a:lnTo>
                <a:lnTo>
                  <a:pt x="2005816" y="395784"/>
                </a:lnTo>
                <a:lnTo>
                  <a:pt x="1991987" y="413379"/>
                </a:lnTo>
                <a:lnTo>
                  <a:pt x="1960578" y="429903"/>
                </a:lnTo>
                <a:lnTo>
                  <a:pt x="1955218" y="435572"/>
                </a:lnTo>
                <a:lnTo>
                  <a:pt x="1943212" y="450117"/>
                </a:lnTo>
                <a:lnTo>
                  <a:pt x="2004959" y="474075"/>
                </a:lnTo>
                <a:lnTo>
                  <a:pt x="2010587" y="454930"/>
                </a:lnTo>
                <a:lnTo>
                  <a:pt x="2024254" y="449262"/>
                </a:lnTo>
                <a:lnTo>
                  <a:pt x="2056414" y="450117"/>
                </a:lnTo>
                <a:lnTo>
                  <a:pt x="2066705" y="448727"/>
                </a:lnTo>
                <a:lnTo>
                  <a:pt x="2076997" y="449262"/>
                </a:lnTo>
                <a:lnTo>
                  <a:pt x="2097579" y="453540"/>
                </a:lnTo>
                <a:lnTo>
                  <a:pt x="2122771" y="456642"/>
                </a:lnTo>
                <a:lnTo>
                  <a:pt x="2171868" y="464128"/>
                </a:lnTo>
                <a:lnTo>
                  <a:pt x="2207961" y="517298"/>
                </a:lnTo>
                <a:lnTo>
                  <a:pt x="2217374" y="567446"/>
                </a:lnTo>
                <a:lnTo>
                  <a:pt x="2225099" y="617755"/>
                </a:lnTo>
                <a:lnTo>
                  <a:pt x="2230935" y="668304"/>
                </a:lnTo>
                <a:lnTo>
                  <a:pt x="2234680" y="719175"/>
                </a:lnTo>
                <a:lnTo>
                  <a:pt x="2236134" y="770446"/>
                </a:lnTo>
                <a:lnTo>
                  <a:pt x="2235096" y="822198"/>
                </a:lnTo>
                <a:lnTo>
                  <a:pt x="2231364" y="874513"/>
                </a:lnTo>
                <a:lnTo>
                  <a:pt x="1950072" y="936118"/>
                </a:lnTo>
                <a:lnTo>
                  <a:pt x="1959828" y="961841"/>
                </a:lnTo>
                <a:lnTo>
                  <a:pt x="1968940" y="987884"/>
                </a:lnTo>
                <a:lnTo>
                  <a:pt x="1970333" y="1014569"/>
                </a:lnTo>
                <a:lnTo>
                  <a:pt x="1956933" y="1042217"/>
                </a:lnTo>
                <a:lnTo>
                  <a:pt x="1999384" y="1078796"/>
                </a:lnTo>
                <a:lnTo>
                  <a:pt x="2028971" y="1121791"/>
                </a:lnTo>
                <a:lnTo>
                  <a:pt x="2045694" y="1171204"/>
                </a:lnTo>
                <a:lnTo>
                  <a:pt x="2049554" y="1227034"/>
                </a:lnTo>
                <a:lnTo>
                  <a:pt x="2051161" y="1232703"/>
                </a:lnTo>
                <a:lnTo>
                  <a:pt x="2058237" y="1245324"/>
                </a:lnTo>
                <a:lnTo>
                  <a:pt x="2059845" y="1250992"/>
                </a:lnTo>
                <a:lnTo>
                  <a:pt x="2064829" y="1290940"/>
                </a:lnTo>
                <a:lnTo>
                  <a:pt x="2061131" y="1329283"/>
                </a:lnTo>
                <a:lnTo>
                  <a:pt x="2051644" y="1366984"/>
                </a:lnTo>
                <a:lnTo>
                  <a:pt x="2039262" y="1405007"/>
                </a:lnTo>
                <a:lnTo>
                  <a:pt x="2035939" y="1418376"/>
                </a:lnTo>
                <a:lnTo>
                  <a:pt x="2035832" y="1432387"/>
                </a:lnTo>
                <a:lnTo>
                  <a:pt x="2038298" y="1446398"/>
                </a:lnTo>
                <a:lnTo>
                  <a:pt x="2042693" y="1459767"/>
                </a:lnTo>
                <a:lnTo>
                  <a:pt x="2046659" y="1475329"/>
                </a:lnTo>
                <a:lnTo>
                  <a:pt x="2043550" y="1486720"/>
                </a:lnTo>
                <a:lnTo>
                  <a:pt x="2034010" y="1494902"/>
                </a:lnTo>
                <a:lnTo>
                  <a:pt x="2018680" y="1500838"/>
                </a:lnTo>
                <a:lnTo>
                  <a:pt x="1828294" y="1538914"/>
                </a:lnTo>
                <a:lnTo>
                  <a:pt x="1637908" y="1579556"/>
                </a:lnTo>
                <a:lnTo>
                  <a:pt x="1312021" y="1641162"/>
                </a:lnTo>
                <a:lnTo>
                  <a:pt x="1168255" y="1670970"/>
                </a:lnTo>
                <a:lnTo>
                  <a:pt x="927509" y="1722912"/>
                </a:lnTo>
                <a:lnTo>
                  <a:pt x="831536" y="1741961"/>
                </a:lnTo>
                <a:lnTo>
                  <a:pt x="783742" y="1750683"/>
                </a:lnTo>
                <a:lnTo>
                  <a:pt x="733557" y="1758686"/>
                </a:lnTo>
                <a:lnTo>
                  <a:pt x="683011" y="1765252"/>
                </a:lnTo>
                <a:lnTo>
                  <a:pt x="632166" y="1770620"/>
                </a:lnTo>
                <a:lnTo>
                  <a:pt x="581080" y="1775030"/>
                </a:lnTo>
                <a:lnTo>
                  <a:pt x="327012" y="1791614"/>
                </a:lnTo>
                <a:lnTo>
                  <a:pt x="227040" y="1799996"/>
                </a:lnTo>
                <a:lnTo>
                  <a:pt x="127069" y="1810054"/>
                </a:lnTo>
                <a:lnTo>
                  <a:pt x="0" y="1823911"/>
                </a:lnTo>
                <a:lnTo>
                  <a:pt x="0" y="136441"/>
                </a:lnTo>
                <a:lnTo>
                  <a:pt x="73653" y="159201"/>
                </a:lnTo>
                <a:lnTo>
                  <a:pt x="72206" y="144762"/>
                </a:lnTo>
                <a:lnTo>
                  <a:pt x="70223" y="131821"/>
                </a:lnTo>
                <a:lnTo>
                  <a:pt x="416692" y="131821"/>
                </a:lnTo>
                <a:lnTo>
                  <a:pt x="392679" y="158773"/>
                </a:lnTo>
                <a:lnTo>
                  <a:pt x="368666" y="183159"/>
                </a:lnTo>
                <a:lnTo>
                  <a:pt x="381369" y="181180"/>
                </a:lnTo>
                <a:lnTo>
                  <a:pt x="409831" y="179736"/>
                </a:lnTo>
                <a:lnTo>
                  <a:pt x="433415" y="153639"/>
                </a:lnTo>
                <a:lnTo>
                  <a:pt x="444081" y="142677"/>
                </a:lnTo>
                <a:lnTo>
                  <a:pt x="454426" y="135243"/>
                </a:lnTo>
                <a:lnTo>
                  <a:pt x="468308" y="128345"/>
                </a:lnTo>
                <a:lnTo>
                  <a:pt x="483155" y="123692"/>
                </a:lnTo>
                <a:lnTo>
                  <a:pt x="497359" y="122248"/>
                </a:lnTo>
                <a:lnTo>
                  <a:pt x="509312" y="124976"/>
                </a:lnTo>
                <a:lnTo>
                  <a:pt x="525070" y="132195"/>
                </a:lnTo>
                <a:lnTo>
                  <a:pt x="535040" y="133960"/>
                </a:lnTo>
                <a:lnTo>
                  <a:pt x="545009" y="131233"/>
                </a:lnTo>
                <a:lnTo>
                  <a:pt x="560768" y="124976"/>
                </a:lnTo>
                <a:lnTo>
                  <a:pt x="574811" y="122088"/>
                </a:lnTo>
                <a:lnTo>
                  <a:pt x="590784" y="122409"/>
                </a:lnTo>
                <a:lnTo>
                  <a:pt x="608043" y="124013"/>
                </a:lnTo>
                <a:lnTo>
                  <a:pt x="625945" y="124976"/>
                </a:lnTo>
                <a:lnTo>
                  <a:pt x="676210" y="109194"/>
                </a:lnTo>
                <a:lnTo>
                  <a:pt x="727332" y="103680"/>
                </a:lnTo>
                <a:lnTo>
                  <a:pt x="779026" y="104441"/>
                </a:lnTo>
                <a:lnTo>
                  <a:pt x="831006" y="107483"/>
                </a:lnTo>
                <a:lnTo>
                  <a:pt x="882985" y="108814"/>
                </a:lnTo>
                <a:lnTo>
                  <a:pt x="934679" y="104441"/>
                </a:lnTo>
                <a:lnTo>
                  <a:pt x="953225" y="94975"/>
                </a:lnTo>
                <a:lnTo>
                  <a:pt x="969841" y="80055"/>
                </a:lnTo>
                <a:lnTo>
                  <a:pt x="987743" y="72194"/>
                </a:lnTo>
                <a:lnTo>
                  <a:pt x="1010148" y="83905"/>
                </a:lnTo>
                <a:lnTo>
                  <a:pt x="1039574" y="66525"/>
                </a:lnTo>
                <a:lnTo>
                  <a:pt x="1070608" y="55242"/>
                </a:lnTo>
                <a:lnTo>
                  <a:pt x="1102286" y="49733"/>
                </a:lnTo>
                <a:lnTo>
                  <a:pt x="1133641" y="49680"/>
                </a:lnTo>
                <a:lnTo>
                  <a:pt x="1145916" y="51979"/>
                </a:lnTo>
                <a:lnTo>
                  <a:pt x="1157225" y="55242"/>
                </a:lnTo>
                <a:lnTo>
                  <a:pt x="1167892" y="54012"/>
                </a:lnTo>
                <a:lnTo>
                  <a:pt x="1178236" y="42835"/>
                </a:lnTo>
                <a:lnTo>
                  <a:pt x="1178236" y="39412"/>
                </a:lnTo>
                <a:lnTo>
                  <a:pt x="1191958" y="39412"/>
                </a:lnTo>
                <a:lnTo>
                  <a:pt x="1198819" y="42835"/>
                </a:lnTo>
                <a:lnTo>
                  <a:pt x="1219776" y="48129"/>
                </a:lnTo>
                <a:lnTo>
                  <a:pt x="1240412" y="46685"/>
                </a:lnTo>
                <a:lnTo>
                  <a:pt x="1259118" y="43316"/>
                </a:lnTo>
                <a:lnTo>
                  <a:pt x="1274287" y="42835"/>
                </a:lnTo>
                <a:lnTo>
                  <a:pt x="1303445" y="47487"/>
                </a:lnTo>
                <a:lnTo>
                  <a:pt x="1330031" y="44118"/>
                </a:lnTo>
                <a:lnTo>
                  <a:pt x="1355330" y="37541"/>
                </a:lnTo>
                <a:lnTo>
                  <a:pt x="1380629" y="32567"/>
                </a:lnTo>
                <a:lnTo>
                  <a:pt x="1434711" y="28931"/>
                </a:lnTo>
                <a:lnTo>
                  <a:pt x="1544162" y="19091"/>
                </a:lnTo>
                <a:lnTo>
                  <a:pt x="1600173" y="15454"/>
                </a:lnTo>
                <a:lnTo>
                  <a:pt x="1624186" y="15454"/>
                </a:lnTo>
                <a:lnTo>
                  <a:pt x="1685933" y="8609"/>
                </a:lnTo>
                <a:lnTo>
                  <a:pt x="1712786" y="9625"/>
                </a:lnTo>
                <a:lnTo>
                  <a:pt x="1770353" y="12941"/>
                </a:lnTo>
                <a:lnTo>
                  <a:pt x="1799136" y="12032"/>
                </a:lnTo>
                <a:lnTo>
                  <a:pt x="1824327" y="7165"/>
                </a:lnTo>
                <a:lnTo>
                  <a:pt x="1848876" y="1336"/>
                </a:lnTo>
                <a:lnTo>
                  <a:pt x="1873425" y="0"/>
                </a:lnTo>
                <a:close/>
              </a:path>
            </a:pathLst>
          </a:custGeom>
          <a:solidFill>
            <a:srgbClr val="E900ED"/>
          </a:solidFill>
        </p:spPr>
        <p:txBody>
          <a:bodyPr wrap="square" lIns="0" tIns="0" rIns="0" bIns="0" rtlCol="0"/>
          <a:lstStyle/>
          <a:p>
            <a:endParaRPr/>
          </a:p>
        </p:txBody>
      </p:sp>
      <p:sp>
        <p:nvSpPr>
          <p:cNvPr id="2" name="Holder 2"/>
          <p:cNvSpPr>
            <a:spLocks noGrp="1"/>
          </p:cNvSpPr>
          <p:nvPr>
            <p:ph type="ctrTitle"/>
          </p:nvPr>
        </p:nvSpPr>
        <p:spPr>
          <a:xfrm>
            <a:off x="1016000" y="1293982"/>
            <a:ext cx="2147570" cy="1092200"/>
          </a:xfrm>
          <a:prstGeom prst="rect">
            <a:avLst/>
          </a:prstGeom>
        </p:spPr>
        <p:txBody>
          <a:bodyPr wrap="square" lIns="0" tIns="0" rIns="0" bIns="0">
            <a:spAutoFit/>
          </a:bodyPr>
          <a:lstStyle>
            <a:lvl1pPr>
              <a:defRPr sz="7000" b="1" i="0">
                <a:solidFill>
                  <a:schemeClr val="bg1"/>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95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chemeClr val="bg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83550" y="0"/>
            <a:ext cx="4445" cy="10287000"/>
          </a:xfrm>
          <a:custGeom>
            <a:avLst/>
            <a:gdLst/>
            <a:ahLst/>
            <a:cxnLst/>
            <a:rect l="l" t="t" r="r" b="b"/>
            <a:pathLst>
              <a:path w="4444" h="10287000">
                <a:moveTo>
                  <a:pt x="0" y="10286999"/>
                </a:moveTo>
                <a:lnTo>
                  <a:pt x="4447" y="10286999"/>
                </a:lnTo>
                <a:lnTo>
                  <a:pt x="4447" y="0"/>
                </a:lnTo>
                <a:lnTo>
                  <a:pt x="0" y="0"/>
                </a:lnTo>
                <a:lnTo>
                  <a:pt x="0" y="10286999"/>
                </a:lnTo>
                <a:close/>
              </a:path>
            </a:pathLst>
          </a:custGeom>
          <a:solidFill>
            <a:srgbClr val="121340"/>
          </a:solidFill>
        </p:spPr>
        <p:txBody>
          <a:bodyPr wrap="square" lIns="0" tIns="0" rIns="0" bIns="0" rtlCol="0"/>
          <a:lstStyle/>
          <a:p>
            <a:endParaRPr/>
          </a:p>
        </p:txBody>
      </p:sp>
      <p:sp>
        <p:nvSpPr>
          <p:cNvPr id="17" name="bg object 17"/>
          <p:cNvSpPr/>
          <p:nvPr/>
        </p:nvSpPr>
        <p:spPr>
          <a:xfrm>
            <a:off x="0" y="0"/>
            <a:ext cx="5577205" cy="10287000"/>
          </a:xfrm>
          <a:custGeom>
            <a:avLst/>
            <a:gdLst/>
            <a:ahLst/>
            <a:cxnLst/>
            <a:rect l="l" t="t" r="r" b="b"/>
            <a:pathLst>
              <a:path w="5577205" h="10287000">
                <a:moveTo>
                  <a:pt x="0" y="10286999"/>
                </a:moveTo>
                <a:lnTo>
                  <a:pt x="5577201" y="10286999"/>
                </a:lnTo>
                <a:lnTo>
                  <a:pt x="5577201" y="0"/>
                </a:lnTo>
                <a:lnTo>
                  <a:pt x="0" y="0"/>
                </a:lnTo>
                <a:lnTo>
                  <a:pt x="0" y="10286999"/>
                </a:lnTo>
                <a:close/>
              </a:path>
            </a:pathLst>
          </a:custGeom>
          <a:solidFill>
            <a:srgbClr val="121340"/>
          </a:solidFill>
        </p:spPr>
        <p:txBody>
          <a:bodyPr wrap="square" lIns="0" tIns="0" rIns="0" bIns="0" rtlCol="0"/>
          <a:lstStyle/>
          <a:p>
            <a:endParaRPr/>
          </a:p>
        </p:txBody>
      </p:sp>
      <p:sp>
        <p:nvSpPr>
          <p:cNvPr id="18" name="bg object 18"/>
          <p:cNvSpPr/>
          <p:nvPr/>
        </p:nvSpPr>
        <p:spPr>
          <a:xfrm>
            <a:off x="5577201" y="0"/>
            <a:ext cx="12706350" cy="10287000"/>
          </a:xfrm>
          <a:custGeom>
            <a:avLst/>
            <a:gdLst/>
            <a:ahLst/>
            <a:cxnLst/>
            <a:rect l="l" t="t" r="r" b="b"/>
            <a:pathLst>
              <a:path w="12706350" h="10287000">
                <a:moveTo>
                  <a:pt x="0" y="0"/>
                </a:moveTo>
                <a:lnTo>
                  <a:pt x="12706349" y="0"/>
                </a:lnTo>
                <a:lnTo>
                  <a:pt x="12706349" y="10286999"/>
                </a:lnTo>
                <a:lnTo>
                  <a:pt x="0" y="10286999"/>
                </a:lnTo>
                <a:lnTo>
                  <a:pt x="0" y="0"/>
                </a:lnTo>
                <a:close/>
              </a:path>
            </a:pathLst>
          </a:custGeom>
          <a:solidFill>
            <a:srgbClr val="E900ED"/>
          </a:solidFill>
        </p:spPr>
        <p:txBody>
          <a:bodyPr wrap="square" lIns="0" tIns="0" rIns="0" bIns="0" rtlCol="0"/>
          <a:lstStyle/>
          <a:p>
            <a:endParaRPr/>
          </a:p>
        </p:txBody>
      </p:sp>
      <p:sp>
        <p:nvSpPr>
          <p:cNvPr id="19" name="bg object 19"/>
          <p:cNvSpPr/>
          <p:nvPr/>
        </p:nvSpPr>
        <p:spPr>
          <a:xfrm>
            <a:off x="446281" y="0"/>
            <a:ext cx="4331335" cy="1259840"/>
          </a:xfrm>
          <a:custGeom>
            <a:avLst/>
            <a:gdLst/>
            <a:ahLst/>
            <a:cxnLst/>
            <a:rect l="l" t="t" r="r" b="b"/>
            <a:pathLst>
              <a:path w="4331335" h="1259840">
                <a:moveTo>
                  <a:pt x="4330874" y="490167"/>
                </a:moveTo>
                <a:lnTo>
                  <a:pt x="4323719" y="544848"/>
                </a:lnTo>
                <a:lnTo>
                  <a:pt x="4300488" y="621840"/>
                </a:lnTo>
                <a:lnTo>
                  <a:pt x="4281148" y="668265"/>
                </a:lnTo>
                <a:lnTo>
                  <a:pt x="4258770" y="710637"/>
                </a:lnTo>
                <a:lnTo>
                  <a:pt x="4233426" y="749011"/>
                </a:lnTo>
                <a:lnTo>
                  <a:pt x="4205187" y="783446"/>
                </a:lnTo>
                <a:lnTo>
                  <a:pt x="4172047" y="819613"/>
                </a:lnTo>
                <a:lnTo>
                  <a:pt x="4138494" y="854760"/>
                </a:lnTo>
                <a:lnTo>
                  <a:pt x="4104003" y="887424"/>
                </a:lnTo>
                <a:lnTo>
                  <a:pt x="4068050" y="916144"/>
                </a:lnTo>
                <a:lnTo>
                  <a:pt x="4032750" y="934391"/>
                </a:lnTo>
                <a:lnTo>
                  <a:pt x="4019493" y="926442"/>
                </a:lnTo>
                <a:lnTo>
                  <a:pt x="4016256" y="922911"/>
                </a:lnTo>
                <a:lnTo>
                  <a:pt x="4006250" y="924676"/>
                </a:lnTo>
                <a:lnTo>
                  <a:pt x="4005367" y="927913"/>
                </a:lnTo>
                <a:lnTo>
                  <a:pt x="3986768" y="966788"/>
                </a:lnTo>
                <a:lnTo>
                  <a:pt x="3961188" y="985361"/>
                </a:lnTo>
                <a:lnTo>
                  <a:pt x="3932904" y="996101"/>
                </a:lnTo>
                <a:lnTo>
                  <a:pt x="3906193" y="1011474"/>
                </a:lnTo>
                <a:lnTo>
                  <a:pt x="3879326" y="1030190"/>
                </a:lnTo>
                <a:lnTo>
                  <a:pt x="3850610" y="1042700"/>
                </a:lnTo>
                <a:lnTo>
                  <a:pt x="3821067" y="1052395"/>
                </a:lnTo>
                <a:lnTo>
                  <a:pt x="3791717" y="1062670"/>
                </a:lnTo>
                <a:lnTo>
                  <a:pt x="3744065" y="1080868"/>
                </a:lnTo>
                <a:lnTo>
                  <a:pt x="3696229" y="1097537"/>
                </a:lnTo>
                <a:lnTo>
                  <a:pt x="3648238" y="1112914"/>
                </a:lnTo>
                <a:lnTo>
                  <a:pt x="3600124" y="1127236"/>
                </a:lnTo>
                <a:lnTo>
                  <a:pt x="3551917" y="1140740"/>
                </a:lnTo>
                <a:lnTo>
                  <a:pt x="3503648" y="1153662"/>
                </a:lnTo>
                <a:lnTo>
                  <a:pt x="3455348" y="1166240"/>
                </a:lnTo>
                <a:lnTo>
                  <a:pt x="3403538" y="1179058"/>
                </a:lnTo>
                <a:lnTo>
                  <a:pt x="3351645" y="1190745"/>
                </a:lnTo>
                <a:lnTo>
                  <a:pt x="3299676" y="1201351"/>
                </a:lnTo>
                <a:lnTo>
                  <a:pt x="3247635" y="1210926"/>
                </a:lnTo>
                <a:lnTo>
                  <a:pt x="3195527" y="1219522"/>
                </a:lnTo>
                <a:lnTo>
                  <a:pt x="3143359" y="1227187"/>
                </a:lnTo>
                <a:lnTo>
                  <a:pt x="3091135" y="1233973"/>
                </a:lnTo>
                <a:lnTo>
                  <a:pt x="3038860" y="1239930"/>
                </a:lnTo>
                <a:lnTo>
                  <a:pt x="2986540" y="1245109"/>
                </a:lnTo>
                <a:lnTo>
                  <a:pt x="2934181" y="1249559"/>
                </a:lnTo>
                <a:lnTo>
                  <a:pt x="2881787" y="1253332"/>
                </a:lnTo>
                <a:lnTo>
                  <a:pt x="2833053" y="1256130"/>
                </a:lnTo>
                <a:lnTo>
                  <a:pt x="2784319" y="1258063"/>
                </a:lnTo>
                <a:lnTo>
                  <a:pt x="2735586" y="1259237"/>
                </a:lnTo>
                <a:lnTo>
                  <a:pt x="2686852" y="1259758"/>
                </a:lnTo>
                <a:lnTo>
                  <a:pt x="2638119" y="1259731"/>
                </a:lnTo>
                <a:lnTo>
                  <a:pt x="2589385" y="1259263"/>
                </a:lnTo>
                <a:lnTo>
                  <a:pt x="2540651" y="1258460"/>
                </a:lnTo>
                <a:lnTo>
                  <a:pt x="2491918" y="1257427"/>
                </a:lnTo>
                <a:lnTo>
                  <a:pt x="2394450" y="1255097"/>
                </a:lnTo>
                <a:lnTo>
                  <a:pt x="2345424" y="1253483"/>
                </a:lnTo>
                <a:lnTo>
                  <a:pt x="2296439" y="1251034"/>
                </a:lnTo>
                <a:lnTo>
                  <a:pt x="2247493" y="1247807"/>
                </a:lnTo>
                <a:lnTo>
                  <a:pt x="2198583" y="1243861"/>
                </a:lnTo>
                <a:lnTo>
                  <a:pt x="2149707" y="1239254"/>
                </a:lnTo>
                <a:lnTo>
                  <a:pt x="2100863" y="1234043"/>
                </a:lnTo>
                <a:lnTo>
                  <a:pt x="2052048" y="1228288"/>
                </a:lnTo>
                <a:lnTo>
                  <a:pt x="2003259" y="1222046"/>
                </a:lnTo>
                <a:lnTo>
                  <a:pt x="1954494" y="1215376"/>
                </a:lnTo>
                <a:lnTo>
                  <a:pt x="1902856" y="1208197"/>
                </a:lnTo>
                <a:lnTo>
                  <a:pt x="1851160" y="1200664"/>
                </a:lnTo>
                <a:lnTo>
                  <a:pt x="1799564" y="1192073"/>
                </a:lnTo>
                <a:lnTo>
                  <a:pt x="1748222" y="1181716"/>
                </a:lnTo>
                <a:lnTo>
                  <a:pt x="1697289" y="1168888"/>
                </a:lnTo>
                <a:lnTo>
                  <a:pt x="1650792" y="1155247"/>
                </a:lnTo>
                <a:lnTo>
                  <a:pt x="1604224" y="1140547"/>
                </a:lnTo>
                <a:lnTo>
                  <a:pt x="1557657" y="1124930"/>
                </a:lnTo>
                <a:lnTo>
                  <a:pt x="1511160" y="1108535"/>
                </a:lnTo>
                <a:lnTo>
                  <a:pt x="1464804" y="1091505"/>
                </a:lnTo>
                <a:lnTo>
                  <a:pt x="1423195" y="1072458"/>
                </a:lnTo>
                <a:lnTo>
                  <a:pt x="1382220" y="1050350"/>
                </a:lnTo>
                <a:lnTo>
                  <a:pt x="1341190" y="1030061"/>
                </a:lnTo>
                <a:lnTo>
                  <a:pt x="1299416" y="1016476"/>
                </a:lnTo>
                <a:lnTo>
                  <a:pt x="1256332" y="1003005"/>
                </a:lnTo>
                <a:lnTo>
                  <a:pt x="1214450" y="983348"/>
                </a:lnTo>
                <a:lnTo>
                  <a:pt x="1172920" y="961629"/>
                </a:lnTo>
                <a:lnTo>
                  <a:pt x="1130896" y="941972"/>
                </a:lnTo>
                <a:lnTo>
                  <a:pt x="1087530" y="928501"/>
                </a:lnTo>
                <a:lnTo>
                  <a:pt x="1048087" y="917491"/>
                </a:lnTo>
                <a:lnTo>
                  <a:pt x="1008588" y="903087"/>
                </a:lnTo>
                <a:lnTo>
                  <a:pt x="968759" y="889401"/>
                </a:lnTo>
                <a:lnTo>
                  <a:pt x="928322" y="880542"/>
                </a:lnTo>
                <a:lnTo>
                  <a:pt x="900241" y="871788"/>
                </a:lnTo>
                <a:lnTo>
                  <a:pt x="873622" y="855753"/>
                </a:lnTo>
                <a:lnTo>
                  <a:pt x="847499" y="837179"/>
                </a:lnTo>
                <a:lnTo>
                  <a:pt x="820908" y="820813"/>
                </a:lnTo>
                <a:lnTo>
                  <a:pt x="771836" y="804226"/>
                </a:lnTo>
                <a:lnTo>
                  <a:pt x="721881" y="794921"/>
                </a:lnTo>
                <a:lnTo>
                  <a:pt x="672588" y="781423"/>
                </a:lnTo>
                <a:lnTo>
                  <a:pt x="625503" y="752257"/>
                </a:lnTo>
                <a:lnTo>
                  <a:pt x="619617" y="746961"/>
                </a:lnTo>
                <a:lnTo>
                  <a:pt x="611671" y="745490"/>
                </a:lnTo>
                <a:lnTo>
                  <a:pt x="604020" y="747550"/>
                </a:lnTo>
                <a:lnTo>
                  <a:pt x="577649" y="750887"/>
                </a:lnTo>
                <a:lnTo>
                  <a:pt x="552410" y="747108"/>
                </a:lnTo>
                <a:lnTo>
                  <a:pt x="527667" y="738033"/>
                </a:lnTo>
                <a:lnTo>
                  <a:pt x="502786" y="725482"/>
                </a:lnTo>
                <a:lnTo>
                  <a:pt x="468262" y="709038"/>
                </a:lnTo>
                <a:lnTo>
                  <a:pt x="432967" y="695655"/>
                </a:lnTo>
                <a:lnTo>
                  <a:pt x="397340" y="683651"/>
                </a:lnTo>
                <a:lnTo>
                  <a:pt x="361823" y="671344"/>
                </a:lnTo>
                <a:lnTo>
                  <a:pt x="319032" y="655621"/>
                </a:lnTo>
                <a:lnTo>
                  <a:pt x="276407" y="639126"/>
                </a:lnTo>
                <a:lnTo>
                  <a:pt x="234113" y="620203"/>
                </a:lnTo>
                <a:lnTo>
                  <a:pt x="192315" y="597198"/>
                </a:lnTo>
                <a:lnTo>
                  <a:pt x="155453" y="568521"/>
                </a:lnTo>
                <a:lnTo>
                  <a:pt x="125392" y="532750"/>
                </a:lnTo>
                <a:lnTo>
                  <a:pt x="101528" y="490245"/>
                </a:lnTo>
                <a:lnTo>
                  <a:pt x="83255" y="441365"/>
                </a:lnTo>
                <a:lnTo>
                  <a:pt x="69969" y="386469"/>
                </a:lnTo>
                <a:lnTo>
                  <a:pt x="61064" y="325917"/>
                </a:lnTo>
                <a:lnTo>
                  <a:pt x="55178" y="260598"/>
                </a:lnTo>
                <a:lnTo>
                  <a:pt x="52631" y="239004"/>
                </a:lnTo>
                <a:lnTo>
                  <a:pt x="47821" y="220693"/>
                </a:lnTo>
                <a:lnTo>
                  <a:pt x="39038" y="205858"/>
                </a:lnTo>
                <a:lnTo>
                  <a:pt x="24572" y="194691"/>
                </a:lnTo>
                <a:lnTo>
                  <a:pt x="6354" y="178195"/>
                </a:lnTo>
                <a:lnTo>
                  <a:pt x="0" y="155852"/>
                </a:lnTo>
                <a:lnTo>
                  <a:pt x="5122" y="130640"/>
                </a:lnTo>
                <a:lnTo>
                  <a:pt x="21335" y="105539"/>
                </a:lnTo>
                <a:lnTo>
                  <a:pt x="61505" y="77403"/>
                </a:lnTo>
                <a:lnTo>
                  <a:pt x="105206" y="69348"/>
                </a:lnTo>
                <a:lnTo>
                  <a:pt x="159320" y="69184"/>
                </a:lnTo>
                <a:lnTo>
                  <a:pt x="213291" y="72691"/>
                </a:lnTo>
                <a:lnTo>
                  <a:pt x="267193" y="78458"/>
                </a:lnTo>
                <a:lnTo>
                  <a:pt x="321094" y="85072"/>
                </a:lnTo>
                <a:lnTo>
                  <a:pt x="375066" y="91121"/>
                </a:lnTo>
                <a:lnTo>
                  <a:pt x="415121" y="95149"/>
                </a:lnTo>
                <a:lnTo>
                  <a:pt x="497769" y="103534"/>
                </a:lnTo>
                <a:lnTo>
                  <a:pt x="541631" y="107892"/>
                </a:lnTo>
                <a:lnTo>
                  <a:pt x="541631" y="0"/>
                </a:lnTo>
                <a:lnTo>
                  <a:pt x="3893833" y="0"/>
                </a:lnTo>
                <a:lnTo>
                  <a:pt x="3893833" y="97889"/>
                </a:lnTo>
                <a:lnTo>
                  <a:pt x="3914773" y="105985"/>
                </a:lnTo>
                <a:lnTo>
                  <a:pt x="3934906" y="109696"/>
                </a:lnTo>
                <a:lnTo>
                  <a:pt x="3954336" y="110591"/>
                </a:lnTo>
                <a:lnTo>
                  <a:pt x="3973290" y="110247"/>
                </a:lnTo>
                <a:lnTo>
                  <a:pt x="4020450" y="112075"/>
                </a:lnTo>
                <a:lnTo>
                  <a:pt x="4066981" y="119379"/>
                </a:lnTo>
                <a:lnTo>
                  <a:pt x="4113038" y="130916"/>
                </a:lnTo>
                <a:lnTo>
                  <a:pt x="4158777" y="145445"/>
                </a:lnTo>
                <a:lnTo>
                  <a:pt x="4204351" y="161723"/>
                </a:lnTo>
                <a:lnTo>
                  <a:pt x="4249918" y="178508"/>
                </a:lnTo>
                <a:lnTo>
                  <a:pt x="4289191" y="215126"/>
                </a:lnTo>
                <a:lnTo>
                  <a:pt x="4311056" y="249555"/>
                </a:lnTo>
                <a:lnTo>
                  <a:pt x="4311718" y="251404"/>
                </a:lnTo>
                <a:lnTo>
                  <a:pt x="4311718" y="308558"/>
                </a:lnTo>
                <a:lnTo>
                  <a:pt x="4324961" y="341612"/>
                </a:lnTo>
                <a:lnTo>
                  <a:pt x="4324961" y="422880"/>
                </a:lnTo>
                <a:lnTo>
                  <a:pt x="4327609" y="461558"/>
                </a:lnTo>
                <a:lnTo>
                  <a:pt x="4330874" y="490167"/>
                </a:lnTo>
                <a:close/>
              </a:path>
              <a:path w="4331335" h="1259840">
                <a:moveTo>
                  <a:pt x="541631" y="0"/>
                </a:moveTo>
                <a:lnTo>
                  <a:pt x="541631" y="107892"/>
                </a:lnTo>
                <a:lnTo>
                  <a:pt x="528770" y="75357"/>
                </a:lnTo>
                <a:lnTo>
                  <a:pt x="513564" y="54379"/>
                </a:lnTo>
                <a:lnTo>
                  <a:pt x="496647" y="41401"/>
                </a:lnTo>
                <a:lnTo>
                  <a:pt x="478654" y="32864"/>
                </a:lnTo>
                <a:lnTo>
                  <a:pt x="436915" y="14146"/>
                </a:lnTo>
                <a:lnTo>
                  <a:pt x="409299" y="0"/>
                </a:lnTo>
                <a:lnTo>
                  <a:pt x="541631" y="0"/>
                </a:lnTo>
                <a:close/>
              </a:path>
              <a:path w="4331335" h="1259840">
                <a:moveTo>
                  <a:pt x="3938258" y="0"/>
                </a:moveTo>
                <a:lnTo>
                  <a:pt x="3934886" y="12855"/>
                </a:lnTo>
                <a:lnTo>
                  <a:pt x="3916898" y="56033"/>
                </a:lnTo>
                <a:lnTo>
                  <a:pt x="3893833" y="97889"/>
                </a:lnTo>
                <a:lnTo>
                  <a:pt x="3893833" y="0"/>
                </a:lnTo>
                <a:lnTo>
                  <a:pt x="3938258" y="0"/>
                </a:lnTo>
                <a:close/>
              </a:path>
              <a:path w="4331335" h="1259840">
                <a:moveTo>
                  <a:pt x="4318082" y="286426"/>
                </a:moveTo>
                <a:lnTo>
                  <a:pt x="4311718" y="308558"/>
                </a:lnTo>
                <a:lnTo>
                  <a:pt x="4311718" y="251404"/>
                </a:lnTo>
                <a:lnTo>
                  <a:pt x="4317383" y="267218"/>
                </a:lnTo>
                <a:lnTo>
                  <a:pt x="4318082" y="286426"/>
                </a:lnTo>
                <a:close/>
              </a:path>
              <a:path w="4331335" h="1259840">
                <a:moveTo>
                  <a:pt x="4327388" y="382961"/>
                </a:moveTo>
                <a:lnTo>
                  <a:pt x="4324961" y="422880"/>
                </a:lnTo>
                <a:lnTo>
                  <a:pt x="4324961" y="341612"/>
                </a:lnTo>
                <a:lnTo>
                  <a:pt x="4325954" y="344091"/>
                </a:lnTo>
                <a:lnTo>
                  <a:pt x="4327388" y="382961"/>
                </a:lnTo>
                <a:close/>
              </a:path>
            </a:pathLst>
          </a:custGeom>
          <a:solidFill>
            <a:srgbClr val="E900ED"/>
          </a:solidFill>
        </p:spPr>
        <p:txBody>
          <a:bodyPr wrap="square" lIns="0" tIns="0" rIns="0" bIns="0" rtlCol="0"/>
          <a:lstStyle/>
          <a:p>
            <a:endParaRPr/>
          </a:p>
        </p:txBody>
      </p:sp>
      <p:sp>
        <p:nvSpPr>
          <p:cNvPr id="20" name="bg object 20"/>
          <p:cNvSpPr/>
          <p:nvPr/>
        </p:nvSpPr>
        <p:spPr>
          <a:xfrm>
            <a:off x="1506728" y="0"/>
            <a:ext cx="2473325" cy="1713230"/>
          </a:xfrm>
          <a:custGeom>
            <a:avLst/>
            <a:gdLst/>
            <a:ahLst/>
            <a:cxnLst/>
            <a:rect l="l" t="t" r="r" b="b"/>
            <a:pathLst>
              <a:path w="2473325" h="1713230">
                <a:moveTo>
                  <a:pt x="316953" y="535711"/>
                </a:moveTo>
                <a:lnTo>
                  <a:pt x="310362" y="482231"/>
                </a:lnTo>
                <a:lnTo>
                  <a:pt x="297815" y="430085"/>
                </a:lnTo>
                <a:lnTo>
                  <a:pt x="269900" y="377710"/>
                </a:lnTo>
                <a:lnTo>
                  <a:pt x="213944" y="358000"/>
                </a:lnTo>
                <a:lnTo>
                  <a:pt x="187185" y="358241"/>
                </a:lnTo>
                <a:lnTo>
                  <a:pt x="166014" y="362851"/>
                </a:lnTo>
                <a:lnTo>
                  <a:pt x="149758" y="374294"/>
                </a:lnTo>
                <a:lnTo>
                  <a:pt x="137731" y="395071"/>
                </a:lnTo>
                <a:lnTo>
                  <a:pt x="124612" y="420954"/>
                </a:lnTo>
                <a:lnTo>
                  <a:pt x="107607" y="441553"/>
                </a:lnTo>
                <a:lnTo>
                  <a:pt x="86448" y="457962"/>
                </a:lnTo>
                <a:lnTo>
                  <a:pt x="60921" y="471271"/>
                </a:lnTo>
                <a:lnTo>
                  <a:pt x="34391" y="487972"/>
                </a:lnTo>
                <a:lnTo>
                  <a:pt x="15341" y="510806"/>
                </a:lnTo>
                <a:lnTo>
                  <a:pt x="3848" y="538670"/>
                </a:lnTo>
                <a:lnTo>
                  <a:pt x="0" y="570433"/>
                </a:lnTo>
                <a:lnTo>
                  <a:pt x="3949" y="600519"/>
                </a:lnTo>
                <a:lnTo>
                  <a:pt x="35344" y="646150"/>
                </a:lnTo>
                <a:lnTo>
                  <a:pt x="77685" y="667626"/>
                </a:lnTo>
                <a:lnTo>
                  <a:pt x="127139" y="682231"/>
                </a:lnTo>
                <a:lnTo>
                  <a:pt x="177025" y="686828"/>
                </a:lnTo>
                <a:lnTo>
                  <a:pt x="221932" y="677989"/>
                </a:lnTo>
                <a:lnTo>
                  <a:pt x="260108" y="657085"/>
                </a:lnTo>
                <a:lnTo>
                  <a:pt x="289839" y="625487"/>
                </a:lnTo>
                <a:lnTo>
                  <a:pt x="309372" y="584568"/>
                </a:lnTo>
                <a:lnTo>
                  <a:pt x="316953" y="535711"/>
                </a:lnTo>
                <a:close/>
              </a:path>
              <a:path w="2473325" h="1713230">
                <a:moveTo>
                  <a:pt x="469099" y="1469593"/>
                </a:moveTo>
                <a:lnTo>
                  <a:pt x="466204" y="1442021"/>
                </a:lnTo>
                <a:lnTo>
                  <a:pt x="461441" y="1412989"/>
                </a:lnTo>
                <a:lnTo>
                  <a:pt x="452704" y="1383576"/>
                </a:lnTo>
                <a:lnTo>
                  <a:pt x="437896" y="1354848"/>
                </a:lnTo>
                <a:lnTo>
                  <a:pt x="406971" y="1323517"/>
                </a:lnTo>
                <a:lnTo>
                  <a:pt x="371284" y="1311859"/>
                </a:lnTo>
                <a:lnTo>
                  <a:pt x="336296" y="1320876"/>
                </a:lnTo>
                <a:lnTo>
                  <a:pt x="307530" y="1351610"/>
                </a:lnTo>
                <a:lnTo>
                  <a:pt x="289953" y="1378762"/>
                </a:lnTo>
                <a:lnTo>
                  <a:pt x="269976" y="1402257"/>
                </a:lnTo>
                <a:lnTo>
                  <a:pt x="247065" y="1422488"/>
                </a:lnTo>
                <a:lnTo>
                  <a:pt x="220713" y="1439875"/>
                </a:lnTo>
                <a:lnTo>
                  <a:pt x="200418" y="1456207"/>
                </a:lnTo>
                <a:lnTo>
                  <a:pt x="189445" y="1476476"/>
                </a:lnTo>
                <a:lnTo>
                  <a:pt x="187198" y="1500657"/>
                </a:lnTo>
                <a:lnTo>
                  <a:pt x="193052" y="1528737"/>
                </a:lnTo>
                <a:lnTo>
                  <a:pt x="219659" y="1574304"/>
                </a:lnTo>
                <a:lnTo>
                  <a:pt x="258864" y="1602219"/>
                </a:lnTo>
                <a:lnTo>
                  <a:pt x="303428" y="1614805"/>
                </a:lnTo>
                <a:lnTo>
                  <a:pt x="346087" y="1614360"/>
                </a:lnTo>
                <a:lnTo>
                  <a:pt x="390512" y="1602181"/>
                </a:lnTo>
                <a:lnTo>
                  <a:pt x="425399" y="1581365"/>
                </a:lnTo>
                <a:lnTo>
                  <a:pt x="450367" y="1552155"/>
                </a:lnTo>
                <a:lnTo>
                  <a:pt x="465061" y="1514817"/>
                </a:lnTo>
                <a:lnTo>
                  <a:pt x="469099" y="1469593"/>
                </a:lnTo>
                <a:close/>
              </a:path>
              <a:path w="2473325" h="1713230">
                <a:moveTo>
                  <a:pt x="788682" y="823175"/>
                </a:moveTo>
                <a:lnTo>
                  <a:pt x="786447" y="782040"/>
                </a:lnTo>
                <a:lnTo>
                  <a:pt x="776554" y="744397"/>
                </a:lnTo>
                <a:lnTo>
                  <a:pt x="757478" y="710387"/>
                </a:lnTo>
                <a:lnTo>
                  <a:pt x="727773" y="680173"/>
                </a:lnTo>
                <a:lnTo>
                  <a:pt x="703681" y="671347"/>
                </a:lnTo>
                <a:lnTo>
                  <a:pt x="691730" y="667931"/>
                </a:lnTo>
                <a:lnTo>
                  <a:pt x="680681" y="659879"/>
                </a:lnTo>
                <a:lnTo>
                  <a:pt x="660768" y="644753"/>
                </a:lnTo>
                <a:lnTo>
                  <a:pt x="650379" y="642277"/>
                </a:lnTo>
                <a:lnTo>
                  <a:pt x="650379" y="764324"/>
                </a:lnTo>
                <a:lnTo>
                  <a:pt x="647788" y="778078"/>
                </a:lnTo>
                <a:lnTo>
                  <a:pt x="637235" y="791540"/>
                </a:lnTo>
                <a:lnTo>
                  <a:pt x="621779" y="802144"/>
                </a:lnTo>
                <a:lnTo>
                  <a:pt x="604469" y="807288"/>
                </a:lnTo>
                <a:lnTo>
                  <a:pt x="595477" y="807008"/>
                </a:lnTo>
                <a:lnTo>
                  <a:pt x="588200" y="804189"/>
                </a:lnTo>
                <a:lnTo>
                  <a:pt x="583031" y="798512"/>
                </a:lnTo>
                <a:lnTo>
                  <a:pt x="580339" y="789635"/>
                </a:lnTo>
                <a:lnTo>
                  <a:pt x="583107" y="774458"/>
                </a:lnTo>
                <a:lnTo>
                  <a:pt x="623011" y="742556"/>
                </a:lnTo>
                <a:lnTo>
                  <a:pt x="650379" y="764324"/>
                </a:lnTo>
                <a:lnTo>
                  <a:pt x="650379" y="642277"/>
                </a:lnTo>
                <a:lnTo>
                  <a:pt x="638124" y="639356"/>
                </a:lnTo>
                <a:lnTo>
                  <a:pt x="615416" y="643991"/>
                </a:lnTo>
                <a:lnTo>
                  <a:pt x="595337" y="658990"/>
                </a:lnTo>
                <a:lnTo>
                  <a:pt x="580339" y="674674"/>
                </a:lnTo>
                <a:lnTo>
                  <a:pt x="567728" y="687832"/>
                </a:lnTo>
                <a:lnTo>
                  <a:pt x="539318" y="716076"/>
                </a:lnTo>
                <a:lnTo>
                  <a:pt x="512940" y="746290"/>
                </a:lnTo>
                <a:lnTo>
                  <a:pt x="491464" y="781100"/>
                </a:lnTo>
                <a:lnTo>
                  <a:pt x="478713" y="826833"/>
                </a:lnTo>
                <a:lnTo>
                  <a:pt x="480822" y="875106"/>
                </a:lnTo>
                <a:lnTo>
                  <a:pt x="497459" y="919619"/>
                </a:lnTo>
                <a:lnTo>
                  <a:pt x="528243" y="954100"/>
                </a:lnTo>
                <a:lnTo>
                  <a:pt x="570357" y="977176"/>
                </a:lnTo>
                <a:lnTo>
                  <a:pt x="613702" y="986586"/>
                </a:lnTo>
                <a:lnTo>
                  <a:pt x="658317" y="982700"/>
                </a:lnTo>
                <a:lnTo>
                  <a:pt x="704227" y="965873"/>
                </a:lnTo>
                <a:lnTo>
                  <a:pt x="742911" y="939939"/>
                </a:lnTo>
                <a:lnTo>
                  <a:pt x="769188" y="907326"/>
                </a:lnTo>
                <a:lnTo>
                  <a:pt x="784098" y="868311"/>
                </a:lnTo>
                <a:lnTo>
                  <a:pt x="788682" y="823175"/>
                </a:lnTo>
                <a:close/>
              </a:path>
              <a:path w="2473325" h="1713230">
                <a:moveTo>
                  <a:pt x="831926" y="187833"/>
                </a:moveTo>
                <a:lnTo>
                  <a:pt x="821372" y="144272"/>
                </a:lnTo>
                <a:lnTo>
                  <a:pt x="797204" y="106337"/>
                </a:lnTo>
                <a:lnTo>
                  <a:pt x="760437" y="78181"/>
                </a:lnTo>
                <a:lnTo>
                  <a:pt x="726478" y="66382"/>
                </a:lnTo>
                <a:lnTo>
                  <a:pt x="696912" y="68110"/>
                </a:lnTo>
                <a:lnTo>
                  <a:pt x="671588" y="83400"/>
                </a:lnTo>
                <a:lnTo>
                  <a:pt x="650379" y="112306"/>
                </a:lnTo>
                <a:lnTo>
                  <a:pt x="641985" y="131584"/>
                </a:lnTo>
                <a:lnTo>
                  <a:pt x="635063" y="138798"/>
                </a:lnTo>
                <a:lnTo>
                  <a:pt x="623011" y="141147"/>
                </a:lnTo>
                <a:lnTo>
                  <a:pt x="618032" y="126174"/>
                </a:lnTo>
                <a:lnTo>
                  <a:pt x="616610" y="110032"/>
                </a:lnTo>
                <a:lnTo>
                  <a:pt x="613067" y="94221"/>
                </a:lnTo>
                <a:lnTo>
                  <a:pt x="563410" y="117309"/>
                </a:lnTo>
                <a:lnTo>
                  <a:pt x="536486" y="161442"/>
                </a:lnTo>
                <a:lnTo>
                  <a:pt x="522592" y="210680"/>
                </a:lnTo>
                <a:lnTo>
                  <a:pt x="527291" y="256527"/>
                </a:lnTo>
                <a:lnTo>
                  <a:pt x="549973" y="296456"/>
                </a:lnTo>
                <a:lnTo>
                  <a:pt x="590042" y="327977"/>
                </a:lnTo>
                <a:lnTo>
                  <a:pt x="638746" y="346824"/>
                </a:lnTo>
                <a:lnTo>
                  <a:pt x="686384" y="350621"/>
                </a:lnTo>
                <a:lnTo>
                  <a:pt x="731481" y="339737"/>
                </a:lnTo>
                <a:lnTo>
                  <a:pt x="772553" y="314515"/>
                </a:lnTo>
                <a:lnTo>
                  <a:pt x="808113" y="275310"/>
                </a:lnTo>
                <a:lnTo>
                  <a:pt x="827849" y="232892"/>
                </a:lnTo>
                <a:lnTo>
                  <a:pt x="831926" y="187833"/>
                </a:lnTo>
                <a:close/>
              </a:path>
              <a:path w="2473325" h="1713230">
                <a:moveTo>
                  <a:pt x="1090739" y="1410385"/>
                </a:moveTo>
                <a:lnTo>
                  <a:pt x="1087259" y="1389164"/>
                </a:lnTo>
                <a:lnTo>
                  <a:pt x="1072667" y="1366621"/>
                </a:lnTo>
                <a:lnTo>
                  <a:pt x="1066596" y="1357947"/>
                </a:lnTo>
                <a:lnTo>
                  <a:pt x="1062964" y="1349146"/>
                </a:lnTo>
                <a:lnTo>
                  <a:pt x="1061085" y="1340180"/>
                </a:lnTo>
                <a:lnTo>
                  <a:pt x="1060310" y="1331010"/>
                </a:lnTo>
                <a:lnTo>
                  <a:pt x="1057541" y="1311338"/>
                </a:lnTo>
                <a:lnTo>
                  <a:pt x="1043711" y="1275080"/>
                </a:lnTo>
                <a:lnTo>
                  <a:pt x="1001179" y="1224241"/>
                </a:lnTo>
                <a:lnTo>
                  <a:pt x="961580" y="1209827"/>
                </a:lnTo>
                <a:lnTo>
                  <a:pt x="921092" y="1216215"/>
                </a:lnTo>
                <a:lnTo>
                  <a:pt x="885799" y="1244803"/>
                </a:lnTo>
                <a:lnTo>
                  <a:pt x="865505" y="1269276"/>
                </a:lnTo>
                <a:lnTo>
                  <a:pt x="843978" y="1291844"/>
                </a:lnTo>
                <a:lnTo>
                  <a:pt x="821283" y="1313040"/>
                </a:lnTo>
                <a:lnTo>
                  <a:pt x="797521" y="1333373"/>
                </a:lnTo>
                <a:lnTo>
                  <a:pt x="784148" y="1346962"/>
                </a:lnTo>
                <a:lnTo>
                  <a:pt x="774674" y="1362417"/>
                </a:lnTo>
                <a:lnTo>
                  <a:pt x="769327" y="1379550"/>
                </a:lnTo>
                <a:lnTo>
                  <a:pt x="768375" y="1398104"/>
                </a:lnTo>
                <a:lnTo>
                  <a:pt x="780110" y="1441881"/>
                </a:lnTo>
                <a:lnTo>
                  <a:pt x="807516" y="1477137"/>
                </a:lnTo>
                <a:lnTo>
                  <a:pt x="847509" y="1500759"/>
                </a:lnTo>
                <a:lnTo>
                  <a:pt x="896988" y="1509610"/>
                </a:lnTo>
                <a:lnTo>
                  <a:pt x="939888" y="1504276"/>
                </a:lnTo>
                <a:lnTo>
                  <a:pt x="982256" y="1491818"/>
                </a:lnTo>
                <a:lnTo>
                  <a:pt x="1023620" y="1472958"/>
                </a:lnTo>
                <a:lnTo>
                  <a:pt x="1063548" y="1448409"/>
                </a:lnTo>
                <a:lnTo>
                  <a:pt x="1082890" y="1430172"/>
                </a:lnTo>
                <a:lnTo>
                  <a:pt x="1090739" y="1410385"/>
                </a:lnTo>
                <a:close/>
              </a:path>
              <a:path w="2473325" h="1713230">
                <a:moveTo>
                  <a:pt x="1270139" y="510108"/>
                </a:moveTo>
                <a:lnTo>
                  <a:pt x="1261948" y="453555"/>
                </a:lnTo>
                <a:lnTo>
                  <a:pt x="1242326" y="409816"/>
                </a:lnTo>
                <a:lnTo>
                  <a:pt x="1210132" y="377164"/>
                </a:lnTo>
                <a:lnTo>
                  <a:pt x="1176261" y="359994"/>
                </a:lnTo>
                <a:lnTo>
                  <a:pt x="1176261" y="507174"/>
                </a:lnTo>
                <a:lnTo>
                  <a:pt x="1157211" y="504520"/>
                </a:lnTo>
                <a:lnTo>
                  <a:pt x="1140396" y="497903"/>
                </a:lnTo>
                <a:lnTo>
                  <a:pt x="1124737" y="487311"/>
                </a:lnTo>
                <a:lnTo>
                  <a:pt x="1109167" y="472744"/>
                </a:lnTo>
                <a:lnTo>
                  <a:pt x="1137437" y="468528"/>
                </a:lnTo>
                <a:lnTo>
                  <a:pt x="1154404" y="470979"/>
                </a:lnTo>
                <a:lnTo>
                  <a:pt x="1165529" y="482917"/>
                </a:lnTo>
                <a:lnTo>
                  <a:pt x="1176261" y="507174"/>
                </a:lnTo>
                <a:lnTo>
                  <a:pt x="1176261" y="359994"/>
                </a:lnTo>
                <a:lnTo>
                  <a:pt x="1164196" y="353872"/>
                </a:lnTo>
                <a:lnTo>
                  <a:pt x="1135722" y="347129"/>
                </a:lnTo>
                <a:lnTo>
                  <a:pt x="1109167" y="348424"/>
                </a:lnTo>
                <a:lnTo>
                  <a:pt x="1084199" y="358343"/>
                </a:lnTo>
                <a:lnTo>
                  <a:pt x="1061199" y="377418"/>
                </a:lnTo>
                <a:lnTo>
                  <a:pt x="1040752" y="399529"/>
                </a:lnTo>
                <a:lnTo>
                  <a:pt x="1019962" y="421297"/>
                </a:lnTo>
                <a:lnTo>
                  <a:pt x="998004" y="441998"/>
                </a:lnTo>
                <a:lnTo>
                  <a:pt x="974090" y="460971"/>
                </a:lnTo>
                <a:lnTo>
                  <a:pt x="952284" y="481926"/>
                </a:lnTo>
                <a:lnTo>
                  <a:pt x="942454" y="505040"/>
                </a:lnTo>
                <a:lnTo>
                  <a:pt x="943876" y="530898"/>
                </a:lnTo>
                <a:lnTo>
                  <a:pt x="955840" y="560133"/>
                </a:lnTo>
                <a:lnTo>
                  <a:pt x="984021" y="596023"/>
                </a:lnTo>
                <a:lnTo>
                  <a:pt x="1022375" y="622579"/>
                </a:lnTo>
                <a:lnTo>
                  <a:pt x="1067371" y="639025"/>
                </a:lnTo>
                <a:lnTo>
                  <a:pt x="1115517" y="644613"/>
                </a:lnTo>
                <a:lnTo>
                  <a:pt x="1163281" y="638568"/>
                </a:lnTo>
                <a:lnTo>
                  <a:pt x="1207160" y="620153"/>
                </a:lnTo>
                <a:lnTo>
                  <a:pt x="1235913" y="599033"/>
                </a:lnTo>
                <a:lnTo>
                  <a:pt x="1256855" y="574294"/>
                </a:lnTo>
                <a:lnTo>
                  <a:pt x="1268704" y="544969"/>
                </a:lnTo>
                <a:lnTo>
                  <a:pt x="1270139" y="510108"/>
                </a:lnTo>
                <a:close/>
              </a:path>
              <a:path w="2473325" h="1713230">
                <a:moveTo>
                  <a:pt x="1406398" y="917917"/>
                </a:moveTo>
                <a:lnTo>
                  <a:pt x="1393990" y="863587"/>
                </a:lnTo>
                <a:lnTo>
                  <a:pt x="1360195" y="816114"/>
                </a:lnTo>
                <a:lnTo>
                  <a:pt x="1315758" y="790257"/>
                </a:lnTo>
                <a:lnTo>
                  <a:pt x="1267777" y="776973"/>
                </a:lnTo>
                <a:lnTo>
                  <a:pt x="1242326" y="776744"/>
                </a:lnTo>
                <a:lnTo>
                  <a:pt x="1220851" y="785698"/>
                </a:lnTo>
                <a:lnTo>
                  <a:pt x="1203553" y="803084"/>
                </a:lnTo>
                <a:lnTo>
                  <a:pt x="1190675" y="828179"/>
                </a:lnTo>
                <a:lnTo>
                  <a:pt x="1185379" y="840168"/>
                </a:lnTo>
                <a:lnTo>
                  <a:pt x="1178687" y="848258"/>
                </a:lnTo>
                <a:lnTo>
                  <a:pt x="1169238" y="850938"/>
                </a:lnTo>
                <a:lnTo>
                  <a:pt x="1155661" y="846709"/>
                </a:lnTo>
                <a:lnTo>
                  <a:pt x="1145362" y="844334"/>
                </a:lnTo>
                <a:lnTo>
                  <a:pt x="1100112" y="888987"/>
                </a:lnTo>
                <a:lnTo>
                  <a:pt x="1091984" y="923874"/>
                </a:lnTo>
                <a:lnTo>
                  <a:pt x="1096937" y="959535"/>
                </a:lnTo>
                <a:lnTo>
                  <a:pt x="1141476" y="1016215"/>
                </a:lnTo>
                <a:lnTo>
                  <a:pt x="1204023" y="1047127"/>
                </a:lnTo>
                <a:lnTo>
                  <a:pt x="1286052" y="1063383"/>
                </a:lnTo>
                <a:lnTo>
                  <a:pt x="1326502" y="1053020"/>
                </a:lnTo>
                <a:lnTo>
                  <a:pt x="1359090" y="1029944"/>
                </a:lnTo>
                <a:lnTo>
                  <a:pt x="1383487" y="997496"/>
                </a:lnTo>
                <a:lnTo>
                  <a:pt x="1399362" y="959040"/>
                </a:lnTo>
                <a:lnTo>
                  <a:pt x="1406398" y="917917"/>
                </a:lnTo>
                <a:close/>
              </a:path>
              <a:path w="2473325" h="1713230">
                <a:moveTo>
                  <a:pt x="1548231" y="0"/>
                </a:moveTo>
                <a:lnTo>
                  <a:pt x="1153477" y="0"/>
                </a:lnTo>
                <a:lnTo>
                  <a:pt x="1150556" y="4572"/>
                </a:lnTo>
                <a:lnTo>
                  <a:pt x="1142060" y="44742"/>
                </a:lnTo>
                <a:lnTo>
                  <a:pt x="1150061" y="85077"/>
                </a:lnTo>
                <a:lnTo>
                  <a:pt x="1175969" y="122605"/>
                </a:lnTo>
                <a:lnTo>
                  <a:pt x="1209154" y="151638"/>
                </a:lnTo>
                <a:lnTo>
                  <a:pt x="1245590" y="175133"/>
                </a:lnTo>
                <a:lnTo>
                  <a:pt x="1284846" y="191960"/>
                </a:lnTo>
                <a:lnTo>
                  <a:pt x="1326451" y="200926"/>
                </a:lnTo>
                <a:lnTo>
                  <a:pt x="1369949" y="200875"/>
                </a:lnTo>
                <a:lnTo>
                  <a:pt x="1414894" y="190652"/>
                </a:lnTo>
                <a:lnTo>
                  <a:pt x="1460830" y="169100"/>
                </a:lnTo>
                <a:lnTo>
                  <a:pt x="1501749" y="138480"/>
                </a:lnTo>
                <a:lnTo>
                  <a:pt x="1529295" y="102895"/>
                </a:lnTo>
                <a:lnTo>
                  <a:pt x="1544307" y="61353"/>
                </a:lnTo>
                <a:lnTo>
                  <a:pt x="1547647" y="12865"/>
                </a:lnTo>
                <a:lnTo>
                  <a:pt x="1547647" y="6388"/>
                </a:lnTo>
                <a:lnTo>
                  <a:pt x="1548231" y="0"/>
                </a:lnTo>
                <a:close/>
              </a:path>
              <a:path w="2473325" h="1713230">
                <a:moveTo>
                  <a:pt x="1607972" y="1453997"/>
                </a:moveTo>
                <a:lnTo>
                  <a:pt x="1600034" y="1404277"/>
                </a:lnTo>
                <a:lnTo>
                  <a:pt x="1584223" y="1365923"/>
                </a:lnTo>
                <a:lnTo>
                  <a:pt x="1561223" y="1334871"/>
                </a:lnTo>
                <a:lnTo>
                  <a:pt x="1529880" y="1312710"/>
                </a:lnTo>
                <a:lnTo>
                  <a:pt x="1489087" y="1301000"/>
                </a:lnTo>
                <a:lnTo>
                  <a:pt x="1451737" y="1301978"/>
                </a:lnTo>
                <a:lnTo>
                  <a:pt x="1420520" y="1314132"/>
                </a:lnTo>
                <a:lnTo>
                  <a:pt x="1394815" y="1336052"/>
                </a:lnTo>
                <a:lnTo>
                  <a:pt x="1367790" y="1375854"/>
                </a:lnTo>
                <a:lnTo>
                  <a:pt x="1360551" y="1384122"/>
                </a:lnTo>
                <a:lnTo>
                  <a:pt x="1352334" y="1391069"/>
                </a:lnTo>
                <a:lnTo>
                  <a:pt x="1343126" y="1396631"/>
                </a:lnTo>
                <a:lnTo>
                  <a:pt x="1320660" y="1412557"/>
                </a:lnTo>
                <a:lnTo>
                  <a:pt x="1304023" y="1432928"/>
                </a:lnTo>
                <a:lnTo>
                  <a:pt x="1277493" y="1478724"/>
                </a:lnTo>
                <a:lnTo>
                  <a:pt x="1272679" y="1490980"/>
                </a:lnTo>
                <a:lnTo>
                  <a:pt x="1272311" y="1503730"/>
                </a:lnTo>
                <a:lnTo>
                  <a:pt x="1275638" y="1516697"/>
                </a:lnTo>
                <a:lnTo>
                  <a:pt x="1312316" y="1570355"/>
                </a:lnTo>
                <a:lnTo>
                  <a:pt x="1347647" y="1597723"/>
                </a:lnTo>
                <a:lnTo>
                  <a:pt x="1388313" y="1611896"/>
                </a:lnTo>
                <a:lnTo>
                  <a:pt x="1434744" y="1613065"/>
                </a:lnTo>
                <a:lnTo>
                  <a:pt x="1487322" y="1601406"/>
                </a:lnTo>
                <a:lnTo>
                  <a:pt x="1536636" y="1577759"/>
                </a:lnTo>
                <a:lnTo>
                  <a:pt x="1574355" y="1543710"/>
                </a:lnTo>
                <a:lnTo>
                  <a:pt x="1598726" y="1501660"/>
                </a:lnTo>
                <a:lnTo>
                  <a:pt x="1607972" y="1453997"/>
                </a:lnTo>
                <a:close/>
              </a:path>
              <a:path w="2473325" h="1713230">
                <a:moveTo>
                  <a:pt x="1848116" y="520407"/>
                </a:moveTo>
                <a:lnTo>
                  <a:pt x="1839544" y="455676"/>
                </a:lnTo>
                <a:lnTo>
                  <a:pt x="1811324" y="395363"/>
                </a:lnTo>
                <a:lnTo>
                  <a:pt x="1773402" y="362889"/>
                </a:lnTo>
                <a:lnTo>
                  <a:pt x="1734997" y="354901"/>
                </a:lnTo>
                <a:lnTo>
                  <a:pt x="1699958" y="371195"/>
                </a:lnTo>
                <a:lnTo>
                  <a:pt x="1672132" y="411543"/>
                </a:lnTo>
                <a:lnTo>
                  <a:pt x="1666455" y="424395"/>
                </a:lnTo>
                <a:lnTo>
                  <a:pt x="1659623" y="433793"/>
                </a:lnTo>
                <a:lnTo>
                  <a:pt x="1649704" y="436410"/>
                </a:lnTo>
                <a:lnTo>
                  <a:pt x="1634756" y="428904"/>
                </a:lnTo>
                <a:lnTo>
                  <a:pt x="1628889" y="426516"/>
                </a:lnTo>
                <a:lnTo>
                  <a:pt x="1623542" y="427723"/>
                </a:lnTo>
                <a:lnTo>
                  <a:pt x="1618576" y="431139"/>
                </a:lnTo>
                <a:lnTo>
                  <a:pt x="1597266" y="450049"/>
                </a:lnTo>
                <a:lnTo>
                  <a:pt x="1580019" y="463626"/>
                </a:lnTo>
                <a:lnTo>
                  <a:pt x="1550073" y="495109"/>
                </a:lnTo>
                <a:lnTo>
                  <a:pt x="1534934" y="533209"/>
                </a:lnTo>
                <a:lnTo>
                  <a:pt x="1536522" y="573405"/>
                </a:lnTo>
                <a:lnTo>
                  <a:pt x="1556702" y="611149"/>
                </a:lnTo>
                <a:lnTo>
                  <a:pt x="1597380" y="641921"/>
                </a:lnTo>
                <a:lnTo>
                  <a:pt x="1641513" y="658279"/>
                </a:lnTo>
                <a:lnTo>
                  <a:pt x="1683359" y="662774"/>
                </a:lnTo>
                <a:lnTo>
                  <a:pt x="1723009" y="656564"/>
                </a:lnTo>
                <a:lnTo>
                  <a:pt x="1760575" y="640791"/>
                </a:lnTo>
                <a:lnTo>
                  <a:pt x="1796161" y="616610"/>
                </a:lnTo>
                <a:lnTo>
                  <a:pt x="1829866" y="585139"/>
                </a:lnTo>
                <a:lnTo>
                  <a:pt x="1847202" y="537641"/>
                </a:lnTo>
                <a:lnTo>
                  <a:pt x="1848116" y="520407"/>
                </a:lnTo>
                <a:close/>
              </a:path>
              <a:path w="2473325" h="1713230">
                <a:moveTo>
                  <a:pt x="1866353" y="1065326"/>
                </a:moveTo>
                <a:lnTo>
                  <a:pt x="1864182" y="1016317"/>
                </a:lnTo>
                <a:lnTo>
                  <a:pt x="1852866" y="972185"/>
                </a:lnTo>
                <a:lnTo>
                  <a:pt x="1832051" y="933132"/>
                </a:lnTo>
                <a:lnTo>
                  <a:pt x="1801444" y="899375"/>
                </a:lnTo>
                <a:lnTo>
                  <a:pt x="1760715" y="871131"/>
                </a:lnTo>
                <a:lnTo>
                  <a:pt x="1724075" y="861898"/>
                </a:lnTo>
                <a:lnTo>
                  <a:pt x="1711134" y="869848"/>
                </a:lnTo>
                <a:lnTo>
                  <a:pt x="1701558" y="887310"/>
                </a:lnTo>
                <a:lnTo>
                  <a:pt x="1688198" y="914514"/>
                </a:lnTo>
                <a:lnTo>
                  <a:pt x="1670367" y="936117"/>
                </a:lnTo>
                <a:lnTo>
                  <a:pt x="1648345" y="953477"/>
                </a:lnTo>
                <a:lnTo>
                  <a:pt x="1622399" y="967930"/>
                </a:lnTo>
                <a:lnTo>
                  <a:pt x="1601495" y="982040"/>
                </a:lnTo>
                <a:lnTo>
                  <a:pt x="1591754" y="999159"/>
                </a:lnTo>
                <a:lnTo>
                  <a:pt x="1592554" y="1019860"/>
                </a:lnTo>
                <a:lnTo>
                  <a:pt x="1603273" y="1044727"/>
                </a:lnTo>
                <a:lnTo>
                  <a:pt x="1615884" y="1068603"/>
                </a:lnTo>
                <a:lnTo>
                  <a:pt x="1621269" y="1080846"/>
                </a:lnTo>
                <a:lnTo>
                  <a:pt x="1640547" y="1131658"/>
                </a:lnTo>
                <a:lnTo>
                  <a:pt x="1689900" y="1170114"/>
                </a:lnTo>
                <a:lnTo>
                  <a:pt x="1729816" y="1174775"/>
                </a:lnTo>
                <a:lnTo>
                  <a:pt x="1777263" y="1165948"/>
                </a:lnTo>
                <a:lnTo>
                  <a:pt x="1820710" y="1141018"/>
                </a:lnTo>
                <a:lnTo>
                  <a:pt x="1852841" y="1105598"/>
                </a:lnTo>
                <a:lnTo>
                  <a:pt x="1866353" y="1065326"/>
                </a:lnTo>
                <a:close/>
              </a:path>
              <a:path w="2473325" h="1713230">
                <a:moveTo>
                  <a:pt x="2046135" y="0"/>
                </a:moveTo>
                <a:lnTo>
                  <a:pt x="1919897" y="0"/>
                </a:lnTo>
                <a:lnTo>
                  <a:pt x="1938274" y="6273"/>
                </a:lnTo>
                <a:lnTo>
                  <a:pt x="1983333" y="11252"/>
                </a:lnTo>
                <a:lnTo>
                  <a:pt x="2028393" y="6261"/>
                </a:lnTo>
                <a:lnTo>
                  <a:pt x="2046135" y="0"/>
                </a:lnTo>
                <a:close/>
              </a:path>
              <a:path w="2473325" h="1713230">
                <a:moveTo>
                  <a:pt x="2220684" y="1602879"/>
                </a:moveTo>
                <a:lnTo>
                  <a:pt x="2217191" y="1576489"/>
                </a:lnTo>
                <a:lnTo>
                  <a:pt x="2214651" y="1549996"/>
                </a:lnTo>
                <a:lnTo>
                  <a:pt x="2210993" y="1523606"/>
                </a:lnTo>
                <a:lnTo>
                  <a:pt x="2190559" y="1467777"/>
                </a:lnTo>
                <a:lnTo>
                  <a:pt x="2149945" y="1421257"/>
                </a:lnTo>
                <a:lnTo>
                  <a:pt x="2115324" y="1399794"/>
                </a:lnTo>
                <a:lnTo>
                  <a:pt x="2115324" y="1572869"/>
                </a:lnTo>
                <a:lnTo>
                  <a:pt x="2093722" y="1568843"/>
                </a:lnTo>
                <a:lnTo>
                  <a:pt x="2049399" y="1540510"/>
                </a:lnTo>
                <a:lnTo>
                  <a:pt x="2042642" y="1525498"/>
                </a:lnTo>
                <a:lnTo>
                  <a:pt x="2047341" y="1518145"/>
                </a:lnTo>
                <a:lnTo>
                  <a:pt x="2051977" y="1513598"/>
                </a:lnTo>
                <a:lnTo>
                  <a:pt x="2057273" y="1512227"/>
                </a:lnTo>
                <a:lnTo>
                  <a:pt x="2062911" y="1513217"/>
                </a:lnTo>
                <a:lnTo>
                  <a:pt x="2096897" y="1537157"/>
                </a:lnTo>
                <a:lnTo>
                  <a:pt x="2115324" y="1572869"/>
                </a:lnTo>
                <a:lnTo>
                  <a:pt x="2115324" y="1399794"/>
                </a:lnTo>
                <a:lnTo>
                  <a:pt x="2098992" y="1392656"/>
                </a:lnTo>
                <a:lnTo>
                  <a:pt x="2073351" y="1388059"/>
                </a:lnTo>
                <a:lnTo>
                  <a:pt x="2049856" y="1391361"/>
                </a:lnTo>
                <a:lnTo>
                  <a:pt x="2042642" y="1396504"/>
                </a:lnTo>
                <a:lnTo>
                  <a:pt x="2031746" y="1404277"/>
                </a:lnTo>
                <a:lnTo>
                  <a:pt x="2003120" y="1434871"/>
                </a:lnTo>
                <a:lnTo>
                  <a:pt x="1972005" y="1462798"/>
                </a:lnTo>
                <a:lnTo>
                  <a:pt x="1942439" y="1491538"/>
                </a:lnTo>
                <a:lnTo>
                  <a:pt x="1918449" y="1524622"/>
                </a:lnTo>
                <a:lnTo>
                  <a:pt x="1906092" y="1561833"/>
                </a:lnTo>
                <a:lnTo>
                  <a:pt x="1907197" y="1599361"/>
                </a:lnTo>
                <a:lnTo>
                  <a:pt x="1942896" y="1666303"/>
                </a:lnTo>
                <a:lnTo>
                  <a:pt x="1974011" y="1691208"/>
                </a:lnTo>
                <a:lnTo>
                  <a:pt x="2011667" y="1707400"/>
                </a:lnTo>
                <a:lnTo>
                  <a:pt x="2054110" y="1712633"/>
                </a:lnTo>
                <a:lnTo>
                  <a:pt x="2088134" y="1708480"/>
                </a:lnTo>
                <a:lnTo>
                  <a:pt x="2158733" y="1685277"/>
                </a:lnTo>
                <a:lnTo>
                  <a:pt x="2203005" y="1655343"/>
                </a:lnTo>
                <a:lnTo>
                  <a:pt x="2220531" y="1620888"/>
                </a:lnTo>
                <a:lnTo>
                  <a:pt x="2220684" y="1602879"/>
                </a:lnTo>
                <a:close/>
              </a:path>
              <a:path w="2473325" h="1713230">
                <a:moveTo>
                  <a:pt x="2389009" y="411835"/>
                </a:moveTo>
                <a:lnTo>
                  <a:pt x="2381770" y="363321"/>
                </a:lnTo>
                <a:lnTo>
                  <a:pt x="2362581" y="325970"/>
                </a:lnTo>
                <a:lnTo>
                  <a:pt x="2334171" y="298919"/>
                </a:lnTo>
                <a:lnTo>
                  <a:pt x="2299297" y="281343"/>
                </a:lnTo>
                <a:lnTo>
                  <a:pt x="2260701" y="272376"/>
                </a:lnTo>
                <a:lnTo>
                  <a:pt x="2240013" y="272110"/>
                </a:lnTo>
                <a:lnTo>
                  <a:pt x="2222512" y="277304"/>
                </a:lnTo>
                <a:lnTo>
                  <a:pt x="2208225" y="288340"/>
                </a:lnTo>
                <a:lnTo>
                  <a:pt x="2197138" y="305625"/>
                </a:lnTo>
                <a:lnTo>
                  <a:pt x="2190737" y="319151"/>
                </a:lnTo>
                <a:lnTo>
                  <a:pt x="2183269" y="331736"/>
                </a:lnTo>
                <a:lnTo>
                  <a:pt x="2173757" y="342442"/>
                </a:lnTo>
                <a:lnTo>
                  <a:pt x="2129269" y="370357"/>
                </a:lnTo>
                <a:lnTo>
                  <a:pt x="2110536" y="396544"/>
                </a:lnTo>
                <a:lnTo>
                  <a:pt x="2102967" y="428459"/>
                </a:lnTo>
                <a:lnTo>
                  <a:pt x="2104440" y="465683"/>
                </a:lnTo>
                <a:lnTo>
                  <a:pt x="2107857" y="487832"/>
                </a:lnTo>
                <a:lnTo>
                  <a:pt x="2113521" y="508088"/>
                </a:lnTo>
                <a:lnTo>
                  <a:pt x="2123757" y="525970"/>
                </a:lnTo>
                <a:lnTo>
                  <a:pt x="2148116" y="547014"/>
                </a:lnTo>
                <a:lnTo>
                  <a:pt x="2154466" y="554393"/>
                </a:lnTo>
                <a:lnTo>
                  <a:pt x="2166239" y="570433"/>
                </a:lnTo>
                <a:lnTo>
                  <a:pt x="2183587" y="587667"/>
                </a:lnTo>
                <a:lnTo>
                  <a:pt x="2203285" y="597128"/>
                </a:lnTo>
                <a:lnTo>
                  <a:pt x="2225129" y="599643"/>
                </a:lnTo>
                <a:lnTo>
                  <a:pt x="2248928" y="596023"/>
                </a:lnTo>
                <a:lnTo>
                  <a:pt x="2295106" y="576872"/>
                </a:lnTo>
                <a:lnTo>
                  <a:pt x="2333968" y="546658"/>
                </a:lnTo>
                <a:lnTo>
                  <a:pt x="2363724" y="507606"/>
                </a:lnTo>
                <a:lnTo>
                  <a:pt x="2382659" y="461924"/>
                </a:lnTo>
                <a:lnTo>
                  <a:pt x="2389009" y="411835"/>
                </a:lnTo>
                <a:close/>
              </a:path>
              <a:path w="2473325" h="1713230">
                <a:moveTo>
                  <a:pt x="2473096" y="1149896"/>
                </a:moveTo>
                <a:lnTo>
                  <a:pt x="2471775" y="1105268"/>
                </a:lnTo>
                <a:lnTo>
                  <a:pt x="2463952" y="1061186"/>
                </a:lnTo>
                <a:lnTo>
                  <a:pt x="2449334" y="1017663"/>
                </a:lnTo>
                <a:lnTo>
                  <a:pt x="2415159" y="966800"/>
                </a:lnTo>
                <a:lnTo>
                  <a:pt x="2346337" y="953223"/>
                </a:lnTo>
                <a:lnTo>
                  <a:pt x="2315984" y="955916"/>
                </a:lnTo>
                <a:lnTo>
                  <a:pt x="2285644" y="965060"/>
                </a:lnTo>
                <a:lnTo>
                  <a:pt x="2258276" y="984250"/>
                </a:lnTo>
                <a:lnTo>
                  <a:pt x="2236863" y="1017066"/>
                </a:lnTo>
                <a:lnTo>
                  <a:pt x="2233104" y="1023467"/>
                </a:lnTo>
                <a:lnTo>
                  <a:pt x="2228215" y="1028763"/>
                </a:lnTo>
                <a:lnTo>
                  <a:pt x="2222500" y="1033284"/>
                </a:lnTo>
                <a:lnTo>
                  <a:pt x="2216264" y="1037374"/>
                </a:lnTo>
                <a:lnTo>
                  <a:pt x="2193594" y="1054100"/>
                </a:lnTo>
                <a:lnTo>
                  <a:pt x="2176576" y="1074115"/>
                </a:lnTo>
                <a:lnTo>
                  <a:pt x="2164245" y="1098486"/>
                </a:lnTo>
                <a:lnTo>
                  <a:pt x="2155647" y="1128293"/>
                </a:lnTo>
                <a:lnTo>
                  <a:pt x="2151367" y="1171816"/>
                </a:lnTo>
                <a:lnTo>
                  <a:pt x="2157844" y="1209713"/>
                </a:lnTo>
                <a:lnTo>
                  <a:pt x="2199779" y="1273937"/>
                </a:lnTo>
                <a:lnTo>
                  <a:pt x="2234869" y="1301216"/>
                </a:lnTo>
                <a:lnTo>
                  <a:pt x="2273389" y="1316786"/>
                </a:lnTo>
                <a:lnTo>
                  <a:pt x="2314625" y="1319822"/>
                </a:lnTo>
                <a:lnTo>
                  <a:pt x="2357818" y="1309535"/>
                </a:lnTo>
                <a:lnTo>
                  <a:pt x="2395753" y="1291729"/>
                </a:lnTo>
                <a:lnTo>
                  <a:pt x="2428659" y="1267980"/>
                </a:lnTo>
                <a:lnTo>
                  <a:pt x="2453741" y="1236383"/>
                </a:lnTo>
                <a:lnTo>
                  <a:pt x="2468168" y="1195082"/>
                </a:lnTo>
                <a:lnTo>
                  <a:pt x="2473096" y="1149896"/>
                </a:lnTo>
                <a:close/>
              </a:path>
            </a:pathLst>
          </a:custGeom>
          <a:solidFill>
            <a:srgbClr val="FFFFFF"/>
          </a:solidFill>
        </p:spPr>
        <p:txBody>
          <a:bodyPr wrap="square" lIns="0" tIns="0" rIns="0" bIns="0" rtlCol="0"/>
          <a:lstStyle/>
          <a:p>
            <a:endParaRPr/>
          </a:p>
        </p:txBody>
      </p:sp>
      <p:sp>
        <p:nvSpPr>
          <p:cNvPr id="21" name="bg object 21"/>
          <p:cNvSpPr/>
          <p:nvPr/>
        </p:nvSpPr>
        <p:spPr>
          <a:xfrm>
            <a:off x="2999352" y="1845176"/>
            <a:ext cx="237490" cy="301625"/>
          </a:xfrm>
          <a:custGeom>
            <a:avLst/>
            <a:gdLst/>
            <a:ahLst/>
            <a:cxnLst/>
            <a:rect l="l" t="t" r="r" b="b"/>
            <a:pathLst>
              <a:path w="237489" h="301625">
                <a:moveTo>
                  <a:pt x="237193" y="139612"/>
                </a:moveTo>
                <a:lnTo>
                  <a:pt x="232202" y="189619"/>
                </a:lnTo>
                <a:lnTo>
                  <a:pt x="217747" y="230164"/>
                </a:lnTo>
                <a:lnTo>
                  <a:pt x="193545" y="261741"/>
                </a:lnTo>
                <a:lnTo>
                  <a:pt x="159314" y="284844"/>
                </a:lnTo>
                <a:lnTo>
                  <a:pt x="114771" y="299967"/>
                </a:lnTo>
                <a:lnTo>
                  <a:pt x="77677" y="301062"/>
                </a:lnTo>
                <a:lnTo>
                  <a:pt x="45798" y="288640"/>
                </a:lnTo>
                <a:lnTo>
                  <a:pt x="24347" y="264963"/>
                </a:lnTo>
                <a:lnTo>
                  <a:pt x="18539" y="232294"/>
                </a:lnTo>
                <a:lnTo>
                  <a:pt x="18631" y="217638"/>
                </a:lnTo>
                <a:lnTo>
                  <a:pt x="16185" y="203533"/>
                </a:lnTo>
                <a:lnTo>
                  <a:pt x="11753" y="189760"/>
                </a:lnTo>
                <a:lnTo>
                  <a:pt x="5885" y="176096"/>
                </a:lnTo>
                <a:lnTo>
                  <a:pt x="0" y="155537"/>
                </a:lnTo>
                <a:lnTo>
                  <a:pt x="1177" y="135860"/>
                </a:lnTo>
                <a:lnTo>
                  <a:pt x="9196" y="117839"/>
                </a:lnTo>
                <a:lnTo>
                  <a:pt x="23837" y="102245"/>
                </a:lnTo>
                <a:lnTo>
                  <a:pt x="45347" y="85262"/>
                </a:lnTo>
                <a:lnTo>
                  <a:pt x="65478" y="67452"/>
                </a:lnTo>
                <a:lnTo>
                  <a:pt x="83181" y="46883"/>
                </a:lnTo>
                <a:lnTo>
                  <a:pt x="97408" y="21625"/>
                </a:lnTo>
                <a:lnTo>
                  <a:pt x="116886" y="3006"/>
                </a:lnTo>
                <a:lnTo>
                  <a:pt x="179017" y="11116"/>
                </a:lnTo>
                <a:lnTo>
                  <a:pt x="219978" y="60377"/>
                </a:lnTo>
                <a:lnTo>
                  <a:pt x="236237" y="113274"/>
                </a:lnTo>
                <a:lnTo>
                  <a:pt x="237193" y="139612"/>
                </a:lnTo>
                <a:close/>
              </a:path>
            </a:pathLst>
          </a:custGeom>
          <a:solidFill>
            <a:srgbClr val="FFFFFF"/>
          </a:solidFill>
        </p:spPr>
        <p:txBody>
          <a:bodyPr wrap="square" lIns="0" tIns="0" rIns="0" bIns="0" rtlCol="0"/>
          <a:lstStyle/>
          <a:p>
            <a:endParaRPr/>
          </a:p>
        </p:txBody>
      </p:sp>
      <p:pic>
        <p:nvPicPr>
          <p:cNvPr id="22" name="bg object 22"/>
          <p:cNvPicPr/>
          <p:nvPr/>
        </p:nvPicPr>
        <p:blipFill>
          <a:blip r:embed="rId2" cstate="print"/>
          <a:stretch>
            <a:fillRect/>
          </a:stretch>
        </p:blipFill>
        <p:spPr>
          <a:xfrm>
            <a:off x="2433064" y="1763343"/>
            <a:ext cx="224829" cy="247061"/>
          </a:xfrm>
          <a:prstGeom prst="rect">
            <a:avLst/>
          </a:prstGeom>
        </p:spPr>
      </p:pic>
      <p:sp>
        <p:nvSpPr>
          <p:cNvPr id="2" name="Holder 2"/>
          <p:cNvSpPr>
            <a:spLocks noGrp="1"/>
          </p:cNvSpPr>
          <p:nvPr>
            <p:ph type="title"/>
          </p:nvPr>
        </p:nvSpPr>
        <p:spPr/>
        <p:txBody>
          <a:bodyPr lIns="0" tIns="0" rIns="0" bIns="0"/>
          <a:lstStyle>
            <a:lvl1pPr>
              <a:defRPr sz="9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900ED"/>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21340"/>
          </a:solidFill>
        </p:spPr>
        <p:txBody>
          <a:bodyPr wrap="square" lIns="0" tIns="0" rIns="0" bIns="0" rtlCol="0"/>
          <a:lstStyle/>
          <a:p>
            <a:endParaRPr/>
          </a:p>
        </p:txBody>
      </p:sp>
      <p:sp>
        <p:nvSpPr>
          <p:cNvPr id="2" name="Holder 2"/>
          <p:cNvSpPr>
            <a:spLocks noGrp="1"/>
          </p:cNvSpPr>
          <p:nvPr>
            <p:ph type="title"/>
          </p:nvPr>
        </p:nvSpPr>
        <p:spPr>
          <a:xfrm>
            <a:off x="9402570" y="1153393"/>
            <a:ext cx="4733290" cy="1397000"/>
          </a:xfrm>
          <a:prstGeom prst="rect">
            <a:avLst/>
          </a:prstGeom>
        </p:spPr>
        <p:txBody>
          <a:bodyPr wrap="square" lIns="0" tIns="0" rIns="0" bIns="0">
            <a:spAutoFit/>
          </a:bodyPr>
          <a:lstStyle>
            <a:lvl1pPr>
              <a:defRPr sz="9000" b="1" i="0">
                <a:solidFill>
                  <a:schemeClr val="bg1"/>
                </a:solidFill>
                <a:latin typeface="Arial"/>
                <a:cs typeface="Arial"/>
              </a:defRPr>
            </a:lvl1pPr>
          </a:lstStyle>
          <a:p>
            <a:endParaRPr/>
          </a:p>
        </p:txBody>
      </p:sp>
      <p:sp>
        <p:nvSpPr>
          <p:cNvPr id="3" name="Holder 3"/>
          <p:cNvSpPr>
            <a:spLocks noGrp="1"/>
          </p:cNvSpPr>
          <p:nvPr>
            <p:ph type="body" idx="1"/>
          </p:nvPr>
        </p:nvSpPr>
        <p:spPr>
          <a:xfrm>
            <a:off x="4246592" y="2212405"/>
            <a:ext cx="9794814" cy="4326890"/>
          </a:xfrm>
          <a:prstGeom prst="rect">
            <a:avLst/>
          </a:prstGeom>
        </p:spPr>
        <p:txBody>
          <a:bodyPr wrap="square" lIns="0" tIns="0" rIns="0" bIns="0">
            <a:spAutoFit/>
          </a:bodyPr>
          <a:lstStyle>
            <a:lvl1pPr>
              <a:defRPr sz="95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3/27/2022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hyperlink" Target="http://www.monografias.com/trabajos11/grupo/grupo.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monografias.com/trabajos34/el-caracter/el-caracter.shtml"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monografias.com/trabajos12/elorigest/elorigest.shtml"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hyperlink" Target="http://www.monografias.com/trabajos/discriminacion/discriminacion.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monografias.com/trabajos13/renla/renla.shtml" TargetMode="External"/><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www.monografias.com/trabajos15/llave-exito/llave-exito.shtml" TargetMode="External"/><Relationship Id="rId5" Type="http://schemas.openxmlformats.org/officeDocument/2006/relationships/hyperlink" Target="http://www.monografias.com/trabajos16/comportamiento-humano/comportamiento-humano.shtml" TargetMode="Externa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8.gif"/><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onografias.com/trabajos12/recoldat/recoldat.shtml#entrev"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hyperlink" Target="http://www.monografias.com/trabajos15/calidad-serv/calidad-serv.shtml#PLANT"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monografias.com/trabajos11/conge/conge.shtm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monografias.com/trabajos5/psicoso/psicoso.shtml#acti" TargetMode="External"/><Relationship Id="rId3" Type="http://schemas.openxmlformats.org/officeDocument/2006/relationships/image" Target="../media/image14.png"/><Relationship Id="rId7" Type="http://schemas.openxmlformats.org/officeDocument/2006/relationships/hyperlink" Target="http://www.monografias.com/trabajos11/conce/conce.shtml"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hyperlink" Target="http://www.monografias.com/trabajos11/tebas/tebas.shtml" TargetMode="External"/><Relationship Id="rId4" Type="http://schemas.openxmlformats.org/officeDocument/2006/relationships/image" Target="../media/image15.png"/><Relationship Id="rId9" Type="http://schemas.openxmlformats.org/officeDocument/2006/relationships/hyperlink" Target="http://www.monografias.com/trabajos/inseguridad/inseguridad.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onografias.com/trabajos/seguinfo/seguinfo.shtml" TargetMode="External"/><Relationship Id="rId2" Type="http://schemas.openxmlformats.org/officeDocument/2006/relationships/hyperlink" Target="http://www.monografias.com/trabajos11/fuper/fuper.shtml" TargetMode="Externa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monografias.com/trabajos14/nuevmicro/nuevmicro.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www.monografias.com/trabajos2/rhempresa/rhempresa.shtml"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hyperlink" Target="http://www.monografias.com/trabajos13/valores/valores.shtml" TargetMode="External"/><Relationship Id="rId5" Type="http://schemas.openxmlformats.org/officeDocument/2006/relationships/image" Target="../media/image26.jp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jp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www.monografias.com/trabajos12/elorigest/elorigest.shtml" TargetMode="External"/><Relationship Id="rId5" Type="http://schemas.openxmlformats.org/officeDocument/2006/relationships/hyperlink" Target="http://www.monografias.com/trabajos56/mentira/mentira.shtml" TargetMode="Externa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2444115" y="2212405"/>
            <a:ext cx="11597291" cy="2951449"/>
          </a:xfrm>
          <a:prstGeom prst="rect">
            <a:avLst/>
          </a:prstGeom>
        </p:spPr>
        <p:txBody>
          <a:bodyPr vert="horz" wrap="square" lIns="0" tIns="78105" rIns="0" bIns="0" rtlCol="0">
            <a:spAutoFit/>
          </a:bodyPr>
          <a:lstStyle/>
          <a:p>
            <a:pPr marL="12700" marR="5080" algn="ctr">
              <a:lnSpc>
                <a:spcPts val="11230"/>
              </a:lnSpc>
              <a:spcBef>
                <a:spcPts val="615"/>
              </a:spcBef>
            </a:pPr>
            <a:r>
              <a:rPr lang="es-CL" spc="465" smtClean="0"/>
              <a:t>LENGUAJE NO VERBAL</a:t>
            </a:r>
            <a:endParaRPr spc="465" dirty="0"/>
          </a:p>
        </p:txBody>
      </p:sp>
      <p:sp>
        <p:nvSpPr>
          <p:cNvPr id="3" name="object 3"/>
          <p:cNvSpPr txBox="1"/>
          <p:nvPr/>
        </p:nvSpPr>
        <p:spPr>
          <a:xfrm>
            <a:off x="4737877" y="6911443"/>
            <a:ext cx="7009765" cy="662361"/>
          </a:xfrm>
          <a:prstGeom prst="rect">
            <a:avLst/>
          </a:prstGeom>
          <a:solidFill>
            <a:srgbClr val="E900ED"/>
          </a:solidFill>
        </p:spPr>
        <p:txBody>
          <a:bodyPr vert="horz" wrap="square" lIns="0" tIns="206375" rIns="0" bIns="0" rtlCol="0">
            <a:spAutoFit/>
          </a:bodyPr>
          <a:lstStyle/>
          <a:p>
            <a:pPr algn="ctr">
              <a:lnSpc>
                <a:spcPct val="100000"/>
              </a:lnSpc>
              <a:spcBef>
                <a:spcPts val="1625"/>
              </a:spcBef>
            </a:pPr>
            <a:r>
              <a:rPr lang="es-CL" sz="2950" spc="10" dirty="0" smtClean="0">
                <a:solidFill>
                  <a:srgbClr val="FFFFFF"/>
                </a:solidFill>
                <a:latin typeface="Lucida Sans Unicode"/>
                <a:cs typeface="Lucida Sans Unicode"/>
              </a:rPr>
              <a:t>POR  IVÁN PIZARRO</a:t>
            </a:r>
            <a:endParaRPr sz="2950" dirty="0">
              <a:latin typeface="Lucida Sans Unicode"/>
              <a:cs typeface="Lucida Sans Unicode"/>
            </a:endParaRPr>
          </a:p>
        </p:txBody>
      </p:sp>
      <p:sp>
        <p:nvSpPr>
          <p:cNvPr id="4" name="object 4"/>
          <p:cNvSpPr/>
          <p:nvPr/>
        </p:nvSpPr>
        <p:spPr>
          <a:xfrm>
            <a:off x="12952431" y="338535"/>
            <a:ext cx="146685" cy="701040"/>
          </a:xfrm>
          <a:custGeom>
            <a:avLst/>
            <a:gdLst/>
            <a:ahLst/>
            <a:cxnLst/>
            <a:rect l="l" t="t" r="r" b="b"/>
            <a:pathLst>
              <a:path w="146684" h="701040">
                <a:moveTo>
                  <a:pt x="98016" y="700834"/>
                </a:moveTo>
                <a:lnTo>
                  <a:pt x="75045" y="656932"/>
                </a:lnTo>
                <a:lnTo>
                  <a:pt x="58318" y="612038"/>
                </a:lnTo>
                <a:lnTo>
                  <a:pt x="46448" y="566425"/>
                </a:lnTo>
                <a:lnTo>
                  <a:pt x="38043" y="520367"/>
                </a:lnTo>
                <a:lnTo>
                  <a:pt x="31715" y="474137"/>
                </a:lnTo>
                <a:lnTo>
                  <a:pt x="20649" y="380209"/>
                </a:lnTo>
                <a:lnTo>
                  <a:pt x="16261" y="332296"/>
                </a:lnTo>
                <a:lnTo>
                  <a:pt x="12675" y="284295"/>
                </a:lnTo>
                <a:lnTo>
                  <a:pt x="0" y="65547"/>
                </a:lnTo>
                <a:lnTo>
                  <a:pt x="851" y="38880"/>
                </a:lnTo>
                <a:lnTo>
                  <a:pt x="8342" y="15799"/>
                </a:lnTo>
                <a:lnTo>
                  <a:pt x="26635" y="206"/>
                </a:lnTo>
                <a:lnTo>
                  <a:pt x="48599" y="0"/>
                </a:lnTo>
                <a:lnTo>
                  <a:pt x="63871" y="15640"/>
                </a:lnTo>
                <a:lnTo>
                  <a:pt x="77457" y="36713"/>
                </a:lnTo>
                <a:lnTo>
                  <a:pt x="94362" y="52802"/>
                </a:lnTo>
                <a:lnTo>
                  <a:pt x="103513" y="58326"/>
                </a:lnTo>
                <a:lnTo>
                  <a:pt x="111294" y="65354"/>
                </a:lnTo>
                <a:lnTo>
                  <a:pt x="116019" y="73488"/>
                </a:lnTo>
                <a:lnTo>
                  <a:pt x="116001" y="82335"/>
                </a:lnTo>
                <a:lnTo>
                  <a:pt x="110649" y="125100"/>
                </a:lnTo>
                <a:lnTo>
                  <a:pt x="117863" y="166468"/>
                </a:lnTo>
                <a:lnTo>
                  <a:pt x="128292" y="207678"/>
                </a:lnTo>
                <a:lnTo>
                  <a:pt x="132582" y="249969"/>
                </a:lnTo>
                <a:lnTo>
                  <a:pt x="131304" y="306261"/>
                </a:lnTo>
                <a:lnTo>
                  <a:pt x="132687" y="362791"/>
                </a:lnTo>
                <a:lnTo>
                  <a:pt x="136968" y="419373"/>
                </a:lnTo>
                <a:lnTo>
                  <a:pt x="144385" y="475823"/>
                </a:lnTo>
                <a:lnTo>
                  <a:pt x="146685" y="522473"/>
                </a:lnTo>
                <a:lnTo>
                  <a:pt x="140324" y="567866"/>
                </a:lnTo>
                <a:lnTo>
                  <a:pt x="128177" y="612436"/>
                </a:lnTo>
                <a:lnTo>
                  <a:pt x="98016" y="700834"/>
                </a:lnTo>
                <a:close/>
              </a:path>
            </a:pathLst>
          </a:custGeom>
          <a:solidFill>
            <a:srgbClr val="FFFFFF"/>
          </a:solidFill>
        </p:spPr>
        <p:txBody>
          <a:bodyPr wrap="square" lIns="0" tIns="0" rIns="0" bIns="0" rtlCol="0"/>
          <a:lstStyle/>
          <a:p>
            <a:endParaRPr/>
          </a:p>
        </p:txBody>
      </p:sp>
      <p:sp>
        <p:nvSpPr>
          <p:cNvPr id="5" name="object 5"/>
          <p:cNvSpPr/>
          <p:nvPr/>
        </p:nvSpPr>
        <p:spPr>
          <a:xfrm>
            <a:off x="13590261" y="1"/>
            <a:ext cx="94615" cy="340995"/>
          </a:xfrm>
          <a:custGeom>
            <a:avLst/>
            <a:gdLst/>
            <a:ahLst/>
            <a:cxnLst/>
            <a:rect l="l" t="t" r="r" b="b"/>
            <a:pathLst>
              <a:path w="94615" h="340995">
                <a:moveTo>
                  <a:pt x="54272" y="340991"/>
                </a:moveTo>
                <a:lnTo>
                  <a:pt x="39932" y="285550"/>
                </a:lnTo>
                <a:lnTo>
                  <a:pt x="28748" y="231226"/>
                </a:lnTo>
                <a:lnTo>
                  <a:pt x="20057" y="177861"/>
                </a:lnTo>
                <a:lnTo>
                  <a:pt x="13195" y="125298"/>
                </a:lnTo>
                <a:lnTo>
                  <a:pt x="7497" y="73380"/>
                </a:lnTo>
                <a:lnTo>
                  <a:pt x="2301" y="21949"/>
                </a:lnTo>
                <a:lnTo>
                  <a:pt x="0" y="0"/>
                </a:lnTo>
                <a:lnTo>
                  <a:pt x="94121" y="0"/>
                </a:lnTo>
                <a:lnTo>
                  <a:pt x="94177" y="207671"/>
                </a:lnTo>
                <a:lnTo>
                  <a:pt x="90748" y="239182"/>
                </a:lnTo>
                <a:lnTo>
                  <a:pt x="81918" y="270534"/>
                </a:lnTo>
                <a:lnTo>
                  <a:pt x="69241" y="303785"/>
                </a:lnTo>
                <a:lnTo>
                  <a:pt x="54272" y="340991"/>
                </a:lnTo>
                <a:close/>
              </a:path>
            </a:pathLst>
          </a:custGeom>
          <a:solidFill>
            <a:srgbClr val="FFFFFF"/>
          </a:solidFill>
        </p:spPr>
        <p:txBody>
          <a:bodyPr wrap="square" lIns="0" tIns="0" rIns="0" bIns="0" rtlCol="0"/>
          <a:lstStyle/>
          <a:p>
            <a:endParaRPr/>
          </a:p>
        </p:txBody>
      </p:sp>
      <p:sp>
        <p:nvSpPr>
          <p:cNvPr id="6" name="object 6"/>
          <p:cNvSpPr/>
          <p:nvPr/>
        </p:nvSpPr>
        <p:spPr>
          <a:xfrm>
            <a:off x="14110744" y="941490"/>
            <a:ext cx="200025" cy="458470"/>
          </a:xfrm>
          <a:custGeom>
            <a:avLst/>
            <a:gdLst/>
            <a:ahLst/>
            <a:cxnLst/>
            <a:rect l="l" t="t" r="r" b="b"/>
            <a:pathLst>
              <a:path w="200025" h="458469">
                <a:moveTo>
                  <a:pt x="141364" y="457897"/>
                </a:moveTo>
                <a:lnTo>
                  <a:pt x="107773" y="417033"/>
                </a:lnTo>
                <a:lnTo>
                  <a:pt x="83005" y="373455"/>
                </a:lnTo>
                <a:lnTo>
                  <a:pt x="64212" y="328230"/>
                </a:lnTo>
                <a:lnTo>
                  <a:pt x="48549" y="282424"/>
                </a:lnTo>
                <a:lnTo>
                  <a:pt x="33169" y="237105"/>
                </a:lnTo>
                <a:lnTo>
                  <a:pt x="16237" y="169109"/>
                </a:lnTo>
                <a:lnTo>
                  <a:pt x="9853" y="134347"/>
                </a:lnTo>
                <a:lnTo>
                  <a:pt x="2256" y="99848"/>
                </a:lnTo>
                <a:lnTo>
                  <a:pt x="0" y="83820"/>
                </a:lnTo>
                <a:lnTo>
                  <a:pt x="851" y="68452"/>
                </a:lnTo>
                <a:lnTo>
                  <a:pt x="3600" y="53453"/>
                </a:lnTo>
                <a:lnTo>
                  <a:pt x="18872" y="13676"/>
                </a:lnTo>
                <a:lnTo>
                  <a:pt x="41881" y="0"/>
                </a:lnTo>
                <a:lnTo>
                  <a:pt x="56775" y="369"/>
                </a:lnTo>
                <a:lnTo>
                  <a:pt x="67032" y="7383"/>
                </a:lnTo>
                <a:lnTo>
                  <a:pt x="74128" y="18510"/>
                </a:lnTo>
                <a:lnTo>
                  <a:pt x="79538" y="31220"/>
                </a:lnTo>
                <a:lnTo>
                  <a:pt x="91886" y="57931"/>
                </a:lnTo>
                <a:lnTo>
                  <a:pt x="107500" y="81425"/>
                </a:lnTo>
                <a:lnTo>
                  <a:pt x="128384" y="100279"/>
                </a:lnTo>
                <a:lnTo>
                  <a:pt x="156539" y="113068"/>
                </a:lnTo>
                <a:lnTo>
                  <a:pt x="172307" y="121928"/>
                </a:lnTo>
                <a:lnTo>
                  <a:pt x="181093" y="135850"/>
                </a:lnTo>
                <a:lnTo>
                  <a:pt x="185190" y="152937"/>
                </a:lnTo>
                <a:lnTo>
                  <a:pt x="186889" y="171289"/>
                </a:lnTo>
                <a:lnTo>
                  <a:pt x="189616" y="212042"/>
                </a:lnTo>
                <a:lnTo>
                  <a:pt x="192475" y="252821"/>
                </a:lnTo>
                <a:lnTo>
                  <a:pt x="195702" y="293547"/>
                </a:lnTo>
                <a:lnTo>
                  <a:pt x="199536" y="334141"/>
                </a:lnTo>
                <a:lnTo>
                  <a:pt x="197441" y="368824"/>
                </a:lnTo>
                <a:lnTo>
                  <a:pt x="184887" y="399183"/>
                </a:lnTo>
                <a:lnTo>
                  <a:pt x="165114" y="427960"/>
                </a:lnTo>
                <a:lnTo>
                  <a:pt x="141364" y="457897"/>
                </a:lnTo>
                <a:close/>
              </a:path>
            </a:pathLst>
          </a:custGeom>
          <a:solidFill>
            <a:srgbClr val="FFFFFF"/>
          </a:solidFill>
        </p:spPr>
        <p:txBody>
          <a:bodyPr wrap="square" lIns="0" tIns="0" rIns="0" bIns="0" rtlCol="0"/>
          <a:lstStyle/>
          <a:p>
            <a:endParaRPr/>
          </a:p>
        </p:txBody>
      </p:sp>
      <p:sp>
        <p:nvSpPr>
          <p:cNvPr id="7" name="object 7"/>
          <p:cNvSpPr/>
          <p:nvPr/>
        </p:nvSpPr>
        <p:spPr>
          <a:xfrm>
            <a:off x="13630013" y="533095"/>
            <a:ext cx="160655" cy="588645"/>
          </a:xfrm>
          <a:custGeom>
            <a:avLst/>
            <a:gdLst/>
            <a:ahLst/>
            <a:cxnLst/>
            <a:rect l="l" t="t" r="r" b="b"/>
            <a:pathLst>
              <a:path w="160655" h="588644">
                <a:moveTo>
                  <a:pt x="116779" y="588188"/>
                </a:moveTo>
                <a:lnTo>
                  <a:pt x="90678" y="550433"/>
                </a:lnTo>
                <a:lnTo>
                  <a:pt x="81807" y="481617"/>
                </a:lnTo>
                <a:lnTo>
                  <a:pt x="73529" y="429309"/>
                </a:lnTo>
                <a:lnTo>
                  <a:pt x="63419" y="377351"/>
                </a:lnTo>
                <a:lnTo>
                  <a:pt x="28759" y="222302"/>
                </a:lnTo>
                <a:lnTo>
                  <a:pt x="17983" y="170469"/>
                </a:lnTo>
                <a:lnTo>
                  <a:pt x="8706" y="118349"/>
                </a:lnTo>
                <a:lnTo>
                  <a:pt x="1593" y="65815"/>
                </a:lnTo>
                <a:lnTo>
                  <a:pt x="0" y="48293"/>
                </a:lnTo>
                <a:lnTo>
                  <a:pt x="1067" y="31536"/>
                </a:lnTo>
                <a:lnTo>
                  <a:pt x="7877" y="15465"/>
                </a:lnTo>
                <a:lnTo>
                  <a:pt x="23513" y="0"/>
                </a:lnTo>
                <a:lnTo>
                  <a:pt x="51498" y="39784"/>
                </a:lnTo>
                <a:lnTo>
                  <a:pt x="74275" y="80983"/>
                </a:lnTo>
                <a:lnTo>
                  <a:pt x="92400" y="123650"/>
                </a:lnTo>
                <a:lnTo>
                  <a:pt x="106426" y="167841"/>
                </a:lnTo>
                <a:lnTo>
                  <a:pt x="116909" y="213610"/>
                </a:lnTo>
                <a:lnTo>
                  <a:pt x="124401" y="261012"/>
                </a:lnTo>
                <a:lnTo>
                  <a:pt x="129293" y="311887"/>
                </a:lnTo>
                <a:lnTo>
                  <a:pt x="132648" y="363032"/>
                </a:lnTo>
                <a:lnTo>
                  <a:pt x="136704" y="414110"/>
                </a:lnTo>
                <a:lnTo>
                  <a:pt x="143700" y="464782"/>
                </a:lnTo>
                <a:lnTo>
                  <a:pt x="157918" y="522069"/>
                </a:lnTo>
                <a:lnTo>
                  <a:pt x="159354" y="529690"/>
                </a:lnTo>
                <a:lnTo>
                  <a:pt x="160105" y="537416"/>
                </a:lnTo>
                <a:lnTo>
                  <a:pt x="160092" y="545089"/>
                </a:lnTo>
                <a:lnTo>
                  <a:pt x="158111" y="559126"/>
                </a:lnTo>
                <a:lnTo>
                  <a:pt x="153101" y="571528"/>
                </a:lnTo>
                <a:lnTo>
                  <a:pt x="144561" y="581398"/>
                </a:lnTo>
                <a:lnTo>
                  <a:pt x="131989" y="587841"/>
                </a:lnTo>
                <a:lnTo>
                  <a:pt x="116779" y="588188"/>
                </a:lnTo>
                <a:close/>
              </a:path>
            </a:pathLst>
          </a:custGeom>
          <a:solidFill>
            <a:srgbClr val="FFFFFF"/>
          </a:solidFill>
        </p:spPr>
        <p:txBody>
          <a:bodyPr wrap="square" lIns="0" tIns="0" rIns="0" bIns="0" rtlCol="0"/>
          <a:lstStyle/>
          <a:p>
            <a:endParaRPr/>
          </a:p>
        </p:txBody>
      </p:sp>
      <p:grpSp>
        <p:nvGrpSpPr>
          <p:cNvPr id="8" name="object 8"/>
          <p:cNvGrpSpPr/>
          <p:nvPr/>
        </p:nvGrpSpPr>
        <p:grpSpPr>
          <a:xfrm>
            <a:off x="14361661" y="1"/>
            <a:ext cx="3926840" cy="2228850"/>
            <a:chOff x="14361661" y="1"/>
            <a:chExt cx="3926840" cy="2228850"/>
          </a:xfrm>
        </p:grpSpPr>
        <p:sp>
          <p:nvSpPr>
            <p:cNvPr id="9" name="object 9"/>
            <p:cNvSpPr/>
            <p:nvPr/>
          </p:nvSpPr>
          <p:spPr>
            <a:xfrm>
              <a:off x="14383099" y="1"/>
              <a:ext cx="3905250" cy="1774825"/>
            </a:xfrm>
            <a:custGeom>
              <a:avLst/>
              <a:gdLst/>
              <a:ahLst/>
              <a:cxnLst/>
              <a:rect l="l" t="t" r="r" b="b"/>
              <a:pathLst>
                <a:path w="3905250" h="1774825">
                  <a:moveTo>
                    <a:pt x="3904898" y="399493"/>
                  </a:moveTo>
                  <a:lnTo>
                    <a:pt x="819152" y="399493"/>
                  </a:lnTo>
                  <a:lnTo>
                    <a:pt x="802435" y="366883"/>
                  </a:lnTo>
                  <a:lnTo>
                    <a:pt x="781319" y="344927"/>
                  </a:lnTo>
                  <a:lnTo>
                    <a:pt x="756988" y="330354"/>
                  </a:lnTo>
                  <a:lnTo>
                    <a:pt x="730629" y="319895"/>
                  </a:lnTo>
                  <a:lnTo>
                    <a:pt x="684692" y="302619"/>
                  </a:lnTo>
                  <a:lnTo>
                    <a:pt x="639344" y="284051"/>
                  </a:lnTo>
                  <a:lnTo>
                    <a:pt x="594490" y="264402"/>
                  </a:lnTo>
                  <a:lnTo>
                    <a:pt x="550035" y="243883"/>
                  </a:lnTo>
                  <a:lnTo>
                    <a:pt x="505883" y="222705"/>
                  </a:lnTo>
                  <a:lnTo>
                    <a:pt x="374289" y="157324"/>
                  </a:lnTo>
                  <a:lnTo>
                    <a:pt x="312534" y="115486"/>
                  </a:lnTo>
                  <a:lnTo>
                    <a:pt x="260474" y="63101"/>
                  </a:lnTo>
                  <a:lnTo>
                    <a:pt x="227981" y="9802"/>
                  </a:lnTo>
                  <a:lnTo>
                    <a:pt x="228153" y="0"/>
                  </a:lnTo>
                  <a:lnTo>
                    <a:pt x="3904898" y="0"/>
                  </a:lnTo>
                  <a:lnTo>
                    <a:pt x="3904898" y="399493"/>
                  </a:lnTo>
                  <a:close/>
                </a:path>
                <a:path w="3905250" h="1774825">
                  <a:moveTo>
                    <a:pt x="843882" y="1017429"/>
                  </a:moveTo>
                  <a:lnTo>
                    <a:pt x="808661" y="1014942"/>
                  </a:lnTo>
                  <a:lnTo>
                    <a:pt x="774996" y="1007444"/>
                  </a:lnTo>
                  <a:lnTo>
                    <a:pt x="742120" y="996150"/>
                  </a:lnTo>
                  <a:lnTo>
                    <a:pt x="709271" y="982271"/>
                  </a:lnTo>
                  <a:lnTo>
                    <a:pt x="658603" y="962073"/>
                  </a:lnTo>
                  <a:lnTo>
                    <a:pt x="606591" y="944723"/>
                  </a:lnTo>
                  <a:lnTo>
                    <a:pt x="501594" y="912236"/>
                  </a:lnTo>
                  <a:lnTo>
                    <a:pt x="400897" y="879061"/>
                  </a:lnTo>
                  <a:lnTo>
                    <a:pt x="350953" y="861224"/>
                  </a:lnTo>
                  <a:lnTo>
                    <a:pt x="301549" y="841511"/>
                  </a:lnTo>
                  <a:lnTo>
                    <a:pt x="252887" y="819138"/>
                  </a:lnTo>
                  <a:lnTo>
                    <a:pt x="206748" y="791958"/>
                  </a:lnTo>
                  <a:lnTo>
                    <a:pt x="168632" y="760434"/>
                  </a:lnTo>
                  <a:lnTo>
                    <a:pt x="137958" y="724732"/>
                  </a:lnTo>
                  <a:lnTo>
                    <a:pt x="114147" y="685020"/>
                  </a:lnTo>
                  <a:lnTo>
                    <a:pt x="96619" y="641466"/>
                  </a:lnTo>
                  <a:lnTo>
                    <a:pt x="84793" y="594237"/>
                  </a:lnTo>
                  <a:lnTo>
                    <a:pt x="78089" y="543500"/>
                  </a:lnTo>
                  <a:lnTo>
                    <a:pt x="75481" y="496432"/>
                  </a:lnTo>
                  <a:lnTo>
                    <a:pt x="74717" y="480778"/>
                  </a:lnTo>
                  <a:lnTo>
                    <a:pt x="72657" y="459999"/>
                  </a:lnTo>
                  <a:lnTo>
                    <a:pt x="66883" y="441963"/>
                  </a:lnTo>
                  <a:lnTo>
                    <a:pt x="54839" y="426670"/>
                  </a:lnTo>
                  <a:lnTo>
                    <a:pt x="33968" y="414118"/>
                  </a:lnTo>
                  <a:lnTo>
                    <a:pt x="7802" y="396016"/>
                  </a:lnTo>
                  <a:lnTo>
                    <a:pt x="9743" y="350636"/>
                  </a:lnTo>
                  <a:lnTo>
                    <a:pt x="67164" y="315043"/>
                  </a:lnTo>
                  <a:lnTo>
                    <a:pt x="132011" y="304847"/>
                  </a:lnTo>
                  <a:lnTo>
                    <a:pt x="165488" y="305551"/>
                  </a:lnTo>
                  <a:lnTo>
                    <a:pt x="216475" y="309398"/>
                  </a:lnTo>
                  <a:lnTo>
                    <a:pt x="267245" y="314815"/>
                  </a:lnTo>
                  <a:lnTo>
                    <a:pt x="317844" y="321471"/>
                  </a:lnTo>
                  <a:lnTo>
                    <a:pt x="368318" y="329036"/>
                  </a:lnTo>
                  <a:lnTo>
                    <a:pt x="569883" y="361803"/>
                  </a:lnTo>
                  <a:lnTo>
                    <a:pt x="819152" y="399493"/>
                  </a:lnTo>
                  <a:lnTo>
                    <a:pt x="3904898" y="399493"/>
                  </a:lnTo>
                  <a:lnTo>
                    <a:pt x="3904898" y="1017201"/>
                  </a:lnTo>
                  <a:lnTo>
                    <a:pt x="856023" y="1017201"/>
                  </a:lnTo>
                  <a:lnTo>
                    <a:pt x="843882" y="1017429"/>
                  </a:lnTo>
                  <a:close/>
                </a:path>
                <a:path w="3905250" h="1774825">
                  <a:moveTo>
                    <a:pt x="3904898" y="1774744"/>
                  </a:moveTo>
                  <a:lnTo>
                    <a:pt x="3460646" y="1730659"/>
                  </a:lnTo>
                  <a:lnTo>
                    <a:pt x="3358836" y="1718680"/>
                  </a:lnTo>
                  <a:lnTo>
                    <a:pt x="3257267" y="1705253"/>
                  </a:lnTo>
                  <a:lnTo>
                    <a:pt x="3105316" y="1682736"/>
                  </a:lnTo>
                  <a:lnTo>
                    <a:pt x="2953772" y="1657826"/>
                  </a:lnTo>
                  <a:lnTo>
                    <a:pt x="2660040" y="1605165"/>
                  </a:lnTo>
                  <a:lnTo>
                    <a:pt x="2612056" y="1595522"/>
                  </a:lnTo>
                  <a:lnTo>
                    <a:pt x="2564320" y="1585209"/>
                  </a:lnTo>
                  <a:lnTo>
                    <a:pt x="2516906" y="1574072"/>
                  </a:lnTo>
                  <a:lnTo>
                    <a:pt x="2469891" y="1561956"/>
                  </a:lnTo>
                  <a:lnTo>
                    <a:pt x="2420724" y="1548412"/>
                  </a:lnTo>
                  <a:lnTo>
                    <a:pt x="2322341" y="1519764"/>
                  </a:lnTo>
                  <a:lnTo>
                    <a:pt x="2224154" y="1489365"/>
                  </a:lnTo>
                  <a:lnTo>
                    <a:pt x="2126479" y="1457607"/>
                  </a:lnTo>
                  <a:lnTo>
                    <a:pt x="2077486" y="1439095"/>
                  </a:lnTo>
                  <a:lnTo>
                    <a:pt x="1981686" y="1397239"/>
                  </a:lnTo>
                  <a:lnTo>
                    <a:pt x="1933341" y="1378565"/>
                  </a:lnTo>
                  <a:lnTo>
                    <a:pt x="1883674" y="1364509"/>
                  </a:lnTo>
                  <a:lnTo>
                    <a:pt x="1837859" y="1352050"/>
                  </a:lnTo>
                  <a:lnTo>
                    <a:pt x="1793480" y="1336099"/>
                  </a:lnTo>
                  <a:lnTo>
                    <a:pt x="1749942" y="1318051"/>
                  </a:lnTo>
                  <a:lnTo>
                    <a:pt x="1706649" y="1299305"/>
                  </a:lnTo>
                  <a:lnTo>
                    <a:pt x="1663008" y="1281257"/>
                  </a:lnTo>
                  <a:lnTo>
                    <a:pt x="1618422" y="1265306"/>
                  </a:lnTo>
                  <a:lnTo>
                    <a:pt x="1525493" y="1240622"/>
                  </a:lnTo>
                  <a:lnTo>
                    <a:pt x="1478903" y="1225859"/>
                  </a:lnTo>
                  <a:lnTo>
                    <a:pt x="1432139" y="1210543"/>
                  </a:lnTo>
                  <a:lnTo>
                    <a:pt x="1384807" y="1196657"/>
                  </a:lnTo>
                  <a:lnTo>
                    <a:pt x="1336518" y="1186188"/>
                  </a:lnTo>
                  <a:lnTo>
                    <a:pt x="1295225" y="1174203"/>
                  </a:lnTo>
                  <a:lnTo>
                    <a:pt x="1256567" y="1155495"/>
                  </a:lnTo>
                  <a:lnTo>
                    <a:pt x="1218751" y="1134413"/>
                  </a:lnTo>
                  <a:lnTo>
                    <a:pt x="1179987" y="1115309"/>
                  </a:lnTo>
                  <a:lnTo>
                    <a:pt x="1131768" y="1099041"/>
                  </a:lnTo>
                  <a:lnTo>
                    <a:pt x="1082191" y="1087454"/>
                  </a:lnTo>
                  <a:lnTo>
                    <a:pt x="1032239" y="1077303"/>
                  </a:lnTo>
                  <a:lnTo>
                    <a:pt x="982895" y="1065348"/>
                  </a:lnTo>
                  <a:lnTo>
                    <a:pt x="935145" y="1048346"/>
                  </a:lnTo>
                  <a:lnTo>
                    <a:pt x="889970" y="1023054"/>
                  </a:lnTo>
                  <a:lnTo>
                    <a:pt x="880200" y="1018853"/>
                  </a:lnTo>
                  <a:lnTo>
                    <a:pt x="868507" y="1017289"/>
                  </a:lnTo>
                  <a:lnTo>
                    <a:pt x="856023" y="1017201"/>
                  </a:lnTo>
                  <a:lnTo>
                    <a:pt x="3904898" y="1017201"/>
                  </a:lnTo>
                  <a:lnTo>
                    <a:pt x="3904898" y="1774744"/>
                  </a:lnTo>
                  <a:close/>
                </a:path>
              </a:pathLst>
            </a:custGeom>
            <a:solidFill>
              <a:srgbClr val="E900ED"/>
            </a:solidFill>
          </p:spPr>
          <p:txBody>
            <a:bodyPr wrap="square" lIns="0" tIns="0" rIns="0" bIns="0" rtlCol="0"/>
            <a:lstStyle/>
            <a:p>
              <a:endParaRPr/>
            </a:p>
          </p:txBody>
        </p:sp>
        <p:sp>
          <p:nvSpPr>
            <p:cNvPr id="10" name="object 10"/>
            <p:cNvSpPr/>
            <p:nvPr/>
          </p:nvSpPr>
          <p:spPr>
            <a:xfrm>
              <a:off x="14891994" y="239191"/>
              <a:ext cx="3396615" cy="1990089"/>
            </a:xfrm>
            <a:custGeom>
              <a:avLst/>
              <a:gdLst/>
              <a:ahLst/>
              <a:cxnLst/>
              <a:rect l="l" t="t" r="r" b="b"/>
              <a:pathLst>
                <a:path w="3396615" h="1990089">
                  <a:moveTo>
                    <a:pt x="158165" y="327291"/>
                  </a:moveTo>
                  <a:lnTo>
                    <a:pt x="153136" y="282181"/>
                  </a:lnTo>
                  <a:lnTo>
                    <a:pt x="139700" y="241084"/>
                  </a:lnTo>
                  <a:lnTo>
                    <a:pt x="116116" y="203796"/>
                  </a:lnTo>
                  <a:lnTo>
                    <a:pt x="80657" y="170154"/>
                  </a:lnTo>
                  <a:lnTo>
                    <a:pt x="70053" y="156946"/>
                  </a:lnTo>
                  <a:lnTo>
                    <a:pt x="61125" y="141249"/>
                  </a:lnTo>
                  <a:lnTo>
                    <a:pt x="49669" y="129882"/>
                  </a:lnTo>
                  <a:lnTo>
                    <a:pt x="31470" y="129654"/>
                  </a:lnTo>
                  <a:lnTo>
                    <a:pt x="14668" y="140347"/>
                  </a:lnTo>
                  <a:lnTo>
                    <a:pt x="5308" y="156756"/>
                  </a:lnTo>
                  <a:lnTo>
                    <a:pt x="1168" y="176288"/>
                  </a:lnTo>
                  <a:lnTo>
                    <a:pt x="0" y="196316"/>
                  </a:lnTo>
                  <a:lnTo>
                    <a:pt x="279" y="215798"/>
                  </a:lnTo>
                  <a:lnTo>
                    <a:pt x="1752" y="235369"/>
                  </a:lnTo>
                  <a:lnTo>
                    <a:pt x="4191" y="254889"/>
                  </a:lnTo>
                  <a:lnTo>
                    <a:pt x="7302" y="274218"/>
                  </a:lnTo>
                  <a:lnTo>
                    <a:pt x="38138" y="442201"/>
                  </a:lnTo>
                  <a:lnTo>
                    <a:pt x="47218" y="498386"/>
                  </a:lnTo>
                  <a:lnTo>
                    <a:pt x="63690" y="563143"/>
                  </a:lnTo>
                  <a:lnTo>
                    <a:pt x="87960" y="624954"/>
                  </a:lnTo>
                  <a:lnTo>
                    <a:pt x="113220" y="660400"/>
                  </a:lnTo>
                  <a:lnTo>
                    <a:pt x="128993" y="663778"/>
                  </a:lnTo>
                  <a:lnTo>
                    <a:pt x="142278" y="632701"/>
                  </a:lnTo>
                  <a:lnTo>
                    <a:pt x="140652" y="601014"/>
                  </a:lnTo>
                  <a:lnTo>
                    <a:pt x="135864" y="570547"/>
                  </a:lnTo>
                  <a:lnTo>
                    <a:pt x="139674" y="543115"/>
                  </a:lnTo>
                  <a:lnTo>
                    <a:pt x="152704" y="501040"/>
                  </a:lnTo>
                  <a:lnTo>
                    <a:pt x="156222" y="459435"/>
                  </a:lnTo>
                  <a:lnTo>
                    <a:pt x="155676" y="418045"/>
                  </a:lnTo>
                  <a:lnTo>
                    <a:pt x="158165" y="327291"/>
                  </a:lnTo>
                  <a:close/>
                </a:path>
                <a:path w="3396615" h="1990089">
                  <a:moveTo>
                    <a:pt x="3395992" y="1456690"/>
                  </a:moveTo>
                  <a:lnTo>
                    <a:pt x="3292729" y="1481493"/>
                  </a:lnTo>
                  <a:lnTo>
                    <a:pt x="3194418" y="1507299"/>
                  </a:lnTo>
                  <a:lnTo>
                    <a:pt x="3145447" y="1521053"/>
                  </a:lnTo>
                  <a:lnTo>
                    <a:pt x="3096615" y="1535404"/>
                  </a:lnTo>
                  <a:lnTo>
                    <a:pt x="2757386" y="1638630"/>
                  </a:lnTo>
                  <a:lnTo>
                    <a:pt x="2606344" y="1686902"/>
                  </a:lnTo>
                  <a:lnTo>
                    <a:pt x="1900288" y="1922145"/>
                  </a:lnTo>
                  <a:lnTo>
                    <a:pt x="1865160" y="1940140"/>
                  </a:lnTo>
                  <a:lnTo>
                    <a:pt x="1852472" y="1959724"/>
                  </a:lnTo>
                  <a:lnTo>
                    <a:pt x="1852803" y="1968550"/>
                  </a:lnTo>
                  <a:lnTo>
                    <a:pt x="1890356" y="1989569"/>
                  </a:lnTo>
                  <a:lnTo>
                    <a:pt x="1904441" y="1989328"/>
                  </a:lnTo>
                  <a:lnTo>
                    <a:pt x="1918411" y="1987778"/>
                  </a:lnTo>
                  <a:lnTo>
                    <a:pt x="1932330" y="1984870"/>
                  </a:lnTo>
                  <a:lnTo>
                    <a:pt x="1997735" y="1968169"/>
                  </a:lnTo>
                  <a:lnTo>
                    <a:pt x="2116442" y="1939861"/>
                  </a:lnTo>
                  <a:lnTo>
                    <a:pt x="2168728" y="1925205"/>
                  </a:lnTo>
                  <a:lnTo>
                    <a:pt x="2324506" y="1877504"/>
                  </a:lnTo>
                  <a:lnTo>
                    <a:pt x="2426335" y="1849907"/>
                  </a:lnTo>
                  <a:lnTo>
                    <a:pt x="2475496" y="1835823"/>
                  </a:lnTo>
                  <a:lnTo>
                    <a:pt x="2524468" y="1821053"/>
                  </a:lnTo>
                  <a:lnTo>
                    <a:pt x="2768701" y="1744179"/>
                  </a:lnTo>
                  <a:lnTo>
                    <a:pt x="2817876" y="1729689"/>
                  </a:lnTo>
                  <a:lnTo>
                    <a:pt x="2916453" y="1702892"/>
                  </a:lnTo>
                  <a:lnTo>
                    <a:pt x="3113405" y="1652168"/>
                  </a:lnTo>
                  <a:lnTo>
                    <a:pt x="3261626" y="1616290"/>
                  </a:lnTo>
                  <a:lnTo>
                    <a:pt x="3395992" y="1585836"/>
                  </a:lnTo>
                  <a:lnTo>
                    <a:pt x="3395992" y="1456690"/>
                  </a:lnTo>
                  <a:close/>
                </a:path>
                <a:path w="3396615" h="1990089">
                  <a:moveTo>
                    <a:pt x="3395992" y="1047305"/>
                  </a:moveTo>
                  <a:lnTo>
                    <a:pt x="3102419" y="1100162"/>
                  </a:lnTo>
                  <a:lnTo>
                    <a:pt x="2956483" y="1128839"/>
                  </a:lnTo>
                  <a:lnTo>
                    <a:pt x="2859532" y="1149743"/>
                  </a:lnTo>
                  <a:lnTo>
                    <a:pt x="2811208" y="1160945"/>
                  </a:lnTo>
                  <a:lnTo>
                    <a:pt x="2763024" y="1172756"/>
                  </a:lnTo>
                  <a:lnTo>
                    <a:pt x="2714980" y="1185240"/>
                  </a:lnTo>
                  <a:lnTo>
                    <a:pt x="2504757" y="1243253"/>
                  </a:lnTo>
                  <a:lnTo>
                    <a:pt x="2400236" y="1274114"/>
                  </a:lnTo>
                  <a:lnTo>
                    <a:pt x="2351862" y="1289024"/>
                  </a:lnTo>
                  <a:lnTo>
                    <a:pt x="2111337" y="1367497"/>
                  </a:lnTo>
                  <a:lnTo>
                    <a:pt x="2066213" y="1382737"/>
                  </a:lnTo>
                  <a:lnTo>
                    <a:pt x="2021560" y="1399146"/>
                  </a:lnTo>
                  <a:lnTo>
                    <a:pt x="1977275" y="1416431"/>
                  </a:lnTo>
                  <a:lnTo>
                    <a:pt x="1933244" y="1434350"/>
                  </a:lnTo>
                  <a:lnTo>
                    <a:pt x="1758416" y="1507375"/>
                  </a:lnTo>
                  <a:lnTo>
                    <a:pt x="1715528" y="1526133"/>
                  </a:lnTo>
                  <a:lnTo>
                    <a:pt x="1673161" y="1545983"/>
                  </a:lnTo>
                  <a:lnTo>
                    <a:pt x="1631556" y="1567319"/>
                  </a:lnTo>
                  <a:lnTo>
                    <a:pt x="1590878" y="1590535"/>
                  </a:lnTo>
                  <a:lnTo>
                    <a:pt x="1636649" y="1585252"/>
                  </a:lnTo>
                  <a:lnTo>
                    <a:pt x="1679829" y="1572958"/>
                  </a:lnTo>
                  <a:lnTo>
                    <a:pt x="1762874" y="1541030"/>
                  </a:lnTo>
                  <a:lnTo>
                    <a:pt x="1796618" y="1526984"/>
                  </a:lnTo>
                  <a:lnTo>
                    <a:pt x="1829930" y="1511782"/>
                  </a:lnTo>
                  <a:lnTo>
                    <a:pt x="1863915" y="1498473"/>
                  </a:lnTo>
                  <a:lnTo>
                    <a:pt x="1899729" y="1490129"/>
                  </a:lnTo>
                  <a:lnTo>
                    <a:pt x="1923199" y="1485277"/>
                  </a:lnTo>
                  <a:lnTo>
                    <a:pt x="1945817" y="1478102"/>
                  </a:lnTo>
                  <a:lnTo>
                    <a:pt x="1968017" y="1470190"/>
                  </a:lnTo>
                  <a:lnTo>
                    <a:pt x="2031187" y="1449743"/>
                  </a:lnTo>
                  <a:lnTo>
                    <a:pt x="2071395" y="1434363"/>
                  </a:lnTo>
                  <a:lnTo>
                    <a:pt x="2111984" y="1419936"/>
                  </a:lnTo>
                  <a:lnTo>
                    <a:pt x="2154059" y="1409407"/>
                  </a:lnTo>
                  <a:lnTo>
                    <a:pt x="2196795" y="1400695"/>
                  </a:lnTo>
                  <a:lnTo>
                    <a:pt x="2239213" y="1389786"/>
                  </a:lnTo>
                  <a:lnTo>
                    <a:pt x="2280996" y="1376654"/>
                  </a:lnTo>
                  <a:lnTo>
                    <a:pt x="2370683" y="1342847"/>
                  </a:lnTo>
                  <a:lnTo>
                    <a:pt x="2420150" y="1326921"/>
                  </a:lnTo>
                  <a:lnTo>
                    <a:pt x="2469985" y="1313205"/>
                  </a:lnTo>
                  <a:lnTo>
                    <a:pt x="2777998" y="1242745"/>
                  </a:lnTo>
                  <a:lnTo>
                    <a:pt x="2829826" y="1232027"/>
                  </a:lnTo>
                  <a:lnTo>
                    <a:pt x="2881858" y="1222235"/>
                  </a:lnTo>
                  <a:lnTo>
                    <a:pt x="2982442" y="1205915"/>
                  </a:lnTo>
                  <a:lnTo>
                    <a:pt x="3030575" y="1197495"/>
                  </a:lnTo>
                  <a:lnTo>
                    <a:pt x="3222790" y="1161770"/>
                  </a:lnTo>
                  <a:lnTo>
                    <a:pt x="3270974" y="1153490"/>
                  </a:lnTo>
                  <a:lnTo>
                    <a:pt x="3319297" y="1145959"/>
                  </a:lnTo>
                  <a:lnTo>
                    <a:pt x="3395992" y="1135710"/>
                  </a:lnTo>
                  <a:lnTo>
                    <a:pt x="3395992" y="1047305"/>
                  </a:lnTo>
                  <a:close/>
                </a:path>
                <a:path w="3396615" h="1990089">
                  <a:moveTo>
                    <a:pt x="3395992" y="618477"/>
                  </a:moveTo>
                  <a:lnTo>
                    <a:pt x="3307029" y="626618"/>
                  </a:lnTo>
                  <a:lnTo>
                    <a:pt x="3256483" y="631952"/>
                  </a:lnTo>
                  <a:lnTo>
                    <a:pt x="3206013" y="637832"/>
                  </a:lnTo>
                  <a:lnTo>
                    <a:pt x="3105366" y="651217"/>
                  </a:lnTo>
                  <a:lnTo>
                    <a:pt x="3005036" y="666623"/>
                  </a:lnTo>
                  <a:lnTo>
                    <a:pt x="2904998" y="683895"/>
                  </a:lnTo>
                  <a:lnTo>
                    <a:pt x="2805226" y="702906"/>
                  </a:lnTo>
                  <a:lnTo>
                    <a:pt x="2705671" y="723519"/>
                  </a:lnTo>
                  <a:lnTo>
                    <a:pt x="2607538" y="745274"/>
                  </a:lnTo>
                  <a:lnTo>
                    <a:pt x="2510993" y="768159"/>
                  </a:lnTo>
                  <a:lnTo>
                    <a:pt x="2414854" y="792454"/>
                  </a:lnTo>
                  <a:lnTo>
                    <a:pt x="2319083" y="818121"/>
                  </a:lnTo>
                  <a:lnTo>
                    <a:pt x="2223706" y="845121"/>
                  </a:lnTo>
                  <a:lnTo>
                    <a:pt x="2128697" y="873442"/>
                  </a:lnTo>
                  <a:lnTo>
                    <a:pt x="2034044" y="903046"/>
                  </a:lnTo>
                  <a:lnTo>
                    <a:pt x="1937270" y="934631"/>
                  </a:lnTo>
                  <a:lnTo>
                    <a:pt x="1393037" y="1117727"/>
                  </a:lnTo>
                  <a:lnTo>
                    <a:pt x="1341996" y="1135405"/>
                  </a:lnTo>
                  <a:lnTo>
                    <a:pt x="1291386" y="1154239"/>
                  </a:lnTo>
                  <a:lnTo>
                    <a:pt x="1241107" y="1173962"/>
                  </a:lnTo>
                  <a:lnTo>
                    <a:pt x="995413" y="1275232"/>
                  </a:lnTo>
                  <a:lnTo>
                    <a:pt x="950010" y="1295234"/>
                  </a:lnTo>
                  <a:lnTo>
                    <a:pt x="814692" y="1357363"/>
                  </a:lnTo>
                  <a:lnTo>
                    <a:pt x="776478" y="1385252"/>
                  </a:lnTo>
                  <a:lnTo>
                    <a:pt x="770572" y="1401521"/>
                  </a:lnTo>
                  <a:lnTo>
                    <a:pt x="784415" y="1406829"/>
                  </a:lnTo>
                  <a:lnTo>
                    <a:pt x="797483" y="1407083"/>
                  </a:lnTo>
                  <a:lnTo>
                    <a:pt x="865022" y="1393126"/>
                  </a:lnTo>
                  <a:lnTo>
                    <a:pt x="907110" y="1381455"/>
                  </a:lnTo>
                  <a:lnTo>
                    <a:pt x="948944" y="1368983"/>
                  </a:lnTo>
                  <a:lnTo>
                    <a:pt x="1037729" y="1345234"/>
                  </a:lnTo>
                  <a:lnTo>
                    <a:pt x="1083932" y="1331048"/>
                  </a:lnTo>
                  <a:lnTo>
                    <a:pt x="1129703" y="1315618"/>
                  </a:lnTo>
                  <a:lnTo>
                    <a:pt x="1266380" y="1267523"/>
                  </a:lnTo>
                  <a:lnTo>
                    <a:pt x="1358417" y="1238008"/>
                  </a:lnTo>
                  <a:lnTo>
                    <a:pt x="1404137" y="1222311"/>
                  </a:lnTo>
                  <a:lnTo>
                    <a:pt x="1540891" y="1174102"/>
                  </a:lnTo>
                  <a:lnTo>
                    <a:pt x="1586865" y="1159179"/>
                  </a:lnTo>
                  <a:lnTo>
                    <a:pt x="1633321" y="1145578"/>
                  </a:lnTo>
                  <a:lnTo>
                    <a:pt x="1735975" y="1118273"/>
                  </a:lnTo>
                  <a:lnTo>
                    <a:pt x="1838426" y="1090371"/>
                  </a:lnTo>
                  <a:lnTo>
                    <a:pt x="1984413" y="1047064"/>
                  </a:lnTo>
                  <a:lnTo>
                    <a:pt x="2079942" y="1020800"/>
                  </a:lnTo>
                  <a:lnTo>
                    <a:pt x="2175840" y="996111"/>
                  </a:lnTo>
                  <a:lnTo>
                    <a:pt x="2320213" y="961275"/>
                  </a:lnTo>
                  <a:lnTo>
                    <a:pt x="2757271" y="861250"/>
                  </a:lnTo>
                  <a:lnTo>
                    <a:pt x="2808414" y="850607"/>
                  </a:lnTo>
                  <a:lnTo>
                    <a:pt x="2859671" y="840765"/>
                  </a:lnTo>
                  <a:lnTo>
                    <a:pt x="2911043" y="831659"/>
                  </a:lnTo>
                  <a:lnTo>
                    <a:pt x="2962516" y="823214"/>
                  </a:lnTo>
                  <a:lnTo>
                    <a:pt x="3014078" y="815378"/>
                  </a:lnTo>
                  <a:lnTo>
                    <a:pt x="3117431" y="801204"/>
                  </a:lnTo>
                  <a:lnTo>
                    <a:pt x="3220986" y="788619"/>
                  </a:lnTo>
                  <a:lnTo>
                    <a:pt x="3395992" y="769480"/>
                  </a:lnTo>
                  <a:lnTo>
                    <a:pt x="3395992" y="618477"/>
                  </a:lnTo>
                  <a:close/>
                </a:path>
                <a:path w="3396615" h="1990089">
                  <a:moveTo>
                    <a:pt x="3395992" y="259270"/>
                  </a:moveTo>
                  <a:lnTo>
                    <a:pt x="3241052" y="274523"/>
                  </a:lnTo>
                  <a:lnTo>
                    <a:pt x="3140799" y="285851"/>
                  </a:lnTo>
                  <a:lnTo>
                    <a:pt x="3040672" y="298665"/>
                  </a:lnTo>
                  <a:lnTo>
                    <a:pt x="2579027" y="363537"/>
                  </a:lnTo>
                  <a:lnTo>
                    <a:pt x="2476398" y="379412"/>
                  </a:lnTo>
                  <a:lnTo>
                    <a:pt x="2425560" y="388632"/>
                  </a:lnTo>
                  <a:lnTo>
                    <a:pt x="2375014" y="399376"/>
                  </a:lnTo>
                  <a:lnTo>
                    <a:pt x="2324671" y="411124"/>
                  </a:lnTo>
                  <a:lnTo>
                    <a:pt x="2121446" y="460082"/>
                  </a:lnTo>
                  <a:lnTo>
                    <a:pt x="2069223" y="473837"/>
                  </a:lnTo>
                  <a:lnTo>
                    <a:pt x="2017229" y="488416"/>
                  </a:lnTo>
                  <a:lnTo>
                    <a:pt x="1761337" y="563245"/>
                  </a:lnTo>
                  <a:lnTo>
                    <a:pt x="1712849" y="578434"/>
                  </a:lnTo>
                  <a:lnTo>
                    <a:pt x="1464132" y="661200"/>
                  </a:lnTo>
                  <a:lnTo>
                    <a:pt x="1319682" y="708520"/>
                  </a:lnTo>
                  <a:lnTo>
                    <a:pt x="1269822" y="725614"/>
                  </a:lnTo>
                  <a:lnTo>
                    <a:pt x="1220216" y="743369"/>
                  </a:lnTo>
                  <a:lnTo>
                    <a:pt x="1180985" y="758228"/>
                  </a:lnTo>
                  <a:lnTo>
                    <a:pt x="1142301" y="775119"/>
                  </a:lnTo>
                  <a:lnTo>
                    <a:pt x="1104976" y="795540"/>
                  </a:lnTo>
                  <a:lnTo>
                    <a:pt x="1069860" y="821004"/>
                  </a:lnTo>
                  <a:lnTo>
                    <a:pt x="1096911" y="826096"/>
                  </a:lnTo>
                  <a:lnTo>
                    <a:pt x="1123505" y="826935"/>
                  </a:lnTo>
                  <a:lnTo>
                    <a:pt x="1149413" y="824039"/>
                  </a:lnTo>
                  <a:lnTo>
                    <a:pt x="1174407" y="817905"/>
                  </a:lnTo>
                  <a:lnTo>
                    <a:pt x="1226870" y="802843"/>
                  </a:lnTo>
                  <a:lnTo>
                    <a:pt x="1332585" y="775500"/>
                  </a:lnTo>
                  <a:lnTo>
                    <a:pt x="1385049" y="760590"/>
                  </a:lnTo>
                  <a:lnTo>
                    <a:pt x="1436712" y="743089"/>
                  </a:lnTo>
                  <a:lnTo>
                    <a:pt x="1487182" y="721715"/>
                  </a:lnTo>
                  <a:lnTo>
                    <a:pt x="1493647" y="718616"/>
                  </a:lnTo>
                  <a:lnTo>
                    <a:pt x="1501241" y="717207"/>
                  </a:lnTo>
                  <a:lnTo>
                    <a:pt x="1547164" y="710311"/>
                  </a:lnTo>
                  <a:lnTo>
                    <a:pt x="1584807" y="701916"/>
                  </a:lnTo>
                  <a:lnTo>
                    <a:pt x="1620494" y="687882"/>
                  </a:lnTo>
                  <a:lnTo>
                    <a:pt x="1653273" y="665175"/>
                  </a:lnTo>
                  <a:lnTo>
                    <a:pt x="1659178" y="659828"/>
                  </a:lnTo>
                  <a:lnTo>
                    <a:pt x="1667598" y="657021"/>
                  </a:lnTo>
                  <a:lnTo>
                    <a:pt x="1674342" y="661238"/>
                  </a:lnTo>
                  <a:lnTo>
                    <a:pt x="1687068" y="665759"/>
                  </a:lnTo>
                  <a:lnTo>
                    <a:pt x="1699006" y="664933"/>
                  </a:lnTo>
                  <a:lnTo>
                    <a:pt x="1710499" y="661238"/>
                  </a:lnTo>
                  <a:lnTo>
                    <a:pt x="1722399" y="657021"/>
                  </a:lnTo>
                  <a:lnTo>
                    <a:pt x="1808429" y="633463"/>
                  </a:lnTo>
                  <a:lnTo>
                    <a:pt x="1851355" y="620712"/>
                  </a:lnTo>
                  <a:lnTo>
                    <a:pt x="1893824" y="605269"/>
                  </a:lnTo>
                  <a:lnTo>
                    <a:pt x="1935454" y="592607"/>
                  </a:lnTo>
                  <a:lnTo>
                    <a:pt x="1978977" y="584809"/>
                  </a:lnTo>
                  <a:lnTo>
                    <a:pt x="2023135" y="578370"/>
                  </a:lnTo>
                  <a:lnTo>
                    <a:pt x="2066658" y="569823"/>
                  </a:lnTo>
                  <a:lnTo>
                    <a:pt x="2214194" y="533095"/>
                  </a:lnTo>
                  <a:lnTo>
                    <a:pt x="2263584" y="522020"/>
                  </a:lnTo>
                  <a:lnTo>
                    <a:pt x="2313267" y="512229"/>
                  </a:lnTo>
                  <a:lnTo>
                    <a:pt x="2363368" y="504113"/>
                  </a:lnTo>
                  <a:lnTo>
                    <a:pt x="2462555" y="492645"/>
                  </a:lnTo>
                  <a:lnTo>
                    <a:pt x="2511006" y="485813"/>
                  </a:lnTo>
                  <a:lnTo>
                    <a:pt x="2559367" y="478028"/>
                  </a:lnTo>
                  <a:lnTo>
                    <a:pt x="2655989" y="461264"/>
                  </a:lnTo>
                  <a:lnTo>
                    <a:pt x="2754211" y="445147"/>
                  </a:lnTo>
                  <a:lnTo>
                    <a:pt x="2854147" y="430237"/>
                  </a:lnTo>
                  <a:lnTo>
                    <a:pt x="3004312" y="410184"/>
                  </a:lnTo>
                  <a:lnTo>
                    <a:pt x="3154756" y="392506"/>
                  </a:lnTo>
                  <a:lnTo>
                    <a:pt x="3395992" y="368033"/>
                  </a:lnTo>
                  <a:lnTo>
                    <a:pt x="3395992" y="259270"/>
                  </a:lnTo>
                  <a:close/>
                </a:path>
                <a:path w="3396615" h="1990089">
                  <a:moveTo>
                    <a:pt x="3395992" y="0"/>
                  </a:moveTo>
                  <a:lnTo>
                    <a:pt x="3322815" y="2844"/>
                  </a:lnTo>
                  <a:lnTo>
                    <a:pt x="3271583" y="4165"/>
                  </a:lnTo>
                  <a:lnTo>
                    <a:pt x="3015094" y="8013"/>
                  </a:lnTo>
                  <a:lnTo>
                    <a:pt x="2963799" y="9766"/>
                  </a:lnTo>
                  <a:lnTo>
                    <a:pt x="2912541" y="12369"/>
                  </a:lnTo>
                  <a:lnTo>
                    <a:pt x="2814574" y="19088"/>
                  </a:lnTo>
                  <a:lnTo>
                    <a:pt x="2716746" y="27279"/>
                  </a:lnTo>
                  <a:lnTo>
                    <a:pt x="2619044" y="36995"/>
                  </a:lnTo>
                  <a:lnTo>
                    <a:pt x="2516975" y="48971"/>
                  </a:lnTo>
                  <a:lnTo>
                    <a:pt x="2198065" y="92290"/>
                  </a:lnTo>
                  <a:lnTo>
                    <a:pt x="2042452" y="111023"/>
                  </a:lnTo>
                  <a:lnTo>
                    <a:pt x="1838134" y="138099"/>
                  </a:lnTo>
                  <a:lnTo>
                    <a:pt x="1379270" y="204749"/>
                  </a:lnTo>
                  <a:lnTo>
                    <a:pt x="1328039" y="215595"/>
                  </a:lnTo>
                  <a:lnTo>
                    <a:pt x="1278382" y="231394"/>
                  </a:lnTo>
                  <a:lnTo>
                    <a:pt x="1173238" y="271691"/>
                  </a:lnTo>
                  <a:lnTo>
                    <a:pt x="1160360" y="291934"/>
                  </a:lnTo>
                  <a:lnTo>
                    <a:pt x="1163891" y="300304"/>
                  </a:lnTo>
                  <a:lnTo>
                    <a:pt x="1170330" y="304241"/>
                  </a:lnTo>
                  <a:lnTo>
                    <a:pt x="1178458" y="305549"/>
                  </a:lnTo>
                  <a:lnTo>
                    <a:pt x="1187056" y="306006"/>
                  </a:lnTo>
                  <a:lnTo>
                    <a:pt x="1229296" y="309956"/>
                  </a:lnTo>
                  <a:lnTo>
                    <a:pt x="1389875" y="301752"/>
                  </a:lnTo>
                  <a:lnTo>
                    <a:pt x="1487424" y="295059"/>
                  </a:lnTo>
                  <a:lnTo>
                    <a:pt x="1536090" y="290817"/>
                  </a:lnTo>
                  <a:lnTo>
                    <a:pt x="1640065" y="279996"/>
                  </a:lnTo>
                  <a:lnTo>
                    <a:pt x="2002447" y="238188"/>
                  </a:lnTo>
                  <a:lnTo>
                    <a:pt x="2104301" y="225780"/>
                  </a:lnTo>
                  <a:lnTo>
                    <a:pt x="2563558" y="163563"/>
                  </a:lnTo>
                  <a:lnTo>
                    <a:pt x="2826575" y="125590"/>
                  </a:lnTo>
                  <a:lnTo>
                    <a:pt x="2879382" y="118960"/>
                  </a:lnTo>
                  <a:lnTo>
                    <a:pt x="2977819" y="108432"/>
                  </a:lnTo>
                  <a:lnTo>
                    <a:pt x="3076359" y="99834"/>
                  </a:lnTo>
                  <a:lnTo>
                    <a:pt x="3174962" y="92748"/>
                  </a:lnTo>
                  <a:lnTo>
                    <a:pt x="3322840" y="84086"/>
                  </a:lnTo>
                  <a:lnTo>
                    <a:pt x="3395992" y="80886"/>
                  </a:lnTo>
                  <a:lnTo>
                    <a:pt x="3395992" y="0"/>
                  </a:lnTo>
                  <a:close/>
                </a:path>
              </a:pathLst>
            </a:custGeom>
            <a:solidFill>
              <a:srgbClr val="FFFFFF"/>
            </a:solidFill>
          </p:spPr>
          <p:txBody>
            <a:bodyPr wrap="square" lIns="0" tIns="0" rIns="0" bIns="0" rtlCol="0"/>
            <a:lstStyle/>
            <a:p>
              <a:endParaRPr/>
            </a:p>
          </p:txBody>
        </p:sp>
        <p:pic>
          <p:nvPicPr>
            <p:cNvPr id="11" name="object 11"/>
            <p:cNvPicPr/>
            <p:nvPr/>
          </p:nvPicPr>
          <p:blipFill>
            <a:blip r:embed="rId2" cstate="print"/>
            <a:stretch>
              <a:fillRect/>
            </a:stretch>
          </p:blipFill>
          <p:spPr>
            <a:xfrm>
              <a:off x="15441632" y="1"/>
              <a:ext cx="168787" cy="137074"/>
            </a:xfrm>
            <a:prstGeom prst="rect">
              <a:avLst/>
            </a:prstGeom>
          </p:spPr>
        </p:pic>
        <p:sp>
          <p:nvSpPr>
            <p:cNvPr id="12" name="object 12"/>
            <p:cNvSpPr/>
            <p:nvPr/>
          </p:nvSpPr>
          <p:spPr>
            <a:xfrm>
              <a:off x="14361661" y="1"/>
              <a:ext cx="121920" cy="379730"/>
            </a:xfrm>
            <a:custGeom>
              <a:avLst/>
              <a:gdLst/>
              <a:ahLst/>
              <a:cxnLst/>
              <a:rect l="l" t="t" r="r" b="b"/>
              <a:pathLst>
                <a:path w="121919" h="379730">
                  <a:moveTo>
                    <a:pt x="111895" y="379524"/>
                  </a:moveTo>
                  <a:lnTo>
                    <a:pt x="83955" y="335765"/>
                  </a:lnTo>
                  <a:lnTo>
                    <a:pt x="61262" y="290662"/>
                  </a:lnTo>
                  <a:lnTo>
                    <a:pt x="43186" y="244372"/>
                  </a:lnTo>
                  <a:lnTo>
                    <a:pt x="29098" y="197054"/>
                  </a:lnTo>
                  <a:lnTo>
                    <a:pt x="18369" y="148865"/>
                  </a:lnTo>
                  <a:lnTo>
                    <a:pt x="10370" y="99965"/>
                  </a:lnTo>
                  <a:lnTo>
                    <a:pt x="4472" y="50511"/>
                  </a:lnTo>
                  <a:lnTo>
                    <a:pt x="0" y="0"/>
                  </a:lnTo>
                  <a:lnTo>
                    <a:pt x="96765" y="0"/>
                  </a:lnTo>
                  <a:lnTo>
                    <a:pt x="112738" y="45382"/>
                  </a:lnTo>
                  <a:lnTo>
                    <a:pt x="117867" y="93102"/>
                  </a:lnTo>
                  <a:lnTo>
                    <a:pt x="120706" y="140802"/>
                  </a:lnTo>
                  <a:lnTo>
                    <a:pt x="121579" y="188497"/>
                  </a:lnTo>
                  <a:lnTo>
                    <a:pt x="120810" y="236202"/>
                  </a:lnTo>
                  <a:lnTo>
                    <a:pt x="118723" y="283932"/>
                  </a:lnTo>
                  <a:lnTo>
                    <a:pt x="115643" y="331700"/>
                  </a:lnTo>
                  <a:lnTo>
                    <a:pt x="111895" y="379524"/>
                  </a:lnTo>
                  <a:close/>
                </a:path>
              </a:pathLst>
            </a:custGeom>
            <a:solidFill>
              <a:srgbClr val="FFFFFF"/>
            </a:solidFill>
          </p:spPr>
          <p:txBody>
            <a:bodyPr wrap="square" lIns="0" tIns="0" rIns="0" bIns="0" rtlCol="0"/>
            <a:lstStyle/>
            <a:p>
              <a:endParaRPr/>
            </a:p>
          </p:txBody>
        </p:sp>
      </p:grpSp>
      <p:sp>
        <p:nvSpPr>
          <p:cNvPr id="13" name="object 13"/>
          <p:cNvSpPr/>
          <p:nvPr/>
        </p:nvSpPr>
        <p:spPr>
          <a:xfrm>
            <a:off x="13398689" y="789045"/>
            <a:ext cx="66040" cy="394335"/>
          </a:xfrm>
          <a:custGeom>
            <a:avLst/>
            <a:gdLst/>
            <a:ahLst/>
            <a:cxnLst/>
            <a:rect l="l" t="t" r="r" b="b"/>
            <a:pathLst>
              <a:path w="66040" h="394334">
                <a:moveTo>
                  <a:pt x="40534" y="394063"/>
                </a:moveTo>
                <a:lnTo>
                  <a:pt x="17863" y="331433"/>
                </a:lnTo>
                <a:lnTo>
                  <a:pt x="9221" y="285482"/>
                </a:lnTo>
                <a:lnTo>
                  <a:pt x="3104" y="238709"/>
                </a:lnTo>
                <a:lnTo>
                  <a:pt x="0" y="189092"/>
                </a:lnTo>
                <a:lnTo>
                  <a:pt x="18" y="138522"/>
                </a:lnTo>
                <a:lnTo>
                  <a:pt x="3268" y="88889"/>
                </a:lnTo>
                <a:lnTo>
                  <a:pt x="9859" y="42085"/>
                </a:lnTo>
                <a:lnTo>
                  <a:pt x="19900" y="0"/>
                </a:lnTo>
                <a:lnTo>
                  <a:pt x="38228" y="53369"/>
                </a:lnTo>
                <a:lnTo>
                  <a:pt x="47441" y="102942"/>
                </a:lnTo>
                <a:lnTo>
                  <a:pt x="49065" y="149984"/>
                </a:lnTo>
                <a:lnTo>
                  <a:pt x="41122" y="230755"/>
                </a:lnTo>
                <a:lnTo>
                  <a:pt x="41645" y="264985"/>
                </a:lnTo>
                <a:lnTo>
                  <a:pt x="46962" y="298636"/>
                </a:lnTo>
                <a:lnTo>
                  <a:pt x="61044" y="340865"/>
                </a:lnTo>
                <a:lnTo>
                  <a:pt x="63248" y="350314"/>
                </a:lnTo>
                <a:lnTo>
                  <a:pt x="65707" y="369580"/>
                </a:lnTo>
                <a:lnTo>
                  <a:pt x="65097" y="377623"/>
                </a:lnTo>
                <a:lnTo>
                  <a:pt x="61878" y="384347"/>
                </a:lnTo>
                <a:lnTo>
                  <a:pt x="56499" y="389594"/>
                </a:lnTo>
                <a:lnTo>
                  <a:pt x="49408" y="393206"/>
                </a:lnTo>
                <a:lnTo>
                  <a:pt x="40534" y="394063"/>
                </a:lnTo>
                <a:close/>
              </a:path>
            </a:pathLst>
          </a:custGeom>
          <a:solidFill>
            <a:srgbClr val="FFFFFF"/>
          </a:solidFill>
        </p:spPr>
        <p:txBody>
          <a:bodyPr wrap="square" lIns="0" tIns="0" rIns="0" bIns="0" rtlCol="0"/>
          <a:lstStyle/>
          <a:p>
            <a:endParaRPr/>
          </a:p>
        </p:txBody>
      </p:sp>
      <p:pic>
        <p:nvPicPr>
          <p:cNvPr id="14" name="object 14"/>
          <p:cNvPicPr/>
          <p:nvPr/>
        </p:nvPicPr>
        <p:blipFill>
          <a:blip r:embed="rId3" cstate="print"/>
          <a:stretch>
            <a:fillRect/>
          </a:stretch>
        </p:blipFill>
        <p:spPr>
          <a:xfrm>
            <a:off x="-4251" y="5238437"/>
            <a:ext cx="3735925" cy="5058478"/>
          </a:xfrm>
          <a:prstGeom prst="rect">
            <a:avLst/>
          </a:prstGeom>
        </p:spPr>
      </p:pic>
      <p:sp>
        <p:nvSpPr>
          <p:cNvPr id="15" name="object 15"/>
          <p:cNvSpPr/>
          <p:nvPr/>
        </p:nvSpPr>
        <p:spPr>
          <a:xfrm>
            <a:off x="0" y="0"/>
            <a:ext cx="2444115" cy="1516380"/>
          </a:xfrm>
          <a:custGeom>
            <a:avLst/>
            <a:gdLst/>
            <a:ahLst/>
            <a:cxnLst/>
            <a:rect l="l" t="t" r="r" b="b"/>
            <a:pathLst>
              <a:path w="2444115" h="1516380">
                <a:moveTo>
                  <a:pt x="2274289" y="117389"/>
                </a:moveTo>
                <a:lnTo>
                  <a:pt x="2284581" y="117924"/>
                </a:lnTo>
                <a:lnTo>
                  <a:pt x="2294871" y="119742"/>
                </a:lnTo>
                <a:lnTo>
                  <a:pt x="2305163" y="122202"/>
                </a:lnTo>
                <a:lnTo>
                  <a:pt x="2330354" y="125303"/>
                </a:lnTo>
                <a:lnTo>
                  <a:pt x="2379452" y="132790"/>
                </a:lnTo>
                <a:lnTo>
                  <a:pt x="2404644" y="135892"/>
                </a:lnTo>
                <a:lnTo>
                  <a:pt x="2415544" y="185960"/>
                </a:lnTo>
                <a:lnTo>
                  <a:pt x="2424958" y="236108"/>
                </a:lnTo>
                <a:lnTo>
                  <a:pt x="2432683" y="286417"/>
                </a:lnTo>
                <a:lnTo>
                  <a:pt x="2438519" y="336966"/>
                </a:lnTo>
                <a:lnTo>
                  <a:pt x="2442264" y="387836"/>
                </a:lnTo>
                <a:lnTo>
                  <a:pt x="2443718" y="439108"/>
                </a:lnTo>
                <a:lnTo>
                  <a:pt x="2442679" y="490860"/>
                </a:lnTo>
                <a:lnTo>
                  <a:pt x="2438947" y="543174"/>
                </a:lnTo>
                <a:lnTo>
                  <a:pt x="2157656" y="604780"/>
                </a:lnTo>
                <a:lnTo>
                  <a:pt x="2167411" y="630503"/>
                </a:lnTo>
                <a:lnTo>
                  <a:pt x="2176523" y="656546"/>
                </a:lnTo>
                <a:lnTo>
                  <a:pt x="2177917" y="683231"/>
                </a:lnTo>
                <a:lnTo>
                  <a:pt x="2164517" y="710879"/>
                </a:lnTo>
                <a:lnTo>
                  <a:pt x="2206968" y="747457"/>
                </a:lnTo>
                <a:lnTo>
                  <a:pt x="2236555" y="790453"/>
                </a:lnTo>
                <a:lnTo>
                  <a:pt x="2253278" y="839866"/>
                </a:lnTo>
                <a:lnTo>
                  <a:pt x="2257137" y="895696"/>
                </a:lnTo>
                <a:lnTo>
                  <a:pt x="2258745" y="901365"/>
                </a:lnTo>
                <a:lnTo>
                  <a:pt x="2265820" y="913985"/>
                </a:lnTo>
                <a:lnTo>
                  <a:pt x="2267428" y="919654"/>
                </a:lnTo>
                <a:lnTo>
                  <a:pt x="2272413" y="959601"/>
                </a:lnTo>
                <a:lnTo>
                  <a:pt x="2268715" y="997945"/>
                </a:lnTo>
                <a:lnTo>
                  <a:pt x="2259228" y="1035646"/>
                </a:lnTo>
                <a:lnTo>
                  <a:pt x="2246846" y="1073668"/>
                </a:lnTo>
                <a:lnTo>
                  <a:pt x="2243523" y="1087038"/>
                </a:lnTo>
                <a:lnTo>
                  <a:pt x="2243416" y="1101049"/>
                </a:lnTo>
                <a:lnTo>
                  <a:pt x="2245881" y="1115060"/>
                </a:lnTo>
                <a:lnTo>
                  <a:pt x="2250276" y="1128429"/>
                </a:lnTo>
                <a:lnTo>
                  <a:pt x="2254243" y="1143991"/>
                </a:lnTo>
                <a:lnTo>
                  <a:pt x="2251134" y="1155382"/>
                </a:lnTo>
                <a:lnTo>
                  <a:pt x="2241593" y="1163564"/>
                </a:lnTo>
                <a:lnTo>
                  <a:pt x="2226264" y="1169500"/>
                </a:lnTo>
                <a:lnTo>
                  <a:pt x="2131071" y="1188056"/>
                </a:lnTo>
                <a:lnTo>
                  <a:pt x="1845491" y="1248218"/>
                </a:lnTo>
                <a:lnTo>
                  <a:pt x="1519605" y="1309824"/>
                </a:lnTo>
                <a:lnTo>
                  <a:pt x="1471812" y="1319395"/>
                </a:lnTo>
                <a:lnTo>
                  <a:pt x="1135093" y="1391574"/>
                </a:lnTo>
                <a:lnTo>
                  <a:pt x="1039120" y="1410623"/>
                </a:lnTo>
                <a:lnTo>
                  <a:pt x="991326" y="1419345"/>
                </a:lnTo>
                <a:lnTo>
                  <a:pt x="941140" y="1427348"/>
                </a:lnTo>
                <a:lnTo>
                  <a:pt x="890595" y="1433913"/>
                </a:lnTo>
                <a:lnTo>
                  <a:pt x="839749" y="1439282"/>
                </a:lnTo>
                <a:lnTo>
                  <a:pt x="788663" y="1443692"/>
                </a:lnTo>
                <a:lnTo>
                  <a:pt x="737398" y="1447384"/>
                </a:lnTo>
                <a:lnTo>
                  <a:pt x="584581" y="1456714"/>
                </a:lnTo>
                <a:lnTo>
                  <a:pt x="484610" y="1464257"/>
                </a:lnTo>
                <a:lnTo>
                  <a:pt x="384638" y="1473477"/>
                </a:lnTo>
                <a:lnTo>
                  <a:pt x="0" y="1516019"/>
                </a:lnTo>
                <a:lnTo>
                  <a:pt x="0" y="142737"/>
                </a:lnTo>
                <a:lnTo>
                  <a:pt x="2212542" y="142737"/>
                </a:lnTo>
                <a:lnTo>
                  <a:pt x="2218170" y="123592"/>
                </a:lnTo>
                <a:lnTo>
                  <a:pt x="2229775" y="118779"/>
                </a:lnTo>
                <a:lnTo>
                  <a:pt x="2263998" y="118779"/>
                </a:lnTo>
                <a:lnTo>
                  <a:pt x="2274289" y="117389"/>
                </a:lnTo>
                <a:close/>
              </a:path>
              <a:path w="2444115" h="1516380">
                <a:moveTo>
                  <a:pt x="0" y="0"/>
                </a:moveTo>
                <a:lnTo>
                  <a:pt x="2213354" y="0"/>
                </a:lnTo>
                <a:lnTo>
                  <a:pt x="2215973" y="16103"/>
                </a:lnTo>
                <a:lnTo>
                  <a:pt x="2218224" y="42360"/>
                </a:lnTo>
                <a:lnTo>
                  <a:pt x="2213400" y="64446"/>
                </a:lnTo>
                <a:lnTo>
                  <a:pt x="2199571" y="82040"/>
                </a:lnTo>
                <a:lnTo>
                  <a:pt x="2174808" y="94821"/>
                </a:lnTo>
                <a:lnTo>
                  <a:pt x="2168162" y="98565"/>
                </a:lnTo>
                <a:lnTo>
                  <a:pt x="2162802" y="104233"/>
                </a:lnTo>
                <a:lnTo>
                  <a:pt x="2157442" y="111185"/>
                </a:lnTo>
                <a:lnTo>
                  <a:pt x="2150795" y="118779"/>
                </a:lnTo>
                <a:lnTo>
                  <a:pt x="2168162" y="125892"/>
                </a:lnTo>
                <a:lnTo>
                  <a:pt x="2184242" y="132041"/>
                </a:lnTo>
                <a:lnTo>
                  <a:pt x="2199035" y="137550"/>
                </a:lnTo>
                <a:lnTo>
                  <a:pt x="2212542" y="142737"/>
                </a:lnTo>
                <a:lnTo>
                  <a:pt x="0" y="142737"/>
                </a:lnTo>
                <a:lnTo>
                  <a:pt x="0" y="0"/>
                </a:lnTo>
                <a:close/>
              </a:path>
              <a:path w="2444115" h="1516380">
                <a:moveTo>
                  <a:pt x="2231838" y="117924"/>
                </a:moveTo>
                <a:lnTo>
                  <a:pt x="2248722" y="118672"/>
                </a:lnTo>
                <a:lnTo>
                  <a:pt x="2263998" y="118779"/>
                </a:lnTo>
                <a:lnTo>
                  <a:pt x="2229775" y="118779"/>
                </a:lnTo>
                <a:lnTo>
                  <a:pt x="2231838" y="117924"/>
                </a:lnTo>
                <a:close/>
              </a:path>
            </a:pathLst>
          </a:custGeom>
          <a:solidFill>
            <a:srgbClr val="FFFFFF"/>
          </a:solidFill>
        </p:spPr>
        <p:txBody>
          <a:bodyPr wrap="square" lIns="0" tIns="0" rIns="0" bIns="0" rtlCol="0"/>
          <a:lstStyle/>
          <a:p>
            <a:endParaRPr/>
          </a:p>
        </p:txBody>
      </p:sp>
      <p:sp>
        <p:nvSpPr>
          <p:cNvPr id="16" name="object 16"/>
          <p:cNvSpPr/>
          <p:nvPr/>
        </p:nvSpPr>
        <p:spPr>
          <a:xfrm>
            <a:off x="15840324" y="8678366"/>
            <a:ext cx="2447925" cy="1609090"/>
          </a:xfrm>
          <a:custGeom>
            <a:avLst/>
            <a:gdLst/>
            <a:ahLst/>
            <a:cxnLst/>
            <a:rect l="l" t="t" r="r" b="b"/>
            <a:pathLst>
              <a:path w="2447925" h="1609090">
                <a:moveTo>
                  <a:pt x="169428" y="1399089"/>
                </a:moveTo>
                <a:lnTo>
                  <a:pt x="159137" y="1398554"/>
                </a:lnTo>
                <a:lnTo>
                  <a:pt x="148846" y="1396736"/>
                </a:lnTo>
                <a:lnTo>
                  <a:pt x="138555" y="1394276"/>
                </a:lnTo>
                <a:lnTo>
                  <a:pt x="113363" y="1391174"/>
                </a:lnTo>
                <a:lnTo>
                  <a:pt x="64266" y="1383688"/>
                </a:lnTo>
                <a:lnTo>
                  <a:pt x="39074" y="1380586"/>
                </a:lnTo>
                <a:lnTo>
                  <a:pt x="28173" y="1330518"/>
                </a:lnTo>
                <a:lnTo>
                  <a:pt x="18759" y="1280370"/>
                </a:lnTo>
                <a:lnTo>
                  <a:pt x="11034" y="1230061"/>
                </a:lnTo>
                <a:lnTo>
                  <a:pt x="5199" y="1179511"/>
                </a:lnTo>
                <a:lnTo>
                  <a:pt x="1453" y="1128641"/>
                </a:lnTo>
                <a:lnTo>
                  <a:pt x="0" y="1077370"/>
                </a:lnTo>
                <a:lnTo>
                  <a:pt x="1038" y="1025617"/>
                </a:lnTo>
                <a:lnTo>
                  <a:pt x="4770" y="973303"/>
                </a:lnTo>
                <a:lnTo>
                  <a:pt x="286061" y="911698"/>
                </a:lnTo>
                <a:lnTo>
                  <a:pt x="276306" y="885975"/>
                </a:lnTo>
                <a:lnTo>
                  <a:pt x="267194" y="859932"/>
                </a:lnTo>
                <a:lnTo>
                  <a:pt x="265801" y="833247"/>
                </a:lnTo>
                <a:lnTo>
                  <a:pt x="279200" y="805599"/>
                </a:lnTo>
                <a:lnTo>
                  <a:pt x="236749" y="769020"/>
                </a:lnTo>
                <a:lnTo>
                  <a:pt x="207162" y="726025"/>
                </a:lnTo>
                <a:lnTo>
                  <a:pt x="190439" y="676612"/>
                </a:lnTo>
                <a:lnTo>
                  <a:pt x="186580" y="620782"/>
                </a:lnTo>
                <a:lnTo>
                  <a:pt x="184972" y="615113"/>
                </a:lnTo>
                <a:lnTo>
                  <a:pt x="177897" y="602492"/>
                </a:lnTo>
                <a:lnTo>
                  <a:pt x="176289" y="596824"/>
                </a:lnTo>
                <a:lnTo>
                  <a:pt x="171304" y="556876"/>
                </a:lnTo>
                <a:lnTo>
                  <a:pt x="175003" y="518533"/>
                </a:lnTo>
                <a:lnTo>
                  <a:pt x="184490" y="480832"/>
                </a:lnTo>
                <a:lnTo>
                  <a:pt x="196871" y="442809"/>
                </a:lnTo>
                <a:lnTo>
                  <a:pt x="200194" y="429440"/>
                </a:lnTo>
                <a:lnTo>
                  <a:pt x="200302" y="415429"/>
                </a:lnTo>
                <a:lnTo>
                  <a:pt x="197836" y="401418"/>
                </a:lnTo>
                <a:lnTo>
                  <a:pt x="193441" y="388049"/>
                </a:lnTo>
                <a:lnTo>
                  <a:pt x="189475" y="372487"/>
                </a:lnTo>
                <a:lnTo>
                  <a:pt x="192583" y="361096"/>
                </a:lnTo>
                <a:lnTo>
                  <a:pt x="202124" y="352914"/>
                </a:lnTo>
                <a:lnTo>
                  <a:pt x="217454" y="346978"/>
                </a:lnTo>
                <a:lnTo>
                  <a:pt x="312647" y="328422"/>
                </a:lnTo>
                <a:lnTo>
                  <a:pt x="598226" y="268260"/>
                </a:lnTo>
                <a:lnTo>
                  <a:pt x="924112" y="206654"/>
                </a:lnTo>
                <a:lnTo>
                  <a:pt x="971906" y="197083"/>
                </a:lnTo>
                <a:lnTo>
                  <a:pt x="1308624" y="124904"/>
                </a:lnTo>
                <a:lnTo>
                  <a:pt x="1404598" y="105855"/>
                </a:lnTo>
                <a:lnTo>
                  <a:pt x="1452391" y="97133"/>
                </a:lnTo>
                <a:lnTo>
                  <a:pt x="1502577" y="89130"/>
                </a:lnTo>
                <a:lnTo>
                  <a:pt x="1553122" y="82564"/>
                </a:lnTo>
                <a:lnTo>
                  <a:pt x="1603968" y="77196"/>
                </a:lnTo>
                <a:lnTo>
                  <a:pt x="1655054" y="72786"/>
                </a:lnTo>
                <a:lnTo>
                  <a:pt x="1706320" y="69094"/>
                </a:lnTo>
                <a:lnTo>
                  <a:pt x="1859137" y="59764"/>
                </a:lnTo>
                <a:lnTo>
                  <a:pt x="1959108" y="52220"/>
                </a:lnTo>
                <a:lnTo>
                  <a:pt x="2059079" y="43000"/>
                </a:lnTo>
                <a:lnTo>
                  <a:pt x="2447674" y="0"/>
                </a:lnTo>
                <a:lnTo>
                  <a:pt x="2447674" y="1373741"/>
                </a:lnTo>
                <a:lnTo>
                  <a:pt x="231175" y="1373741"/>
                </a:lnTo>
                <a:lnTo>
                  <a:pt x="225547" y="1392886"/>
                </a:lnTo>
                <a:lnTo>
                  <a:pt x="213942" y="1397699"/>
                </a:lnTo>
                <a:lnTo>
                  <a:pt x="179719" y="1397699"/>
                </a:lnTo>
                <a:lnTo>
                  <a:pt x="169428" y="1399089"/>
                </a:lnTo>
                <a:close/>
              </a:path>
              <a:path w="2447925" h="1609090">
                <a:moveTo>
                  <a:pt x="2447674" y="1608633"/>
                </a:moveTo>
                <a:lnTo>
                  <a:pt x="244278" y="1608633"/>
                </a:lnTo>
                <a:lnTo>
                  <a:pt x="234927" y="1544547"/>
                </a:lnTo>
                <a:lnTo>
                  <a:pt x="227745" y="1500375"/>
                </a:lnTo>
                <a:lnTo>
                  <a:pt x="225494" y="1474118"/>
                </a:lnTo>
                <a:lnTo>
                  <a:pt x="230318" y="1452031"/>
                </a:lnTo>
                <a:lnTo>
                  <a:pt x="244146" y="1434437"/>
                </a:lnTo>
                <a:lnTo>
                  <a:pt x="268909" y="1421656"/>
                </a:lnTo>
                <a:lnTo>
                  <a:pt x="275556" y="1417913"/>
                </a:lnTo>
                <a:lnTo>
                  <a:pt x="280916" y="1412244"/>
                </a:lnTo>
                <a:lnTo>
                  <a:pt x="286276" y="1405292"/>
                </a:lnTo>
                <a:lnTo>
                  <a:pt x="292922" y="1397699"/>
                </a:lnTo>
                <a:lnTo>
                  <a:pt x="275556" y="1390586"/>
                </a:lnTo>
                <a:lnTo>
                  <a:pt x="259476" y="1384436"/>
                </a:lnTo>
                <a:lnTo>
                  <a:pt x="244682" y="1378928"/>
                </a:lnTo>
                <a:lnTo>
                  <a:pt x="231175" y="1373741"/>
                </a:lnTo>
                <a:lnTo>
                  <a:pt x="2447674" y="1373741"/>
                </a:lnTo>
                <a:lnTo>
                  <a:pt x="2447674" y="1608633"/>
                </a:lnTo>
                <a:close/>
              </a:path>
              <a:path w="2447925" h="1609090">
                <a:moveTo>
                  <a:pt x="211879" y="1398554"/>
                </a:moveTo>
                <a:lnTo>
                  <a:pt x="194995" y="1397805"/>
                </a:lnTo>
                <a:lnTo>
                  <a:pt x="179719" y="1397699"/>
                </a:lnTo>
                <a:lnTo>
                  <a:pt x="213942" y="1397699"/>
                </a:lnTo>
                <a:lnTo>
                  <a:pt x="211879" y="1398554"/>
                </a:lnTo>
                <a:close/>
              </a:path>
            </a:pathLst>
          </a:custGeom>
          <a:solidFill>
            <a:srgbClr val="FFFFFF"/>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21340"/>
          </a:solidFill>
        </p:spPr>
        <p:txBody>
          <a:bodyPr wrap="square" lIns="0" tIns="0" rIns="0" bIns="0" rtlCol="0"/>
          <a:lstStyle/>
          <a:p>
            <a:endParaRPr dirty="0"/>
          </a:p>
        </p:txBody>
      </p:sp>
      <p:grpSp>
        <p:nvGrpSpPr>
          <p:cNvPr id="3" name="object 3"/>
          <p:cNvGrpSpPr/>
          <p:nvPr/>
        </p:nvGrpSpPr>
        <p:grpSpPr>
          <a:xfrm>
            <a:off x="171107" y="1409700"/>
            <a:ext cx="1886293" cy="2619375"/>
            <a:chOff x="1028700" y="1028705"/>
            <a:chExt cx="5133975" cy="2619375"/>
          </a:xfrm>
        </p:grpSpPr>
        <p:sp>
          <p:nvSpPr>
            <p:cNvPr id="4" name="object 4"/>
            <p:cNvSpPr/>
            <p:nvPr/>
          </p:nvSpPr>
          <p:spPr>
            <a:xfrm>
              <a:off x="1028700" y="1028705"/>
              <a:ext cx="5133975" cy="2619375"/>
            </a:xfrm>
            <a:custGeom>
              <a:avLst/>
              <a:gdLst/>
              <a:ahLst/>
              <a:cxnLst/>
              <a:rect l="l" t="t" r="r" b="b"/>
              <a:pathLst>
                <a:path w="5133975" h="2619375">
                  <a:moveTo>
                    <a:pt x="5133974" y="2619374"/>
                  </a:moveTo>
                  <a:lnTo>
                    <a:pt x="0" y="2619374"/>
                  </a:lnTo>
                  <a:lnTo>
                    <a:pt x="0" y="0"/>
                  </a:lnTo>
                  <a:lnTo>
                    <a:pt x="5133974" y="0"/>
                  </a:lnTo>
                  <a:lnTo>
                    <a:pt x="5133974" y="2619374"/>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1188673" y="1166157"/>
              <a:ext cx="4810124" cy="2343149"/>
            </a:xfrm>
            <a:prstGeom prst="rect">
              <a:avLst/>
            </a:prstGeom>
          </p:spPr>
        </p:pic>
      </p:grpSp>
      <p:grpSp>
        <p:nvGrpSpPr>
          <p:cNvPr id="6" name="object 6"/>
          <p:cNvGrpSpPr/>
          <p:nvPr/>
        </p:nvGrpSpPr>
        <p:grpSpPr>
          <a:xfrm>
            <a:off x="163209" y="4538664"/>
            <a:ext cx="1894191" cy="2619375"/>
            <a:chOff x="1028700" y="6641835"/>
            <a:chExt cx="5133975" cy="2619375"/>
          </a:xfrm>
        </p:grpSpPr>
        <p:sp>
          <p:nvSpPr>
            <p:cNvPr id="7" name="object 7"/>
            <p:cNvSpPr/>
            <p:nvPr/>
          </p:nvSpPr>
          <p:spPr>
            <a:xfrm>
              <a:off x="1028700" y="6641835"/>
              <a:ext cx="5133975" cy="2619375"/>
            </a:xfrm>
            <a:custGeom>
              <a:avLst/>
              <a:gdLst/>
              <a:ahLst/>
              <a:cxnLst/>
              <a:rect l="l" t="t" r="r" b="b"/>
              <a:pathLst>
                <a:path w="5133975" h="2619375">
                  <a:moveTo>
                    <a:pt x="5133974" y="2619374"/>
                  </a:moveTo>
                  <a:lnTo>
                    <a:pt x="0" y="2619374"/>
                  </a:lnTo>
                  <a:lnTo>
                    <a:pt x="0" y="0"/>
                  </a:lnTo>
                  <a:lnTo>
                    <a:pt x="5133974" y="0"/>
                  </a:lnTo>
                  <a:lnTo>
                    <a:pt x="5133974" y="2619374"/>
                  </a:lnTo>
                  <a:close/>
                </a:path>
              </a:pathLst>
            </a:custGeom>
            <a:solidFill>
              <a:srgbClr val="FFFFFF"/>
            </a:solidFill>
          </p:spPr>
          <p:txBody>
            <a:bodyPr wrap="square" lIns="0" tIns="0" rIns="0" bIns="0" rtlCol="0"/>
            <a:lstStyle/>
            <a:p>
              <a:endParaRPr/>
            </a:p>
          </p:txBody>
        </p:sp>
        <p:pic>
          <p:nvPicPr>
            <p:cNvPr id="8" name="object 8"/>
            <p:cNvPicPr/>
            <p:nvPr/>
          </p:nvPicPr>
          <p:blipFill>
            <a:blip r:embed="rId3" cstate="print"/>
            <a:stretch>
              <a:fillRect/>
            </a:stretch>
          </p:blipFill>
          <p:spPr>
            <a:xfrm>
              <a:off x="1188673" y="6779281"/>
              <a:ext cx="4810124" cy="2343149"/>
            </a:xfrm>
            <a:prstGeom prst="rect">
              <a:avLst/>
            </a:prstGeom>
          </p:spPr>
        </p:pic>
      </p:grpSp>
      <p:sp>
        <p:nvSpPr>
          <p:cNvPr id="13" name="object 13"/>
          <p:cNvSpPr txBox="1"/>
          <p:nvPr/>
        </p:nvSpPr>
        <p:spPr>
          <a:xfrm>
            <a:off x="2514600" y="856178"/>
            <a:ext cx="15544800" cy="8692764"/>
          </a:xfrm>
          <a:prstGeom prst="rect">
            <a:avLst/>
          </a:prstGeom>
        </p:spPr>
        <p:txBody>
          <a:bodyPr vert="horz" wrap="square" lIns="0" tIns="74295" rIns="0" bIns="0" rtlCol="0">
            <a:spAutoFit/>
          </a:bodyPr>
          <a:lstStyle/>
          <a:p>
            <a:r>
              <a:rPr sz="2800" spc="70" dirty="0" smtClean="0">
                <a:solidFill>
                  <a:schemeClr val="bg1"/>
                </a:solidFill>
                <a:latin typeface="Arial"/>
                <a:cs typeface="Arial"/>
              </a:rPr>
              <a:t>“</a:t>
            </a:r>
            <a:endParaRPr lang="es-CL" sz="2800" spc="70" dirty="0" smtClean="0">
              <a:solidFill>
                <a:schemeClr val="bg1"/>
              </a:solidFill>
              <a:latin typeface="Arial"/>
              <a:cs typeface="Arial"/>
            </a:endParaRPr>
          </a:p>
          <a:p>
            <a:endParaRPr lang="es-CL" sz="2800" b="1" i="1" u="sng" spc="70" dirty="0">
              <a:solidFill>
                <a:schemeClr val="bg1"/>
              </a:solidFill>
              <a:latin typeface="Arial"/>
              <a:cs typeface="Arial"/>
            </a:endParaRPr>
          </a:p>
          <a:p>
            <a:r>
              <a:rPr lang="es-CL" sz="3600" dirty="0" smtClean="0">
                <a:solidFill>
                  <a:schemeClr val="bg1"/>
                </a:solidFill>
              </a:rPr>
              <a:t>La </a:t>
            </a:r>
            <a:r>
              <a:rPr lang="es-CL" sz="3600" dirty="0">
                <a:solidFill>
                  <a:schemeClr val="bg1"/>
                </a:solidFill>
              </a:rPr>
              <a:t>sonrisa se utiliza generalmente para expresar felicidad, alegría, simpatía o para disimular hipócritamente una situación incomoda.</a:t>
            </a:r>
          </a:p>
          <a:p>
            <a:r>
              <a:rPr lang="es-CL" sz="3600" dirty="0" smtClean="0">
                <a:solidFill>
                  <a:schemeClr val="bg1"/>
                </a:solidFill>
              </a:rPr>
              <a:t>.</a:t>
            </a:r>
            <a:endParaRPr lang="es-CL" sz="3600" dirty="0">
              <a:solidFill>
                <a:schemeClr val="bg1"/>
              </a:solidFill>
            </a:endParaRPr>
          </a:p>
          <a:p>
            <a:r>
              <a:rPr lang="es-CL" sz="3600" b="1" dirty="0">
                <a:solidFill>
                  <a:schemeClr val="bg1"/>
                </a:solidFill>
              </a:rPr>
              <a:t>¿Sabes la verdad  detrás de una sonrisa?</a:t>
            </a:r>
            <a:r>
              <a:rPr lang="es-CL" sz="3600" dirty="0">
                <a:solidFill>
                  <a:schemeClr val="bg1"/>
                </a:solidFill>
              </a:rPr>
              <a:t> </a:t>
            </a:r>
          </a:p>
          <a:p>
            <a:pPr lvl="0"/>
            <a:r>
              <a:rPr lang="es-CL" sz="3600" dirty="0">
                <a:solidFill>
                  <a:schemeClr val="bg1"/>
                </a:solidFill>
              </a:rPr>
              <a:t>Una sonrisa ligera, de esas que apenas se notan,  expresa inseguridad, duda y falta de confianza</a:t>
            </a:r>
            <a:r>
              <a:rPr lang="es-CL" sz="3600" dirty="0" smtClean="0">
                <a:solidFill>
                  <a:schemeClr val="bg1"/>
                </a:solidFill>
              </a:rPr>
              <a:t>.</a:t>
            </a:r>
          </a:p>
          <a:p>
            <a:pPr lvl="0"/>
            <a:endParaRPr lang="es-CL" sz="3600" dirty="0">
              <a:solidFill>
                <a:schemeClr val="bg1"/>
              </a:solidFill>
            </a:endParaRPr>
          </a:p>
          <a:p>
            <a:pPr lvl="0"/>
            <a:r>
              <a:rPr lang="es-CL" sz="3600" dirty="0">
                <a:solidFill>
                  <a:schemeClr val="bg1"/>
                </a:solidFill>
              </a:rPr>
              <a:t>Una sonrisa sencilla pero intensa, es decir, cuando no hay una carcajada pero las comisuras de los labios se levantan mucho y se pueden observar los dientes de arriba, da a entender confianza, por lo usual, significa que la persona está pasando un rato agradable</a:t>
            </a:r>
            <a:r>
              <a:rPr lang="es-CL" sz="3600" dirty="0" smtClean="0">
                <a:solidFill>
                  <a:schemeClr val="bg1"/>
                </a:solidFill>
              </a:rPr>
              <a:t>.</a:t>
            </a:r>
          </a:p>
          <a:p>
            <a:pPr lvl="0"/>
            <a:endParaRPr lang="es-CL" sz="3600" dirty="0">
              <a:solidFill>
                <a:schemeClr val="bg1"/>
              </a:solidFill>
            </a:endParaRPr>
          </a:p>
          <a:p>
            <a:pPr lvl="0"/>
            <a:r>
              <a:rPr lang="es-CL" sz="3600" dirty="0" smtClean="0">
                <a:solidFill>
                  <a:schemeClr val="bg1"/>
                </a:solidFill>
              </a:rPr>
              <a:t>Una </a:t>
            </a:r>
            <a:r>
              <a:rPr lang="es-CL" sz="3600" dirty="0">
                <a:solidFill>
                  <a:schemeClr val="bg1"/>
                </a:solidFill>
              </a:rPr>
              <a:t>sonrisa con carcajada incluida es contagiosa, suele darse entre </a:t>
            </a:r>
            <a:r>
              <a:rPr lang="es-CL" sz="3600" u="sng" dirty="0">
                <a:solidFill>
                  <a:schemeClr val="bg1"/>
                </a:solidFill>
                <a:hlinkClick r:id="rId4"/>
              </a:rPr>
              <a:t>grupos</a:t>
            </a:r>
            <a:r>
              <a:rPr lang="es-CL" sz="3600" dirty="0">
                <a:solidFill>
                  <a:schemeClr val="bg1"/>
                </a:solidFill>
              </a:rPr>
              <a:t> de personas o cuando la pareja  realmente se está  divirtiendo</a:t>
            </a:r>
            <a:r>
              <a:rPr lang="es-CL" sz="3600" dirty="0" smtClean="0">
                <a:solidFill>
                  <a:schemeClr val="bg1"/>
                </a:solidFill>
              </a:rPr>
              <a:t>.</a:t>
            </a:r>
            <a:endParaRPr lang="es-CL" sz="3600" dirty="0">
              <a:solidFill>
                <a:schemeClr val="bg1"/>
              </a:solidFill>
            </a:endParaRPr>
          </a:p>
        </p:txBody>
      </p:sp>
      <p:pic>
        <p:nvPicPr>
          <p:cNvPr id="15" name="object 15"/>
          <p:cNvPicPr/>
          <p:nvPr/>
        </p:nvPicPr>
        <p:blipFill>
          <a:blip r:embed="rId5" cstate="print"/>
          <a:stretch>
            <a:fillRect/>
          </a:stretch>
        </p:blipFill>
        <p:spPr>
          <a:xfrm>
            <a:off x="134247" y="7303787"/>
            <a:ext cx="1862690" cy="2837469"/>
          </a:xfrm>
          <a:prstGeom prst="rect">
            <a:avLst/>
          </a:prstGeom>
        </p:spPr>
      </p:pic>
      <p:sp>
        <p:nvSpPr>
          <p:cNvPr id="16" name="object 16"/>
          <p:cNvSpPr/>
          <p:nvPr/>
        </p:nvSpPr>
        <p:spPr>
          <a:xfrm>
            <a:off x="16495960" y="8810755"/>
            <a:ext cx="1792605" cy="1476375"/>
          </a:xfrm>
          <a:custGeom>
            <a:avLst/>
            <a:gdLst/>
            <a:ahLst/>
            <a:cxnLst/>
            <a:rect l="l" t="t" r="r" b="b"/>
            <a:pathLst>
              <a:path w="1792605" h="1476375">
                <a:moveTo>
                  <a:pt x="169428" y="1335192"/>
                </a:moveTo>
                <a:lnTo>
                  <a:pt x="159137" y="1334657"/>
                </a:lnTo>
                <a:lnTo>
                  <a:pt x="148846" y="1332839"/>
                </a:lnTo>
                <a:lnTo>
                  <a:pt x="138555" y="1330379"/>
                </a:lnTo>
                <a:lnTo>
                  <a:pt x="113363" y="1327278"/>
                </a:lnTo>
                <a:lnTo>
                  <a:pt x="64266" y="1319791"/>
                </a:lnTo>
                <a:lnTo>
                  <a:pt x="39074" y="1316689"/>
                </a:lnTo>
                <a:lnTo>
                  <a:pt x="28173" y="1266621"/>
                </a:lnTo>
                <a:lnTo>
                  <a:pt x="18759" y="1216473"/>
                </a:lnTo>
                <a:lnTo>
                  <a:pt x="11034" y="1166164"/>
                </a:lnTo>
                <a:lnTo>
                  <a:pt x="5199" y="1115615"/>
                </a:lnTo>
                <a:lnTo>
                  <a:pt x="1453" y="1064744"/>
                </a:lnTo>
                <a:lnTo>
                  <a:pt x="0" y="1013473"/>
                </a:lnTo>
                <a:lnTo>
                  <a:pt x="1038" y="961721"/>
                </a:lnTo>
                <a:lnTo>
                  <a:pt x="4770" y="909407"/>
                </a:lnTo>
                <a:lnTo>
                  <a:pt x="286061" y="847801"/>
                </a:lnTo>
                <a:lnTo>
                  <a:pt x="276306" y="822078"/>
                </a:lnTo>
                <a:lnTo>
                  <a:pt x="267194" y="796035"/>
                </a:lnTo>
                <a:lnTo>
                  <a:pt x="265801" y="769350"/>
                </a:lnTo>
                <a:lnTo>
                  <a:pt x="279200" y="741702"/>
                </a:lnTo>
                <a:lnTo>
                  <a:pt x="236749" y="705124"/>
                </a:lnTo>
                <a:lnTo>
                  <a:pt x="207162" y="662128"/>
                </a:lnTo>
                <a:lnTo>
                  <a:pt x="190439" y="612715"/>
                </a:lnTo>
                <a:lnTo>
                  <a:pt x="186580" y="556885"/>
                </a:lnTo>
                <a:lnTo>
                  <a:pt x="184972" y="551216"/>
                </a:lnTo>
                <a:lnTo>
                  <a:pt x="177897" y="538595"/>
                </a:lnTo>
                <a:lnTo>
                  <a:pt x="176289" y="532927"/>
                </a:lnTo>
                <a:lnTo>
                  <a:pt x="171304" y="492979"/>
                </a:lnTo>
                <a:lnTo>
                  <a:pt x="175003" y="454636"/>
                </a:lnTo>
                <a:lnTo>
                  <a:pt x="184490" y="416935"/>
                </a:lnTo>
                <a:lnTo>
                  <a:pt x="196871" y="378912"/>
                </a:lnTo>
                <a:lnTo>
                  <a:pt x="200194" y="365543"/>
                </a:lnTo>
                <a:lnTo>
                  <a:pt x="200302" y="351532"/>
                </a:lnTo>
                <a:lnTo>
                  <a:pt x="197836" y="337521"/>
                </a:lnTo>
                <a:lnTo>
                  <a:pt x="193441" y="324152"/>
                </a:lnTo>
                <a:lnTo>
                  <a:pt x="189475" y="308590"/>
                </a:lnTo>
                <a:lnTo>
                  <a:pt x="192583" y="297199"/>
                </a:lnTo>
                <a:lnTo>
                  <a:pt x="202124" y="289017"/>
                </a:lnTo>
                <a:lnTo>
                  <a:pt x="217454" y="283081"/>
                </a:lnTo>
                <a:lnTo>
                  <a:pt x="312647" y="264525"/>
                </a:lnTo>
                <a:lnTo>
                  <a:pt x="598226" y="204363"/>
                </a:lnTo>
                <a:lnTo>
                  <a:pt x="924112" y="142757"/>
                </a:lnTo>
                <a:lnTo>
                  <a:pt x="971906" y="133186"/>
                </a:lnTo>
                <a:lnTo>
                  <a:pt x="1308624" y="61007"/>
                </a:lnTo>
                <a:lnTo>
                  <a:pt x="1404598" y="41958"/>
                </a:lnTo>
                <a:lnTo>
                  <a:pt x="1452391" y="33236"/>
                </a:lnTo>
                <a:lnTo>
                  <a:pt x="1502577" y="25233"/>
                </a:lnTo>
                <a:lnTo>
                  <a:pt x="1553122" y="18667"/>
                </a:lnTo>
                <a:lnTo>
                  <a:pt x="1603968" y="13299"/>
                </a:lnTo>
                <a:lnTo>
                  <a:pt x="1655054" y="8889"/>
                </a:lnTo>
                <a:lnTo>
                  <a:pt x="1706320" y="5197"/>
                </a:lnTo>
                <a:lnTo>
                  <a:pt x="1792036" y="0"/>
                </a:lnTo>
                <a:lnTo>
                  <a:pt x="1792036" y="1309844"/>
                </a:lnTo>
                <a:lnTo>
                  <a:pt x="231175" y="1309844"/>
                </a:lnTo>
                <a:lnTo>
                  <a:pt x="225547" y="1328989"/>
                </a:lnTo>
                <a:lnTo>
                  <a:pt x="213942" y="1333802"/>
                </a:lnTo>
                <a:lnTo>
                  <a:pt x="179719" y="1333802"/>
                </a:lnTo>
                <a:lnTo>
                  <a:pt x="169428" y="1335192"/>
                </a:lnTo>
                <a:close/>
              </a:path>
              <a:path w="1792605" h="1476375">
                <a:moveTo>
                  <a:pt x="1792036" y="1476244"/>
                </a:moveTo>
                <a:lnTo>
                  <a:pt x="234211" y="1476244"/>
                </a:lnTo>
                <a:lnTo>
                  <a:pt x="227745" y="1436478"/>
                </a:lnTo>
                <a:lnTo>
                  <a:pt x="225494" y="1410221"/>
                </a:lnTo>
                <a:lnTo>
                  <a:pt x="230318" y="1388135"/>
                </a:lnTo>
                <a:lnTo>
                  <a:pt x="244146" y="1370541"/>
                </a:lnTo>
                <a:lnTo>
                  <a:pt x="268909" y="1357760"/>
                </a:lnTo>
                <a:lnTo>
                  <a:pt x="275556" y="1354016"/>
                </a:lnTo>
                <a:lnTo>
                  <a:pt x="280916" y="1348348"/>
                </a:lnTo>
                <a:lnTo>
                  <a:pt x="286276" y="1341396"/>
                </a:lnTo>
                <a:lnTo>
                  <a:pt x="292922" y="1333802"/>
                </a:lnTo>
                <a:lnTo>
                  <a:pt x="275556" y="1326689"/>
                </a:lnTo>
                <a:lnTo>
                  <a:pt x="259476" y="1320539"/>
                </a:lnTo>
                <a:lnTo>
                  <a:pt x="244682" y="1315031"/>
                </a:lnTo>
                <a:lnTo>
                  <a:pt x="231175" y="1309844"/>
                </a:lnTo>
                <a:lnTo>
                  <a:pt x="1792036" y="1309844"/>
                </a:lnTo>
                <a:lnTo>
                  <a:pt x="1792036" y="1476244"/>
                </a:lnTo>
                <a:close/>
              </a:path>
              <a:path w="1792605" h="1476375">
                <a:moveTo>
                  <a:pt x="211879" y="1334657"/>
                </a:moveTo>
                <a:lnTo>
                  <a:pt x="194995" y="1333909"/>
                </a:lnTo>
                <a:lnTo>
                  <a:pt x="179719" y="1333802"/>
                </a:lnTo>
                <a:lnTo>
                  <a:pt x="213942" y="1333802"/>
                </a:lnTo>
                <a:lnTo>
                  <a:pt x="211879" y="1334657"/>
                </a:lnTo>
                <a:close/>
              </a:path>
            </a:pathLst>
          </a:custGeom>
          <a:solidFill>
            <a:srgbClr val="E900ED"/>
          </a:solidFill>
        </p:spPr>
        <p:txBody>
          <a:bodyPr wrap="square" lIns="0" tIns="0" rIns="0" bIns="0" rtlCol="0"/>
          <a:lstStyle/>
          <a:p>
            <a:endParaRPr/>
          </a:p>
        </p:txBody>
      </p:sp>
      <p:sp>
        <p:nvSpPr>
          <p:cNvPr id="17" name="object 13"/>
          <p:cNvSpPr txBox="1">
            <a:spLocks/>
          </p:cNvSpPr>
          <p:nvPr/>
        </p:nvSpPr>
        <p:spPr>
          <a:xfrm>
            <a:off x="6527640" y="342900"/>
            <a:ext cx="4343400" cy="1134926"/>
          </a:xfrm>
          <a:prstGeom prst="rect">
            <a:avLst/>
          </a:prstGeom>
          <a:solidFill>
            <a:srgbClr val="E900ED"/>
          </a:solidFill>
        </p:spPr>
        <p:txBody>
          <a:bodyPr vert="horz" wrap="square" lIns="0" tIns="300990" rIns="0" bIns="0" rtlCol="0">
            <a:spAutoFit/>
          </a:bodyPr>
          <a:lstStyle>
            <a:lvl1pPr>
              <a:defRPr>
                <a:latin typeface="+mj-lt"/>
                <a:ea typeface="+mj-ea"/>
                <a:cs typeface="+mj-cs"/>
              </a:defRPr>
            </a:lvl1pPr>
          </a:lstStyle>
          <a:p>
            <a:pPr marL="685800">
              <a:spcBef>
                <a:spcPts val="2370"/>
              </a:spcBef>
            </a:pPr>
            <a:r>
              <a:rPr lang="es-CL" sz="5400" b="1" i="1" dirty="0" smtClean="0">
                <a:solidFill>
                  <a:schemeClr val="bg1"/>
                </a:solidFill>
              </a:rPr>
              <a:t>La Sonrisa</a:t>
            </a:r>
            <a:endParaRPr lang="es-CL" kern="0" spc="-670" dirty="0">
              <a:solidFill>
                <a:sysClr val="windowText" lastClr="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0"/>
            <a:ext cx="1828799" cy="10286999"/>
          </a:xfrm>
          <a:prstGeom prst="rect">
            <a:avLst/>
          </a:prstGeom>
        </p:spPr>
      </p:pic>
      <p:sp>
        <p:nvSpPr>
          <p:cNvPr id="3" name="object 3"/>
          <p:cNvSpPr/>
          <p:nvPr/>
        </p:nvSpPr>
        <p:spPr>
          <a:xfrm>
            <a:off x="14330565" y="0"/>
            <a:ext cx="3957954" cy="1831339"/>
          </a:xfrm>
          <a:custGeom>
            <a:avLst/>
            <a:gdLst/>
            <a:ahLst/>
            <a:cxnLst/>
            <a:rect l="l" t="t" r="r" b="b"/>
            <a:pathLst>
              <a:path w="3957955" h="1831339">
                <a:moveTo>
                  <a:pt x="120914" y="432167"/>
                </a:moveTo>
                <a:lnTo>
                  <a:pt x="111124" y="428948"/>
                </a:lnTo>
                <a:lnTo>
                  <a:pt x="101672" y="424490"/>
                </a:lnTo>
                <a:lnTo>
                  <a:pt x="92389" y="419412"/>
                </a:lnTo>
                <a:lnTo>
                  <a:pt x="68897" y="409801"/>
                </a:lnTo>
                <a:lnTo>
                  <a:pt x="23491" y="389678"/>
                </a:lnTo>
                <a:lnTo>
                  <a:pt x="0" y="380067"/>
                </a:lnTo>
                <a:lnTo>
                  <a:pt x="2636" y="328894"/>
                </a:lnTo>
                <a:lnTo>
                  <a:pt x="6728" y="278034"/>
                </a:lnTo>
                <a:lnTo>
                  <a:pt x="12492" y="227463"/>
                </a:lnTo>
                <a:lnTo>
                  <a:pt x="20142" y="177156"/>
                </a:lnTo>
                <a:lnTo>
                  <a:pt x="29893" y="127089"/>
                </a:lnTo>
                <a:lnTo>
                  <a:pt x="41961" y="77237"/>
                </a:lnTo>
                <a:lnTo>
                  <a:pt x="56559" y="27575"/>
                </a:lnTo>
                <a:lnTo>
                  <a:pt x="66223" y="0"/>
                </a:lnTo>
                <a:lnTo>
                  <a:pt x="3957434" y="0"/>
                </a:lnTo>
                <a:lnTo>
                  <a:pt x="3957434" y="1450547"/>
                </a:lnTo>
                <a:lnTo>
                  <a:pt x="187151" y="423932"/>
                </a:lnTo>
                <a:lnTo>
                  <a:pt x="176691" y="440926"/>
                </a:lnTo>
                <a:lnTo>
                  <a:pt x="164229" y="442521"/>
                </a:lnTo>
                <a:lnTo>
                  <a:pt x="131208" y="433530"/>
                </a:lnTo>
                <a:lnTo>
                  <a:pt x="120914" y="432167"/>
                </a:lnTo>
                <a:close/>
              </a:path>
              <a:path w="3957955" h="1831339">
                <a:moveTo>
                  <a:pt x="154228" y="897380"/>
                </a:moveTo>
                <a:lnTo>
                  <a:pt x="144298" y="894677"/>
                </a:lnTo>
                <a:lnTo>
                  <a:pt x="133557" y="889646"/>
                </a:lnTo>
                <a:lnTo>
                  <a:pt x="122027" y="885065"/>
                </a:lnTo>
                <a:lnTo>
                  <a:pt x="112981" y="881161"/>
                </a:lnTo>
                <a:lnTo>
                  <a:pt x="109688" y="878158"/>
                </a:lnTo>
                <a:lnTo>
                  <a:pt x="108459" y="842684"/>
                </a:lnTo>
                <a:lnTo>
                  <a:pt x="100518" y="807379"/>
                </a:lnTo>
                <a:lnTo>
                  <a:pt x="100362" y="772862"/>
                </a:lnTo>
                <a:lnTo>
                  <a:pt x="122486" y="739757"/>
                </a:lnTo>
                <a:lnTo>
                  <a:pt x="126695" y="737356"/>
                </a:lnTo>
                <a:lnTo>
                  <a:pt x="130292" y="724147"/>
                </a:lnTo>
                <a:lnTo>
                  <a:pt x="134967" y="679639"/>
                </a:lnTo>
                <a:lnTo>
                  <a:pt x="145896" y="589724"/>
                </a:lnTo>
                <a:lnTo>
                  <a:pt x="150571" y="545216"/>
                </a:lnTo>
                <a:lnTo>
                  <a:pt x="155297" y="519290"/>
                </a:lnTo>
                <a:lnTo>
                  <a:pt x="165754" y="499247"/>
                </a:lnTo>
                <a:lnTo>
                  <a:pt x="183720" y="485905"/>
                </a:lnTo>
                <a:lnTo>
                  <a:pt x="210971" y="480078"/>
                </a:lnTo>
                <a:lnTo>
                  <a:pt x="218367" y="478213"/>
                </a:lnTo>
                <a:lnTo>
                  <a:pt x="225028" y="474151"/>
                </a:lnTo>
                <a:lnTo>
                  <a:pt x="232026" y="468852"/>
                </a:lnTo>
                <a:lnTo>
                  <a:pt x="240434" y="463271"/>
                </a:lnTo>
                <a:lnTo>
                  <a:pt x="225547" y="451846"/>
                </a:lnTo>
                <a:lnTo>
                  <a:pt x="211647" y="441687"/>
                </a:lnTo>
                <a:lnTo>
                  <a:pt x="198821" y="432486"/>
                </a:lnTo>
                <a:lnTo>
                  <a:pt x="187151" y="423932"/>
                </a:lnTo>
                <a:lnTo>
                  <a:pt x="3957434" y="1450547"/>
                </a:lnTo>
                <a:lnTo>
                  <a:pt x="3957434" y="1752055"/>
                </a:lnTo>
                <a:lnTo>
                  <a:pt x="1689530" y="1134525"/>
                </a:lnTo>
                <a:lnTo>
                  <a:pt x="1676753" y="1133097"/>
                </a:lnTo>
                <a:lnTo>
                  <a:pt x="1665160" y="1130993"/>
                </a:lnTo>
                <a:lnTo>
                  <a:pt x="1655598" y="1128777"/>
                </a:lnTo>
                <a:lnTo>
                  <a:pt x="1648912" y="1127012"/>
                </a:lnTo>
                <a:lnTo>
                  <a:pt x="1633599" y="1136532"/>
                </a:lnTo>
                <a:lnTo>
                  <a:pt x="1619301" y="1145996"/>
                </a:lnTo>
                <a:lnTo>
                  <a:pt x="1606129" y="1153772"/>
                </a:lnTo>
                <a:lnTo>
                  <a:pt x="1594194" y="1158226"/>
                </a:lnTo>
                <a:lnTo>
                  <a:pt x="1591365" y="1158786"/>
                </a:lnTo>
                <a:lnTo>
                  <a:pt x="1516075" y="1138285"/>
                </a:lnTo>
                <a:lnTo>
                  <a:pt x="1505739" y="1138297"/>
                </a:lnTo>
                <a:lnTo>
                  <a:pt x="1488891" y="1140194"/>
                </a:lnTo>
                <a:lnTo>
                  <a:pt x="1426003" y="1123070"/>
                </a:lnTo>
                <a:lnTo>
                  <a:pt x="1373358" y="1125092"/>
                </a:lnTo>
                <a:lnTo>
                  <a:pt x="1369857" y="1124533"/>
                </a:lnTo>
                <a:lnTo>
                  <a:pt x="1173746" y="1071133"/>
                </a:lnTo>
                <a:lnTo>
                  <a:pt x="1122719" y="1061772"/>
                </a:lnTo>
                <a:lnTo>
                  <a:pt x="1102339" y="1066032"/>
                </a:lnTo>
                <a:lnTo>
                  <a:pt x="1087535" y="1073474"/>
                </a:lnTo>
                <a:lnTo>
                  <a:pt x="1044507" y="1061758"/>
                </a:lnTo>
                <a:lnTo>
                  <a:pt x="1011548" y="1070797"/>
                </a:lnTo>
                <a:lnTo>
                  <a:pt x="978639" y="1073530"/>
                </a:lnTo>
                <a:lnTo>
                  <a:pt x="895065" y="1050774"/>
                </a:lnTo>
                <a:lnTo>
                  <a:pt x="884451" y="1049158"/>
                </a:lnTo>
                <a:lnTo>
                  <a:pt x="877652" y="1053404"/>
                </a:lnTo>
                <a:lnTo>
                  <a:pt x="832843" y="1041203"/>
                </a:lnTo>
                <a:lnTo>
                  <a:pt x="823825" y="1039412"/>
                </a:lnTo>
                <a:lnTo>
                  <a:pt x="751945" y="1019840"/>
                </a:lnTo>
                <a:lnTo>
                  <a:pt x="725408" y="1016106"/>
                </a:lnTo>
                <a:lnTo>
                  <a:pt x="699270" y="1015806"/>
                </a:lnTo>
                <a:lnTo>
                  <a:pt x="673553" y="1013958"/>
                </a:lnTo>
                <a:lnTo>
                  <a:pt x="620415" y="1003258"/>
                </a:lnTo>
                <a:lnTo>
                  <a:pt x="512224" y="983996"/>
                </a:lnTo>
                <a:lnTo>
                  <a:pt x="457225" y="972789"/>
                </a:lnTo>
                <a:lnTo>
                  <a:pt x="434056" y="966481"/>
                </a:lnTo>
                <a:lnTo>
                  <a:pt x="419092" y="964512"/>
                </a:lnTo>
                <a:lnTo>
                  <a:pt x="414078" y="963646"/>
                </a:lnTo>
                <a:lnTo>
                  <a:pt x="292364" y="930504"/>
                </a:lnTo>
                <a:lnTo>
                  <a:pt x="264353" y="923819"/>
                </a:lnTo>
                <a:lnTo>
                  <a:pt x="161747" y="895880"/>
                </a:lnTo>
                <a:lnTo>
                  <a:pt x="154228" y="897380"/>
                </a:lnTo>
                <a:close/>
              </a:path>
              <a:path w="3957955" h="1831339">
                <a:moveTo>
                  <a:pt x="162014" y="442804"/>
                </a:moveTo>
                <a:lnTo>
                  <a:pt x="145920" y="437646"/>
                </a:lnTo>
                <a:lnTo>
                  <a:pt x="131208" y="433530"/>
                </a:lnTo>
                <a:lnTo>
                  <a:pt x="164229" y="442521"/>
                </a:lnTo>
                <a:lnTo>
                  <a:pt x="162014" y="442804"/>
                </a:lnTo>
                <a:close/>
              </a:path>
              <a:path w="3957955" h="1831339">
                <a:moveTo>
                  <a:pt x="1964001" y="1262468"/>
                </a:moveTo>
                <a:lnTo>
                  <a:pt x="1629704" y="1171442"/>
                </a:lnTo>
                <a:lnTo>
                  <a:pt x="1645350" y="1160904"/>
                </a:lnTo>
                <a:lnTo>
                  <a:pt x="1659954" y="1151745"/>
                </a:lnTo>
                <a:lnTo>
                  <a:pt x="1674390" y="1143205"/>
                </a:lnTo>
                <a:lnTo>
                  <a:pt x="1689530" y="1134525"/>
                </a:lnTo>
                <a:lnTo>
                  <a:pt x="3957434" y="1752055"/>
                </a:lnTo>
                <a:lnTo>
                  <a:pt x="3957434" y="1776885"/>
                </a:lnTo>
                <a:lnTo>
                  <a:pt x="1967885" y="1235149"/>
                </a:lnTo>
                <a:lnTo>
                  <a:pt x="1967571" y="1236504"/>
                </a:lnTo>
                <a:lnTo>
                  <a:pt x="1966725" y="1241040"/>
                </a:lnTo>
                <a:lnTo>
                  <a:pt x="1965488" y="1249460"/>
                </a:lnTo>
                <a:lnTo>
                  <a:pt x="1964001" y="1262468"/>
                </a:lnTo>
                <a:close/>
              </a:path>
              <a:path w="3957955" h="1831339">
                <a:moveTo>
                  <a:pt x="2095210" y="1315931"/>
                </a:moveTo>
                <a:lnTo>
                  <a:pt x="2063295" y="1296045"/>
                </a:lnTo>
                <a:lnTo>
                  <a:pt x="1999801" y="1255035"/>
                </a:lnTo>
                <a:lnTo>
                  <a:pt x="1967885" y="1235149"/>
                </a:lnTo>
                <a:lnTo>
                  <a:pt x="3957434" y="1776885"/>
                </a:lnTo>
                <a:lnTo>
                  <a:pt x="3957434" y="1787527"/>
                </a:lnTo>
                <a:lnTo>
                  <a:pt x="2349133" y="1349601"/>
                </a:lnTo>
                <a:lnTo>
                  <a:pt x="2337532" y="1349158"/>
                </a:lnTo>
                <a:lnTo>
                  <a:pt x="2332500" y="1349949"/>
                </a:lnTo>
                <a:lnTo>
                  <a:pt x="2128204" y="1294321"/>
                </a:lnTo>
                <a:lnTo>
                  <a:pt x="2103886" y="1295292"/>
                </a:lnTo>
                <a:lnTo>
                  <a:pt x="2079847" y="1294012"/>
                </a:lnTo>
                <a:lnTo>
                  <a:pt x="2085568" y="1299117"/>
                </a:lnTo>
                <a:lnTo>
                  <a:pt x="2092188" y="1300919"/>
                </a:lnTo>
                <a:lnTo>
                  <a:pt x="2101216" y="1306925"/>
                </a:lnTo>
                <a:lnTo>
                  <a:pt x="2100319" y="1310228"/>
                </a:lnTo>
                <a:lnTo>
                  <a:pt x="2096110" y="1312629"/>
                </a:lnTo>
                <a:lnTo>
                  <a:pt x="2095210" y="1315931"/>
                </a:lnTo>
                <a:close/>
              </a:path>
              <a:path w="3957955" h="1831339">
                <a:moveTo>
                  <a:pt x="2602497" y="1434310"/>
                </a:moveTo>
                <a:lnTo>
                  <a:pt x="2558029" y="1422032"/>
                </a:lnTo>
                <a:lnTo>
                  <a:pt x="2514339" y="1408773"/>
                </a:lnTo>
                <a:lnTo>
                  <a:pt x="2472954" y="1394290"/>
                </a:lnTo>
                <a:lnTo>
                  <a:pt x="2390519" y="1364084"/>
                </a:lnTo>
                <a:lnTo>
                  <a:pt x="2349133" y="1349601"/>
                </a:lnTo>
                <a:lnTo>
                  <a:pt x="3957434" y="1787527"/>
                </a:lnTo>
                <a:lnTo>
                  <a:pt x="3957434" y="1789300"/>
                </a:lnTo>
                <a:lnTo>
                  <a:pt x="3395638" y="1636328"/>
                </a:lnTo>
                <a:lnTo>
                  <a:pt x="3356846" y="1631086"/>
                </a:lnTo>
                <a:lnTo>
                  <a:pt x="3118535" y="1566196"/>
                </a:lnTo>
                <a:lnTo>
                  <a:pt x="3085971" y="1558438"/>
                </a:lnTo>
                <a:lnTo>
                  <a:pt x="2886563" y="1504141"/>
                </a:lnTo>
                <a:lnTo>
                  <a:pt x="2836520" y="1492067"/>
                </a:lnTo>
                <a:lnTo>
                  <a:pt x="2786143" y="1481231"/>
                </a:lnTo>
                <a:lnTo>
                  <a:pt x="2736101" y="1469157"/>
                </a:lnTo>
                <a:lnTo>
                  <a:pt x="2656131" y="1448269"/>
                </a:lnTo>
                <a:lnTo>
                  <a:pt x="2602497" y="1434310"/>
                </a:lnTo>
                <a:close/>
              </a:path>
              <a:path w="3957955" h="1831339">
                <a:moveTo>
                  <a:pt x="3463938" y="1665401"/>
                </a:moveTo>
                <a:lnTo>
                  <a:pt x="3432969" y="1651813"/>
                </a:lnTo>
                <a:lnTo>
                  <a:pt x="3395638" y="1636328"/>
                </a:lnTo>
                <a:lnTo>
                  <a:pt x="3957434" y="1789300"/>
                </a:lnTo>
                <a:lnTo>
                  <a:pt x="3957434" y="1794620"/>
                </a:lnTo>
                <a:lnTo>
                  <a:pt x="3631566" y="1705889"/>
                </a:lnTo>
                <a:lnTo>
                  <a:pt x="3615693" y="1705060"/>
                </a:lnTo>
                <a:lnTo>
                  <a:pt x="3528902" y="1681427"/>
                </a:lnTo>
                <a:lnTo>
                  <a:pt x="3496505" y="1673105"/>
                </a:lnTo>
                <a:lnTo>
                  <a:pt x="3463938" y="1665401"/>
                </a:lnTo>
                <a:close/>
              </a:path>
              <a:path w="3957955" h="1831339">
                <a:moveTo>
                  <a:pt x="2158997" y="1329753"/>
                </a:moveTo>
                <a:lnTo>
                  <a:pt x="2148131" y="1302130"/>
                </a:lnTo>
                <a:lnTo>
                  <a:pt x="2128204" y="1294321"/>
                </a:lnTo>
                <a:lnTo>
                  <a:pt x="2332500" y="1349949"/>
                </a:lnTo>
                <a:lnTo>
                  <a:pt x="2244049" y="1325865"/>
                </a:lnTo>
                <a:lnTo>
                  <a:pt x="2213308" y="1324311"/>
                </a:lnTo>
                <a:lnTo>
                  <a:pt x="2180655" y="1328555"/>
                </a:lnTo>
                <a:lnTo>
                  <a:pt x="2173136" y="1330055"/>
                </a:lnTo>
                <a:lnTo>
                  <a:pt x="2166516" y="1328253"/>
                </a:lnTo>
                <a:lnTo>
                  <a:pt x="2158997" y="1329753"/>
                </a:lnTo>
                <a:close/>
              </a:path>
              <a:path w="3957955" h="1831339">
                <a:moveTo>
                  <a:pt x="2302508" y="1351094"/>
                </a:moveTo>
                <a:lnTo>
                  <a:pt x="2273556" y="1334398"/>
                </a:lnTo>
                <a:lnTo>
                  <a:pt x="2244049" y="1325865"/>
                </a:lnTo>
                <a:lnTo>
                  <a:pt x="2332500" y="1349949"/>
                </a:lnTo>
                <a:lnTo>
                  <a:pt x="2324242" y="1351247"/>
                </a:lnTo>
                <a:lnTo>
                  <a:pt x="2311741" y="1352887"/>
                </a:lnTo>
                <a:lnTo>
                  <a:pt x="2302508" y="1351094"/>
                </a:lnTo>
                <a:close/>
              </a:path>
              <a:path w="3957955" h="1831339">
                <a:moveTo>
                  <a:pt x="3957434" y="1831007"/>
                </a:moveTo>
                <a:lnTo>
                  <a:pt x="3874567" y="1797738"/>
                </a:lnTo>
                <a:lnTo>
                  <a:pt x="3825797" y="1781621"/>
                </a:lnTo>
                <a:lnTo>
                  <a:pt x="3725965" y="1752167"/>
                </a:lnTo>
                <a:lnTo>
                  <a:pt x="3676718" y="1735920"/>
                </a:lnTo>
                <a:lnTo>
                  <a:pt x="3663779" y="1727131"/>
                </a:lnTo>
                <a:lnTo>
                  <a:pt x="3651997" y="1718990"/>
                </a:lnTo>
                <a:lnTo>
                  <a:pt x="3641287" y="1711806"/>
                </a:lnTo>
                <a:lnTo>
                  <a:pt x="3631566" y="1705889"/>
                </a:lnTo>
                <a:lnTo>
                  <a:pt x="3957434" y="1794620"/>
                </a:lnTo>
                <a:lnTo>
                  <a:pt x="3957434" y="1831007"/>
                </a:lnTo>
                <a:close/>
              </a:path>
              <a:path w="3957955" h="1831339">
                <a:moveTo>
                  <a:pt x="3278022" y="1620265"/>
                </a:moveTo>
                <a:lnTo>
                  <a:pt x="3234993" y="1605001"/>
                </a:lnTo>
                <a:lnTo>
                  <a:pt x="3180437" y="1585712"/>
                </a:lnTo>
                <a:lnTo>
                  <a:pt x="3148324" y="1574308"/>
                </a:lnTo>
                <a:lnTo>
                  <a:pt x="3356846" y="1631086"/>
                </a:lnTo>
                <a:lnTo>
                  <a:pt x="3317380" y="1628321"/>
                </a:lnTo>
                <a:lnTo>
                  <a:pt x="3278022" y="1620265"/>
                </a:lnTo>
                <a:close/>
              </a:path>
              <a:path w="3957955" h="1831339">
                <a:moveTo>
                  <a:pt x="2980175" y="1534508"/>
                </a:moveTo>
                <a:lnTo>
                  <a:pt x="2917763" y="1514188"/>
                </a:lnTo>
                <a:lnTo>
                  <a:pt x="2886563" y="1504141"/>
                </a:lnTo>
                <a:lnTo>
                  <a:pt x="3085971" y="1558438"/>
                </a:lnTo>
                <a:lnTo>
                  <a:pt x="3072941" y="1555334"/>
                </a:lnTo>
                <a:lnTo>
                  <a:pt x="3026390" y="1545540"/>
                </a:lnTo>
                <a:lnTo>
                  <a:pt x="2980175" y="1534508"/>
                </a:lnTo>
                <a:close/>
              </a:path>
              <a:path w="3957955" h="1831339">
                <a:moveTo>
                  <a:pt x="3574878" y="1702925"/>
                </a:moveTo>
                <a:lnTo>
                  <a:pt x="3559360" y="1696871"/>
                </a:lnTo>
                <a:lnTo>
                  <a:pt x="3528902" y="1681427"/>
                </a:lnTo>
                <a:lnTo>
                  <a:pt x="3615693" y="1705060"/>
                </a:lnTo>
                <a:lnTo>
                  <a:pt x="3612670" y="1704902"/>
                </a:lnTo>
                <a:lnTo>
                  <a:pt x="3593211" y="1704758"/>
                </a:lnTo>
                <a:lnTo>
                  <a:pt x="3574878" y="1702925"/>
                </a:lnTo>
                <a:close/>
              </a:path>
              <a:path w="3957955" h="1831339">
                <a:moveTo>
                  <a:pt x="1549355" y="1159485"/>
                </a:moveTo>
                <a:lnTo>
                  <a:pt x="1538538" y="1153712"/>
                </a:lnTo>
                <a:lnTo>
                  <a:pt x="1525231" y="1142607"/>
                </a:lnTo>
                <a:lnTo>
                  <a:pt x="1516075" y="1138285"/>
                </a:lnTo>
                <a:lnTo>
                  <a:pt x="1591365" y="1158786"/>
                </a:lnTo>
                <a:lnTo>
                  <a:pt x="1578987" y="1161235"/>
                </a:lnTo>
                <a:lnTo>
                  <a:pt x="1563440" y="1161823"/>
                </a:lnTo>
                <a:lnTo>
                  <a:pt x="1549355" y="1159485"/>
                </a:lnTo>
                <a:close/>
              </a:path>
              <a:path w="3957955" h="1831339">
                <a:moveTo>
                  <a:pt x="1474582" y="1139291"/>
                </a:moveTo>
                <a:lnTo>
                  <a:pt x="1459255" y="1134785"/>
                </a:lnTo>
                <a:lnTo>
                  <a:pt x="1443024" y="1128703"/>
                </a:lnTo>
                <a:lnTo>
                  <a:pt x="1426003" y="1123070"/>
                </a:lnTo>
                <a:lnTo>
                  <a:pt x="1488891" y="1140194"/>
                </a:lnTo>
                <a:lnTo>
                  <a:pt x="1474582" y="1139291"/>
                </a:lnTo>
                <a:close/>
              </a:path>
              <a:path w="3957955" h="1831339">
                <a:moveTo>
                  <a:pt x="1322583" y="1116981"/>
                </a:moveTo>
                <a:lnTo>
                  <a:pt x="1272905" y="1102666"/>
                </a:lnTo>
                <a:lnTo>
                  <a:pt x="1223550" y="1086074"/>
                </a:lnTo>
                <a:lnTo>
                  <a:pt x="1173746" y="1071133"/>
                </a:lnTo>
                <a:lnTo>
                  <a:pt x="1369857" y="1124533"/>
                </a:lnTo>
                <a:lnTo>
                  <a:pt x="1322583" y="1116981"/>
                </a:lnTo>
                <a:close/>
              </a:path>
              <a:path w="3957955" h="1831339">
                <a:moveTo>
                  <a:pt x="1063048" y="1078944"/>
                </a:moveTo>
                <a:lnTo>
                  <a:pt x="1044507" y="1061758"/>
                </a:lnTo>
                <a:lnTo>
                  <a:pt x="1087535" y="1073474"/>
                </a:lnTo>
                <a:lnTo>
                  <a:pt x="1082386" y="1076063"/>
                </a:lnTo>
                <a:lnTo>
                  <a:pt x="1063048" y="1078944"/>
                </a:lnTo>
                <a:close/>
              </a:path>
              <a:path w="3957955" h="1831339">
                <a:moveTo>
                  <a:pt x="916360" y="1062336"/>
                </a:moveTo>
                <a:lnTo>
                  <a:pt x="905121" y="1056893"/>
                </a:lnTo>
                <a:lnTo>
                  <a:pt x="895065" y="1050774"/>
                </a:lnTo>
                <a:lnTo>
                  <a:pt x="978639" y="1073530"/>
                </a:lnTo>
                <a:lnTo>
                  <a:pt x="946628" y="1070523"/>
                </a:lnTo>
                <a:lnTo>
                  <a:pt x="916360" y="1062336"/>
                </a:lnTo>
                <a:close/>
              </a:path>
              <a:path w="3957955" h="1831339">
                <a:moveTo>
                  <a:pt x="870634" y="1060527"/>
                </a:moveTo>
                <a:lnTo>
                  <a:pt x="857394" y="1056922"/>
                </a:lnTo>
                <a:lnTo>
                  <a:pt x="851674" y="1051817"/>
                </a:lnTo>
                <a:lnTo>
                  <a:pt x="832843" y="1041203"/>
                </a:lnTo>
                <a:lnTo>
                  <a:pt x="877652" y="1053404"/>
                </a:lnTo>
                <a:lnTo>
                  <a:pt x="871533" y="1057225"/>
                </a:lnTo>
                <a:lnTo>
                  <a:pt x="870634" y="1060527"/>
                </a:lnTo>
                <a:close/>
              </a:path>
              <a:path w="3957955" h="1831339">
                <a:moveTo>
                  <a:pt x="778856" y="1031990"/>
                </a:moveTo>
                <a:lnTo>
                  <a:pt x="751945" y="1019840"/>
                </a:lnTo>
                <a:lnTo>
                  <a:pt x="823825" y="1039412"/>
                </a:lnTo>
                <a:lnTo>
                  <a:pt x="812553" y="1037174"/>
                </a:lnTo>
                <a:lnTo>
                  <a:pt x="793619" y="1035510"/>
                </a:lnTo>
                <a:lnTo>
                  <a:pt x="778856" y="1031990"/>
                </a:lnTo>
                <a:close/>
              </a:path>
              <a:path w="3957955" h="1831339">
                <a:moveTo>
                  <a:pt x="372679" y="956863"/>
                </a:moveTo>
                <a:lnTo>
                  <a:pt x="347036" y="948827"/>
                </a:lnTo>
                <a:lnTo>
                  <a:pt x="320094" y="939441"/>
                </a:lnTo>
                <a:lnTo>
                  <a:pt x="292364" y="930504"/>
                </a:lnTo>
                <a:lnTo>
                  <a:pt x="414078" y="963646"/>
                </a:lnTo>
                <a:lnTo>
                  <a:pt x="404607" y="962009"/>
                </a:lnTo>
                <a:lnTo>
                  <a:pt x="389503" y="959338"/>
                </a:lnTo>
                <a:lnTo>
                  <a:pt x="372679" y="956863"/>
                </a:lnTo>
                <a:close/>
              </a:path>
              <a:path w="3957955" h="1831339">
                <a:moveTo>
                  <a:pt x="189512" y="915911"/>
                </a:moveTo>
                <a:lnTo>
                  <a:pt x="167467" y="900985"/>
                </a:lnTo>
                <a:lnTo>
                  <a:pt x="161747" y="895880"/>
                </a:lnTo>
                <a:lnTo>
                  <a:pt x="264353" y="923819"/>
                </a:lnTo>
                <a:lnTo>
                  <a:pt x="238767" y="921896"/>
                </a:lnTo>
                <a:lnTo>
                  <a:pt x="213550" y="921071"/>
                </a:lnTo>
                <a:lnTo>
                  <a:pt x="189512" y="915911"/>
                </a:lnTo>
                <a:close/>
              </a:path>
            </a:pathLst>
          </a:custGeom>
          <a:solidFill>
            <a:srgbClr val="E900ED"/>
          </a:solidFill>
        </p:spPr>
        <p:txBody>
          <a:bodyPr wrap="square" lIns="0" tIns="0" rIns="0" bIns="0" rtlCol="0"/>
          <a:lstStyle/>
          <a:p>
            <a:endParaRPr/>
          </a:p>
        </p:txBody>
      </p:sp>
      <p:sp>
        <p:nvSpPr>
          <p:cNvPr id="4" name="object 4"/>
          <p:cNvSpPr txBox="1">
            <a:spLocks noGrp="1"/>
          </p:cNvSpPr>
          <p:nvPr>
            <p:ph type="title"/>
          </p:nvPr>
        </p:nvSpPr>
        <p:spPr>
          <a:xfrm>
            <a:off x="4038600" y="190500"/>
            <a:ext cx="14725057" cy="862544"/>
          </a:xfrm>
          <a:prstGeom prst="rect">
            <a:avLst/>
          </a:prstGeom>
        </p:spPr>
        <p:txBody>
          <a:bodyPr vert="horz" wrap="square" lIns="0" tIns="12700" rIns="0" bIns="0" rtlCol="0">
            <a:spAutoFit/>
          </a:bodyPr>
          <a:lstStyle/>
          <a:p>
            <a:pPr>
              <a:lnSpc>
                <a:spcPct val="107000"/>
              </a:lnSpc>
              <a:spcAft>
                <a:spcPts val="800"/>
              </a:spcAft>
            </a:pPr>
            <a:r>
              <a:rPr lang="es-CL" sz="5400" i="1" u="sng" dirty="0">
                <a:latin typeface="Calibri" panose="020F0502020204030204" pitchFamily="34" charset="0"/>
                <a:ea typeface="Calibri" panose="020F0502020204030204" pitchFamily="34" charset="0"/>
                <a:cs typeface="Times New Roman" panose="02020603050405020304" pitchFamily="18" charset="0"/>
              </a:rPr>
              <a:t>El </a:t>
            </a:r>
            <a:r>
              <a:rPr lang="es-CL" sz="5400" i="1" u="sng" dirty="0">
                <a:latin typeface="Calibri" panose="020F0502020204030204" pitchFamily="34" charset="0"/>
                <a:ea typeface="Calibri" panose="020F0502020204030204" pitchFamily="34" charset="0"/>
                <a:cs typeface="Times New Roman" panose="02020603050405020304" pitchFamily="18" charset="0"/>
                <a:hlinkClick r:id="rId3"/>
              </a:rPr>
              <a:t>carácter</a:t>
            </a:r>
            <a:r>
              <a:rPr lang="es-CL" sz="5400" i="1" dirty="0">
                <a:latin typeface="Calibri" panose="020F0502020204030204" pitchFamily="34" charset="0"/>
                <a:ea typeface="Calibri" panose="020F0502020204030204" pitchFamily="34" charset="0"/>
                <a:cs typeface="Times New Roman" panose="02020603050405020304" pitchFamily="18" charset="0"/>
              </a:rPr>
              <a:t> según el lenguaje corporal</a:t>
            </a:r>
            <a:endParaRPr lang="es-CL" sz="5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object 12"/>
          <p:cNvGrpSpPr/>
          <p:nvPr/>
        </p:nvGrpSpPr>
        <p:grpSpPr>
          <a:xfrm>
            <a:off x="15306586" y="8102627"/>
            <a:ext cx="4470400" cy="3284854"/>
            <a:chOff x="4846591" y="0"/>
            <a:chExt cx="4470400" cy="3284854"/>
          </a:xfrm>
        </p:grpSpPr>
        <p:pic>
          <p:nvPicPr>
            <p:cNvPr id="13" name="object 13"/>
            <p:cNvPicPr/>
            <p:nvPr/>
          </p:nvPicPr>
          <p:blipFill>
            <a:blip r:embed="rId4" cstate="print"/>
            <a:stretch>
              <a:fillRect/>
            </a:stretch>
          </p:blipFill>
          <p:spPr>
            <a:xfrm>
              <a:off x="4846591" y="0"/>
              <a:ext cx="4470399" cy="3160071"/>
            </a:xfrm>
            <a:prstGeom prst="rect">
              <a:avLst/>
            </a:prstGeom>
          </p:spPr>
        </p:pic>
        <p:sp>
          <p:nvSpPr>
            <p:cNvPr id="14" name="object 14"/>
            <p:cNvSpPr/>
            <p:nvPr/>
          </p:nvSpPr>
          <p:spPr>
            <a:xfrm>
              <a:off x="7313062" y="3009013"/>
              <a:ext cx="217170" cy="275590"/>
            </a:xfrm>
            <a:custGeom>
              <a:avLst/>
              <a:gdLst/>
              <a:ahLst/>
              <a:cxnLst/>
              <a:rect l="l" t="t" r="r" b="b"/>
              <a:pathLst>
                <a:path w="217170" h="275589">
                  <a:moveTo>
                    <a:pt x="216821" y="127639"/>
                  </a:moveTo>
                  <a:lnTo>
                    <a:pt x="209776" y="183418"/>
                  </a:lnTo>
                  <a:lnTo>
                    <a:pt x="189113" y="225856"/>
                  </a:lnTo>
                  <a:lnTo>
                    <a:pt x="154327" y="255837"/>
                  </a:lnTo>
                  <a:lnTo>
                    <a:pt x="104913" y="274242"/>
                  </a:lnTo>
                  <a:lnTo>
                    <a:pt x="71005" y="275243"/>
                  </a:lnTo>
                  <a:lnTo>
                    <a:pt x="41864" y="263886"/>
                  </a:lnTo>
                  <a:lnTo>
                    <a:pt x="22256" y="242240"/>
                  </a:lnTo>
                  <a:lnTo>
                    <a:pt x="16947" y="212373"/>
                  </a:lnTo>
                  <a:lnTo>
                    <a:pt x="17031" y="198973"/>
                  </a:lnTo>
                  <a:lnTo>
                    <a:pt x="14795" y="186078"/>
                  </a:lnTo>
                  <a:lnTo>
                    <a:pt x="10743" y="173486"/>
                  </a:lnTo>
                  <a:lnTo>
                    <a:pt x="5380" y="160994"/>
                  </a:lnTo>
                  <a:lnTo>
                    <a:pt x="0" y="142198"/>
                  </a:lnTo>
                  <a:lnTo>
                    <a:pt x="1076" y="124209"/>
                  </a:lnTo>
                  <a:lnTo>
                    <a:pt x="8406" y="107733"/>
                  </a:lnTo>
                  <a:lnTo>
                    <a:pt x="21789" y="93476"/>
                  </a:lnTo>
                  <a:lnTo>
                    <a:pt x="41452" y="77950"/>
                  </a:lnTo>
                  <a:lnTo>
                    <a:pt x="59854" y="61667"/>
                  </a:lnTo>
                  <a:lnTo>
                    <a:pt x="76037" y="42863"/>
                  </a:lnTo>
                  <a:lnTo>
                    <a:pt x="89042" y="19771"/>
                  </a:lnTo>
                  <a:lnTo>
                    <a:pt x="106847" y="2748"/>
                  </a:lnTo>
                  <a:lnTo>
                    <a:pt x="163641" y="10163"/>
                  </a:lnTo>
                  <a:lnTo>
                    <a:pt x="201084" y="55199"/>
                  </a:lnTo>
                  <a:lnTo>
                    <a:pt x="215947" y="103559"/>
                  </a:lnTo>
                  <a:lnTo>
                    <a:pt x="216821" y="127639"/>
                  </a:lnTo>
                  <a:close/>
                </a:path>
              </a:pathLst>
            </a:custGeom>
            <a:solidFill>
              <a:srgbClr val="FFFFFF"/>
            </a:solidFill>
          </p:spPr>
          <p:txBody>
            <a:bodyPr wrap="square" lIns="0" tIns="0" rIns="0" bIns="0" rtlCol="0"/>
            <a:lstStyle/>
            <a:p>
              <a:endParaRPr/>
            </a:p>
          </p:txBody>
        </p:sp>
      </p:grpSp>
      <p:pic>
        <p:nvPicPr>
          <p:cNvPr id="15" name="object 15"/>
          <p:cNvPicPr/>
          <p:nvPr/>
        </p:nvPicPr>
        <p:blipFill>
          <a:blip r:embed="rId5" cstate="print"/>
          <a:stretch>
            <a:fillRect/>
          </a:stretch>
        </p:blipFill>
        <p:spPr>
          <a:xfrm>
            <a:off x="-6765" y="5439621"/>
            <a:ext cx="3297365" cy="4857302"/>
          </a:xfrm>
          <a:prstGeom prst="rect">
            <a:avLst/>
          </a:prstGeom>
        </p:spPr>
      </p:pic>
      <p:sp>
        <p:nvSpPr>
          <p:cNvPr id="16" name="Rectángulo 15"/>
          <p:cNvSpPr/>
          <p:nvPr/>
        </p:nvSpPr>
        <p:spPr>
          <a:xfrm>
            <a:off x="2244436" y="1404093"/>
            <a:ext cx="15637206" cy="8071056"/>
          </a:xfrm>
          <a:prstGeom prst="rect">
            <a:avLst/>
          </a:prstGeom>
        </p:spPr>
        <p:txBody>
          <a:bodyPr wrap="square">
            <a:spAutoFit/>
          </a:bodyPr>
          <a:lstStyle/>
          <a:p>
            <a:pPr>
              <a:lnSpc>
                <a:spcPct val="107000"/>
              </a:lnSpc>
              <a:spcAft>
                <a:spcPts val="800"/>
              </a:spcAft>
            </a:pPr>
            <a:r>
              <a:rPr lang="es-CL"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Existen </a:t>
            </a: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señales que de acuerdo a los estudios de la </a:t>
            </a:r>
            <a:r>
              <a:rPr lang="es-CL"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kinésica </a:t>
            </a: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muestran características propias de comportamientos característicos  en individuos.</a:t>
            </a:r>
          </a:p>
          <a:p>
            <a:pPr>
              <a:lnSpc>
                <a:spcPct val="107000"/>
              </a:lnSpc>
              <a:spcAft>
                <a:spcPts val="800"/>
              </a:spcAft>
            </a:pPr>
            <a:r>
              <a:rPr lang="es-CL"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Agresividad</a:t>
            </a:r>
            <a:r>
              <a:rPr lang="es-CL"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Tiende a cerrar  los puños fuertemente</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El cuerpo se mantiene rígido</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Señala con el dedo</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Contacto visual prolongado</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acercarse </a:t>
            </a: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demasiado a la otra persona</a:t>
            </a:r>
          </a:p>
          <a:p>
            <a:pPr>
              <a:lnSpc>
                <a:spcPct val="107000"/>
              </a:lnSpc>
              <a:spcAft>
                <a:spcPts val="800"/>
              </a:spcAft>
            </a:pPr>
            <a:r>
              <a:rPr lang="es-CL"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Manipulación</a:t>
            </a:r>
            <a:r>
              <a:rPr lang="es-CL"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Gestos exagerados</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Tono de voz muy dulce</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Exceso y abuso  de  contactos físicos con la otra persona (</a:t>
            </a:r>
            <a:r>
              <a:rPr lang="es-CL" sz="3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Ej</a:t>
            </a: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mano en el hombro)</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Sobreactúa sus </a:t>
            </a:r>
            <a:r>
              <a:rPr lang="es-CL"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movimientos</a:t>
            </a:r>
            <a:endPar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43200" y="876300"/>
            <a:ext cx="15032165" cy="8733288"/>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endParaRPr lang="es-C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Sumisión</a:t>
            </a:r>
            <a:r>
              <a:rPr lang="es-C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Taparse la boca o parcialmente la cara</a:t>
            </a:r>
          </a:p>
          <a:p>
            <a:pPr marL="342900" lvl="0" indent="-342900">
              <a:lnSpc>
                <a:spcPct val="107000"/>
              </a:lnSpc>
              <a:spcAft>
                <a:spcPts val="800"/>
              </a:spcAft>
              <a:buSzPts val="1000"/>
              <a:buFont typeface="Symbol" panose="05050102010706020507" pitchFamily="18" charset="2"/>
              <a:buChar char=""/>
              <a:tabLst>
                <a:tab pos="457200" algn="l"/>
              </a:tabLs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Imitar el tono de voz o </a:t>
            </a:r>
            <a:r>
              <a:rPr lang="es-CL" sz="36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2"/>
              </a:rPr>
              <a:t>estado</a:t>
            </a: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de ánimo de la otra persona</a:t>
            </a:r>
          </a:p>
          <a:p>
            <a:pPr marL="342900" lvl="0" indent="-342900">
              <a:lnSpc>
                <a:spcPct val="107000"/>
              </a:lnSpc>
              <a:spcAft>
                <a:spcPts val="800"/>
              </a:spcAft>
              <a:buSzPts val="1000"/>
              <a:buFont typeface="Symbol" panose="05050102010706020507" pitchFamily="18" charset="2"/>
              <a:buChar char=""/>
              <a:tabLst>
                <a:tab pos="457200" algn="l"/>
              </a:tabLs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Poco contacto visual</a:t>
            </a:r>
          </a:p>
          <a:p>
            <a:pPr marL="342900" lvl="0" indent="-342900">
              <a:lnSpc>
                <a:spcPct val="107000"/>
              </a:lnSpc>
              <a:spcAft>
                <a:spcPts val="800"/>
              </a:spcAft>
              <a:buSzPts val="1000"/>
              <a:buFont typeface="Symbol" panose="05050102010706020507" pitchFamily="18" charset="2"/>
              <a:buChar char=""/>
              <a:tabLst>
                <a:tab pos="457200" algn="l"/>
              </a:tabLs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Risa nerviosa</a:t>
            </a:r>
          </a:p>
          <a:p>
            <a:pPr marL="342900" lvl="0" indent="-342900">
              <a:lnSpc>
                <a:spcPct val="107000"/>
              </a:lnSpc>
              <a:spcAft>
                <a:spcPts val="800"/>
              </a:spcAft>
              <a:buSzPts val="1000"/>
              <a:buFont typeface="Symbol" panose="05050102010706020507" pitchFamily="18" charset="2"/>
              <a:buChar char=""/>
              <a:tabLst>
                <a:tab pos="457200" algn="l"/>
              </a:tabLs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Asiente constantemente</a:t>
            </a:r>
          </a:p>
          <a:p>
            <a:pPr>
              <a:lnSpc>
                <a:spcPct val="107000"/>
              </a:lnSpc>
              <a:spcAft>
                <a:spcPts val="800"/>
              </a:spcAft>
            </a:pPr>
            <a:r>
              <a:rPr lang="es-CL"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Auto confianza</a:t>
            </a:r>
            <a:r>
              <a:rPr lang="es-C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Postura erguida pero relajada</a:t>
            </a:r>
          </a:p>
          <a:p>
            <a:pPr marL="342900" lvl="0" indent="-342900">
              <a:lnSpc>
                <a:spcPct val="107000"/>
              </a:lnSpc>
              <a:spcAft>
                <a:spcPts val="800"/>
              </a:spcAft>
              <a:buSzPts val="1000"/>
              <a:buFont typeface="Symbol" panose="05050102010706020507" pitchFamily="18" charset="2"/>
              <a:buChar char=""/>
              <a:tabLst>
                <a:tab pos="457200" algn="l"/>
              </a:tabLs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Contacto visual directo pero con pequeñas retiradas</a:t>
            </a:r>
          </a:p>
          <a:p>
            <a:pPr marL="342900" lvl="0" indent="-342900">
              <a:lnSpc>
                <a:spcPct val="107000"/>
              </a:lnSpc>
              <a:spcAft>
                <a:spcPts val="800"/>
              </a:spcAft>
              <a:buSzPts val="1000"/>
              <a:buFont typeface="Symbol" panose="05050102010706020507" pitchFamily="18" charset="2"/>
              <a:buChar char=""/>
              <a:tabLst>
                <a:tab pos="457200" algn="l"/>
              </a:tabLs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Gestos calmados</a:t>
            </a:r>
          </a:p>
          <a:p>
            <a:pPr marL="342900" lvl="0" indent="-342900">
              <a:lnSpc>
                <a:spcPct val="107000"/>
              </a:lnSpc>
              <a:spcAft>
                <a:spcPts val="800"/>
              </a:spcAft>
              <a:buSzPts val="1000"/>
              <a:buFont typeface="Symbol" panose="05050102010706020507" pitchFamily="18" charset="2"/>
              <a:buChar char=""/>
              <a:tabLst>
                <a:tab pos="457200" algn="l"/>
              </a:tabLs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Tiene los brazos y piernas con una postura  ligeramente abierta</a:t>
            </a:r>
          </a:p>
          <a:p>
            <a:pPr marL="342900" lvl="0" indent="-342900">
              <a:lnSpc>
                <a:spcPct val="107000"/>
              </a:lnSpc>
              <a:spcAft>
                <a:spcPts val="800"/>
              </a:spcAft>
              <a:buSzPts val="1000"/>
              <a:buFont typeface="Symbol" panose="05050102010706020507" pitchFamily="18" charset="2"/>
              <a:buChar char=""/>
              <a:tabLst>
                <a:tab pos="457200" algn="l"/>
              </a:tabLs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Mantiene una distancia apropiada</a:t>
            </a:r>
          </a:p>
        </p:txBody>
      </p:sp>
      <p:pic>
        <p:nvPicPr>
          <p:cNvPr id="5" name="object 15"/>
          <p:cNvPicPr/>
          <p:nvPr/>
        </p:nvPicPr>
        <p:blipFill>
          <a:blip r:embed="rId3" cstate="print"/>
          <a:stretch>
            <a:fillRect/>
          </a:stretch>
        </p:blipFill>
        <p:spPr>
          <a:xfrm>
            <a:off x="304800" y="5391598"/>
            <a:ext cx="3297365" cy="4857302"/>
          </a:xfrm>
          <a:prstGeom prst="rect">
            <a:avLst/>
          </a:prstGeom>
        </p:spPr>
      </p:pic>
      <p:pic>
        <p:nvPicPr>
          <p:cNvPr id="6" name="Imagen 5"/>
          <p:cNvPicPr>
            <a:picLocks noChangeAspect="1"/>
          </p:cNvPicPr>
          <p:nvPr/>
        </p:nvPicPr>
        <p:blipFill>
          <a:blip r:embed="rId4"/>
          <a:stretch>
            <a:fillRect/>
          </a:stretch>
        </p:blipFill>
        <p:spPr>
          <a:xfrm>
            <a:off x="14478000" y="266700"/>
            <a:ext cx="4468755" cy="3286029"/>
          </a:xfrm>
          <a:prstGeom prst="rect">
            <a:avLst/>
          </a:prstGeom>
        </p:spPr>
      </p:pic>
    </p:spTree>
    <p:extLst>
      <p:ext uri="{BB962C8B-B14F-4D97-AF65-F5344CB8AC3E}">
        <p14:creationId xmlns:p14="http://schemas.microsoft.com/office/powerpoint/2010/main" val="290193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1200" y="495301"/>
            <a:ext cx="12115800" cy="9860612"/>
          </a:xfrm>
        </p:spPr>
        <p:txBody>
          <a:bodyPr/>
          <a:lstStyle/>
          <a:p>
            <a:pPr algn="l"/>
            <a:r>
              <a:rPr lang="es-CL" sz="5400" i="1" dirty="0">
                <a:solidFill>
                  <a:schemeClr val="tx2"/>
                </a:solidFill>
              </a:rPr>
              <a:t>Los primeros </a:t>
            </a:r>
            <a:r>
              <a:rPr lang="es-CL" sz="5400" i="1" dirty="0" smtClean="0">
                <a:solidFill>
                  <a:schemeClr val="tx2"/>
                </a:solidFill>
              </a:rPr>
              <a:t>minutos</a:t>
            </a:r>
            <a:r>
              <a:rPr lang="es-CL" sz="4400" i="1" dirty="0" smtClean="0">
                <a:solidFill>
                  <a:schemeClr val="tx1"/>
                </a:solidFill>
              </a:rPr>
              <a:t/>
            </a:r>
            <a:br>
              <a:rPr lang="es-CL" sz="4400" i="1" dirty="0" smtClean="0">
                <a:solidFill>
                  <a:schemeClr val="tx1"/>
                </a:solidFill>
              </a:rPr>
            </a:br>
            <a:r>
              <a:rPr lang="es-CL" sz="3200" dirty="0"/>
              <a:t/>
            </a:r>
            <a:br>
              <a:rPr lang="es-CL" sz="3200" dirty="0"/>
            </a:br>
            <a:r>
              <a:rPr lang="es-CL" sz="3200" dirty="0"/>
              <a:t>Cuando conocemos a una persona, hemos de intentar conseguir que se forme una primera buena impresión de nosotros. En los primeros minutos de conversación la persona se crea una idea de nosotros, que luego es muy difícil de cambiar.</a:t>
            </a:r>
            <a:br>
              <a:rPr lang="es-CL" sz="3200" dirty="0"/>
            </a:br>
            <a:r>
              <a:rPr lang="es-CL" sz="3200" dirty="0"/>
              <a:t>Por este motivo recomendamos</a:t>
            </a:r>
            <a:r>
              <a:rPr lang="es-CL" sz="3200" dirty="0" smtClean="0"/>
              <a:t>:</a:t>
            </a:r>
            <a:br>
              <a:rPr lang="es-CL" sz="3200" dirty="0" smtClean="0"/>
            </a:br>
            <a:r>
              <a:rPr lang="es-CL" sz="3200" dirty="0"/>
              <a:t/>
            </a:r>
            <a:br>
              <a:rPr lang="es-CL" sz="3200" dirty="0"/>
            </a:br>
            <a:r>
              <a:rPr lang="es-CL" sz="3200" dirty="0"/>
              <a:t>-         Ir bien vestido.</a:t>
            </a:r>
            <a:br>
              <a:rPr lang="es-CL" sz="3200" dirty="0"/>
            </a:br>
            <a:r>
              <a:rPr lang="es-CL" sz="3200" dirty="0"/>
              <a:t>-         Ir aseado.</a:t>
            </a:r>
            <a:br>
              <a:rPr lang="es-CL" sz="3200" dirty="0"/>
            </a:br>
            <a:r>
              <a:rPr lang="es-CL" sz="3200" dirty="0"/>
              <a:t>-         Presentarse siempre con una sonrisa.</a:t>
            </a:r>
            <a:br>
              <a:rPr lang="es-CL" sz="3200" dirty="0"/>
            </a:br>
            <a:r>
              <a:rPr lang="es-CL" sz="3200" dirty="0"/>
              <a:t>-         Mirar a la persona a los ojos.</a:t>
            </a:r>
            <a:br>
              <a:rPr lang="es-CL" sz="3200" dirty="0"/>
            </a:br>
            <a:r>
              <a:rPr lang="es-CL" sz="3200" dirty="0"/>
              <a:t>-         Dar una apretón de manos adecuado.</a:t>
            </a:r>
            <a:br>
              <a:rPr lang="es-CL" sz="3200" dirty="0"/>
            </a:br>
            <a:r>
              <a:rPr lang="es-CL" sz="3200" dirty="0"/>
              <a:t>-         Mostrar interés por la persona.</a:t>
            </a:r>
            <a:br>
              <a:rPr lang="es-CL" sz="3200" dirty="0"/>
            </a:br>
            <a:r>
              <a:rPr lang="es-CL" sz="3200" dirty="0"/>
              <a:t>-         Ser puntual.</a:t>
            </a:r>
            <a:br>
              <a:rPr lang="es-CL" sz="3200" dirty="0"/>
            </a:br>
            <a:r>
              <a:rPr lang="es-CL" sz="3200" dirty="0"/>
              <a:t>-         Tratar bien a la persona. El tono en que nos relacionemos puede influir en la primera impresión.</a:t>
            </a:r>
            <a:br>
              <a:rPr lang="es-CL" sz="3200" dirty="0"/>
            </a:br>
            <a:endParaRPr lang="es-CL" sz="3200" dirty="0"/>
          </a:p>
        </p:txBody>
      </p:sp>
    </p:spTree>
    <p:extLst>
      <p:ext uri="{BB962C8B-B14F-4D97-AF65-F5344CB8AC3E}">
        <p14:creationId xmlns:p14="http://schemas.microsoft.com/office/powerpoint/2010/main" val="247931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43200" y="0"/>
            <a:ext cx="14859000" cy="10741402"/>
          </a:xfrm>
          <a:prstGeom prst="rect">
            <a:avLst/>
          </a:prstGeom>
        </p:spPr>
        <p:txBody>
          <a:bodyPr wrap="square">
            <a:spAutoFit/>
          </a:bodyPr>
          <a:lstStyle/>
          <a:p>
            <a:r>
              <a:rPr lang="es-CL" sz="6600" dirty="0">
                <a:solidFill>
                  <a:srgbClr val="FFFF00"/>
                </a:solidFill>
              </a:rPr>
              <a:t>El apretón de </a:t>
            </a:r>
            <a:r>
              <a:rPr lang="es-CL" sz="6600" dirty="0" smtClean="0">
                <a:solidFill>
                  <a:srgbClr val="FFFF00"/>
                </a:solidFill>
              </a:rPr>
              <a:t>manos</a:t>
            </a:r>
          </a:p>
          <a:p>
            <a:pPr algn="just"/>
            <a:r>
              <a:rPr lang="es-CL" sz="4000" dirty="0">
                <a:solidFill>
                  <a:schemeClr val="bg1"/>
                </a:solidFill>
              </a:rPr>
              <a:t>La mayoría de las personas no son conscientes de la importancia de un buen apretón de manos. En el saludo entre dos personas, nos transmitimos mucha información inconsciente el uno al otro, que influirá en cómo nos vayamos a relacionar el uno con el otro</a:t>
            </a:r>
            <a:r>
              <a:rPr lang="es-CL" sz="4000" dirty="0" smtClean="0">
                <a:solidFill>
                  <a:schemeClr val="bg1"/>
                </a:solidFill>
              </a:rPr>
              <a:t>.</a:t>
            </a:r>
          </a:p>
          <a:p>
            <a:pPr algn="just"/>
            <a:endParaRPr lang="es-CL" sz="4000" dirty="0">
              <a:solidFill>
                <a:schemeClr val="bg1"/>
              </a:solidFill>
            </a:endParaRPr>
          </a:p>
          <a:p>
            <a:pPr algn="just"/>
            <a:r>
              <a:rPr lang="es-CL" sz="4000" dirty="0">
                <a:solidFill>
                  <a:schemeClr val="bg1"/>
                </a:solidFill>
              </a:rPr>
              <a:t>El apretón de manos ha de ser firme, seguro y de acuerdo a la persona que tenemos en frente. No </a:t>
            </a:r>
            <a:r>
              <a:rPr lang="es-CL" sz="4000" dirty="0" smtClean="0">
                <a:solidFill>
                  <a:schemeClr val="bg1"/>
                </a:solidFill>
              </a:rPr>
              <a:t>debemos dar </a:t>
            </a:r>
            <a:r>
              <a:rPr lang="es-CL" sz="4000" b="1" u="sng" dirty="0">
                <a:solidFill>
                  <a:schemeClr val="bg1"/>
                </a:solidFill>
              </a:rPr>
              <a:t>la mano "muerta" </a:t>
            </a:r>
            <a:r>
              <a:rPr lang="es-CL" sz="4000" dirty="0">
                <a:solidFill>
                  <a:schemeClr val="bg1"/>
                </a:solidFill>
              </a:rPr>
              <a:t>porque da la impresión de debilidad, poco carácter. Pero tampoco hemos de dar la </a:t>
            </a:r>
            <a:r>
              <a:rPr lang="es-CL" sz="4000" b="1" u="sng" dirty="0">
                <a:solidFill>
                  <a:schemeClr val="bg1"/>
                </a:solidFill>
              </a:rPr>
              <a:t>mano muy fuerte, </a:t>
            </a:r>
            <a:r>
              <a:rPr lang="es-CL" sz="4000" dirty="0">
                <a:solidFill>
                  <a:schemeClr val="bg1"/>
                </a:solidFill>
              </a:rPr>
              <a:t>ya que puede mostrar agresividad, y podemos hacer daño a la otra persona</a:t>
            </a:r>
            <a:r>
              <a:rPr lang="es-CL" sz="4000" dirty="0" smtClean="0">
                <a:solidFill>
                  <a:schemeClr val="bg1"/>
                </a:solidFill>
              </a:rPr>
              <a:t>.</a:t>
            </a:r>
          </a:p>
          <a:p>
            <a:pPr algn="just"/>
            <a:endParaRPr lang="es-CL" sz="4000" dirty="0">
              <a:solidFill>
                <a:schemeClr val="bg1"/>
              </a:solidFill>
            </a:endParaRPr>
          </a:p>
          <a:p>
            <a:pPr algn="just"/>
            <a:r>
              <a:rPr lang="es-CL" sz="4000" dirty="0" smtClean="0">
                <a:solidFill>
                  <a:schemeClr val="bg1"/>
                </a:solidFill>
              </a:rPr>
              <a:t> </a:t>
            </a:r>
            <a:r>
              <a:rPr lang="es-CL" sz="4000" dirty="0">
                <a:solidFill>
                  <a:schemeClr val="bg1"/>
                </a:solidFill>
              </a:rPr>
              <a:t>Además el apretón a de adaptarse a la persona que tenemos en frente, por ejemplo a una mujer le daremos la mano mucho más suavemente que a un hombre corpulento.</a:t>
            </a:r>
          </a:p>
          <a:p>
            <a:endParaRPr lang="es-CL" sz="4800" dirty="0">
              <a:solidFill>
                <a:schemeClr val="bg1"/>
              </a:solidFill>
            </a:endParaRPr>
          </a:p>
          <a:p>
            <a:r>
              <a:rPr lang="es-CL" dirty="0" smtClean="0">
                <a:solidFill>
                  <a:schemeClr val="bg1"/>
                </a:solidFill>
              </a:rPr>
              <a:t>  </a:t>
            </a:r>
            <a:endParaRPr lang="es-CL" dirty="0">
              <a:solidFill>
                <a:schemeClr val="bg1"/>
              </a:solidFill>
            </a:endParaRPr>
          </a:p>
        </p:txBody>
      </p:sp>
      <p:pic>
        <p:nvPicPr>
          <p:cNvPr id="5" name="Imagen 4" descr="Monografias.com"/>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76500"/>
            <a:ext cx="2286000" cy="4495800"/>
          </a:xfrm>
          <a:prstGeom prst="rect">
            <a:avLst/>
          </a:prstGeom>
          <a:noFill/>
          <a:ln>
            <a:noFill/>
          </a:ln>
        </p:spPr>
      </p:pic>
    </p:spTree>
    <p:extLst>
      <p:ext uri="{BB962C8B-B14F-4D97-AF65-F5344CB8AC3E}">
        <p14:creationId xmlns:p14="http://schemas.microsoft.com/office/powerpoint/2010/main" val="238504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00400" y="1024954"/>
            <a:ext cx="12954000" cy="375552"/>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endParaRPr kumimoji="0" lang="es-C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ject 15"/>
          <p:cNvPicPr/>
          <p:nvPr/>
        </p:nvPicPr>
        <p:blipFill>
          <a:blip r:embed="rId2" cstate="print"/>
          <a:stretch>
            <a:fillRect/>
          </a:stretch>
        </p:blipFill>
        <p:spPr>
          <a:xfrm>
            <a:off x="304800" y="5391598"/>
            <a:ext cx="3297365" cy="4857302"/>
          </a:xfrm>
          <a:prstGeom prst="rect">
            <a:avLst/>
          </a:prstGeom>
        </p:spPr>
      </p:pic>
      <p:pic>
        <p:nvPicPr>
          <p:cNvPr id="6" name="Imagen 5"/>
          <p:cNvPicPr>
            <a:picLocks noChangeAspect="1"/>
          </p:cNvPicPr>
          <p:nvPr/>
        </p:nvPicPr>
        <p:blipFill>
          <a:blip r:embed="rId3"/>
          <a:stretch>
            <a:fillRect/>
          </a:stretch>
        </p:blipFill>
        <p:spPr>
          <a:xfrm>
            <a:off x="14478000" y="266700"/>
            <a:ext cx="4468755" cy="3286029"/>
          </a:xfrm>
          <a:prstGeom prst="rect">
            <a:avLst/>
          </a:prstGeom>
        </p:spPr>
      </p:pic>
      <p:sp>
        <p:nvSpPr>
          <p:cNvPr id="7" name="Rectángulo 6"/>
          <p:cNvSpPr/>
          <p:nvPr/>
        </p:nvSpPr>
        <p:spPr>
          <a:xfrm>
            <a:off x="442680" y="242455"/>
            <a:ext cx="14035320" cy="5142433"/>
          </a:xfrm>
          <a:prstGeom prst="rect">
            <a:avLst/>
          </a:prstGeom>
        </p:spPr>
        <p:txBody>
          <a:bodyPr wrap="square">
            <a:spAutoFit/>
          </a:bodyPr>
          <a:lstStyle/>
          <a:p>
            <a:pPr>
              <a:lnSpc>
                <a:spcPct val="107000"/>
              </a:lnSpc>
              <a:spcAft>
                <a:spcPts val="800"/>
              </a:spcAf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Además, la posición en que nos dan la mano nos transmite información sobre la otra persona.</a:t>
            </a:r>
          </a:p>
          <a:p>
            <a:pPr>
              <a:lnSpc>
                <a:spcPct val="107000"/>
              </a:lnSpc>
              <a:spcAft>
                <a:spcPts val="800"/>
              </a:spcAf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Palma hacia abajo: </a:t>
            </a:r>
            <a:r>
              <a:rPr lang="es-CL" sz="3600"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Control</a:t>
            </a:r>
            <a:r>
              <a:rPr lang="es-CL"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 gente con éxito la suele dar así.</a:t>
            </a:r>
          </a:p>
          <a:p>
            <a:pPr>
              <a:lnSpc>
                <a:spcPct val="107000"/>
              </a:lnSpc>
              <a:spcAft>
                <a:spcPts val="800"/>
              </a:spcAf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2.      Palma hacia arriba: </a:t>
            </a:r>
            <a:r>
              <a:rPr lang="es-CL" sz="36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Sumisión</a:t>
            </a: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Puedo elegir dar la mano así cuando quiero ceder al otro el control o se lo quiero hacer pensar a la otra persona.</a:t>
            </a:r>
          </a:p>
          <a:p>
            <a:pPr>
              <a:lnSpc>
                <a:spcPct val="107000"/>
              </a:lnSpc>
              <a:spcAft>
                <a:spcPts val="800"/>
              </a:spcAf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3.      Vertical: </a:t>
            </a:r>
            <a:r>
              <a:rPr lang="es-CL" sz="36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4"/>
              </a:rPr>
              <a:t>Igualdad</a:t>
            </a: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Cuando dos dominantes se dan la mano, se acaba en esta </a:t>
            </a:r>
            <a:r>
              <a:rPr lang="es-CL" sz="3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postura-</a:t>
            </a:r>
            <a:r>
              <a:rPr lang="es-CL" sz="3600" dirty="0" err="1" smtClean="0">
                <a:latin typeface="Calibri" panose="020F0502020204030204" pitchFamily="34" charset="0"/>
                <a:ea typeface="Calibri" panose="020F0502020204030204" pitchFamily="34" charset="0"/>
                <a:cs typeface="Times New Roman" panose="02020603050405020304" pitchFamily="18" charset="0"/>
              </a:rPr>
              <a:t>ar</a:t>
            </a:r>
            <a:r>
              <a:rPr lang="es-CL" sz="3600" dirty="0" smtClean="0">
                <a:latin typeface="Calibri" panose="020F0502020204030204" pitchFamily="34" charset="0"/>
                <a:ea typeface="Calibri" panose="020F0502020204030204" pitchFamily="34" charset="0"/>
                <a:cs typeface="Times New Roman" panose="02020603050405020304" pitchFamily="18" charset="0"/>
              </a:rPr>
              <a:t> </a:t>
            </a:r>
            <a:r>
              <a:rPr lang="es-CL" sz="3600" dirty="0">
                <a:latin typeface="Calibri" panose="020F0502020204030204" pitchFamily="34" charset="0"/>
                <a:ea typeface="Calibri" panose="020F0502020204030204" pitchFamily="34" charset="0"/>
                <a:cs typeface="Times New Roman" panose="02020603050405020304" pitchFamily="18" charset="0"/>
              </a:rPr>
              <a:t>la mano como un hombre".</a:t>
            </a:r>
          </a:p>
        </p:txBody>
      </p:sp>
      <p:pic>
        <p:nvPicPr>
          <p:cNvPr id="8" name="Imagen 7"/>
          <p:cNvPicPr>
            <a:picLocks noChangeAspect="1"/>
          </p:cNvPicPr>
          <p:nvPr/>
        </p:nvPicPr>
        <p:blipFill>
          <a:blip r:embed="rId5"/>
          <a:stretch>
            <a:fillRect/>
          </a:stretch>
        </p:blipFill>
        <p:spPr>
          <a:xfrm>
            <a:off x="3848100" y="6057900"/>
            <a:ext cx="11658600" cy="3972664"/>
          </a:xfrm>
          <a:prstGeom prst="rect">
            <a:avLst/>
          </a:prstGeom>
        </p:spPr>
      </p:pic>
      <p:sp>
        <p:nvSpPr>
          <p:cNvPr id="9" name="Rectángulo 8"/>
          <p:cNvSpPr/>
          <p:nvPr/>
        </p:nvSpPr>
        <p:spPr>
          <a:xfrm>
            <a:off x="8710548" y="4958834"/>
            <a:ext cx="866904" cy="369332"/>
          </a:xfrm>
          <a:prstGeom prst="rect">
            <a:avLst/>
          </a:prstGeom>
        </p:spPr>
        <p:txBody>
          <a:bodyPr wrap="none">
            <a:spAutoFit/>
          </a:bodyPr>
          <a:lstStyle/>
          <a:p>
            <a:r>
              <a:rPr lang="es-CL" i="1" dirty="0">
                <a:latin typeface="Calibri" panose="020F0502020204030204" pitchFamily="34" charset="0"/>
                <a:ea typeface="Calibri" panose="020F0502020204030204" pitchFamily="34" charset="0"/>
                <a:cs typeface="Times New Roman" panose="02020603050405020304" pitchFamily="18" charset="0"/>
              </a:rPr>
              <a:t>Control</a:t>
            </a:r>
            <a:endParaRPr lang="es-CL" dirty="0"/>
          </a:p>
        </p:txBody>
      </p:sp>
      <p:sp>
        <p:nvSpPr>
          <p:cNvPr id="10" name="CuadroTexto 9"/>
          <p:cNvSpPr txBox="1"/>
          <p:nvPr/>
        </p:nvSpPr>
        <p:spPr>
          <a:xfrm>
            <a:off x="5410200" y="8420100"/>
            <a:ext cx="1092479" cy="369332"/>
          </a:xfrm>
          <a:prstGeom prst="rect">
            <a:avLst/>
          </a:prstGeom>
          <a:noFill/>
        </p:spPr>
        <p:txBody>
          <a:bodyPr wrap="none" rtlCol="0">
            <a:spAutoFit/>
          </a:bodyPr>
          <a:lstStyle/>
          <a:p>
            <a:r>
              <a:rPr lang="es-CL" dirty="0" smtClean="0">
                <a:solidFill>
                  <a:schemeClr val="bg1"/>
                </a:solidFill>
              </a:rPr>
              <a:t>CONTROL</a:t>
            </a:r>
            <a:endParaRPr lang="es-CL" dirty="0">
              <a:solidFill>
                <a:schemeClr val="bg1"/>
              </a:solidFill>
            </a:endParaRPr>
          </a:p>
        </p:txBody>
      </p:sp>
      <p:sp>
        <p:nvSpPr>
          <p:cNvPr id="12" name="CuadroTexto 11"/>
          <p:cNvSpPr txBox="1"/>
          <p:nvPr/>
        </p:nvSpPr>
        <p:spPr>
          <a:xfrm>
            <a:off x="8153400" y="8420100"/>
            <a:ext cx="2079097" cy="369332"/>
          </a:xfrm>
          <a:prstGeom prst="rect">
            <a:avLst/>
          </a:prstGeom>
          <a:noFill/>
        </p:spPr>
        <p:txBody>
          <a:bodyPr wrap="square" rtlCol="0">
            <a:spAutoFit/>
          </a:bodyPr>
          <a:lstStyle/>
          <a:p>
            <a:r>
              <a:rPr lang="es-CL" dirty="0" smtClean="0">
                <a:solidFill>
                  <a:schemeClr val="bg1"/>
                </a:solidFill>
              </a:rPr>
              <a:t>SUMISIÓN</a:t>
            </a:r>
            <a:endParaRPr lang="es-CL" dirty="0">
              <a:solidFill>
                <a:schemeClr val="bg1"/>
              </a:solidFill>
            </a:endParaRPr>
          </a:p>
        </p:txBody>
      </p:sp>
      <p:sp>
        <p:nvSpPr>
          <p:cNvPr id="13" name="CuadroTexto 12"/>
          <p:cNvSpPr txBox="1"/>
          <p:nvPr/>
        </p:nvSpPr>
        <p:spPr>
          <a:xfrm>
            <a:off x="11598056" y="8420100"/>
            <a:ext cx="1505027" cy="461665"/>
          </a:xfrm>
          <a:prstGeom prst="rect">
            <a:avLst/>
          </a:prstGeom>
          <a:noFill/>
        </p:spPr>
        <p:txBody>
          <a:bodyPr wrap="none" rtlCol="0">
            <a:spAutoFit/>
          </a:bodyPr>
          <a:lstStyle/>
          <a:p>
            <a:r>
              <a:rPr lang="es-CL" sz="2400" i="1" dirty="0" smtClean="0">
                <a:solidFill>
                  <a:schemeClr val="bg1"/>
                </a:solidFill>
              </a:rPr>
              <a:t>IGUALDAD</a:t>
            </a:r>
            <a:endParaRPr lang="es-CL" sz="2400" dirty="0">
              <a:solidFill>
                <a:schemeClr val="bg1"/>
              </a:solidFill>
            </a:endParaRPr>
          </a:p>
        </p:txBody>
      </p:sp>
    </p:spTree>
    <p:extLst>
      <p:ext uri="{BB962C8B-B14F-4D97-AF65-F5344CB8AC3E}">
        <p14:creationId xmlns:p14="http://schemas.microsoft.com/office/powerpoint/2010/main" val="274937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782" y="-918"/>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21340"/>
          </a:solidFill>
        </p:spPr>
        <p:txBody>
          <a:bodyPr wrap="square" lIns="0" tIns="0" rIns="0" bIns="0" rtlCol="0"/>
          <a:lstStyle/>
          <a:p>
            <a:r>
              <a:rPr lang="es-CL" sz="6000" dirty="0">
                <a:solidFill>
                  <a:schemeClr val="accent6"/>
                </a:solidFill>
              </a:rPr>
              <a:t> Las manos y los </a:t>
            </a:r>
            <a:r>
              <a:rPr lang="es-CL" sz="6000" dirty="0" smtClean="0">
                <a:solidFill>
                  <a:schemeClr val="accent6"/>
                </a:solidFill>
              </a:rPr>
              <a:t>brazos</a:t>
            </a:r>
            <a:endParaRPr lang="es-CL" sz="6000" dirty="0" smtClean="0">
              <a:solidFill>
                <a:schemeClr val="accent6"/>
              </a:solidFill>
            </a:endParaRPr>
          </a:p>
          <a:p>
            <a:endParaRPr lang="es-CL" sz="4000" dirty="0">
              <a:solidFill>
                <a:schemeClr val="bg1"/>
              </a:solidFill>
            </a:endParaRPr>
          </a:p>
          <a:p>
            <a:r>
              <a:rPr lang="es-CL" sz="4000" dirty="0">
                <a:solidFill>
                  <a:schemeClr val="bg1"/>
                </a:solidFill>
              </a:rPr>
              <a:t>Para el autor la posición de las manos y de los brazos son lo más importante a tener en cuenta cuando tratamos con personas</a:t>
            </a:r>
            <a:r>
              <a:rPr lang="es-CL" sz="4000" dirty="0" smtClean="0">
                <a:solidFill>
                  <a:schemeClr val="bg1"/>
                </a:solidFill>
              </a:rPr>
              <a:t>.</a:t>
            </a:r>
          </a:p>
          <a:p>
            <a:endParaRPr lang="es-CL" sz="4000" dirty="0">
              <a:solidFill>
                <a:schemeClr val="bg1"/>
              </a:solidFill>
            </a:endParaRPr>
          </a:p>
          <a:p>
            <a:r>
              <a:rPr lang="es-CL" sz="4000" dirty="0">
                <a:solidFill>
                  <a:schemeClr val="bg1"/>
                </a:solidFill>
              </a:rPr>
              <a:t>1. Posición de las palmas.</a:t>
            </a:r>
          </a:p>
          <a:p>
            <a:r>
              <a:rPr lang="es-CL" sz="4000" dirty="0">
                <a:solidFill>
                  <a:schemeClr val="bg1"/>
                </a:solidFill>
              </a:rPr>
              <a:t>Las personas sinceras enseñan las palmas de las manos, mientras las personas poco sinceras tienen las palmas hacia abajo.</a:t>
            </a:r>
          </a:p>
          <a:p>
            <a:endParaRPr lang="es-CL" sz="4000" dirty="0">
              <a:solidFill>
                <a:schemeClr val="bg1"/>
              </a:solidFill>
            </a:endParaRPr>
          </a:p>
          <a:p>
            <a:pPr marL="742950" indent="-742950">
              <a:buAutoNum type="arabicPeriod" startAt="2"/>
            </a:pPr>
            <a:r>
              <a:rPr lang="es-CL" sz="4000" dirty="0" smtClean="0">
                <a:solidFill>
                  <a:schemeClr val="bg1"/>
                </a:solidFill>
              </a:rPr>
              <a:t>Palma </a:t>
            </a:r>
            <a:r>
              <a:rPr lang="es-CL" sz="4000" dirty="0">
                <a:solidFill>
                  <a:schemeClr val="bg1"/>
                </a:solidFill>
              </a:rPr>
              <a:t>hacia arriba. Como tengo la palma hacia arriba, denoto </a:t>
            </a:r>
            <a:r>
              <a:rPr lang="es-CL" sz="4000" dirty="0" smtClean="0">
                <a:solidFill>
                  <a:schemeClr val="bg1"/>
                </a:solidFill>
              </a:rPr>
              <a:t>empatía, </a:t>
            </a:r>
            <a:r>
              <a:rPr lang="es-CL" sz="4000" dirty="0">
                <a:solidFill>
                  <a:schemeClr val="bg1"/>
                </a:solidFill>
              </a:rPr>
              <a:t>y no provoca presión. Es amistoso, persona de mi nivel lo hará con gusto</a:t>
            </a:r>
            <a:r>
              <a:rPr lang="es-CL" sz="4000" dirty="0" smtClean="0">
                <a:solidFill>
                  <a:schemeClr val="bg1"/>
                </a:solidFill>
              </a:rPr>
              <a:t>.</a:t>
            </a:r>
          </a:p>
          <a:p>
            <a:pPr marL="742950" indent="-742950">
              <a:buAutoNum type="arabicPeriod" startAt="2"/>
            </a:pPr>
            <a:endParaRPr lang="es-CL" sz="4000" dirty="0">
              <a:solidFill>
                <a:schemeClr val="bg1"/>
              </a:solidFill>
            </a:endParaRPr>
          </a:p>
          <a:p>
            <a:r>
              <a:rPr lang="es-CL" sz="4000" dirty="0">
                <a:solidFill>
                  <a:schemeClr val="bg1"/>
                </a:solidFill>
              </a:rPr>
              <a:t>3</a:t>
            </a:r>
            <a:r>
              <a:rPr lang="es-CL" sz="4000" dirty="0" smtClean="0">
                <a:solidFill>
                  <a:schemeClr val="bg1"/>
                </a:solidFill>
              </a:rPr>
              <a:t>.       </a:t>
            </a:r>
            <a:r>
              <a:rPr lang="es-CL" sz="4000" dirty="0">
                <a:solidFill>
                  <a:schemeClr val="bg1"/>
                </a:solidFill>
              </a:rPr>
              <a:t>Puño cerrado y apuntando con el dedo. Es como si hostigase a la persona con un palo. No es bueno pedir las cosas así, especialmente si se usa a menudo.</a:t>
            </a:r>
            <a:endParaRPr sz="4000" dirty="0">
              <a:solidFill>
                <a:schemeClr val="bg1"/>
              </a:solidFill>
            </a:endParaRPr>
          </a:p>
        </p:txBody>
      </p:sp>
      <p:grpSp>
        <p:nvGrpSpPr>
          <p:cNvPr id="6" name="object 6"/>
          <p:cNvGrpSpPr/>
          <p:nvPr/>
        </p:nvGrpSpPr>
        <p:grpSpPr>
          <a:xfrm>
            <a:off x="14059248" y="7956232"/>
            <a:ext cx="4229100" cy="2331085"/>
            <a:chOff x="14059248" y="7956232"/>
            <a:chExt cx="4229100" cy="2331085"/>
          </a:xfrm>
        </p:grpSpPr>
        <p:sp>
          <p:nvSpPr>
            <p:cNvPr id="7" name="object 7"/>
            <p:cNvSpPr/>
            <p:nvPr/>
          </p:nvSpPr>
          <p:spPr>
            <a:xfrm>
              <a:off x="14059248" y="7956232"/>
              <a:ext cx="4229100" cy="2331085"/>
            </a:xfrm>
            <a:custGeom>
              <a:avLst/>
              <a:gdLst/>
              <a:ahLst/>
              <a:cxnLst/>
              <a:rect l="l" t="t" r="r" b="b"/>
              <a:pathLst>
                <a:path w="4229100" h="2331084">
                  <a:moveTo>
                    <a:pt x="4163832" y="1835557"/>
                  </a:moveTo>
                  <a:lnTo>
                    <a:pt x="4201032" y="1805172"/>
                  </a:lnTo>
                  <a:lnTo>
                    <a:pt x="4228751" y="1788775"/>
                  </a:lnTo>
                  <a:lnTo>
                    <a:pt x="4228751" y="2330767"/>
                  </a:lnTo>
                  <a:lnTo>
                    <a:pt x="3671165" y="2330767"/>
                  </a:lnTo>
                  <a:lnTo>
                    <a:pt x="4106584" y="1895347"/>
                  </a:lnTo>
                  <a:lnTo>
                    <a:pt x="4130288" y="1871563"/>
                  </a:lnTo>
                  <a:lnTo>
                    <a:pt x="4163832" y="1835557"/>
                  </a:lnTo>
                  <a:close/>
                </a:path>
                <a:path w="4229100" h="2331084">
                  <a:moveTo>
                    <a:pt x="3581960" y="2330767"/>
                  </a:moveTo>
                  <a:lnTo>
                    <a:pt x="4018790" y="1893936"/>
                  </a:lnTo>
                  <a:lnTo>
                    <a:pt x="4011088" y="1902603"/>
                  </a:lnTo>
                  <a:lnTo>
                    <a:pt x="4003979" y="1911716"/>
                  </a:lnTo>
                  <a:lnTo>
                    <a:pt x="3997539" y="1921199"/>
                  </a:lnTo>
                  <a:lnTo>
                    <a:pt x="3994572" y="1926145"/>
                  </a:lnTo>
                  <a:lnTo>
                    <a:pt x="3997542" y="1936631"/>
                  </a:lnTo>
                  <a:lnTo>
                    <a:pt x="4001104" y="1942963"/>
                  </a:lnTo>
                  <a:lnTo>
                    <a:pt x="4005260" y="1950680"/>
                  </a:lnTo>
                  <a:lnTo>
                    <a:pt x="4013966" y="1950286"/>
                  </a:lnTo>
                  <a:lnTo>
                    <a:pt x="4021483" y="1946331"/>
                  </a:lnTo>
                  <a:lnTo>
                    <a:pt x="4051087" y="1931117"/>
                  </a:lnTo>
                  <a:lnTo>
                    <a:pt x="4079819" y="1914661"/>
                  </a:lnTo>
                  <a:lnTo>
                    <a:pt x="4106584" y="1895347"/>
                  </a:lnTo>
                  <a:lnTo>
                    <a:pt x="3671165" y="2330767"/>
                  </a:lnTo>
                  <a:lnTo>
                    <a:pt x="3581960" y="2330767"/>
                  </a:lnTo>
                  <a:close/>
                </a:path>
                <a:path w="4229100" h="2331084">
                  <a:moveTo>
                    <a:pt x="1980715" y="2330767"/>
                  </a:moveTo>
                  <a:lnTo>
                    <a:pt x="3599629" y="711852"/>
                  </a:lnTo>
                  <a:lnTo>
                    <a:pt x="3634339" y="723028"/>
                  </a:lnTo>
                  <a:lnTo>
                    <a:pt x="3664651" y="723612"/>
                  </a:lnTo>
                  <a:lnTo>
                    <a:pt x="3692031" y="716739"/>
                  </a:lnTo>
                  <a:lnTo>
                    <a:pt x="3717944" y="705543"/>
                  </a:lnTo>
                  <a:lnTo>
                    <a:pt x="3762434" y="685363"/>
                  </a:lnTo>
                  <a:lnTo>
                    <a:pt x="3807418" y="666506"/>
                  </a:lnTo>
                  <a:lnTo>
                    <a:pt x="3852816" y="648758"/>
                  </a:lnTo>
                  <a:lnTo>
                    <a:pt x="3898545" y="631902"/>
                  </a:lnTo>
                  <a:lnTo>
                    <a:pt x="3944524" y="615723"/>
                  </a:lnTo>
                  <a:lnTo>
                    <a:pt x="4083154" y="569094"/>
                  </a:lnTo>
                  <a:lnTo>
                    <a:pt x="4156059" y="555060"/>
                  </a:lnTo>
                  <a:lnTo>
                    <a:pt x="4192662" y="553978"/>
                  </a:lnTo>
                  <a:lnTo>
                    <a:pt x="4228751" y="555243"/>
                  </a:lnTo>
                  <a:lnTo>
                    <a:pt x="4228751" y="1702597"/>
                  </a:lnTo>
                  <a:lnTo>
                    <a:pt x="4027012" y="1885789"/>
                  </a:lnTo>
                  <a:lnTo>
                    <a:pt x="3581960" y="2330767"/>
                  </a:lnTo>
                  <a:lnTo>
                    <a:pt x="1980715" y="2330767"/>
                  </a:lnTo>
                  <a:close/>
                </a:path>
                <a:path w="4229100" h="2331084">
                  <a:moveTo>
                    <a:pt x="3147459" y="294498"/>
                  </a:moveTo>
                  <a:lnTo>
                    <a:pt x="3174001" y="271456"/>
                  </a:lnTo>
                  <a:lnTo>
                    <a:pt x="3202974" y="253033"/>
                  </a:lnTo>
                  <a:lnTo>
                    <a:pt x="3234062" y="237838"/>
                  </a:lnTo>
                  <a:lnTo>
                    <a:pt x="3266949" y="224480"/>
                  </a:lnTo>
                  <a:lnTo>
                    <a:pt x="3316825" y="203026"/>
                  </a:lnTo>
                  <a:lnTo>
                    <a:pt x="3365644" y="178622"/>
                  </a:lnTo>
                  <a:lnTo>
                    <a:pt x="3462409" y="127569"/>
                  </a:lnTo>
                  <a:lnTo>
                    <a:pt x="3556631" y="80030"/>
                  </a:lnTo>
                  <a:lnTo>
                    <a:pt x="3604336" y="57423"/>
                  </a:lnTo>
                  <a:lnTo>
                    <a:pt x="3652982" y="36517"/>
                  </a:lnTo>
                  <a:lnTo>
                    <a:pt x="3702977" y="18004"/>
                  </a:lnTo>
                  <a:lnTo>
                    <a:pt x="3754577" y="4650"/>
                  </a:lnTo>
                  <a:lnTo>
                    <a:pt x="3803587" y="0"/>
                  </a:lnTo>
                  <a:lnTo>
                    <a:pt x="3850297" y="3527"/>
                  </a:lnTo>
                  <a:lnTo>
                    <a:pt x="3894998" y="14706"/>
                  </a:lnTo>
                  <a:lnTo>
                    <a:pt x="3937979" y="33011"/>
                  </a:lnTo>
                  <a:lnTo>
                    <a:pt x="3979533" y="57916"/>
                  </a:lnTo>
                  <a:lnTo>
                    <a:pt x="4019949" y="88895"/>
                  </a:lnTo>
                  <a:lnTo>
                    <a:pt x="4054901" y="120174"/>
                  </a:lnTo>
                  <a:lnTo>
                    <a:pt x="4066452" y="130650"/>
                  </a:lnTo>
                  <a:lnTo>
                    <a:pt x="4082521" y="143819"/>
                  </a:lnTo>
                  <a:lnTo>
                    <a:pt x="4099275" y="152445"/>
                  </a:lnTo>
                  <a:lnTo>
                    <a:pt x="4118513" y="154727"/>
                  </a:lnTo>
                  <a:lnTo>
                    <a:pt x="4142035" y="148866"/>
                  </a:lnTo>
                  <a:lnTo>
                    <a:pt x="4173189" y="143184"/>
                  </a:lnTo>
                  <a:lnTo>
                    <a:pt x="4194219" y="153229"/>
                  </a:lnTo>
                  <a:lnTo>
                    <a:pt x="4203751" y="176478"/>
                  </a:lnTo>
                  <a:lnTo>
                    <a:pt x="4200413" y="210409"/>
                  </a:lnTo>
                  <a:lnTo>
                    <a:pt x="4171142" y="269760"/>
                  </a:lnTo>
                  <a:lnTo>
                    <a:pt x="4125843" y="317829"/>
                  </a:lnTo>
                  <a:lnTo>
                    <a:pt x="4087245" y="351012"/>
                  </a:lnTo>
                  <a:lnTo>
                    <a:pt x="4047697" y="382939"/>
                  </a:lnTo>
                  <a:lnTo>
                    <a:pt x="4007397" y="413873"/>
                  </a:lnTo>
                  <a:lnTo>
                    <a:pt x="3966546" y="444079"/>
                  </a:lnTo>
                  <a:lnTo>
                    <a:pt x="3801609" y="562907"/>
                  </a:lnTo>
                  <a:lnTo>
                    <a:pt x="3599629" y="711852"/>
                  </a:lnTo>
                  <a:lnTo>
                    <a:pt x="1980715" y="2330767"/>
                  </a:lnTo>
                  <a:lnTo>
                    <a:pt x="1111512" y="2330767"/>
                  </a:lnTo>
                  <a:lnTo>
                    <a:pt x="3139074" y="303205"/>
                  </a:lnTo>
                  <a:lnTo>
                    <a:pt x="3147459" y="294498"/>
                  </a:lnTo>
                  <a:close/>
                </a:path>
                <a:path w="4229100" h="2331084">
                  <a:moveTo>
                    <a:pt x="0" y="2330767"/>
                  </a:moveTo>
                  <a:lnTo>
                    <a:pt x="91514" y="2243193"/>
                  </a:lnTo>
                  <a:lnTo>
                    <a:pt x="203764" y="2139117"/>
                  </a:lnTo>
                  <a:lnTo>
                    <a:pt x="281792" y="2069113"/>
                  </a:lnTo>
                  <a:lnTo>
                    <a:pt x="360783" y="2000347"/>
                  </a:lnTo>
                  <a:lnTo>
                    <a:pt x="480687" y="1899001"/>
                  </a:lnTo>
                  <a:lnTo>
                    <a:pt x="803693" y="1634647"/>
                  </a:lnTo>
                  <a:lnTo>
                    <a:pt x="883787" y="1571410"/>
                  </a:lnTo>
                  <a:lnTo>
                    <a:pt x="964728" y="1509362"/>
                  </a:lnTo>
                  <a:lnTo>
                    <a:pt x="1087531" y="1418245"/>
                  </a:lnTo>
                  <a:lnTo>
                    <a:pt x="1211729" y="1329098"/>
                  </a:lnTo>
                  <a:lnTo>
                    <a:pt x="1455540" y="1159389"/>
                  </a:lnTo>
                  <a:lnTo>
                    <a:pt x="1496101" y="1132398"/>
                  </a:lnTo>
                  <a:lnTo>
                    <a:pt x="1536958" y="1106052"/>
                  </a:lnTo>
                  <a:lnTo>
                    <a:pt x="1578169" y="1080513"/>
                  </a:lnTo>
                  <a:lnTo>
                    <a:pt x="1619787" y="1055943"/>
                  </a:lnTo>
                  <a:lnTo>
                    <a:pt x="1663926" y="1030863"/>
                  </a:lnTo>
                  <a:lnTo>
                    <a:pt x="1753334" y="981766"/>
                  </a:lnTo>
                  <a:lnTo>
                    <a:pt x="1843836" y="934040"/>
                  </a:lnTo>
                  <a:lnTo>
                    <a:pt x="1934934" y="887630"/>
                  </a:lnTo>
                  <a:lnTo>
                    <a:pt x="1982445" y="866168"/>
                  </a:lnTo>
                  <a:lnTo>
                    <a:pt x="2079328" y="828182"/>
                  </a:lnTo>
                  <a:lnTo>
                    <a:pt x="2126497" y="807290"/>
                  </a:lnTo>
                  <a:lnTo>
                    <a:pt x="2171348" y="782219"/>
                  </a:lnTo>
                  <a:lnTo>
                    <a:pt x="2212362" y="758735"/>
                  </a:lnTo>
                  <a:lnTo>
                    <a:pt x="2254824" y="738719"/>
                  </a:lnTo>
                  <a:lnTo>
                    <a:pt x="2298169" y="720770"/>
                  </a:lnTo>
                  <a:lnTo>
                    <a:pt x="2341832" y="703486"/>
                  </a:lnTo>
                  <a:lnTo>
                    <a:pt x="2385250" y="685464"/>
                  </a:lnTo>
                  <a:lnTo>
                    <a:pt x="2427857" y="665303"/>
                  </a:lnTo>
                  <a:lnTo>
                    <a:pt x="2510637" y="617256"/>
                  </a:lnTo>
                  <a:lnTo>
                    <a:pt x="2553818" y="594848"/>
                  </a:lnTo>
                  <a:lnTo>
                    <a:pt x="2597513" y="572706"/>
                  </a:lnTo>
                  <a:lnTo>
                    <a:pt x="2640599" y="549159"/>
                  </a:lnTo>
                  <a:lnTo>
                    <a:pt x="2681956" y="522534"/>
                  </a:lnTo>
                  <a:lnTo>
                    <a:pt x="2719454" y="501900"/>
                  </a:lnTo>
                  <a:lnTo>
                    <a:pt x="2759829" y="487850"/>
                  </a:lnTo>
                  <a:lnTo>
                    <a:pt x="2801280" y="476064"/>
                  </a:lnTo>
                  <a:lnTo>
                    <a:pt x="2842007" y="462219"/>
                  </a:lnTo>
                  <a:lnTo>
                    <a:pt x="2887394" y="439723"/>
                  </a:lnTo>
                  <a:lnTo>
                    <a:pt x="2930445" y="412978"/>
                  </a:lnTo>
                  <a:lnTo>
                    <a:pt x="2972748" y="384958"/>
                  </a:lnTo>
                  <a:lnTo>
                    <a:pt x="3015892" y="358636"/>
                  </a:lnTo>
                  <a:lnTo>
                    <a:pt x="3061467" y="336986"/>
                  </a:lnTo>
                  <a:lnTo>
                    <a:pt x="3111060" y="322982"/>
                  </a:lnTo>
                  <a:lnTo>
                    <a:pt x="3120893" y="319060"/>
                  </a:lnTo>
                  <a:lnTo>
                    <a:pt x="3130225" y="311930"/>
                  </a:lnTo>
                  <a:lnTo>
                    <a:pt x="3139074" y="303205"/>
                  </a:lnTo>
                  <a:lnTo>
                    <a:pt x="1111512" y="2330767"/>
                  </a:lnTo>
                  <a:lnTo>
                    <a:pt x="0" y="2330767"/>
                  </a:lnTo>
                  <a:close/>
                </a:path>
              </a:pathLst>
            </a:custGeom>
            <a:solidFill>
              <a:srgbClr val="E900ED"/>
            </a:solidFill>
          </p:spPr>
          <p:txBody>
            <a:bodyPr wrap="square" lIns="0" tIns="0" rIns="0" bIns="0" rtlCol="0"/>
            <a:lstStyle/>
            <a:p>
              <a:endParaRPr/>
            </a:p>
          </p:txBody>
        </p:sp>
        <p:sp>
          <p:nvSpPr>
            <p:cNvPr id="8" name="object 8"/>
            <p:cNvSpPr/>
            <p:nvPr/>
          </p:nvSpPr>
          <p:spPr>
            <a:xfrm>
              <a:off x="14186066" y="8118830"/>
              <a:ext cx="4102100" cy="2168525"/>
            </a:xfrm>
            <a:custGeom>
              <a:avLst/>
              <a:gdLst/>
              <a:ahLst/>
              <a:cxnLst/>
              <a:rect l="l" t="t" r="r" b="b"/>
              <a:pathLst>
                <a:path w="4102100" h="2168525">
                  <a:moveTo>
                    <a:pt x="1127404" y="382879"/>
                  </a:moveTo>
                  <a:lnTo>
                    <a:pt x="1098867" y="358013"/>
                  </a:lnTo>
                  <a:lnTo>
                    <a:pt x="1091425" y="360527"/>
                  </a:lnTo>
                  <a:lnTo>
                    <a:pt x="1055065" y="395503"/>
                  </a:lnTo>
                  <a:lnTo>
                    <a:pt x="995603" y="493941"/>
                  </a:lnTo>
                  <a:lnTo>
                    <a:pt x="977684" y="522478"/>
                  </a:lnTo>
                  <a:lnTo>
                    <a:pt x="949375" y="568604"/>
                  </a:lnTo>
                  <a:lnTo>
                    <a:pt x="922883" y="615721"/>
                  </a:lnTo>
                  <a:lnTo>
                    <a:pt x="846797" y="758939"/>
                  </a:lnTo>
                  <a:lnTo>
                    <a:pt x="794537" y="850036"/>
                  </a:lnTo>
                  <a:lnTo>
                    <a:pt x="769835" y="894549"/>
                  </a:lnTo>
                  <a:lnTo>
                    <a:pt x="745756" y="939419"/>
                  </a:lnTo>
                  <a:lnTo>
                    <a:pt x="627913" y="1165415"/>
                  </a:lnTo>
                  <a:lnTo>
                    <a:pt x="603504" y="1210221"/>
                  </a:lnTo>
                  <a:lnTo>
                    <a:pt x="578358" y="1254658"/>
                  </a:lnTo>
                  <a:lnTo>
                    <a:pt x="501802" y="1385836"/>
                  </a:lnTo>
                  <a:lnTo>
                    <a:pt x="397497" y="1559293"/>
                  </a:lnTo>
                  <a:lnTo>
                    <a:pt x="317080" y="1688096"/>
                  </a:lnTo>
                  <a:lnTo>
                    <a:pt x="207225" y="1858124"/>
                  </a:lnTo>
                  <a:lnTo>
                    <a:pt x="0" y="2168169"/>
                  </a:lnTo>
                  <a:lnTo>
                    <a:pt x="149339" y="2168169"/>
                  </a:lnTo>
                  <a:lnTo>
                    <a:pt x="281190" y="1975104"/>
                  </a:lnTo>
                  <a:lnTo>
                    <a:pt x="336791" y="1890636"/>
                  </a:lnTo>
                  <a:lnTo>
                    <a:pt x="391083" y="1805355"/>
                  </a:lnTo>
                  <a:lnTo>
                    <a:pt x="417690" y="1762353"/>
                  </a:lnTo>
                  <a:lnTo>
                    <a:pt x="443877" y="1719097"/>
                  </a:lnTo>
                  <a:lnTo>
                    <a:pt x="469620" y="1675574"/>
                  </a:lnTo>
                  <a:lnTo>
                    <a:pt x="494919" y="1631734"/>
                  </a:lnTo>
                  <a:lnTo>
                    <a:pt x="519709" y="1587601"/>
                  </a:lnTo>
                  <a:lnTo>
                    <a:pt x="710158" y="1231709"/>
                  </a:lnTo>
                  <a:lnTo>
                    <a:pt x="1113993" y="428917"/>
                  </a:lnTo>
                  <a:lnTo>
                    <a:pt x="1123226" y="400989"/>
                  </a:lnTo>
                  <a:lnTo>
                    <a:pt x="1126045" y="391528"/>
                  </a:lnTo>
                  <a:lnTo>
                    <a:pt x="1127404" y="382879"/>
                  </a:lnTo>
                  <a:close/>
                </a:path>
                <a:path w="4102100" h="2168525">
                  <a:moveTo>
                    <a:pt x="1565097" y="444436"/>
                  </a:moveTo>
                  <a:lnTo>
                    <a:pt x="1536598" y="480364"/>
                  </a:lnTo>
                  <a:lnTo>
                    <a:pt x="1514856" y="519417"/>
                  </a:lnTo>
                  <a:lnTo>
                    <a:pt x="1478864" y="600329"/>
                  </a:lnTo>
                  <a:lnTo>
                    <a:pt x="1452232" y="668121"/>
                  </a:lnTo>
                  <a:lnTo>
                    <a:pt x="1437678" y="701408"/>
                  </a:lnTo>
                  <a:lnTo>
                    <a:pt x="1418348" y="732485"/>
                  </a:lnTo>
                  <a:lnTo>
                    <a:pt x="1405242" y="752411"/>
                  </a:lnTo>
                  <a:lnTo>
                    <a:pt x="1394358" y="773391"/>
                  </a:lnTo>
                  <a:lnTo>
                    <a:pt x="1384300" y="794575"/>
                  </a:lnTo>
                  <a:lnTo>
                    <a:pt x="1354213" y="853427"/>
                  </a:lnTo>
                  <a:lnTo>
                    <a:pt x="1336738" y="892556"/>
                  </a:lnTo>
                  <a:lnTo>
                    <a:pt x="1318323" y="931278"/>
                  </a:lnTo>
                  <a:lnTo>
                    <a:pt x="1296111" y="968298"/>
                  </a:lnTo>
                  <a:lnTo>
                    <a:pt x="1272159" y="1004506"/>
                  </a:lnTo>
                  <a:lnTo>
                    <a:pt x="1249984" y="1042047"/>
                  </a:lnTo>
                  <a:lnTo>
                    <a:pt x="1229804" y="1080693"/>
                  </a:lnTo>
                  <a:lnTo>
                    <a:pt x="1190447" y="1167612"/>
                  </a:lnTo>
                  <a:lnTo>
                    <a:pt x="1166837" y="1213637"/>
                  </a:lnTo>
                  <a:lnTo>
                    <a:pt x="1141412" y="1258366"/>
                  </a:lnTo>
                  <a:lnTo>
                    <a:pt x="974178" y="1524749"/>
                  </a:lnTo>
                  <a:lnTo>
                    <a:pt x="945235" y="1568780"/>
                  </a:lnTo>
                  <a:lnTo>
                    <a:pt x="915492" y="1612290"/>
                  </a:lnTo>
                  <a:lnTo>
                    <a:pt x="856183" y="1694573"/>
                  </a:lnTo>
                  <a:lnTo>
                    <a:pt x="828217" y="1734388"/>
                  </a:lnTo>
                  <a:lnTo>
                    <a:pt x="718058" y="1894814"/>
                  </a:lnTo>
                  <a:lnTo>
                    <a:pt x="689965" y="1934552"/>
                  </a:lnTo>
                  <a:lnTo>
                    <a:pt x="661250" y="1973872"/>
                  </a:lnTo>
                  <a:lnTo>
                    <a:pt x="604266" y="2048319"/>
                  </a:lnTo>
                  <a:lnTo>
                    <a:pt x="523125" y="2156066"/>
                  </a:lnTo>
                  <a:lnTo>
                    <a:pt x="515899" y="2168169"/>
                  </a:lnTo>
                  <a:lnTo>
                    <a:pt x="626351" y="2168169"/>
                  </a:lnTo>
                  <a:lnTo>
                    <a:pt x="790790" y="1934146"/>
                  </a:lnTo>
                  <a:lnTo>
                    <a:pt x="901382" y="1771662"/>
                  </a:lnTo>
                  <a:lnTo>
                    <a:pt x="955636" y="1689176"/>
                  </a:lnTo>
                  <a:lnTo>
                    <a:pt x="982218" y="1647583"/>
                  </a:lnTo>
                  <a:lnTo>
                    <a:pt x="1008341" y="1605686"/>
                  </a:lnTo>
                  <a:lnTo>
                    <a:pt x="1033957" y="1563458"/>
                  </a:lnTo>
                  <a:lnTo>
                    <a:pt x="1058989" y="1520863"/>
                  </a:lnTo>
                  <a:lnTo>
                    <a:pt x="1166152" y="1332052"/>
                  </a:lnTo>
                  <a:lnTo>
                    <a:pt x="1218018" y="1236776"/>
                  </a:lnTo>
                  <a:lnTo>
                    <a:pt x="1241577" y="1192237"/>
                  </a:lnTo>
                  <a:lnTo>
                    <a:pt x="1355661" y="967714"/>
                  </a:lnTo>
                  <a:lnTo>
                    <a:pt x="1376705" y="925220"/>
                  </a:lnTo>
                  <a:lnTo>
                    <a:pt x="1396606" y="882256"/>
                  </a:lnTo>
                  <a:lnTo>
                    <a:pt x="1415605" y="838911"/>
                  </a:lnTo>
                  <a:lnTo>
                    <a:pt x="1433995" y="795312"/>
                  </a:lnTo>
                  <a:lnTo>
                    <a:pt x="1505673" y="620877"/>
                  </a:lnTo>
                  <a:lnTo>
                    <a:pt x="1522666" y="577481"/>
                  </a:lnTo>
                  <a:lnTo>
                    <a:pt x="1538516" y="533704"/>
                  </a:lnTo>
                  <a:lnTo>
                    <a:pt x="1552803" y="489407"/>
                  </a:lnTo>
                  <a:lnTo>
                    <a:pt x="1565097" y="444436"/>
                  </a:lnTo>
                  <a:close/>
                </a:path>
                <a:path w="4102100" h="2168525">
                  <a:moveTo>
                    <a:pt x="2283815" y="31216"/>
                  </a:moveTo>
                  <a:lnTo>
                    <a:pt x="2282787" y="15608"/>
                  </a:lnTo>
                  <a:lnTo>
                    <a:pt x="2275497" y="0"/>
                  </a:lnTo>
                  <a:lnTo>
                    <a:pt x="2262009" y="6007"/>
                  </a:lnTo>
                  <a:lnTo>
                    <a:pt x="2214918" y="72390"/>
                  </a:lnTo>
                  <a:lnTo>
                    <a:pt x="2193506" y="110236"/>
                  </a:lnTo>
                  <a:lnTo>
                    <a:pt x="2172843" y="148450"/>
                  </a:lnTo>
                  <a:lnTo>
                    <a:pt x="2127046" y="227647"/>
                  </a:lnTo>
                  <a:lnTo>
                    <a:pt x="2104517" y="270167"/>
                  </a:lnTo>
                  <a:lnTo>
                    <a:pt x="2083142" y="313232"/>
                  </a:lnTo>
                  <a:lnTo>
                    <a:pt x="2041804" y="400050"/>
                  </a:lnTo>
                  <a:lnTo>
                    <a:pt x="2020773" y="443280"/>
                  </a:lnTo>
                  <a:lnTo>
                    <a:pt x="1976755" y="528840"/>
                  </a:lnTo>
                  <a:lnTo>
                    <a:pt x="1955622" y="572046"/>
                  </a:lnTo>
                  <a:lnTo>
                    <a:pt x="1914309" y="658964"/>
                  </a:lnTo>
                  <a:lnTo>
                    <a:pt x="1893277" y="702233"/>
                  </a:lnTo>
                  <a:lnTo>
                    <a:pt x="1871408" y="745109"/>
                  </a:lnTo>
                  <a:lnTo>
                    <a:pt x="1848281" y="787374"/>
                  </a:lnTo>
                  <a:lnTo>
                    <a:pt x="1768754" y="924585"/>
                  </a:lnTo>
                  <a:lnTo>
                    <a:pt x="1742744" y="970584"/>
                  </a:lnTo>
                  <a:lnTo>
                    <a:pt x="1694230" y="1060577"/>
                  </a:lnTo>
                  <a:lnTo>
                    <a:pt x="1670469" y="1103820"/>
                  </a:lnTo>
                  <a:lnTo>
                    <a:pt x="1646275" y="1146797"/>
                  </a:lnTo>
                  <a:lnTo>
                    <a:pt x="1596783" y="1232065"/>
                  </a:lnTo>
                  <a:lnTo>
                    <a:pt x="1546098" y="1316545"/>
                  </a:lnTo>
                  <a:lnTo>
                    <a:pt x="1520355" y="1358633"/>
                  </a:lnTo>
                  <a:lnTo>
                    <a:pt x="1257173" y="1778571"/>
                  </a:lnTo>
                  <a:lnTo>
                    <a:pt x="1228661" y="1822056"/>
                  </a:lnTo>
                  <a:lnTo>
                    <a:pt x="1199502" y="1865058"/>
                  </a:lnTo>
                  <a:lnTo>
                    <a:pt x="1169746" y="1907628"/>
                  </a:lnTo>
                  <a:lnTo>
                    <a:pt x="1139456" y="1949805"/>
                  </a:lnTo>
                  <a:lnTo>
                    <a:pt x="1108684" y="1991614"/>
                  </a:lnTo>
                  <a:lnTo>
                    <a:pt x="1045895" y="2074329"/>
                  </a:lnTo>
                  <a:lnTo>
                    <a:pt x="972223" y="2168169"/>
                  </a:lnTo>
                  <a:lnTo>
                    <a:pt x="1162291" y="2168169"/>
                  </a:lnTo>
                  <a:lnTo>
                    <a:pt x="1219708" y="2089912"/>
                  </a:lnTo>
                  <a:lnTo>
                    <a:pt x="1277962" y="2007336"/>
                  </a:lnTo>
                  <a:lnTo>
                    <a:pt x="1334820" y="1923732"/>
                  </a:lnTo>
                  <a:lnTo>
                    <a:pt x="1390396" y="1839163"/>
                  </a:lnTo>
                  <a:lnTo>
                    <a:pt x="1444167" y="1754771"/>
                  </a:lnTo>
                  <a:lnTo>
                    <a:pt x="1496021" y="1670710"/>
                  </a:lnTo>
                  <a:lnTo>
                    <a:pt x="1546606" y="1585937"/>
                  </a:lnTo>
                  <a:lnTo>
                    <a:pt x="1595958" y="1500479"/>
                  </a:lnTo>
                  <a:lnTo>
                    <a:pt x="1644103" y="1414348"/>
                  </a:lnTo>
                  <a:lnTo>
                    <a:pt x="1691055" y="1327543"/>
                  </a:lnTo>
                  <a:lnTo>
                    <a:pt x="1736852" y="1240078"/>
                  </a:lnTo>
                  <a:lnTo>
                    <a:pt x="1852358" y="1010310"/>
                  </a:lnTo>
                  <a:lnTo>
                    <a:pt x="2060511" y="589457"/>
                  </a:lnTo>
                  <a:lnTo>
                    <a:pt x="2082876" y="540588"/>
                  </a:lnTo>
                  <a:lnTo>
                    <a:pt x="2104390" y="491312"/>
                  </a:lnTo>
                  <a:lnTo>
                    <a:pt x="2206091" y="247129"/>
                  </a:lnTo>
                  <a:lnTo>
                    <a:pt x="2223973" y="201091"/>
                  </a:lnTo>
                  <a:lnTo>
                    <a:pt x="2275509" y="62128"/>
                  </a:lnTo>
                  <a:lnTo>
                    <a:pt x="2280678" y="46736"/>
                  </a:lnTo>
                  <a:lnTo>
                    <a:pt x="2283815" y="31216"/>
                  </a:lnTo>
                  <a:close/>
                </a:path>
                <a:path w="4102100" h="2168525">
                  <a:moveTo>
                    <a:pt x="2473274" y="619112"/>
                  </a:moveTo>
                  <a:lnTo>
                    <a:pt x="2431326" y="652691"/>
                  </a:lnTo>
                  <a:lnTo>
                    <a:pt x="2401862" y="694880"/>
                  </a:lnTo>
                  <a:lnTo>
                    <a:pt x="2375522" y="742403"/>
                  </a:lnTo>
                  <a:lnTo>
                    <a:pt x="2320340" y="836053"/>
                  </a:lnTo>
                  <a:lnTo>
                    <a:pt x="2293912" y="883475"/>
                  </a:lnTo>
                  <a:lnTo>
                    <a:pt x="2269845" y="932154"/>
                  </a:lnTo>
                  <a:lnTo>
                    <a:pt x="2249373" y="982726"/>
                  </a:lnTo>
                  <a:lnTo>
                    <a:pt x="2246998" y="989457"/>
                  </a:lnTo>
                  <a:lnTo>
                    <a:pt x="2242642" y="995781"/>
                  </a:lnTo>
                  <a:lnTo>
                    <a:pt x="2215172" y="1032967"/>
                  </a:lnTo>
                  <a:lnTo>
                    <a:pt x="2194585" y="1065364"/>
                  </a:lnTo>
                  <a:lnTo>
                    <a:pt x="2179332" y="1100366"/>
                  </a:lnTo>
                  <a:lnTo>
                    <a:pt x="2172233" y="1139405"/>
                  </a:lnTo>
                  <a:lnTo>
                    <a:pt x="2171839" y="1147330"/>
                  </a:lnTo>
                  <a:lnTo>
                    <a:pt x="2167890" y="1155242"/>
                  </a:lnTo>
                  <a:lnTo>
                    <a:pt x="2134717" y="1182471"/>
                  </a:lnTo>
                  <a:lnTo>
                    <a:pt x="2129307" y="1193812"/>
                  </a:lnTo>
                  <a:lnTo>
                    <a:pt x="2085327" y="1270939"/>
                  </a:lnTo>
                  <a:lnTo>
                    <a:pt x="2064092" y="1310132"/>
                  </a:lnTo>
                  <a:lnTo>
                    <a:pt x="2045055" y="1350886"/>
                  </a:lnTo>
                  <a:lnTo>
                    <a:pt x="2024659" y="1389100"/>
                  </a:lnTo>
                  <a:lnTo>
                    <a:pt x="1999513" y="1425219"/>
                  </a:lnTo>
                  <a:lnTo>
                    <a:pt x="1972957" y="1460830"/>
                  </a:lnTo>
                  <a:lnTo>
                    <a:pt x="1948332" y="1497482"/>
                  </a:lnTo>
                  <a:lnTo>
                    <a:pt x="1870329" y="1627174"/>
                  </a:lnTo>
                  <a:lnTo>
                    <a:pt x="1843354" y="1669732"/>
                  </a:lnTo>
                  <a:lnTo>
                    <a:pt x="1815274" y="1711591"/>
                  </a:lnTo>
                  <a:lnTo>
                    <a:pt x="1785708" y="1752574"/>
                  </a:lnTo>
                  <a:lnTo>
                    <a:pt x="1723961" y="1830463"/>
                  </a:lnTo>
                  <a:lnTo>
                    <a:pt x="1694662" y="1869363"/>
                  </a:lnTo>
                  <a:lnTo>
                    <a:pt x="1666100" y="1908886"/>
                  </a:lnTo>
                  <a:lnTo>
                    <a:pt x="1609890" y="1988693"/>
                  </a:lnTo>
                  <a:lnTo>
                    <a:pt x="1552079" y="2069185"/>
                  </a:lnTo>
                  <a:lnTo>
                    <a:pt x="1478508" y="2168169"/>
                  </a:lnTo>
                  <a:lnTo>
                    <a:pt x="1608797" y="2168169"/>
                  </a:lnTo>
                  <a:lnTo>
                    <a:pt x="1763483" y="1961667"/>
                  </a:lnTo>
                  <a:lnTo>
                    <a:pt x="1793887" y="1919859"/>
                  </a:lnTo>
                  <a:lnTo>
                    <a:pt x="1823186" y="1877593"/>
                  </a:lnTo>
                  <a:lnTo>
                    <a:pt x="1851202" y="1834464"/>
                  </a:lnTo>
                  <a:lnTo>
                    <a:pt x="1878368" y="1790763"/>
                  </a:lnTo>
                  <a:lnTo>
                    <a:pt x="1986978" y="1613255"/>
                  </a:lnTo>
                  <a:lnTo>
                    <a:pt x="2014067" y="1566824"/>
                  </a:lnTo>
                  <a:lnTo>
                    <a:pt x="2040407" y="1519974"/>
                  </a:lnTo>
                  <a:lnTo>
                    <a:pt x="2167890" y="1287195"/>
                  </a:lnTo>
                  <a:lnTo>
                    <a:pt x="2191334" y="1242377"/>
                  </a:lnTo>
                  <a:lnTo>
                    <a:pt x="2308174" y="1009065"/>
                  </a:lnTo>
                  <a:lnTo>
                    <a:pt x="2376551" y="874102"/>
                  </a:lnTo>
                  <a:lnTo>
                    <a:pt x="2399627" y="826973"/>
                  </a:lnTo>
                  <a:lnTo>
                    <a:pt x="2422055" y="779564"/>
                  </a:lnTo>
                  <a:lnTo>
                    <a:pt x="2439212" y="741502"/>
                  </a:lnTo>
                  <a:lnTo>
                    <a:pt x="2454567" y="702386"/>
                  </a:lnTo>
                  <a:lnTo>
                    <a:pt x="2466467" y="661746"/>
                  </a:lnTo>
                  <a:lnTo>
                    <a:pt x="2473274" y="619112"/>
                  </a:lnTo>
                  <a:close/>
                </a:path>
                <a:path w="4102100" h="2168525">
                  <a:moveTo>
                    <a:pt x="2788729" y="1070178"/>
                  </a:moveTo>
                  <a:lnTo>
                    <a:pt x="2787510" y="1062151"/>
                  </a:lnTo>
                  <a:lnTo>
                    <a:pt x="2781795" y="1055039"/>
                  </a:lnTo>
                  <a:lnTo>
                    <a:pt x="2773426" y="1051648"/>
                  </a:lnTo>
                  <a:lnTo>
                    <a:pt x="2766123" y="1053401"/>
                  </a:lnTo>
                  <a:lnTo>
                    <a:pt x="2759494" y="1058214"/>
                  </a:lnTo>
                  <a:lnTo>
                    <a:pt x="2753118" y="1063942"/>
                  </a:lnTo>
                  <a:lnTo>
                    <a:pt x="2742298" y="1072997"/>
                  </a:lnTo>
                  <a:lnTo>
                    <a:pt x="2710777" y="1100734"/>
                  </a:lnTo>
                  <a:lnTo>
                    <a:pt x="2581160" y="1246238"/>
                  </a:lnTo>
                  <a:lnTo>
                    <a:pt x="2549372" y="1283068"/>
                  </a:lnTo>
                  <a:lnTo>
                    <a:pt x="2518118" y="1320317"/>
                  </a:lnTo>
                  <a:lnTo>
                    <a:pt x="2485148" y="1360589"/>
                  </a:lnTo>
                  <a:lnTo>
                    <a:pt x="2226868" y="1685620"/>
                  </a:lnTo>
                  <a:lnTo>
                    <a:pt x="2163902" y="1766049"/>
                  </a:lnTo>
                  <a:lnTo>
                    <a:pt x="1858137" y="2168169"/>
                  </a:lnTo>
                  <a:lnTo>
                    <a:pt x="2007603" y="2168169"/>
                  </a:lnTo>
                  <a:lnTo>
                    <a:pt x="2191816" y="1925955"/>
                  </a:lnTo>
                  <a:lnTo>
                    <a:pt x="2350846" y="1722018"/>
                  </a:lnTo>
                  <a:lnTo>
                    <a:pt x="2689047" y="1270482"/>
                  </a:lnTo>
                  <a:lnTo>
                    <a:pt x="2717482" y="1226794"/>
                  </a:lnTo>
                  <a:lnTo>
                    <a:pt x="2741320" y="1180719"/>
                  </a:lnTo>
                  <a:lnTo>
                    <a:pt x="2783789" y="1085900"/>
                  </a:lnTo>
                  <a:lnTo>
                    <a:pt x="2786977" y="1078357"/>
                  </a:lnTo>
                  <a:lnTo>
                    <a:pt x="2788729" y="1070178"/>
                  </a:lnTo>
                  <a:close/>
                </a:path>
                <a:path w="4102100" h="2168525">
                  <a:moveTo>
                    <a:pt x="3694925" y="355244"/>
                  </a:moveTo>
                  <a:lnTo>
                    <a:pt x="3679139" y="320459"/>
                  </a:lnTo>
                  <a:lnTo>
                    <a:pt x="3651961" y="292023"/>
                  </a:lnTo>
                  <a:lnTo>
                    <a:pt x="3621697" y="267284"/>
                  </a:lnTo>
                  <a:lnTo>
                    <a:pt x="3466020" y="159385"/>
                  </a:lnTo>
                  <a:lnTo>
                    <a:pt x="3420097" y="126238"/>
                  </a:lnTo>
                  <a:lnTo>
                    <a:pt x="3362934" y="92278"/>
                  </a:lnTo>
                  <a:lnTo>
                    <a:pt x="3302368" y="65874"/>
                  </a:lnTo>
                  <a:lnTo>
                    <a:pt x="3273895" y="57238"/>
                  </a:lnTo>
                  <a:lnTo>
                    <a:pt x="3259658" y="58724"/>
                  </a:lnTo>
                  <a:lnTo>
                    <a:pt x="3246170" y="67449"/>
                  </a:lnTo>
                  <a:lnTo>
                    <a:pt x="3258680" y="98666"/>
                  </a:lnTo>
                  <a:lnTo>
                    <a:pt x="3282124" y="119811"/>
                  </a:lnTo>
                  <a:lnTo>
                    <a:pt x="3306927" y="137883"/>
                  </a:lnTo>
                  <a:lnTo>
                    <a:pt x="3323552" y="159854"/>
                  </a:lnTo>
                  <a:lnTo>
                    <a:pt x="3343986" y="198640"/>
                  </a:lnTo>
                  <a:lnTo>
                    <a:pt x="3370783" y="230378"/>
                  </a:lnTo>
                  <a:lnTo>
                    <a:pt x="3400272" y="259118"/>
                  </a:lnTo>
                  <a:lnTo>
                    <a:pt x="3462375" y="324726"/>
                  </a:lnTo>
                  <a:lnTo>
                    <a:pt x="3497656" y="352920"/>
                  </a:lnTo>
                  <a:lnTo>
                    <a:pt x="3536035" y="372376"/>
                  </a:lnTo>
                  <a:lnTo>
                    <a:pt x="3578860" y="382003"/>
                  </a:lnTo>
                  <a:lnTo>
                    <a:pt x="3627488" y="380720"/>
                  </a:lnTo>
                  <a:lnTo>
                    <a:pt x="3644252" y="382549"/>
                  </a:lnTo>
                  <a:lnTo>
                    <a:pt x="3661575" y="387311"/>
                  </a:lnTo>
                  <a:lnTo>
                    <a:pt x="3677628" y="387235"/>
                  </a:lnTo>
                  <a:lnTo>
                    <a:pt x="3690607" y="374599"/>
                  </a:lnTo>
                  <a:lnTo>
                    <a:pt x="3694925" y="355244"/>
                  </a:lnTo>
                  <a:close/>
                </a:path>
                <a:path w="4102100" h="2168525">
                  <a:moveTo>
                    <a:pt x="3767671" y="1182928"/>
                  </a:moveTo>
                  <a:lnTo>
                    <a:pt x="3757257" y="1142530"/>
                  </a:lnTo>
                  <a:lnTo>
                    <a:pt x="3732288" y="1110615"/>
                  </a:lnTo>
                  <a:lnTo>
                    <a:pt x="3696805" y="1079944"/>
                  </a:lnTo>
                  <a:lnTo>
                    <a:pt x="3660508" y="1050518"/>
                  </a:lnTo>
                  <a:lnTo>
                    <a:pt x="3623018" y="1022946"/>
                  </a:lnTo>
                  <a:lnTo>
                    <a:pt x="3583902" y="997889"/>
                  </a:lnTo>
                  <a:lnTo>
                    <a:pt x="3542766" y="975969"/>
                  </a:lnTo>
                  <a:lnTo>
                    <a:pt x="3499193" y="957834"/>
                  </a:lnTo>
                  <a:lnTo>
                    <a:pt x="3458133" y="949261"/>
                  </a:lnTo>
                  <a:lnTo>
                    <a:pt x="3438766" y="954430"/>
                  </a:lnTo>
                  <a:lnTo>
                    <a:pt x="3421240" y="970089"/>
                  </a:lnTo>
                  <a:lnTo>
                    <a:pt x="3410572" y="989761"/>
                  </a:lnTo>
                  <a:lnTo>
                    <a:pt x="3406902" y="1009853"/>
                  </a:lnTo>
                  <a:lnTo>
                    <a:pt x="3409619" y="1030236"/>
                  </a:lnTo>
                  <a:lnTo>
                    <a:pt x="3433292" y="1076134"/>
                  </a:lnTo>
                  <a:lnTo>
                    <a:pt x="3469995" y="1121511"/>
                  </a:lnTo>
                  <a:lnTo>
                    <a:pt x="3548900" y="1194663"/>
                  </a:lnTo>
                  <a:lnTo>
                    <a:pt x="3579647" y="1211402"/>
                  </a:lnTo>
                  <a:lnTo>
                    <a:pt x="3591052" y="1208722"/>
                  </a:lnTo>
                  <a:lnTo>
                    <a:pt x="3623437" y="1198092"/>
                  </a:lnTo>
                  <a:lnTo>
                    <a:pt x="3655542" y="1196962"/>
                  </a:lnTo>
                  <a:lnTo>
                    <a:pt x="3687648" y="1201623"/>
                  </a:lnTo>
                  <a:lnTo>
                    <a:pt x="3720046" y="1208354"/>
                  </a:lnTo>
                  <a:lnTo>
                    <a:pt x="3746563" y="1209675"/>
                  </a:lnTo>
                  <a:lnTo>
                    <a:pt x="3762387" y="1201089"/>
                  </a:lnTo>
                  <a:lnTo>
                    <a:pt x="3767671" y="1182928"/>
                  </a:lnTo>
                  <a:close/>
                </a:path>
                <a:path w="4102100" h="2168525">
                  <a:moveTo>
                    <a:pt x="4101935" y="777773"/>
                  </a:moveTo>
                  <a:lnTo>
                    <a:pt x="4095458" y="776909"/>
                  </a:lnTo>
                  <a:lnTo>
                    <a:pt x="4072483" y="785952"/>
                  </a:lnTo>
                  <a:lnTo>
                    <a:pt x="4059529" y="807097"/>
                  </a:lnTo>
                  <a:lnTo>
                    <a:pt x="4058297" y="839228"/>
                  </a:lnTo>
                  <a:lnTo>
                    <a:pt x="4062184" y="858202"/>
                  </a:lnTo>
                  <a:lnTo>
                    <a:pt x="4068521" y="876490"/>
                  </a:lnTo>
                  <a:lnTo>
                    <a:pt x="4077868" y="893572"/>
                  </a:lnTo>
                  <a:lnTo>
                    <a:pt x="4090759" y="908875"/>
                  </a:lnTo>
                  <a:lnTo>
                    <a:pt x="4101935" y="919899"/>
                  </a:lnTo>
                  <a:lnTo>
                    <a:pt x="4101935" y="777773"/>
                  </a:lnTo>
                  <a:close/>
                </a:path>
              </a:pathLst>
            </a:custGeom>
            <a:solidFill>
              <a:srgbClr val="FFFFFF"/>
            </a:solidFill>
          </p:spPr>
          <p:txBody>
            <a:bodyPr wrap="square" lIns="0" tIns="0" rIns="0" bIns="0" rtlCol="0"/>
            <a:lstStyle/>
            <a:p>
              <a:endParaRPr/>
            </a:p>
          </p:txBody>
        </p:sp>
      </p:grpSp>
      <p:sp>
        <p:nvSpPr>
          <p:cNvPr id="9" name="object 9"/>
          <p:cNvSpPr/>
          <p:nvPr/>
        </p:nvSpPr>
        <p:spPr>
          <a:xfrm>
            <a:off x="17624194" y="7295776"/>
            <a:ext cx="398780" cy="264795"/>
          </a:xfrm>
          <a:custGeom>
            <a:avLst/>
            <a:gdLst/>
            <a:ahLst/>
            <a:cxnLst/>
            <a:rect l="l" t="t" r="r" b="b"/>
            <a:pathLst>
              <a:path w="398780" h="264795">
                <a:moveTo>
                  <a:pt x="0" y="0"/>
                </a:moveTo>
                <a:lnTo>
                  <a:pt x="52395" y="5106"/>
                </a:lnTo>
                <a:lnTo>
                  <a:pt x="100489" y="18331"/>
                </a:lnTo>
                <a:lnTo>
                  <a:pt x="145537" y="36922"/>
                </a:lnTo>
                <a:lnTo>
                  <a:pt x="188790" y="58124"/>
                </a:lnTo>
                <a:lnTo>
                  <a:pt x="231501" y="79184"/>
                </a:lnTo>
                <a:lnTo>
                  <a:pt x="291259" y="115105"/>
                </a:lnTo>
                <a:lnTo>
                  <a:pt x="320211" y="135069"/>
                </a:lnTo>
                <a:lnTo>
                  <a:pt x="349831" y="153994"/>
                </a:lnTo>
                <a:lnTo>
                  <a:pt x="381527" y="187582"/>
                </a:lnTo>
                <a:lnTo>
                  <a:pt x="398763" y="226318"/>
                </a:lnTo>
                <a:lnTo>
                  <a:pt x="397739" y="239395"/>
                </a:lnTo>
                <a:lnTo>
                  <a:pt x="392189" y="252136"/>
                </a:lnTo>
                <a:lnTo>
                  <a:pt x="381445" y="262361"/>
                </a:lnTo>
                <a:lnTo>
                  <a:pt x="369290" y="264646"/>
                </a:lnTo>
                <a:lnTo>
                  <a:pt x="356467" y="261812"/>
                </a:lnTo>
                <a:lnTo>
                  <a:pt x="343717" y="256678"/>
                </a:lnTo>
                <a:lnTo>
                  <a:pt x="316232" y="246576"/>
                </a:lnTo>
                <a:lnTo>
                  <a:pt x="288711" y="241037"/>
                </a:lnTo>
                <a:lnTo>
                  <a:pt x="260746" y="242472"/>
                </a:lnTo>
                <a:lnTo>
                  <a:pt x="231929" y="253293"/>
                </a:lnTo>
                <a:lnTo>
                  <a:pt x="214597" y="258159"/>
                </a:lnTo>
                <a:lnTo>
                  <a:pt x="198616" y="254548"/>
                </a:lnTo>
                <a:lnTo>
                  <a:pt x="183711" y="245410"/>
                </a:lnTo>
                <a:lnTo>
                  <a:pt x="169602" y="233694"/>
                </a:lnTo>
                <a:lnTo>
                  <a:pt x="139010" y="206941"/>
                </a:lnTo>
                <a:lnTo>
                  <a:pt x="108308" y="180263"/>
                </a:lnTo>
                <a:lnTo>
                  <a:pt x="77382" y="153881"/>
                </a:lnTo>
                <a:lnTo>
                  <a:pt x="46123" y="128018"/>
                </a:lnTo>
                <a:lnTo>
                  <a:pt x="23195" y="102142"/>
                </a:lnTo>
                <a:lnTo>
                  <a:pt x="10672" y="71945"/>
                </a:lnTo>
                <a:lnTo>
                  <a:pt x="4344" y="37781"/>
                </a:lnTo>
                <a:lnTo>
                  <a:pt x="0" y="0"/>
                </a:lnTo>
                <a:close/>
              </a:path>
            </a:pathLst>
          </a:custGeom>
          <a:solidFill>
            <a:srgbClr val="FFFFFF"/>
          </a:solidFill>
        </p:spPr>
        <p:txBody>
          <a:bodyPr wrap="square" lIns="0" tIns="0" rIns="0" bIns="0" rtlCol="0"/>
          <a:lstStyle/>
          <a:p>
            <a:endParaRPr/>
          </a:p>
        </p:txBody>
      </p:sp>
      <p:sp>
        <p:nvSpPr>
          <p:cNvPr id="10" name="object 10"/>
          <p:cNvSpPr/>
          <p:nvPr/>
        </p:nvSpPr>
        <p:spPr>
          <a:xfrm>
            <a:off x="17887394" y="9719119"/>
            <a:ext cx="372110" cy="295910"/>
          </a:xfrm>
          <a:custGeom>
            <a:avLst/>
            <a:gdLst/>
            <a:ahLst/>
            <a:cxnLst/>
            <a:rect l="l" t="t" r="r" b="b"/>
            <a:pathLst>
              <a:path w="372109" h="295909">
                <a:moveTo>
                  <a:pt x="0" y="0"/>
                </a:moveTo>
                <a:lnTo>
                  <a:pt x="52602" y="15351"/>
                </a:lnTo>
                <a:lnTo>
                  <a:pt x="102104" y="34643"/>
                </a:lnTo>
                <a:lnTo>
                  <a:pt x="148759" y="57607"/>
                </a:lnTo>
                <a:lnTo>
                  <a:pt x="192822" y="83974"/>
                </a:lnTo>
                <a:lnTo>
                  <a:pt x="234549" y="113476"/>
                </a:lnTo>
                <a:lnTo>
                  <a:pt x="274194" y="145843"/>
                </a:lnTo>
                <a:lnTo>
                  <a:pt x="312013" y="180807"/>
                </a:lnTo>
                <a:lnTo>
                  <a:pt x="348260" y="218098"/>
                </a:lnTo>
                <a:lnTo>
                  <a:pt x="368249" y="250747"/>
                </a:lnTo>
                <a:lnTo>
                  <a:pt x="372006" y="270119"/>
                </a:lnTo>
                <a:lnTo>
                  <a:pt x="367563" y="284184"/>
                </a:lnTo>
                <a:lnTo>
                  <a:pt x="355403" y="292757"/>
                </a:lnTo>
                <a:lnTo>
                  <a:pt x="336008" y="295654"/>
                </a:lnTo>
                <a:lnTo>
                  <a:pt x="287333" y="292662"/>
                </a:lnTo>
                <a:lnTo>
                  <a:pt x="241800" y="283910"/>
                </a:lnTo>
                <a:lnTo>
                  <a:pt x="199228" y="269701"/>
                </a:lnTo>
                <a:lnTo>
                  <a:pt x="159441" y="250337"/>
                </a:lnTo>
                <a:lnTo>
                  <a:pt x="122258" y="226124"/>
                </a:lnTo>
                <a:lnTo>
                  <a:pt x="87502" y="197364"/>
                </a:lnTo>
                <a:lnTo>
                  <a:pt x="54995" y="164362"/>
                </a:lnTo>
                <a:lnTo>
                  <a:pt x="24557" y="127421"/>
                </a:lnTo>
                <a:lnTo>
                  <a:pt x="3079" y="68754"/>
                </a:lnTo>
                <a:lnTo>
                  <a:pt x="0" y="0"/>
                </a:lnTo>
                <a:close/>
              </a:path>
            </a:pathLst>
          </a:custGeom>
          <a:solidFill>
            <a:srgbClr val="FFFFFF"/>
          </a:solidFill>
        </p:spPr>
        <p:txBody>
          <a:bodyPr wrap="square" lIns="0" tIns="0" rIns="0" bIns="0" rtlCol="0"/>
          <a:lstStyle/>
          <a:p>
            <a:endParaRPr/>
          </a:p>
        </p:txBody>
      </p:sp>
      <p:pic>
        <p:nvPicPr>
          <p:cNvPr id="11" name="object 11"/>
          <p:cNvPicPr/>
          <p:nvPr/>
        </p:nvPicPr>
        <p:blipFill>
          <a:blip r:embed="rId2" cstate="print"/>
          <a:stretch>
            <a:fillRect/>
          </a:stretch>
        </p:blipFill>
        <p:spPr>
          <a:xfrm>
            <a:off x="18160776" y="7134162"/>
            <a:ext cx="127222" cy="141490"/>
          </a:xfrm>
          <a:prstGeom prst="rect">
            <a:avLst/>
          </a:prstGeom>
        </p:spPr>
      </p:pic>
      <p:pic>
        <p:nvPicPr>
          <p:cNvPr id="12" name="object 12"/>
          <p:cNvPicPr/>
          <p:nvPr/>
        </p:nvPicPr>
        <p:blipFill>
          <a:blip r:embed="rId3" cstate="print"/>
          <a:stretch>
            <a:fillRect/>
          </a:stretch>
        </p:blipFill>
        <p:spPr>
          <a:xfrm>
            <a:off x="18185862" y="8169201"/>
            <a:ext cx="102138" cy="114937"/>
          </a:xfrm>
          <a:prstGeom prst="rect">
            <a:avLst/>
          </a:prstGeom>
        </p:spPr>
      </p:pic>
      <p:sp>
        <p:nvSpPr>
          <p:cNvPr id="19" name="Rectángulo 18"/>
          <p:cNvSpPr/>
          <p:nvPr/>
        </p:nvSpPr>
        <p:spPr>
          <a:xfrm>
            <a:off x="533399" y="313512"/>
            <a:ext cx="8517357" cy="375552"/>
          </a:xfrm>
          <a:prstGeom prst="rect">
            <a:avLst/>
          </a:prstGeom>
        </p:spPr>
        <p:txBody>
          <a:bodyPr wrap="square">
            <a:spAutoFit/>
          </a:bodyPr>
          <a:lstStyle/>
          <a:p>
            <a:pPr algn="just">
              <a:lnSpc>
                <a:spcPct val="107000"/>
              </a:lnSpc>
              <a:spcAft>
                <a:spcPts val="800"/>
              </a:spcAft>
            </a:pPr>
            <a:r>
              <a:rPr lang="es-CL" dirty="0">
                <a:latin typeface="Calibri" panose="020F0502020204030204" pitchFamily="34" charset="0"/>
                <a:ea typeface="Calibri" panose="020F0502020204030204" pitchFamily="34" charset="0"/>
                <a:cs typeface="Times New Roman" panose="02020603050405020304" pitchFamily="18" charset="0"/>
              </a:rPr>
              <a:t>El lenguaje corporal ha sido   de acuerdo a la opinión </a:t>
            </a:r>
            <a:r>
              <a:rPr lang="es-CL" dirty="0" smtClean="0">
                <a:latin typeface="Calibri" panose="020F0502020204030204" pitchFamily="34" charset="0"/>
                <a:ea typeface="Calibri" panose="020F0502020204030204" pitchFamily="34" charset="0"/>
                <a:cs typeface="Times New Roman" panose="02020603050405020304" pitchFamily="18" charset="0"/>
              </a:rPr>
              <a:t>de</a:t>
            </a:r>
            <a:endPar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7090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52400" y="419100"/>
            <a:ext cx="16459200" cy="6863417"/>
          </a:xfrm>
          <a:prstGeom prst="rect">
            <a:avLst/>
          </a:prstGeom>
        </p:spPr>
        <p:txBody>
          <a:bodyPr wrap="square">
            <a:spAutoFit/>
          </a:bodyPr>
          <a:lstStyle/>
          <a:p>
            <a:r>
              <a:rPr lang="es-CL" sz="4000" b="1" dirty="0">
                <a:solidFill>
                  <a:srgbClr val="FFFF00"/>
                </a:solidFill>
              </a:rPr>
              <a:t>2. Frotarse las </a:t>
            </a:r>
            <a:r>
              <a:rPr lang="es-CL" sz="4000" b="1" dirty="0" smtClean="0">
                <a:solidFill>
                  <a:srgbClr val="FFFF00"/>
                </a:solidFill>
              </a:rPr>
              <a:t>manos</a:t>
            </a:r>
          </a:p>
          <a:p>
            <a:endParaRPr lang="es-CL" sz="4000" dirty="0">
              <a:solidFill>
                <a:schemeClr val="bg1"/>
              </a:solidFill>
            </a:endParaRPr>
          </a:p>
          <a:p>
            <a:r>
              <a:rPr lang="es-CL" sz="4000" dirty="0">
                <a:solidFill>
                  <a:schemeClr val="bg1"/>
                </a:solidFill>
              </a:rPr>
              <a:t>Expresa una expectativa positiva. Si es rápido, la persona muestra que va a beneficiar al otro. Si es lento, el otro desconfiará, porque la persona muestra que es beneficio para ella</a:t>
            </a:r>
            <a:r>
              <a:rPr lang="es-CL" sz="4000" dirty="0" smtClean="0">
                <a:solidFill>
                  <a:schemeClr val="bg1"/>
                </a:solidFill>
              </a:rPr>
              <a:t>.</a:t>
            </a:r>
          </a:p>
          <a:p>
            <a:endParaRPr lang="es-CL" sz="4000" b="1" dirty="0">
              <a:solidFill>
                <a:srgbClr val="FFFF00"/>
              </a:solidFill>
            </a:endParaRPr>
          </a:p>
          <a:p>
            <a:r>
              <a:rPr lang="es-CL" sz="4000" b="1" dirty="0">
                <a:solidFill>
                  <a:srgbClr val="FFFF00"/>
                </a:solidFill>
              </a:rPr>
              <a:t>3. Las manos en Ojiva o triángulo</a:t>
            </a:r>
          </a:p>
          <a:p>
            <a:r>
              <a:rPr lang="es-CL" sz="4000" dirty="0">
                <a:solidFill>
                  <a:schemeClr val="bg1"/>
                </a:solidFill>
              </a:rPr>
              <a:t> </a:t>
            </a:r>
          </a:p>
          <a:p>
            <a:r>
              <a:rPr lang="es-CL" sz="4000" dirty="0">
                <a:solidFill>
                  <a:schemeClr val="bg1"/>
                </a:solidFill>
              </a:rPr>
              <a:t>Denotan seguridad. En un proceso negociador significa que la persona ha tomado una decisión, por lo tanto si viene después de signos positivos es que habrá trato, pero si viene después de signos negativos no habrá trato</a:t>
            </a:r>
            <a:r>
              <a:rPr lang="es-CL" sz="4000" dirty="0" smtClean="0">
                <a:solidFill>
                  <a:schemeClr val="bg1"/>
                </a:solidFill>
              </a:rPr>
              <a:t>.       </a:t>
            </a:r>
            <a:endParaRPr lang="es-CL" sz="4000" dirty="0">
              <a:solidFill>
                <a:schemeClr val="bg1"/>
              </a:solidFill>
            </a:endParaRPr>
          </a:p>
        </p:txBody>
      </p:sp>
      <p:pic>
        <p:nvPicPr>
          <p:cNvPr id="9" name="Imagen 8" descr="Monografias.com"/>
          <p:cNvPicPr/>
          <p:nvPr/>
        </p:nvPicPr>
        <p:blipFill>
          <a:blip r:embed="rId2">
            <a:extLst>
              <a:ext uri="{28A0092B-C50C-407E-A947-70E740481C1C}">
                <a14:useLocalDpi xmlns:a14="http://schemas.microsoft.com/office/drawing/2010/main" val="0"/>
              </a:ext>
            </a:extLst>
          </a:blip>
          <a:srcRect/>
          <a:stretch>
            <a:fillRect/>
          </a:stretch>
        </p:blipFill>
        <p:spPr bwMode="auto">
          <a:xfrm>
            <a:off x="4495800" y="7734300"/>
            <a:ext cx="6248400" cy="2164773"/>
          </a:xfrm>
          <a:prstGeom prst="rect">
            <a:avLst/>
          </a:prstGeom>
          <a:noFill/>
          <a:ln>
            <a:noFill/>
          </a:ln>
        </p:spPr>
      </p:pic>
    </p:spTree>
    <p:extLst>
      <p:ext uri="{BB962C8B-B14F-4D97-AF65-F5344CB8AC3E}">
        <p14:creationId xmlns:p14="http://schemas.microsoft.com/office/powerpoint/2010/main" val="1726617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914400" y="155622"/>
            <a:ext cx="5224213" cy="1562098"/>
          </a:xfrm>
          <a:prstGeom prst="rect">
            <a:avLst/>
          </a:prstGeom>
        </p:spPr>
      </p:pic>
      <p:pic>
        <p:nvPicPr>
          <p:cNvPr id="5" name="object 5"/>
          <p:cNvPicPr/>
          <p:nvPr/>
        </p:nvPicPr>
        <p:blipFill>
          <a:blip r:embed="rId3" cstate="print"/>
          <a:stretch>
            <a:fillRect/>
          </a:stretch>
        </p:blipFill>
        <p:spPr>
          <a:xfrm>
            <a:off x="13350964" y="7490803"/>
            <a:ext cx="4937036" cy="2796196"/>
          </a:xfrm>
          <a:prstGeom prst="rect">
            <a:avLst/>
          </a:prstGeom>
        </p:spPr>
      </p:pic>
      <p:sp>
        <p:nvSpPr>
          <p:cNvPr id="6" name="object 6"/>
          <p:cNvSpPr/>
          <p:nvPr/>
        </p:nvSpPr>
        <p:spPr>
          <a:xfrm>
            <a:off x="15951201" y="2"/>
            <a:ext cx="2336800" cy="1264285"/>
          </a:xfrm>
          <a:custGeom>
            <a:avLst/>
            <a:gdLst/>
            <a:ahLst/>
            <a:cxnLst/>
            <a:rect l="l" t="t" r="r" b="b"/>
            <a:pathLst>
              <a:path w="2336800" h="1264285">
                <a:moveTo>
                  <a:pt x="169428" y="815169"/>
                </a:moveTo>
                <a:lnTo>
                  <a:pt x="159137" y="814634"/>
                </a:lnTo>
                <a:lnTo>
                  <a:pt x="148846" y="812816"/>
                </a:lnTo>
                <a:lnTo>
                  <a:pt x="138555" y="810356"/>
                </a:lnTo>
                <a:lnTo>
                  <a:pt x="113363" y="807254"/>
                </a:lnTo>
                <a:lnTo>
                  <a:pt x="64266" y="799767"/>
                </a:lnTo>
                <a:lnTo>
                  <a:pt x="39074" y="796666"/>
                </a:lnTo>
                <a:lnTo>
                  <a:pt x="28173" y="746598"/>
                </a:lnTo>
                <a:lnTo>
                  <a:pt x="18759" y="696449"/>
                </a:lnTo>
                <a:lnTo>
                  <a:pt x="11034" y="646141"/>
                </a:lnTo>
                <a:lnTo>
                  <a:pt x="5199" y="595591"/>
                </a:lnTo>
                <a:lnTo>
                  <a:pt x="1453" y="544721"/>
                </a:lnTo>
                <a:lnTo>
                  <a:pt x="0" y="493450"/>
                </a:lnTo>
                <a:lnTo>
                  <a:pt x="1038" y="441697"/>
                </a:lnTo>
                <a:lnTo>
                  <a:pt x="4770" y="389383"/>
                </a:lnTo>
                <a:lnTo>
                  <a:pt x="286061" y="327777"/>
                </a:lnTo>
                <a:lnTo>
                  <a:pt x="276306" y="302055"/>
                </a:lnTo>
                <a:lnTo>
                  <a:pt x="267194" y="276011"/>
                </a:lnTo>
                <a:lnTo>
                  <a:pt x="265801" y="249326"/>
                </a:lnTo>
                <a:lnTo>
                  <a:pt x="279200" y="221679"/>
                </a:lnTo>
                <a:lnTo>
                  <a:pt x="236749" y="185100"/>
                </a:lnTo>
                <a:lnTo>
                  <a:pt x="207162" y="142105"/>
                </a:lnTo>
                <a:lnTo>
                  <a:pt x="190439" y="92692"/>
                </a:lnTo>
                <a:lnTo>
                  <a:pt x="186580" y="36861"/>
                </a:lnTo>
                <a:lnTo>
                  <a:pt x="184972" y="31193"/>
                </a:lnTo>
                <a:lnTo>
                  <a:pt x="177897" y="18572"/>
                </a:lnTo>
                <a:lnTo>
                  <a:pt x="176289" y="12904"/>
                </a:lnTo>
                <a:lnTo>
                  <a:pt x="174679" y="0"/>
                </a:lnTo>
                <a:lnTo>
                  <a:pt x="2336796" y="0"/>
                </a:lnTo>
                <a:lnTo>
                  <a:pt x="2336796" y="789821"/>
                </a:lnTo>
                <a:lnTo>
                  <a:pt x="231175" y="789821"/>
                </a:lnTo>
                <a:lnTo>
                  <a:pt x="225547" y="808965"/>
                </a:lnTo>
                <a:lnTo>
                  <a:pt x="213942" y="813778"/>
                </a:lnTo>
                <a:lnTo>
                  <a:pt x="179719" y="813778"/>
                </a:lnTo>
                <a:lnTo>
                  <a:pt x="169428" y="815169"/>
                </a:lnTo>
                <a:close/>
              </a:path>
              <a:path w="2336800" h="1264285">
                <a:moveTo>
                  <a:pt x="323795" y="1255286"/>
                </a:moveTo>
                <a:lnTo>
                  <a:pt x="313504" y="1255286"/>
                </a:lnTo>
                <a:lnTo>
                  <a:pt x="301819" y="1253254"/>
                </a:lnTo>
                <a:lnTo>
                  <a:pt x="289491" y="1251864"/>
                </a:lnTo>
                <a:lnTo>
                  <a:pt x="279736" y="1250473"/>
                </a:lnTo>
                <a:lnTo>
                  <a:pt x="275770" y="1248441"/>
                </a:lnTo>
                <a:lnTo>
                  <a:pt x="265265" y="1214537"/>
                </a:lnTo>
                <a:lnTo>
                  <a:pt x="248327" y="1182557"/>
                </a:lnTo>
                <a:lnTo>
                  <a:pt x="239108" y="1149294"/>
                </a:lnTo>
                <a:lnTo>
                  <a:pt x="251757" y="1111540"/>
                </a:lnTo>
                <a:lnTo>
                  <a:pt x="255188" y="1108117"/>
                </a:lnTo>
                <a:lnTo>
                  <a:pt x="255188" y="1094427"/>
                </a:lnTo>
                <a:lnTo>
                  <a:pt x="248005" y="1050255"/>
                </a:lnTo>
                <a:lnTo>
                  <a:pt x="234927" y="960627"/>
                </a:lnTo>
                <a:lnTo>
                  <a:pt x="227745" y="916455"/>
                </a:lnTo>
                <a:lnTo>
                  <a:pt x="225494" y="890197"/>
                </a:lnTo>
                <a:lnTo>
                  <a:pt x="230318" y="868111"/>
                </a:lnTo>
                <a:lnTo>
                  <a:pt x="244146" y="850517"/>
                </a:lnTo>
                <a:lnTo>
                  <a:pt x="268909" y="837736"/>
                </a:lnTo>
                <a:lnTo>
                  <a:pt x="275556" y="833993"/>
                </a:lnTo>
                <a:lnTo>
                  <a:pt x="280916" y="828324"/>
                </a:lnTo>
                <a:lnTo>
                  <a:pt x="286276" y="821372"/>
                </a:lnTo>
                <a:lnTo>
                  <a:pt x="292922" y="813778"/>
                </a:lnTo>
                <a:lnTo>
                  <a:pt x="275556" y="806666"/>
                </a:lnTo>
                <a:lnTo>
                  <a:pt x="259476" y="800516"/>
                </a:lnTo>
                <a:lnTo>
                  <a:pt x="244682" y="795008"/>
                </a:lnTo>
                <a:lnTo>
                  <a:pt x="231175" y="789821"/>
                </a:lnTo>
                <a:lnTo>
                  <a:pt x="2336796" y="789821"/>
                </a:lnTo>
                <a:lnTo>
                  <a:pt x="2336796" y="1080737"/>
                </a:lnTo>
                <a:lnTo>
                  <a:pt x="1867467" y="1080737"/>
                </a:lnTo>
                <a:lnTo>
                  <a:pt x="1854764" y="1082716"/>
                </a:lnTo>
                <a:lnTo>
                  <a:pt x="1843026" y="1083732"/>
                </a:lnTo>
                <a:lnTo>
                  <a:pt x="1833217" y="1084106"/>
                </a:lnTo>
                <a:lnTo>
                  <a:pt x="1826303" y="1084159"/>
                </a:lnTo>
                <a:lnTo>
                  <a:pt x="1814028" y="1097368"/>
                </a:lnTo>
                <a:lnTo>
                  <a:pt x="1802719" y="1110256"/>
                </a:lnTo>
                <a:lnTo>
                  <a:pt x="1792053" y="1121219"/>
                </a:lnTo>
                <a:lnTo>
                  <a:pt x="1781708" y="1128652"/>
                </a:lnTo>
                <a:lnTo>
                  <a:pt x="1779125" y="1129936"/>
                </a:lnTo>
                <a:lnTo>
                  <a:pt x="1701094" y="1129936"/>
                </a:lnTo>
                <a:lnTo>
                  <a:pt x="1691124" y="1132663"/>
                </a:lnTo>
                <a:lnTo>
                  <a:pt x="1675366" y="1138920"/>
                </a:lnTo>
                <a:lnTo>
                  <a:pt x="1610188" y="1138920"/>
                </a:lnTo>
                <a:lnTo>
                  <a:pt x="1559924" y="1154702"/>
                </a:lnTo>
                <a:lnTo>
                  <a:pt x="1556399" y="1155082"/>
                </a:lnTo>
                <a:lnTo>
                  <a:pt x="1353148" y="1155082"/>
                </a:lnTo>
                <a:lnTo>
                  <a:pt x="1301454" y="1159455"/>
                </a:lnTo>
                <a:lnTo>
                  <a:pt x="1282909" y="1168921"/>
                </a:lnTo>
                <a:lnTo>
                  <a:pt x="1270581" y="1179990"/>
                </a:lnTo>
                <a:lnTo>
                  <a:pt x="1225986" y="1179990"/>
                </a:lnTo>
                <a:lnTo>
                  <a:pt x="1196560" y="1197371"/>
                </a:lnTo>
                <a:lnTo>
                  <a:pt x="1165525" y="1208654"/>
                </a:lnTo>
                <a:lnTo>
                  <a:pt x="1078908" y="1208654"/>
                </a:lnTo>
                <a:lnTo>
                  <a:pt x="1068242" y="1209884"/>
                </a:lnTo>
                <a:lnTo>
                  <a:pt x="1062797" y="1215767"/>
                </a:lnTo>
                <a:lnTo>
                  <a:pt x="1016357" y="1215767"/>
                </a:lnTo>
                <a:lnTo>
                  <a:pt x="1007186" y="1216408"/>
                </a:lnTo>
                <a:lnTo>
                  <a:pt x="932688" y="1216408"/>
                </a:lnTo>
                <a:lnTo>
                  <a:pt x="906103" y="1219778"/>
                </a:lnTo>
                <a:lnTo>
                  <a:pt x="880804" y="1226355"/>
                </a:lnTo>
                <a:lnTo>
                  <a:pt x="855505" y="1231329"/>
                </a:lnTo>
                <a:lnTo>
                  <a:pt x="801423" y="1234965"/>
                </a:lnTo>
                <a:lnTo>
                  <a:pt x="691972" y="1244805"/>
                </a:lnTo>
                <a:lnTo>
                  <a:pt x="635960" y="1248441"/>
                </a:lnTo>
                <a:lnTo>
                  <a:pt x="611948" y="1248441"/>
                </a:lnTo>
                <a:lnTo>
                  <a:pt x="596992" y="1250473"/>
                </a:lnTo>
                <a:lnTo>
                  <a:pt x="591927" y="1250955"/>
                </a:lnTo>
                <a:lnTo>
                  <a:pt x="465781" y="1250955"/>
                </a:lnTo>
                <a:lnTo>
                  <a:pt x="436998" y="1251864"/>
                </a:lnTo>
                <a:lnTo>
                  <a:pt x="330656" y="1251864"/>
                </a:lnTo>
                <a:lnTo>
                  <a:pt x="323795" y="1255286"/>
                </a:lnTo>
                <a:close/>
              </a:path>
              <a:path w="2336800" h="1264285">
                <a:moveTo>
                  <a:pt x="211879" y="814634"/>
                </a:moveTo>
                <a:lnTo>
                  <a:pt x="194995" y="813885"/>
                </a:lnTo>
                <a:lnTo>
                  <a:pt x="179719" y="813778"/>
                </a:lnTo>
                <a:lnTo>
                  <a:pt x="213942" y="813778"/>
                </a:lnTo>
                <a:lnTo>
                  <a:pt x="211879" y="814634"/>
                </a:lnTo>
                <a:close/>
              </a:path>
              <a:path w="2336800" h="1264285">
                <a:moveTo>
                  <a:pt x="2165911" y="1132075"/>
                </a:moveTo>
                <a:lnTo>
                  <a:pt x="1819442" y="1132075"/>
                </a:lnTo>
                <a:lnTo>
                  <a:pt x="1831770" y="1117797"/>
                </a:lnTo>
                <a:lnTo>
                  <a:pt x="1843455" y="1105123"/>
                </a:lnTo>
                <a:lnTo>
                  <a:pt x="1855139" y="1093090"/>
                </a:lnTo>
                <a:lnTo>
                  <a:pt x="1867467" y="1080737"/>
                </a:lnTo>
                <a:lnTo>
                  <a:pt x="2336796" y="1080737"/>
                </a:lnTo>
                <a:lnTo>
                  <a:pt x="2336796" y="1104695"/>
                </a:lnTo>
                <a:lnTo>
                  <a:pt x="2162480" y="1104695"/>
                </a:lnTo>
                <a:lnTo>
                  <a:pt x="2162534" y="1106085"/>
                </a:lnTo>
                <a:lnTo>
                  <a:pt x="2162909" y="1110684"/>
                </a:lnTo>
                <a:lnTo>
                  <a:pt x="2163927" y="1119134"/>
                </a:lnTo>
                <a:lnTo>
                  <a:pt x="2165911" y="1132075"/>
                </a:lnTo>
                <a:close/>
              </a:path>
              <a:path w="2336800" h="1264285">
                <a:moveTo>
                  <a:pt x="2306556" y="1149188"/>
                </a:moveTo>
                <a:lnTo>
                  <a:pt x="2270537" y="1138385"/>
                </a:lnTo>
                <a:lnTo>
                  <a:pt x="2198499" y="1115497"/>
                </a:lnTo>
                <a:lnTo>
                  <a:pt x="2162480" y="1104695"/>
                </a:lnTo>
                <a:lnTo>
                  <a:pt x="2336796" y="1104695"/>
                </a:lnTo>
                <a:lnTo>
                  <a:pt x="2336796" y="1119668"/>
                </a:lnTo>
                <a:lnTo>
                  <a:pt x="2332713" y="1119668"/>
                </a:lnTo>
                <a:lnTo>
                  <a:pt x="2309504" y="1126995"/>
                </a:lnTo>
                <a:lnTo>
                  <a:pt x="2285974" y="1132075"/>
                </a:lnTo>
                <a:lnTo>
                  <a:pt x="2292835" y="1135498"/>
                </a:lnTo>
                <a:lnTo>
                  <a:pt x="2299696" y="1135498"/>
                </a:lnTo>
                <a:lnTo>
                  <a:pt x="2309986" y="1138920"/>
                </a:lnTo>
                <a:lnTo>
                  <a:pt x="2309987" y="1142343"/>
                </a:lnTo>
                <a:lnTo>
                  <a:pt x="2306556" y="1145765"/>
                </a:lnTo>
                <a:lnTo>
                  <a:pt x="2306556" y="1149188"/>
                </a:lnTo>
                <a:close/>
              </a:path>
              <a:path w="2336800" h="1264285">
                <a:moveTo>
                  <a:pt x="2336796" y="1120110"/>
                </a:moveTo>
                <a:lnTo>
                  <a:pt x="2332713" y="1119668"/>
                </a:lnTo>
                <a:lnTo>
                  <a:pt x="2336796" y="1119668"/>
                </a:lnTo>
                <a:lnTo>
                  <a:pt x="2336796" y="1120110"/>
                </a:lnTo>
                <a:close/>
              </a:path>
              <a:path w="2336800" h="1264285">
                <a:moveTo>
                  <a:pt x="1738774" y="1141647"/>
                </a:moveTo>
                <a:lnTo>
                  <a:pt x="1726822" y="1138920"/>
                </a:lnTo>
                <a:lnTo>
                  <a:pt x="1711063" y="1131701"/>
                </a:lnTo>
                <a:lnTo>
                  <a:pt x="1701094" y="1129936"/>
                </a:lnTo>
                <a:lnTo>
                  <a:pt x="1779125" y="1129936"/>
                </a:lnTo>
                <a:lnTo>
                  <a:pt x="1767826" y="1135551"/>
                </a:lnTo>
                <a:lnTo>
                  <a:pt x="1752978" y="1140204"/>
                </a:lnTo>
                <a:lnTo>
                  <a:pt x="1738774" y="1141647"/>
                </a:lnTo>
                <a:close/>
              </a:path>
              <a:path w="2336800" h="1264285">
                <a:moveTo>
                  <a:pt x="1661323" y="1141808"/>
                </a:moveTo>
                <a:lnTo>
                  <a:pt x="1645350" y="1141487"/>
                </a:lnTo>
                <a:lnTo>
                  <a:pt x="1628091" y="1139883"/>
                </a:lnTo>
                <a:lnTo>
                  <a:pt x="1610189" y="1138920"/>
                </a:lnTo>
                <a:lnTo>
                  <a:pt x="1675366" y="1138920"/>
                </a:lnTo>
                <a:lnTo>
                  <a:pt x="1661323" y="1141808"/>
                </a:lnTo>
                <a:close/>
              </a:path>
              <a:path w="2336800" h="1264285">
                <a:moveTo>
                  <a:pt x="1508802" y="1160216"/>
                </a:moveTo>
                <a:lnTo>
                  <a:pt x="1457108" y="1159455"/>
                </a:lnTo>
                <a:lnTo>
                  <a:pt x="1405128" y="1156413"/>
                </a:lnTo>
                <a:lnTo>
                  <a:pt x="1353148" y="1155082"/>
                </a:lnTo>
                <a:lnTo>
                  <a:pt x="1556399" y="1155082"/>
                </a:lnTo>
                <a:lnTo>
                  <a:pt x="1508802" y="1160216"/>
                </a:lnTo>
                <a:close/>
              </a:path>
              <a:path w="2336800" h="1264285">
                <a:moveTo>
                  <a:pt x="1248391" y="1191702"/>
                </a:moveTo>
                <a:lnTo>
                  <a:pt x="1225986" y="1179990"/>
                </a:lnTo>
                <a:lnTo>
                  <a:pt x="1270581" y="1179990"/>
                </a:lnTo>
                <a:lnTo>
                  <a:pt x="1266293" y="1183841"/>
                </a:lnTo>
                <a:lnTo>
                  <a:pt x="1248391" y="1191702"/>
                </a:lnTo>
                <a:close/>
              </a:path>
              <a:path w="2336800" h="1264285">
                <a:moveTo>
                  <a:pt x="1102492" y="1214216"/>
                </a:moveTo>
                <a:lnTo>
                  <a:pt x="1090218" y="1211916"/>
                </a:lnTo>
                <a:lnTo>
                  <a:pt x="1078908" y="1208654"/>
                </a:lnTo>
                <a:lnTo>
                  <a:pt x="1165525" y="1208654"/>
                </a:lnTo>
                <a:lnTo>
                  <a:pt x="1133848" y="1214162"/>
                </a:lnTo>
                <a:lnTo>
                  <a:pt x="1102492" y="1214216"/>
                </a:lnTo>
                <a:close/>
              </a:path>
              <a:path w="2336800" h="1264285">
                <a:moveTo>
                  <a:pt x="1057897" y="1224483"/>
                </a:moveTo>
                <a:lnTo>
                  <a:pt x="1044176" y="1224483"/>
                </a:lnTo>
                <a:lnTo>
                  <a:pt x="1037315" y="1221061"/>
                </a:lnTo>
                <a:lnTo>
                  <a:pt x="1016357" y="1215767"/>
                </a:lnTo>
                <a:lnTo>
                  <a:pt x="1062797" y="1215767"/>
                </a:lnTo>
                <a:lnTo>
                  <a:pt x="1057897" y="1221061"/>
                </a:lnTo>
                <a:lnTo>
                  <a:pt x="1057897" y="1224483"/>
                </a:lnTo>
                <a:close/>
              </a:path>
              <a:path w="2336800" h="1264285">
                <a:moveTo>
                  <a:pt x="961847" y="1221061"/>
                </a:moveTo>
                <a:lnTo>
                  <a:pt x="932688" y="1216408"/>
                </a:lnTo>
                <a:lnTo>
                  <a:pt x="1007186" y="1216408"/>
                </a:lnTo>
                <a:lnTo>
                  <a:pt x="995722" y="1217211"/>
                </a:lnTo>
                <a:lnTo>
                  <a:pt x="977015" y="1220580"/>
                </a:lnTo>
                <a:lnTo>
                  <a:pt x="961847" y="1221061"/>
                </a:lnTo>
                <a:close/>
              </a:path>
              <a:path w="2336800" h="1264285">
                <a:moveTo>
                  <a:pt x="550201" y="1255286"/>
                </a:moveTo>
                <a:lnTo>
                  <a:pt x="523347" y="1254270"/>
                </a:lnTo>
                <a:lnTo>
                  <a:pt x="494886" y="1252292"/>
                </a:lnTo>
                <a:lnTo>
                  <a:pt x="465781" y="1250955"/>
                </a:lnTo>
                <a:lnTo>
                  <a:pt x="591927" y="1250955"/>
                </a:lnTo>
                <a:lnTo>
                  <a:pt x="582359" y="1251864"/>
                </a:lnTo>
                <a:lnTo>
                  <a:pt x="567084" y="1253254"/>
                </a:lnTo>
                <a:lnTo>
                  <a:pt x="550201" y="1255286"/>
                </a:lnTo>
                <a:close/>
              </a:path>
              <a:path w="2336800" h="1264285">
                <a:moveTo>
                  <a:pt x="362709" y="1263896"/>
                </a:moveTo>
                <a:lnTo>
                  <a:pt x="337517" y="1255286"/>
                </a:lnTo>
                <a:lnTo>
                  <a:pt x="330656" y="1251864"/>
                </a:lnTo>
                <a:lnTo>
                  <a:pt x="436998" y="1251864"/>
                </a:lnTo>
                <a:lnTo>
                  <a:pt x="411806" y="1256730"/>
                </a:lnTo>
                <a:lnTo>
                  <a:pt x="387257" y="1262559"/>
                </a:lnTo>
                <a:lnTo>
                  <a:pt x="362709" y="1263896"/>
                </a:lnTo>
                <a:close/>
              </a:path>
            </a:pathLst>
          </a:custGeom>
          <a:solidFill>
            <a:srgbClr val="E900ED"/>
          </a:solidFill>
        </p:spPr>
        <p:txBody>
          <a:bodyPr wrap="square" lIns="0" tIns="0" rIns="0" bIns="0" rtlCol="0"/>
          <a:lstStyle/>
          <a:p>
            <a:endParaRPr/>
          </a:p>
        </p:txBody>
      </p:sp>
      <p:sp>
        <p:nvSpPr>
          <p:cNvPr id="7" name="object 7"/>
          <p:cNvSpPr/>
          <p:nvPr/>
        </p:nvSpPr>
        <p:spPr>
          <a:xfrm>
            <a:off x="7800396" y="155622"/>
            <a:ext cx="2450465" cy="1261745"/>
          </a:xfrm>
          <a:custGeom>
            <a:avLst/>
            <a:gdLst/>
            <a:ahLst/>
            <a:cxnLst/>
            <a:rect l="l" t="t" r="r" b="b"/>
            <a:pathLst>
              <a:path w="2450465" h="1261745">
                <a:moveTo>
                  <a:pt x="2280835" y="448727"/>
                </a:moveTo>
                <a:lnTo>
                  <a:pt x="2291126" y="449262"/>
                </a:lnTo>
                <a:lnTo>
                  <a:pt x="2301417" y="451080"/>
                </a:lnTo>
                <a:lnTo>
                  <a:pt x="2311708" y="453540"/>
                </a:lnTo>
                <a:lnTo>
                  <a:pt x="2336900" y="456642"/>
                </a:lnTo>
                <a:lnTo>
                  <a:pt x="2385998" y="464128"/>
                </a:lnTo>
                <a:lnTo>
                  <a:pt x="2411190" y="467230"/>
                </a:lnTo>
                <a:lnTo>
                  <a:pt x="2422090" y="517298"/>
                </a:lnTo>
                <a:lnTo>
                  <a:pt x="2431504" y="567446"/>
                </a:lnTo>
                <a:lnTo>
                  <a:pt x="2439229" y="617755"/>
                </a:lnTo>
                <a:lnTo>
                  <a:pt x="2445065" y="668304"/>
                </a:lnTo>
                <a:lnTo>
                  <a:pt x="2448810" y="719175"/>
                </a:lnTo>
                <a:lnTo>
                  <a:pt x="2450264" y="770446"/>
                </a:lnTo>
                <a:lnTo>
                  <a:pt x="2449225" y="822199"/>
                </a:lnTo>
                <a:lnTo>
                  <a:pt x="2445493" y="874513"/>
                </a:lnTo>
                <a:lnTo>
                  <a:pt x="2164202" y="936118"/>
                </a:lnTo>
                <a:lnTo>
                  <a:pt x="2173957" y="961841"/>
                </a:lnTo>
                <a:lnTo>
                  <a:pt x="2183069" y="987884"/>
                </a:lnTo>
                <a:lnTo>
                  <a:pt x="2184463" y="1014569"/>
                </a:lnTo>
                <a:lnTo>
                  <a:pt x="2171063" y="1042217"/>
                </a:lnTo>
                <a:lnTo>
                  <a:pt x="2213514" y="1078796"/>
                </a:lnTo>
                <a:lnTo>
                  <a:pt x="2243101" y="1121791"/>
                </a:lnTo>
                <a:lnTo>
                  <a:pt x="2259824" y="1171204"/>
                </a:lnTo>
                <a:lnTo>
                  <a:pt x="2263683" y="1227034"/>
                </a:lnTo>
                <a:lnTo>
                  <a:pt x="2265291" y="1232703"/>
                </a:lnTo>
                <a:lnTo>
                  <a:pt x="2272366" y="1245324"/>
                </a:lnTo>
                <a:lnTo>
                  <a:pt x="2273974" y="1250992"/>
                </a:lnTo>
                <a:lnTo>
                  <a:pt x="2275254" y="1261250"/>
                </a:lnTo>
                <a:lnTo>
                  <a:pt x="0" y="1261250"/>
                </a:lnTo>
                <a:lnTo>
                  <a:pt x="0" y="474075"/>
                </a:lnTo>
                <a:lnTo>
                  <a:pt x="2219088" y="474075"/>
                </a:lnTo>
                <a:lnTo>
                  <a:pt x="2224716" y="454930"/>
                </a:lnTo>
                <a:lnTo>
                  <a:pt x="2236321" y="450117"/>
                </a:lnTo>
                <a:lnTo>
                  <a:pt x="2270544" y="450117"/>
                </a:lnTo>
                <a:lnTo>
                  <a:pt x="2280835" y="448727"/>
                </a:lnTo>
                <a:close/>
              </a:path>
              <a:path w="2450465" h="1261745">
                <a:moveTo>
                  <a:pt x="2126468" y="8609"/>
                </a:moveTo>
                <a:lnTo>
                  <a:pt x="2136759" y="8609"/>
                </a:lnTo>
                <a:lnTo>
                  <a:pt x="2148444" y="10642"/>
                </a:lnTo>
                <a:lnTo>
                  <a:pt x="2160772" y="12032"/>
                </a:lnTo>
                <a:lnTo>
                  <a:pt x="2170527" y="13422"/>
                </a:lnTo>
                <a:lnTo>
                  <a:pt x="2174493" y="15454"/>
                </a:lnTo>
                <a:lnTo>
                  <a:pt x="2184999" y="49359"/>
                </a:lnTo>
                <a:lnTo>
                  <a:pt x="2201936" y="81338"/>
                </a:lnTo>
                <a:lnTo>
                  <a:pt x="2211155" y="114601"/>
                </a:lnTo>
                <a:lnTo>
                  <a:pt x="2198506" y="152356"/>
                </a:lnTo>
                <a:lnTo>
                  <a:pt x="2195075" y="155779"/>
                </a:lnTo>
                <a:lnTo>
                  <a:pt x="2195075" y="169469"/>
                </a:lnTo>
                <a:lnTo>
                  <a:pt x="2202258" y="213641"/>
                </a:lnTo>
                <a:lnTo>
                  <a:pt x="2215336" y="303269"/>
                </a:lnTo>
                <a:lnTo>
                  <a:pt x="2222519" y="347441"/>
                </a:lnTo>
                <a:lnTo>
                  <a:pt x="2224770" y="373698"/>
                </a:lnTo>
                <a:lnTo>
                  <a:pt x="2219946" y="395785"/>
                </a:lnTo>
                <a:lnTo>
                  <a:pt x="2206117" y="413379"/>
                </a:lnTo>
                <a:lnTo>
                  <a:pt x="2181354" y="426160"/>
                </a:lnTo>
                <a:lnTo>
                  <a:pt x="2174708" y="429903"/>
                </a:lnTo>
                <a:lnTo>
                  <a:pt x="2169348" y="435572"/>
                </a:lnTo>
                <a:lnTo>
                  <a:pt x="2163988" y="442524"/>
                </a:lnTo>
                <a:lnTo>
                  <a:pt x="2157341" y="450117"/>
                </a:lnTo>
                <a:lnTo>
                  <a:pt x="2174708" y="457230"/>
                </a:lnTo>
                <a:lnTo>
                  <a:pt x="2190787" y="463380"/>
                </a:lnTo>
                <a:lnTo>
                  <a:pt x="2205581" y="468888"/>
                </a:lnTo>
                <a:lnTo>
                  <a:pt x="2219088" y="474075"/>
                </a:lnTo>
                <a:lnTo>
                  <a:pt x="0" y="474075"/>
                </a:lnTo>
                <a:lnTo>
                  <a:pt x="0" y="183159"/>
                </a:lnTo>
                <a:lnTo>
                  <a:pt x="582796" y="183159"/>
                </a:lnTo>
                <a:lnTo>
                  <a:pt x="595499" y="181180"/>
                </a:lnTo>
                <a:lnTo>
                  <a:pt x="607237" y="180164"/>
                </a:lnTo>
                <a:lnTo>
                  <a:pt x="617046" y="179790"/>
                </a:lnTo>
                <a:lnTo>
                  <a:pt x="623960" y="179736"/>
                </a:lnTo>
                <a:lnTo>
                  <a:pt x="636235" y="166528"/>
                </a:lnTo>
                <a:lnTo>
                  <a:pt x="647544" y="153639"/>
                </a:lnTo>
                <a:lnTo>
                  <a:pt x="658211" y="142677"/>
                </a:lnTo>
                <a:lnTo>
                  <a:pt x="668555" y="135243"/>
                </a:lnTo>
                <a:lnTo>
                  <a:pt x="671138" y="133960"/>
                </a:lnTo>
                <a:lnTo>
                  <a:pt x="749169" y="133960"/>
                </a:lnTo>
                <a:lnTo>
                  <a:pt x="759139" y="131233"/>
                </a:lnTo>
                <a:lnTo>
                  <a:pt x="774897" y="124976"/>
                </a:lnTo>
                <a:lnTo>
                  <a:pt x="840075" y="124976"/>
                </a:lnTo>
                <a:lnTo>
                  <a:pt x="890339" y="109194"/>
                </a:lnTo>
                <a:lnTo>
                  <a:pt x="893864" y="108814"/>
                </a:lnTo>
                <a:lnTo>
                  <a:pt x="1097115" y="108814"/>
                </a:lnTo>
                <a:lnTo>
                  <a:pt x="1148809" y="104441"/>
                </a:lnTo>
                <a:lnTo>
                  <a:pt x="1167354" y="94975"/>
                </a:lnTo>
                <a:lnTo>
                  <a:pt x="1179682" y="83905"/>
                </a:lnTo>
                <a:lnTo>
                  <a:pt x="1224277" y="83905"/>
                </a:lnTo>
                <a:lnTo>
                  <a:pt x="1253704" y="66525"/>
                </a:lnTo>
                <a:lnTo>
                  <a:pt x="1284738" y="55242"/>
                </a:lnTo>
                <a:lnTo>
                  <a:pt x="1371355" y="55242"/>
                </a:lnTo>
                <a:lnTo>
                  <a:pt x="1382021" y="54012"/>
                </a:lnTo>
                <a:lnTo>
                  <a:pt x="1387466" y="48129"/>
                </a:lnTo>
                <a:lnTo>
                  <a:pt x="1433906" y="48129"/>
                </a:lnTo>
                <a:lnTo>
                  <a:pt x="1443078" y="47487"/>
                </a:lnTo>
                <a:lnTo>
                  <a:pt x="1517575" y="47487"/>
                </a:lnTo>
                <a:lnTo>
                  <a:pt x="1544160" y="44118"/>
                </a:lnTo>
                <a:lnTo>
                  <a:pt x="1569460" y="37541"/>
                </a:lnTo>
                <a:lnTo>
                  <a:pt x="1594759" y="32567"/>
                </a:lnTo>
                <a:lnTo>
                  <a:pt x="1648841" y="28931"/>
                </a:lnTo>
                <a:lnTo>
                  <a:pt x="1758291" y="19091"/>
                </a:lnTo>
                <a:lnTo>
                  <a:pt x="1814303" y="15454"/>
                </a:lnTo>
                <a:lnTo>
                  <a:pt x="1838316" y="15454"/>
                </a:lnTo>
                <a:lnTo>
                  <a:pt x="1853271" y="13422"/>
                </a:lnTo>
                <a:lnTo>
                  <a:pt x="1858336" y="12941"/>
                </a:lnTo>
                <a:lnTo>
                  <a:pt x="1984482" y="12941"/>
                </a:lnTo>
                <a:lnTo>
                  <a:pt x="2013265" y="12032"/>
                </a:lnTo>
                <a:lnTo>
                  <a:pt x="2119607" y="12032"/>
                </a:lnTo>
                <a:lnTo>
                  <a:pt x="2126468" y="8609"/>
                </a:lnTo>
                <a:close/>
              </a:path>
              <a:path w="2450465" h="1261745">
                <a:moveTo>
                  <a:pt x="2238384" y="449262"/>
                </a:moveTo>
                <a:lnTo>
                  <a:pt x="2255268" y="450010"/>
                </a:lnTo>
                <a:lnTo>
                  <a:pt x="2270544" y="450117"/>
                </a:lnTo>
                <a:lnTo>
                  <a:pt x="2236321" y="450117"/>
                </a:lnTo>
                <a:lnTo>
                  <a:pt x="2238384" y="449262"/>
                </a:lnTo>
                <a:close/>
              </a:path>
              <a:path w="2450465" h="1261745">
                <a:moveTo>
                  <a:pt x="284353" y="131821"/>
                </a:moveTo>
                <a:lnTo>
                  <a:pt x="630821" y="131821"/>
                </a:lnTo>
                <a:lnTo>
                  <a:pt x="618493" y="146099"/>
                </a:lnTo>
                <a:lnTo>
                  <a:pt x="606809" y="158773"/>
                </a:lnTo>
                <a:lnTo>
                  <a:pt x="595124" y="170806"/>
                </a:lnTo>
                <a:lnTo>
                  <a:pt x="582796" y="183159"/>
                </a:lnTo>
                <a:lnTo>
                  <a:pt x="0" y="183159"/>
                </a:lnTo>
                <a:lnTo>
                  <a:pt x="0" y="159201"/>
                </a:lnTo>
                <a:lnTo>
                  <a:pt x="287783" y="159201"/>
                </a:lnTo>
                <a:lnTo>
                  <a:pt x="287729" y="157811"/>
                </a:lnTo>
                <a:lnTo>
                  <a:pt x="287354" y="153212"/>
                </a:lnTo>
                <a:lnTo>
                  <a:pt x="286336" y="144762"/>
                </a:lnTo>
                <a:lnTo>
                  <a:pt x="284353" y="131821"/>
                </a:lnTo>
                <a:close/>
              </a:path>
              <a:path w="2450465" h="1261745">
                <a:moveTo>
                  <a:pt x="143707" y="114708"/>
                </a:moveTo>
                <a:lnTo>
                  <a:pt x="179726" y="125510"/>
                </a:lnTo>
                <a:lnTo>
                  <a:pt x="251764" y="148399"/>
                </a:lnTo>
                <a:lnTo>
                  <a:pt x="287783" y="159201"/>
                </a:lnTo>
                <a:lnTo>
                  <a:pt x="0" y="159201"/>
                </a:lnTo>
                <a:lnTo>
                  <a:pt x="0" y="144227"/>
                </a:lnTo>
                <a:lnTo>
                  <a:pt x="117550" y="144227"/>
                </a:lnTo>
                <a:lnTo>
                  <a:pt x="140759" y="136901"/>
                </a:lnTo>
                <a:lnTo>
                  <a:pt x="164289" y="131821"/>
                </a:lnTo>
                <a:lnTo>
                  <a:pt x="157428" y="128398"/>
                </a:lnTo>
                <a:lnTo>
                  <a:pt x="150568" y="128398"/>
                </a:lnTo>
                <a:lnTo>
                  <a:pt x="140277" y="124976"/>
                </a:lnTo>
                <a:lnTo>
                  <a:pt x="140277" y="121553"/>
                </a:lnTo>
                <a:lnTo>
                  <a:pt x="143707" y="118131"/>
                </a:lnTo>
                <a:lnTo>
                  <a:pt x="143707" y="114708"/>
                </a:lnTo>
                <a:close/>
              </a:path>
              <a:path w="2450465" h="1261745">
                <a:moveTo>
                  <a:pt x="78530" y="118131"/>
                </a:moveTo>
                <a:lnTo>
                  <a:pt x="96271" y="141928"/>
                </a:lnTo>
                <a:lnTo>
                  <a:pt x="117550" y="144227"/>
                </a:lnTo>
                <a:lnTo>
                  <a:pt x="0" y="144227"/>
                </a:lnTo>
                <a:lnTo>
                  <a:pt x="0" y="143678"/>
                </a:lnTo>
                <a:lnTo>
                  <a:pt x="27556" y="137650"/>
                </a:lnTo>
                <a:lnTo>
                  <a:pt x="57947" y="124976"/>
                </a:lnTo>
                <a:lnTo>
                  <a:pt x="64808" y="121553"/>
                </a:lnTo>
                <a:lnTo>
                  <a:pt x="71669" y="121553"/>
                </a:lnTo>
                <a:lnTo>
                  <a:pt x="78530" y="118131"/>
                </a:lnTo>
                <a:close/>
              </a:path>
              <a:path w="2450465" h="1261745">
                <a:moveTo>
                  <a:pt x="711489" y="122248"/>
                </a:moveTo>
                <a:lnTo>
                  <a:pt x="723441" y="124976"/>
                </a:lnTo>
                <a:lnTo>
                  <a:pt x="739200" y="132195"/>
                </a:lnTo>
                <a:lnTo>
                  <a:pt x="749169" y="133960"/>
                </a:lnTo>
                <a:lnTo>
                  <a:pt x="671138" y="133960"/>
                </a:lnTo>
                <a:lnTo>
                  <a:pt x="682438" y="128345"/>
                </a:lnTo>
                <a:lnTo>
                  <a:pt x="697285" y="123692"/>
                </a:lnTo>
                <a:lnTo>
                  <a:pt x="711489" y="122248"/>
                </a:lnTo>
                <a:close/>
              </a:path>
              <a:path w="2450465" h="1261745">
                <a:moveTo>
                  <a:pt x="788940" y="122088"/>
                </a:moveTo>
                <a:lnTo>
                  <a:pt x="804913" y="122409"/>
                </a:lnTo>
                <a:lnTo>
                  <a:pt x="822172" y="124013"/>
                </a:lnTo>
                <a:lnTo>
                  <a:pt x="840075" y="124976"/>
                </a:lnTo>
                <a:lnTo>
                  <a:pt x="774897" y="124976"/>
                </a:lnTo>
                <a:lnTo>
                  <a:pt x="788940" y="122088"/>
                </a:lnTo>
                <a:close/>
              </a:path>
              <a:path w="2450465" h="1261745">
                <a:moveTo>
                  <a:pt x="941461" y="103680"/>
                </a:moveTo>
                <a:lnTo>
                  <a:pt x="993156" y="104441"/>
                </a:lnTo>
                <a:lnTo>
                  <a:pt x="1045135" y="107483"/>
                </a:lnTo>
                <a:lnTo>
                  <a:pt x="1097115" y="108814"/>
                </a:lnTo>
                <a:lnTo>
                  <a:pt x="893864" y="108814"/>
                </a:lnTo>
                <a:lnTo>
                  <a:pt x="941461" y="103680"/>
                </a:lnTo>
                <a:close/>
              </a:path>
              <a:path w="2450465" h="1261745">
                <a:moveTo>
                  <a:pt x="1201873" y="72194"/>
                </a:moveTo>
                <a:lnTo>
                  <a:pt x="1224277" y="83905"/>
                </a:lnTo>
                <a:lnTo>
                  <a:pt x="1179682" y="83905"/>
                </a:lnTo>
                <a:lnTo>
                  <a:pt x="1183970" y="80055"/>
                </a:lnTo>
                <a:lnTo>
                  <a:pt x="1201873" y="72194"/>
                </a:lnTo>
                <a:close/>
              </a:path>
              <a:path w="2450465" h="1261745">
                <a:moveTo>
                  <a:pt x="1347771" y="49680"/>
                </a:moveTo>
                <a:lnTo>
                  <a:pt x="1360045" y="51979"/>
                </a:lnTo>
                <a:lnTo>
                  <a:pt x="1371355" y="55242"/>
                </a:lnTo>
                <a:lnTo>
                  <a:pt x="1284738" y="55242"/>
                </a:lnTo>
                <a:lnTo>
                  <a:pt x="1316415" y="49733"/>
                </a:lnTo>
                <a:lnTo>
                  <a:pt x="1347771" y="49680"/>
                </a:lnTo>
                <a:close/>
              </a:path>
              <a:path w="2450465" h="1261745">
                <a:moveTo>
                  <a:pt x="1392366" y="39412"/>
                </a:moveTo>
                <a:lnTo>
                  <a:pt x="1406088" y="39412"/>
                </a:lnTo>
                <a:lnTo>
                  <a:pt x="1412948" y="42835"/>
                </a:lnTo>
                <a:lnTo>
                  <a:pt x="1433906" y="48129"/>
                </a:lnTo>
                <a:lnTo>
                  <a:pt x="1387466" y="48129"/>
                </a:lnTo>
                <a:lnTo>
                  <a:pt x="1392366" y="42835"/>
                </a:lnTo>
                <a:lnTo>
                  <a:pt x="1392366" y="39412"/>
                </a:lnTo>
                <a:close/>
              </a:path>
              <a:path w="2450465" h="1261745">
                <a:moveTo>
                  <a:pt x="1488417" y="42835"/>
                </a:moveTo>
                <a:lnTo>
                  <a:pt x="1517575" y="47487"/>
                </a:lnTo>
                <a:lnTo>
                  <a:pt x="1443078" y="47487"/>
                </a:lnTo>
                <a:lnTo>
                  <a:pt x="1454542" y="46685"/>
                </a:lnTo>
                <a:lnTo>
                  <a:pt x="1473248" y="43316"/>
                </a:lnTo>
                <a:lnTo>
                  <a:pt x="1488417" y="42835"/>
                </a:lnTo>
                <a:close/>
              </a:path>
              <a:path w="2450465" h="1261745">
                <a:moveTo>
                  <a:pt x="1900063" y="8609"/>
                </a:moveTo>
                <a:lnTo>
                  <a:pt x="1926916" y="9625"/>
                </a:lnTo>
                <a:lnTo>
                  <a:pt x="1955377" y="11604"/>
                </a:lnTo>
                <a:lnTo>
                  <a:pt x="1984482" y="12941"/>
                </a:lnTo>
                <a:lnTo>
                  <a:pt x="1858336" y="12941"/>
                </a:lnTo>
                <a:lnTo>
                  <a:pt x="1867904" y="12032"/>
                </a:lnTo>
                <a:lnTo>
                  <a:pt x="1883179" y="10641"/>
                </a:lnTo>
                <a:lnTo>
                  <a:pt x="1900063" y="8609"/>
                </a:lnTo>
                <a:close/>
              </a:path>
              <a:path w="2450465" h="1261745">
                <a:moveTo>
                  <a:pt x="2087554" y="0"/>
                </a:moveTo>
                <a:lnTo>
                  <a:pt x="2112746" y="8609"/>
                </a:lnTo>
                <a:lnTo>
                  <a:pt x="2119607" y="12032"/>
                </a:lnTo>
                <a:lnTo>
                  <a:pt x="2013265" y="12032"/>
                </a:lnTo>
                <a:lnTo>
                  <a:pt x="2038457" y="7165"/>
                </a:lnTo>
                <a:lnTo>
                  <a:pt x="2063006" y="1336"/>
                </a:lnTo>
                <a:lnTo>
                  <a:pt x="2087554" y="0"/>
                </a:lnTo>
                <a:close/>
              </a:path>
            </a:pathLst>
          </a:custGeom>
          <a:solidFill>
            <a:srgbClr val="E900ED"/>
          </a:solidFill>
        </p:spPr>
        <p:txBody>
          <a:bodyPr wrap="square" lIns="0" tIns="0" rIns="0" bIns="0" rtlCol="0"/>
          <a:lstStyle/>
          <a:p>
            <a:endParaRPr/>
          </a:p>
        </p:txBody>
      </p:sp>
      <p:sp>
        <p:nvSpPr>
          <p:cNvPr id="8" name="Rectángulo 7"/>
          <p:cNvSpPr/>
          <p:nvPr/>
        </p:nvSpPr>
        <p:spPr>
          <a:xfrm>
            <a:off x="381000" y="786494"/>
            <a:ext cx="7086600" cy="7674280"/>
          </a:xfrm>
          <a:prstGeom prst="rect">
            <a:avLst/>
          </a:prstGeom>
        </p:spPr>
        <p:txBody>
          <a:bodyPr wrap="square">
            <a:spAutoFit/>
          </a:bodyPr>
          <a:lstStyle/>
          <a:p>
            <a:pPr algn="just">
              <a:lnSpc>
                <a:spcPct val="107000"/>
              </a:lnSpc>
              <a:spcAft>
                <a:spcPts val="800"/>
              </a:spcAft>
            </a:pPr>
            <a:r>
              <a:rPr lang="es-CL" sz="4800" b="1" dirty="0" smtClean="0">
                <a:latin typeface="Calibri" panose="020F0502020204030204" pitchFamily="34" charset="0"/>
                <a:ea typeface="Calibri" panose="020F0502020204030204" pitchFamily="34" charset="0"/>
                <a:cs typeface="Times New Roman" panose="02020603050405020304" pitchFamily="18" charset="0"/>
              </a:rPr>
              <a:t>MANO EN LA BARBILLA</a:t>
            </a:r>
            <a:r>
              <a:rPr lang="es-CL" sz="4000" b="1" dirty="0" smtClean="0">
                <a:latin typeface="Calibri" panose="020F0502020204030204" pitchFamily="34" charset="0"/>
                <a:ea typeface="Calibri" panose="020F0502020204030204" pitchFamily="34" charset="0"/>
                <a:cs typeface="Times New Roman" panose="02020603050405020304" pitchFamily="18" charset="0"/>
              </a:rPr>
              <a:t>.</a:t>
            </a:r>
            <a:r>
              <a:rPr lang="es-CL" sz="4000" dirty="0" smtClean="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s-CL"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40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Normalmente indica que se está tomando una decisión, en estos momentos es momento de estar callados. Si tras estar meditando la persona se echa hacia atrás indica que no va a haber acuerdo, por lo que tendremos que volver a recalcar los puntos clave.</a:t>
            </a:r>
            <a:endParaRPr lang="es-CL" sz="40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4"/>
          <a:stretch>
            <a:fillRect/>
          </a:stretch>
        </p:blipFill>
        <p:spPr>
          <a:xfrm>
            <a:off x="8376631" y="342899"/>
            <a:ext cx="9448800" cy="8991601"/>
          </a:xfrm>
          <a:prstGeom prst="rect">
            <a:avLst/>
          </a:prstGeom>
        </p:spPr>
      </p:pic>
    </p:spTree>
    <p:extLst>
      <p:ext uri="{BB962C8B-B14F-4D97-AF65-F5344CB8AC3E}">
        <p14:creationId xmlns:p14="http://schemas.microsoft.com/office/powerpoint/2010/main" val="62243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14630400" y="1028700"/>
            <a:ext cx="3352800" cy="8229600"/>
            <a:chOff x="10082917" y="1028700"/>
            <a:chExt cx="7172325" cy="8229600"/>
          </a:xfrm>
        </p:grpSpPr>
        <p:sp>
          <p:nvSpPr>
            <p:cNvPr id="5" name="object 5"/>
            <p:cNvSpPr/>
            <p:nvPr/>
          </p:nvSpPr>
          <p:spPr>
            <a:xfrm>
              <a:off x="10082917" y="1028700"/>
              <a:ext cx="7172325" cy="8229600"/>
            </a:xfrm>
            <a:custGeom>
              <a:avLst/>
              <a:gdLst/>
              <a:ahLst/>
              <a:cxnLst/>
              <a:rect l="l" t="t" r="r" b="b"/>
              <a:pathLst>
                <a:path w="7172325" h="8229600">
                  <a:moveTo>
                    <a:pt x="7172324" y="8229599"/>
                  </a:moveTo>
                  <a:lnTo>
                    <a:pt x="0" y="8229599"/>
                  </a:lnTo>
                  <a:lnTo>
                    <a:pt x="0" y="0"/>
                  </a:lnTo>
                  <a:lnTo>
                    <a:pt x="7172324" y="0"/>
                  </a:lnTo>
                  <a:lnTo>
                    <a:pt x="7172324" y="8229599"/>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10343742" y="1401312"/>
              <a:ext cx="6657974" cy="3543299"/>
            </a:xfrm>
            <a:prstGeom prst="rect">
              <a:avLst/>
            </a:prstGeom>
          </p:spPr>
        </p:pic>
        <p:pic>
          <p:nvPicPr>
            <p:cNvPr id="7" name="object 7"/>
            <p:cNvPicPr/>
            <p:nvPr/>
          </p:nvPicPr>
          <p:blipFill>
            <a:blip r:embed="rId3" cstate="print"/>
            <a:stretch>
              <a:fillRect/>
            </a:stretch>
          </p:blipFill>
          <p:spPr>
            <a:xfrm>
              <a:off x="10343742" y="5341500"/>
              <a:ext cx="6657974" cy="3543299"/>
            </a:xfrm>
            <a:prstGeom prst="rect">
              <a:avLst/>
            </a:prstGeom>
          </p:spPr>
        </p:pic>
      </p:grpSp>
      <p:pic>
        <p:nvPicPr>
          <p:cNvPr id="8" name="object 8"/>
          <p:cNvPicPr/>
          <p:nvPr/>
        </p:nvPicPr>
        <p:blipFill>
          <a:blip r:embed="rId4" cstate="print"/>
          <a:stretch>
            <a:fillRect/>
          </a:stretch>
        </p:blipFill>
        <p:spPr>
          <a:xfrm>
            <a:off x="0" y="0"/>
            <a:ext cx="5700179" cy="3801882"/>
          </a:xfrm>
          <a:prstGeom prst="rect">
            <a:avLst/>
          </a:prstGeom>
        </p:spPr>
      </p:pic>
      <p:sp>
        <p:nvSpPr>
          <p:cNvPr id="3" name="Rectángulo 2"/>
          <p:cNvSpPr/>
          <p:nvPr/>
        </p:nvSpPr>
        <p:spPr>
          <a:xfrm>
            <a:off x="2286000" y="1454652"/>
            <a:ext cx="11687684" cy="4055662"/>
          </a:xfrm>
          <a:prstGeom prst="rect">
            <a:avLst/>
          </a:prstGeom>
        </p:spPr>
        <p:txBody>
          <a:bodyPr wrap="square">
            <a:spAutoFit/>
          </a:bodyPr>
          <a:lstStyle/>
          <a:p>
            <a:pPr>
              <a:lnSpc>
                <a:spcPct val="107000"/>
              </a:lnSpc>
              <a:spcAft>
                <a:spcPts val="800"/>
              </a:spcAft>
            </a:pPr>
            <a:r>
              <a:rPr lang="es-CL"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CL"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CL" sz="4400" b="1" dirty="0" smtClean="0">
                <a:latin typeface="Calibri" panose="020F0502020204030204" pitchFamily="34" charset="0"/>
                <a:ea typeface="Calibri" panose="020F0502020204030204" pitchFamily="34" charset="0"/>
                <a:cs typeface="Times New Roman" panose="02020603050405020304" pitchFamily="18" charset="0"/>
              </a:rPr>
              <a:t>MANOS POR DETRÁS</a:t>
            </a:r>
            <a:endParaRPr lang="es-CL" sz="4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CL" sz="3200" dirty="0" smtClean="0">
                <a:latin typeface="Calibri" panose="020F0502020204030204" pitchFamily="34" charset="0"/>
                <a:ea typeface="Calibri" panose="020F0502020204030204" pitchFamily="34" charset="0"/>
                <a:cs typeface="Times New Roman" panose="02020603050405020304" pitchFamily="18" charset="0"/>
              </a:rPr>
              <a:t>  Si se cogen la mano por detrás, significa seguridad y superioridad.</a:t>
            </a:r>
          </a:p>
          <a:p>
            <a:pPr>
              <a:lnSpc>
                <a:spcPct val="107000"/>
              </a:lnSpc>
              <a:spcAft>
                <a:spcPts val="800"/>
              </a:spcAft>
            </a:pPr>
            <a:r>
              <a:rPr lang="es-CL" sz="3200" dirty="0" smtClean="0">
                <a:latin typeface="Calibri" panose="020F0502020204030204" pitchFamily="34" charset="0"/>
                <a:ea typeface="Calibri" panose="020F0502020204030204" pitchFamily="34" charset="0"/>
                <a:cs typeface="Times New Roman" panose="02020603050405020304" pitchFamily="18" charset="0"/>
              </a:rPr>
              <a:t>-</a:t>
            </a:r>
            <a:r>
              <a:rPr lang="es-CL" sz="3200" dirty="0">
                <a:latin typeface="Calibri" panose="020F0502020204030204" pitchFamily="34" charset="0"/>
                <a:ea typeface="Calibri" panose="020F0502020204030204" pitchFamily="34" charset="0"/>
                <a:cs typeface="Times New Roman" panose="02020603050405020304" pitchFamily="18" charset="0"/>
              </a:rPr>
              <a:t>         Si se coge la muñeca de la otra mano, indica frustración, e intento de autocontrol. Cuanto más arriba se coja la otra mano, implica que se está auto controlando más.</a:t>
            </a:r>
          </a:p>
          <a:p>
            <a:pPr>
              <a:lnSpc>
                <a:spcPct val="107000"/>
              </a:lnSpc>
              <a:spcAft>
                <a:spcPts val="800"/>
              </a:spcAft>
            </a:pPr>
            <a:r>
              <a:rPr lang="es-CL"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0" name="Imagen 9"/>
          <p:cNvPicPr>
            <a:picLocks noChangeAspect="1"/>
          </p:cNvPicPr>
          <p:nvPr/>
        </p:nvPicPr>
        <p:blipFill>
          <a:blip r:embed="rId5"/>
          <a:stretch>
            <a:fillRect/>
          </a:stretch>
        </p:blipFill>
        <p:spPr>
          <a:xfrm>
            <a:off x="1371600" y="5981700"/>
            <a:ext cx="11582400" cy="3554309"/>
          </a:xfrm>
          <a:prstGeom prst="rect">
            <a:avLst/>
          </a:prstGeom>
        </p:spPr>
      </p:pic>
    </p:spTree>
    <p:extLst>
      <p:ext uri="{BB962C8B-B14F-4D97-AF65-F5344CB8AC3E}">
        <p14:creationId xmlns:p14="http://schemas.microsoft.com/office/powerpoint/2010/main" val="27628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21340"/>
          </a:solidFill>
        </p:spPr>
        <p:txBody>
          <a:bodyPr wrap="square" lIns="0" tIns="0" rIns="0" bIns="0" rtlCol="0"/>
          <a:lstStyle/>
          <a:p>
            <a:endParaRPr/>
          </a:p>
        </p:txBody>
      </p:sp>
      <p:grpSp>
        <p:nvGrpSpPr>
          <p:cNvPr id="6" name="object 6"/>
          <p:cNvGrpSpPr/>
          <p:nvPr/>
        </p:nvGrpSpPr>
        <p:grpSpPr>
          <a:xfrm>
            <a:off x="14059248" y="7956232"/>
            <a:ext cx="4229100" cy="2331085"/>
            <a:chOff x="14059248" y="7956232"/>
            <a:chExt cx="4229100" cy="2331085"/>
          </a:xfrm>
        </p:grpSpPr>
        <p:sp>
          <p:nvSpPr>
            <p:cNvPr id="7" name="object 7"/>
            <p:cNvSpPr/>
            <p:nvPr/>
          </p:nvSpPr>
          <p:spPr>
            <a:xfrm>
              <a:off x="14059248" y="7956232"/>
              <a:ext cx="4229100" cy="2331085"/>
            </a:xfrm>
            <a:custGeom>
              <a:avLst/>
              <a:gdLst/>
              <a:ahLst/>
              <a:cxnLst/>
              <a:rect l="l" t="t" r="r" b="b"/>
              <a:pathLst>
                <a:path w="4229100" h="2331084">
                  <a:moveTo>
                    <a:pt x="4163832" y="1835557"/>
                  </a:moveTo>
                  <a:lnTo>
                    <a:pt x="4201032" y="1805172"/>
                  </a:lnTo>
                  <a:lnTo>
                    <a:pt x="4228751" y="1788775"/>
                  </a:lnTo>
                  <a:lnTo>
                    <a:pt x="4228751" y="2330767"/>
                  </a:lnTo>
                  <a:lnTo>
                    <a:pt x="3671165" y="2330767"/>
                  </a:lnTo>
                  <a:lnTo>
                    <a:pt x="4106584" y="1895347"/>
                  </a:lnTo>
                  <a:lnTo>
                    <a:pt x="4130288" y="1871563"/>
                  </a:lnTo>
                  <a:lnTo>
                    <a:pt x="4163832" y="1835557"/>
                  </a:lnTo>
                  <a:close/>
                </a:path>
                <a:path w="4229100" h="2331084">
                  <a:moveTo>
                    <a:pt x="3581960" y="2330767"/>
                  </a:moveTo>
                  <a:lnTo>
                    <a:pt x="4018790" y="1893936"/>
                  </a:lnTo>
                  <a:lnTo>
                    <a:pt x="4011088" y="1902603"/>
                  </a:lnTo>
                  <a:lnTo>
                    <a:pt x="4003979" y="1911716"/>
                  </a:lnTo>
                  <a:lnTo>
                    <a:pt x="3997539" y="1921199"/>
                  </a:lnTo>
                  <a:lnTo>
                    <a:pt x="3994572" y="1926145"/>
                  </a:lnTo>
                  <a:lnTo>
                    <a:pt x="3997542" y="1936631"/>
                  </a:lnTo>
                  <a:lnTo>
                    <a:pt x="4001104" y="1942963"/>
                  </a:lnTo>
                  <a:lnTo>
                    <a:pt x="4005260" y="1950680"/>
                  </a:lnTo>
                  <a:lnTo>
                    <a:pt x="4013966" y="1950286"/>
                  </a:lnTo>
                  <a:lnTo>
                    <a:pt x="4021483" y="1946331"/>
                  </a:lnTo>
                  <a:lnTo>
                    <a:pt x="4051087" y="1931117"/>
                  </a:lnTo>
                  <a:lnTo>
                    <a:pt x="4079819" y="1914661"/>
                  </a:lnTo>
                  <a:lnTo>
                    <a:pt x="4106584" y="1895347"/>
                  </a:lnTo>
                  <a:lnTo>
                    <a:pt x="3671165" y="2330767"/>
                  </a:lnTo>
                  <a:lnTo>
                    <a:pt x="3581960" y="2330767"/>
                  </a:lnTo>
                  <a:close/>
                </a:path>
                <a:path w="4229100" h="2331084">
                  <a:moveTo>
                    <a:pt x="1980715" y="2330767"/>
                  </a:moveTo>
                  <a:lnTo>
                    <a:pt x="3599629" y="711852"/>
                  </a:lnTo>
                  <a:lnTo>
                    <a:pt x="3634339" y="723028"/>
                  </a:lnTo>
                  <a:lnTo>
                    <a:pt x="3664651" y="723612"/>
                  </a:lnTo>
                  <a:lnTo>
                    <a:pt x="3692031" y="716739"/>
                  </a:lnTo>
                  <a:lnTo>
                    <a:pt x="3717944" y="705543"/>
                  </a:lnTo>
                  <a:lnTo>
                    <a:pt x="3762434" y="685363"/>
                  </a:lnTo>
                  <a:lnTo>
                    <a:pt x="3807418" y="666506"/>
                  </a:lnTo>
                  <a:lnTo>
                    <a:pt x="3852816" y="648758"/>
                  </a:lnTo>
                  <a:lnTo>
                    <a:pt x="3898545" y="631902"/>
                  </a:lnTo>
                  <a:lnTo>
                    <a:pt x="3944524" y="615723"/>
                  </a:lnTo>
                  <a:lnTo>
                    <a:pt x="4083154" y="569094"/>
                  </a:lnTo>
                  <a:lnTo>
                    <a:pt x="4156059" y="555060"/>
                  </a:lnTo>
                  <a:lnTo>
                    <a:pt x="4192662" y="553978"/>
                  </a:lnTo>
                  <a:lnTo>
                    <a:pt x="4228751" y="555243"/>
                  </a:lnTo>
                  <a:lnTo>
                    <a:pt x="4228751" y="1702597"/>
                  </a:lnTo>
                  <a:lnTo>
                    <a:pt x="4027012" y="1885789"/>
                  </a:lnTo>
                  <a:lnTo>
                    <a:pt x="3581960" y="2330767"/>
                  </a:lnTo>
                  <a:lnTo>
                    <a:pt x="1980715" y="2330767"/>
                  </a:lnTo>
                  <a:close/>
                </a:path>
                <a:path w="4229100" h="2331084">
                  <a:moveTo>
                    <a:pt x="3147459" y="294498"/>
                  </a:moveTo>
                  <a:lnTo>
                    <a:pt x="3174001" y="271456"/>
                  </a:lnTo>
                  <a:lnTo>
                    <a:pt x="3202974" y="253033"/>
                  </a:lnTo>
                  <a:lnTo>
                    <a:pt x="3234062" y="237838"/>
                  </a:lnTo>
                  <a:lnTo>
                    <a:pt x="3266949" y="224480"/>
                  </a:lnTo>
                  <a:lnTo>
                    <a:pt x="3316825" y="203026"/>
                  </a:lnTo>
                  <a:lnTo>
                    <a:pt x="3365644" y="178622"/>
                  </a:lnTo>
                  <a:lnTo>
                    <a:pt x="3462409" y="127569"/>
                  </a:lnTo>
                  <a:lnTo>
                    <a:pt x="3556631" y="80030"/>
                  </a:lnTo>
                  <a:lnTo>
                    <a:pt x="3604336" y="57423"/>
                  </a:lnTo>
                  <a:lnTo>
                    <a:pt x="3652982" y="36517"/>
                  </a:lnTo>
                  <a:lnTo>
                    <a:pt x="3702977" y="18004"/>
                  </a:lnTo>
                  <a:lnTo>
                    <a:pt x="3754577" y="4650"/>
                  </a:lnTo>
                  <a:lnTo>
                    <a:pt x="3803587" y="0"/>
                  </a:lnTo>
                  <a:lnTo>
                    <a:pt x="3850297" y="3527"/>
                  </a:lnTo>
                  <a:lnTo>
                    <a:pt x="3894998" y="14706"/>
                  </a:lnTo>
                  <a:lnTo>
                    <a:pt x="3937979" y="33011"/>
                  </a:lnTo>
                  <a:lnTo>
                    <a:pt x="3979533" y="57916"/>
                  </a:lnTo>
                  <a:lnTo>
                    <a:pt x="4019949" y="88895"/>
                  </a:lnTo>
                  <a:lnTo>
                    <a:pt x="4054901" y="120174"/>
                  </a:lnTo>
                  <a:lnTo>
                    <a:pt x="4066452" y="130650"/>
                  </a:lnTo>
                  <a:lnTo>
                    <a:pt x="4082521" y="143819"/>
                  </a:lnTo>
                  <a:lnTo>
                    <a:pt x="4099275" y="152445"/>
                  </a:lnTo>
                  <a:lnTo>
                    <a:pt x="4118513" y="154727"/>
                  </a:lnTo>
                  <a:lnTo>
                    <a:pt x="4142035" y="148866"/>
                  </a:lnTo>
                  <a:lnTo>
                    <a:pt x="4173189" y="143184"/>
                  </a:lnTo>
                  <a:lnTo>
                    <a:pt x="4194219" y="153229"/>
                  </a:lnTo>
                  <a:lnTo>
                    <a:pt x="4203751" y="176478"/>
                  </a:lnTo>
                  <a:lnTo>
                    <a:pt x="4200413" y="210409"/>
                  </a:lnTo>
                  <a:lnTo>
                    <a:pt x="4171142" y="269760"/>
                  </a:lnTo>
                  <a:lnTo>
                    <a:pt x="4125843" y="317829"/>
                  </a:lnTo>
                  <a:lnTo>
                    <a:pt x="4087245" y="351012"/>
                  </a:lnTo>
                  <a:lnTo>
                    <a:pt x="4047697" y="382939"/>
                  </a:lnTo>
                  <a:lnTo>
                    <a:pt x="4007397" y="413873"/>
                  </a:lnTo>
                  <a:lnTo>
                    <a:pt x="3966546" y="444079"/>
                  </a:lnTo>
                  <a:lnTo>
                    <a:pt x="3801609" y="562907"/>
                  </a:lnTo>
                  <a:lnTo>
                    <a:pt x="3599629" y="711852"/>
                  </a:lnTo>
                  <a:lnTo>
                    <a:pt x="1980715" y="2330767"/>
                  </a:lnTo>
                  <a:lnTo>
                    <a:pt x="1111512" y="2330767"/>
                  </a:lnTo>
                  <a:lnTo>
                    <a:pt x="3139074" y="303205"/>
                  </a:lnTo>
                  <a:lnTo>
                    <a:pt x="3147459" y="294498"/>
                  </a:lnTo>
                  <a:close/>
                </a:path>
                <a:path w="4229100" h="2331084">
                  <a:moveTo>
                    <a:pt x="0" y="2330767"/>
                  </a:moveTo>
                  <a:lnTo>
                    <a:pt x="91514" y="2243193"/>
                  </a:lnTo>
                  <a:lnTo>
                    <a:pt x="203764" y="2139117"/>
                  </a:lnTo>
                  <a:lnTo>
                    <a:pt x="281792" y="2069113"/>
                  </a:lnTo>
                  <a:lnTo>
                    <a:pt x="360783" y="2000347"/>
                  </a:lnTo>
                  <a:lnTo>
                    <a:pt x="480687" y="1899001"/>
                  </a:lnTo>
                  <a:lnTo>
                    <a:pt x="803693" y="1634647"/>
                  </a:lnTo>
                  <a:lnTo>
                    <a:pt x="883787" y="1571410"/>
                  </a:lnTo>
                  <a:lnTo>
                    <a:pt x="964728" y="1509362"/>
                  </a:lnTo>
                  <a:lnTo>
                    <a:pt x="1087531" y="1418245"/>
                  </a:lnTo>
                  <a:lnTo>
                    <a:pt x="1211729" y="1329098"/>
                  </a:lnTo>
                  <a:lnTo>
                    <a:pt x="1455540" y="1159389"/>
                  </a:lnTo>
                  <a:lnTo>
                    <a:pt x="1496101" y="1132398"/>
                  </a:lnTo>
                  <a:lnTo>
                    <a:pt x="1536958" y="1106052"/>
                  </a:lnTo>
                  <a:lnTo>
                    <a:pt x="1578169" y="1080513"/>
                  </a:lnTo>
                  <a:lnTo>
                    <a:pt x="1619787" y="1055943"/>
                  </a:lnTo>
                  <a:lnTo>
                    <a:pt x="1663926" y="1030863"/>
                  </a:lnTo>
                  <a:lnTo>
                    <a:pt x="1753334" y="981766"/>
                  </a:lnTo>
                  <a:lnTo>
                    <a:pt x="1843836" y="934040"/>
                  </a:lnTo>
                  <a:lnTo>
                    <a:pt x="1934934" y="887630"/>
                  </a:lnTo>
                  <a:lnTo>
                    <a:pt x="1982445" y="866168"/>
                  </a:lnTo>
                  <a:lnTo>
                    <a:pt x="2079328" y="828182"/>
                  </a:lnTo>
                  <a:lnTo>
                    <a:pt x="2126497" y="807290"/>
                  </a:lnTo>
                  <a:lnTo>
                    <a:pt x="2171348" y="782219"/>
                  </a:lnTo>
                  <a:lnTo>
                    <a:pt x="2212362" y="758735"/>
                  </a:lnTo>
                  <a:lnTo>
                    <a:pt x="2254824" y="738719"/>
                  </a:lnTo>
                  <a:lnTo>
                    <a:pt x="2298169" y="720770"/>
                  </a:lnTo>
                  <a:lnTo>
                    <a:pt x="2341832" y="703486"/>
                  </a:lnTo>
                  <a:lnTo>
                    <a:pt x="2385250" y="685464"/>
                  </a:lnTo>
                  <a:lnTo>
                    <a:pt x="2427857" y="665303"/>
                  </a:lnTo>
                  <a:lnTo>
                    <a:pt x="2510637" y="617256"/>
                  </a:lnTo>
                  <a:lnTo>
                    <a:pt x="2553818" y="594848"/>
                  </a:lnTo>
                  <a:lnTo>
                    <a:pt x="2597513" y="572706"/>
                  </a:lnTo>
                  <a:lnTo>
                    <a:pt x="2640599" y="549159"/>
                  </a:lnTo>
                  <a:lnTo>
                    <a:pt x="2681956" y="522534"/>
                  </a:lnTo>
                  <a:lnTo>
                    <a:pt x="2719454" y="501900"/>
                  </a:lnTo>
                  <a:lnTo>
                    <a:pt x="2759829" y="487850"/>
                  </a:lnTo>
                  <a:lnTo>
                    <a:pt x="2801280" y="476064"/>
                  </a:lnTo>
                  <a:lnTo>
                    <a:pt x="2842007" y="462219"/>
                  </a:lnTo>
                  <a:lnTo>
                    <a:pt x="2887394" y="439723"/>
                  </a:lnTo>
                  <a:lnTo>
                    <a:pt x="2930445" y="412978"/>
                  </a:lnTo>
                  <a:lnTo>
                    <a:pt x="2972748" y="384958"/>
                  </a:lnTo>
                  <a:lnTo>
                    <a:pt x="3015892" y="358636"/>
                  </a:lnTo>
                  <a:lnTo>
                    <a:pt x="3061467" y="336986"/>
                  </a:lnTo>
                  <a:lnTo>
                    <a:pt x="3111060" y="322982"/>
                  </a:lnTo>
                  <a:lnTo>
                    <a:pt x="3120893" y="319060"/>
                  </a:lnTo>
                  <a:lnTo>
                    <a:pt x="3130225" y="311930"/>
                  </a:lnTo>
                  <a:lnTo>
                    <a:pt x="3139074" y="303205"/>
                  </a:lnTo>
                  <a:lnTo>
                    <a:pt x="1111512" y="2330767"/>
                  </a:lnTo>
                  <a:lnTo>
                    <a:pt x="0" y="2330767"/>
                  </a:lnTo>
                  <a:close/>
                </a:path>
              </a:pathLst>
            </a:custGeom>
            <a:solidFill>
              <a:srgbClr val="E900ED"/>
            </a:solidFill>
          </p:spPr>
          <p:txBody>
            <a:bodyPr wrap="square" lIns="0" tIns="0" rIns="0" bIns="0" rtlCol="0"/>
            <a:lstStyle/>
            <a:p>
              <a:endParaRPr/>
            </a:p>
          </p:txBody>
        </p:sp>
        <p:sp>
          <p:nvSpPr>
            <p:cNvPr id="8" name="object 8"/>
            <p:cNvSpPr/>
            <p:nvPr/>
          </p:nvSpPr>
          <p:spPr>
            <a:xfrm>
              <a:off x="14186066" y="8118830"/>
              <a:ext cx="4102100" cy="2168525"/>
            </a:xfrm>
            <a:custGeom>
              <a:avLst/>
              <a:gdLst/>
              <a:ahLst/>
              <a:cxnLst/>
              <a:rect l="l" t="t" r="r" b="b"/>
              <a:pathLst>
                <a:path w="4102100" h="2168525">
                  <a:moveTo>
                    <a:pt x="1127404" y="382879"/>
                  </a:moveTo>
                  <a:lnTo>
                    <a:pt x="1098867" y="358013"/>
                  </a:lnTo>
                  <a:lnTo>
                    <a:pt x="1091425" y="360527"/>
                  </a:lnTo>
                  <a:lnTo>
                    <a:pt x="1055065" y="395503"/>
                  </a:lnTo>
                  <a:lnTo>
                    <a:pt x="995603" y="493941"/>
                  </a:lnTo>
                  <a:lnTo>
                    <a:pt x="977684" y="522478"/>
                  </a:lnTo>
                  <a:lnTo>
                    <a:pt x="949375" y="568604"/>
                  </a:lnTo>
                  <a:lnTo>
                    <a:pt x="922883" y="615721"/>
                  </a:lnTo>
                  <a:lnTo>
                    <a:pt x="846797" y="758939"/>
                  </a:lnTo>
                  <a:lnTo>
                    <a:pt x="794537" y="850036"/>
                  </a:lnTo>
                  <a:lnTo>
                    <a:pt x="769835" y="894549"/>
                  </a:lnTo>
                  <a:lnTo>
                    <a:pt x="745756" y="939419"/>
                  </a:lnTo>
                  <a:lnTo>
                    <a:pt x="627913" y="1165415"/>
                  </a:lnTo>
                  <a:lnTo>
                    <a:pt x="603504" y="1210221"/>
                  </a:lnTo>
                  <a:lnTo>
                    <a:pt x="578358" y="1254658"/>
                  </a:lnTo>
                  <a:lnTo>
                    <a:pt x="501802" y="1385836"/>
                  </a:lnTo>
                  <a:lnTo>
                    <a:pt x="397497" y="1559293"/>
                  </a:lnTo>
                  <a:lnTo>
                    <a:pt x="317080" y="1688096"/>
                  </a:lnTo>
                  <a:lnTo>
                    <a:pt x="207225" y="1858124"/>
                  </a:lnTo>
                  <a:lnTo>
                    <a:pt x="0" y="2168169"/>
                  </a:lnTo>
                  <a:lnTo>
                    <a:pt x="149339" y="2168169"/>
                  </a:lnTo>
                  <a:lnTo>
                    <a:pt x="281190" y="1975104"/>
                  </a:lnTo>
                  <a:lnTo>
                    <a:pt x="336791" y="1890636"/>
                  </a:lnTo>
                  <a:lnTo>
                    <a:pt x="391083" y="1805355"/>
                  </a:lnTo>
                  <a:lnTo>
                    <a:pt x="417690" y="1762353"/>
                  </a:lnTo>
                  <a:lnTo>
                    <a:pt x="443877" y="1719097"/>
                  </a:lnTo>
                  <a:lnTo>
                    <a:pt x="469620" y="1675574"/>
                  </a:lnTo>
                  <a:lnTo>
                    <a:pt x="494919" y="1631734"/>
                  </a:lnTo>
                  <a:lnTo>
                    <a:pt x="519709" y="1587601"/>
                  </a:lnTo>
                  <a:lnTo>
                    <a:pt x="710158" y="1231709"/>
                  </a:lnTo>
                  <a:lnTo>
                    <a:pt x="1113993" y="428917"/>
                  </a:lnTo>
                  <a:lnTo>
                    <a:pt x="1123226" y="400989"/>
                  </a:lnTo>
                  <a:lnTo>
                    <a:pt x="1126045" y="391528"/>
                  </a:lnTo>
                  <a:lnTo>
                    <a:pt x="1127404" y="382879"/>
                  </a:lnTo>
                  <a:close/>
                </a:path>
                <a:path w="4102100" h="2168525">
                  <a:moveTo>
                    <a:pt x="1565097" y="444436"/>
                  </a:moveTo>
                  <a:lnTo>
                    <a:pt x="1536598" y="480364"/>
                  </a:lnTo>
                  <a:lnTo>
                    <a:pt x="1514856" y="519417"/>
                  </a:lnTo>
                  <a:lnTo>
                    <a:pt x="1478864" y="600329"/>
                  </a:lnTo>
                  <a:lnTo>
                    <a:pt x="1452232" y="668121"/>
                  </a:lnTo>
                  <a:lnTo>
                    <a:pt x="1437678" y="701408"/>
                  </a:lnTo>
                  <a:lnTo>
                    <a:pt x="1418348" y="732485"/>
                  </a:lnTo>
                  <a:lnTo>
                    <a:pt x="1405242" y="752411"/>
                  </a:lnTo>
                  <a:lnTo>
                    <a:pt x="1394358" y="773391"/>
                  </a:lnTo>
                  <a:lnTo>
                    <a:pt x="1384300" y="794575"/>
                  </a:lnTo>
                  <a:lnTo>
                    <a:pt x="1354213" y="853427"/>
                  </a:lnTo>
                  <a:lnTo>
                    <a:pt x="1336738" y="892556"/>
                  </a:lnTo>
                  <a:lnTo>
                    <a:pt x="1318323" y="931278"/>
                  </a:lnTo>
                  <a:lnTo>
                    <a:pt x="1296111" y="968298"/>
                  </a:lnTo>
                  <a:lnTo>
                    <a:pt x="1272159" y="1004506"/>
                  </a:lnTo>
                  <a:lnTo>
                    <a:pt x="1249984" y="1042047"/>
                  </a:lnTo>
                  <a:lnTo>
                    <a:pt x="1229804" y="1080693"/>
                  </a:lnTo>
                  <a:lnTo>
                    <a:pt x="1190447" y="1167612"/>
                  </a:lnTo>
                  <a:lnTo>
                    <a:pt x="1166837" y="1213637"/>
                  </a:lnTo>
                  <a:lnTo>
                    <a:pt x="1141412" y="1258366"/>
                  </a:lnTo>
                  <a:lnTo>
                    <a:pt x="974178" y="1524749"/>
                  </a:lnTo>
                  <a:lnTo>
                    <a:pt x="945235" y="1568780"/>
                  </a:lnTo>
                  <a:lnTo>
                    <a:pt x="915492" y="1612290"/>
                  </a:lnTo>
                  <a:lnTo>
                    <a:pt x="856183" y="1694573"/>
                  </a:lnTo>
                  <a:lnTo>
                    <a:pt x="828217" y="1734388"/>
                  </a:lnTo>
                  <a:lnTo>
                    <a:pt x="718058" y="1894814"/>
                  </a:lnTo>
                  <a:lnTo>
                    <a:pt x="689965" y="1934552"/>
                  </a:lnTo>
                  <a:lnTo>
                    <a:pt x="661250" y="1973872"/>
                  </a:lnTo>
                  <a:lnTo>
                    <a:pt x="604266" y="2048319"/>
                  </a:lnTo>
                  <a:lnTo>
                    <a:pt x="523125" y="2156066"/>
                  </a:lnTo>
                  <a:lnTo>
                    <a:pt x="515899" y="2168169"/>
                  </a:lnTo>
                  <a:lnTo>
                    <a:pt x="626351" y="2168169"/>
                  </a:lnTo>
                  <a:lnTo>
                    <a:pt x="790790" y="1934146"/>
                  </a:lnTo>
                  <a:lnTo>
                    <a:pt x="901382" y="1771662"/>
                  </a:lnTo>
                  <a:lnTo>
                    <a:pt x="955636" y="1689176"/>
                  </a:lnTo>
                  <a:lnTo>
                    <a:pt x="982218" y="1647583"/>
                  </a:lnTo>
                  <a:lnTo>
                    <a:pt x="1008341" y="1605686"/>
                  </a:lnTo>
                  <a:lnTo>
                    <a:pt x="1033957" y="1563458"/>
                  </a:lnTo>
                  <a:lnTo>
                    <a:pt x="1058989" y="1520863"/>
                  </a:lnTo>
                  <a:lnTo>
                    <a:pt x="1166152" y="1332052"/>
                  </a:lnTo>
                  <a:lnTo>
                    <a:pt x="1218018" y="1236776"/>
                  </a:lnTo>
                  <a:lnTo>
                    <a:pt x="1241577" y="1192237"/>
                  </a:lnTo>
                  <a:lnTo>
                    <a:pt x="1355661" y="967714"/>
                  </a:lnTo>
                  <a:lnTo>
                    <a:pt x="1376705" y="925220"/>
                  </a:lnTo>
                  <a:lnTo>
                    <a:pt x="1396606" y="882256"/>
                  </a:lnTo>
                  <a:lnTo>
                    <a:pt x="1415605" y="838911"/>
                  </a:lnTo>
                  <a:lnTo>
                    <a:pt x="1433995" y="795312"/>
                  </a:lnTo>
                  <a:lnTo>
                    <a:pt x="1505673" y="620877"/>
                  </a:lnTo>
                  <a:lnTo>
                    <a:pt x="1522666" y="577481"/>
                  </a:lnTo>
                  <a:lnTo>
                    <a:pt x="1538516" y="533704"/>
                  </a:lnTo>
                  <a:lnTo>
                    <a:pt x="1552803" y="489407"/>
                  </a:lnTo>
                  <a:lnTo>
                    <a:pt x="1565097" y="444436"/>
                  </a:lnTo>
                  <a:close/>
                </a:path>
                <a:path w="4102100" h="2168525">
                  <a:moveTo>
                    <a:pt x="2283815" y="31216"/>
                  </a:moveTo>
                  <a:lnTo>
                    <a:pt x="2282787" y="15608"/>
                  </a:lnTo>
                  <a:lnTo>
                    <a:pt x="2275497" y="0"/>
                  </a:lnTo>
                  <a:lnTo>
                    <a:pt x="2262009" y="6007"/>
                  </a:lnTo>
                  <a:lnTo>
                    <a:pt x="2214918" y="72390"/>
                  </a:lnTo>
                  <a:lnTo>
                    <a:pt x="2193506" y="110236"/>
                  </a:lnTo>
                  <a:lnTo>
                    <a:pt x="2172843" y="148450"/>
                  </a:lnTo>
                  <a:lnTo>
                    <a:pt x="2127046" y="227647"/>
                  </a:lnTo>
                  <a:lnTo>
                    <a:pt x="2104517" y="270167"/>
                  </a:lnTo>
                  <a:lnTo>
                    <a:pt x="2083142" y="313232"/>
                  </a:lnTo>
                  <a:lnTo>
                    <a:pt x="2041804" y="400050"/>
                  </a:lnTo>
                  <a:lnTo>
                    <a:pt x="2020773" y="443280"/>
                  </a:lnTo>
                  <a:lnTo>
                    <a:pt x="1976755" y="528840"/>
                  </a:lnTo>
                  <a:lnTo>
                    <a:pt x="1955622" y="572046"/>
                  </a:lnTo>
                  <a:lnTo>
                    <a:pt x="1914309" y="658964"/>
                  </a:lnTo>
                  <a:lnTo>
                    <a:pt x="1893277" y="702233"/>
                  </a:lnTo>
                  <a:lnTo>
                    <a:pt x="1871408" y="745109"/>
                  </a:lnTo>
                  <a:lnTo>
                    <a:pt x="1848281" y="787374"/>
                  </a:lnTo>
                  <a:lnTo>
                    <a:pt x="1768754" y="924585"/>
                  </a:lnTo>
                  <a:lnTo>
                    <a:pt x="1742744" y="970584"/>
                  </a:lnTo>
                  <a:lnTo>
                    <a:pt x="1694230" y="1060577"/>
                  </a:lnTo>
                  <a:lnTo>
                    <a:pt x="1670469" y="1103820"/>
                  </a:lnTo>
                  <a:lnTo>
                    <a:pt x="1646275" y="1146797"/>
                  </a:lnTo>
                  <a:lnTo>
                    <a:pt x="1596783" y="1232065"/>
                  </a:lnTo>
                  <a:lnTo>
                    <a:pt x="1546098" y="1316545"/>
                  </a:lnTo>
                  <a:lnTo>
                    <a:pt x="1520355" y="1358633"/>
                  </a:lnTo>
                  <a:lnTo>
                    <a:pt x="1257173" y="1778571"/>
                  </a:lnTo>
                  <a:lnTo>
                    <a:pt x="1228661" y="1822056"/>
                  </a:lnTo>
                  <a:lnTo>
                    <a:pt x="1199502" y="1865058"/>
                  </a:lnTo>
                  <a:lnTo>
                    <a:pt x="1169746" y="1907628"/>
                  </a:lnTo>
                  <a:lnTo>
                    <a:pt x="1139456" y="1949805"/>
                  </a:lnTo>
                  <a:lnTo>
                    <a:pt x="1108684" y="1991614"/>
                  </a:lnTo>
                  <a:lnTo>
                    <a:pt x="1045895" y="2074329"/>
                  </a:lnTo>
                  <a:lnTo>
                    <a:pt x="972223" y="2168169"/>
                  </a:lnTo>
                  <a:lnTo>
                    <a:pt x="1162291" y="2168169"/>
                  </a:lnTo>
                  <a:lnTo>
                    <a:pt x="1219708" y="2089912"/>
                  </a:lnTo>
                  <a:lnTo>
                    <a:pt x="1277962" y="2007336"/>
                  </a:lnTo>
                  <a:lnTo>
                    <a:pt x="1334820" y="1923732"/>
                  </a:lnTo>
                  <a:lnTo>
                    <a:pt x="1390396" y="1839163"/>
                  </a:lnTo>
                  <a:lnTo>
                    <a:pt x="1444167" y="1754771"/>
                  </a:lnTo>
                  <a:lnTo>
                    <a:pt x="1496021" y="1670710"/>
                  </a:lnTo>
                  <a:lnTo>
                    <a:pt x="1546606" y="1585937"/>
                  </a:lnTo>
                  <a:lnTo>
                    <a:pt x="1595958" y="1500479"/>
                  </a:lnTo>
                  <a:lnTo>
                    <a:pt x="1644103" y="1414348"/>
                  </a:lnTo>
                  <a:lnTo>
                    <a:pt x="1691055" y="1327543"/>
                  </a:lnTo>
                  <a:lnTo>
                    <a:pt x="1736852" y="1240078"/>
                  </a:lnTo>
                  <a:lnTo>
                    <a:pt x="1852358" y="1010310"/>
                  </a:lnTo>
                  <a:lnTo>
                    <a:pt x="2060511" y="589457"/>
                  </a:lnTo>
                  <a:lnTo>
                    <a:pt x="2082876" y="540588"/>
                  </a:lnTo>
                  <a:lnTo>
                    <a:pt x="2104390" y="491312"/>
                  </a:lnTo>
                  <a:lnTo>
                    <a:pt x="2206091" y="247129"/>
                  </a:lnTo>
                  <a:lnTo>
                    <a:pt x="2223973" y="201091"/>
                  </a:lnTo>
                  <a:lnTo>
                    <a:pt x="2275509" y="62128"/>
                  </a:lnTo>
                  <a:lnTo>
                    <a:pt x="2280678" y="46736"/>
                  </a:lnTo>
                  <a:lnTo>
                    <a:pt x="2283815" y="31216"/>
                  </a:lnTo>
                  <a:close/>
                </a:path>
                <a:path w="4102100" h="2168525">
                  <a:moveTo>
                    <a:pt x="2473274" y="619112"/>
                  </a:moveTo>
                  <a:lnTo>
                    <a:pt x="2431326" y="652691"/>
                  </a:lnTo>
                  <a:lnTo>
                    <a:pt x="2401862" y="694880"/>
                  </a:lnTo>
                  <a:lnTo>
                    <a:pt x="2375522" y="742403"/>
                  </a:lnTo>
                  <a:lnTo>
                    <a:pt x="2320340" y="836053"/>
                  </a:lnTo>
                  <a:lnTo>
                    <a:pt x="2293912" y="883475"/>
                  </a:lnTo>
                  <a:lnTo>
                    <a:pt x="2269845" y="932154"/>
                  </a:lnTo>
                  <a:lnTo>
                    <a:pt x="2249373" y="982726"/>
                  </a:lnTo>
                  <a:lnTo>
                    <a:pt x="2246998" y="989457"/>
                  </a:lnTo>
                  <a:lnTo>
                    <a:pt x="2242642" y="995781"/>
                  </a:lnTo>
                  <a:lnTo>
                    <a:pt x="2215172" y="1032967"/>
                  </a:lnTo>
                  <a:lnTo>
                    <a:pt x="2194585" y="1065364"/>
                  </a:lnTo>
                  <a:lnTo>
                    <a:pt x="2179332" y="1100366"/>
                  </a:lnTo>
                  <a:lnTo>
                    <a:pt x="2172233" y="1139405"/>
                  </a:lnTo>
                  <a:lnTo>
                    <a:pt x="2171839" y="1147330"/>
                  </a:lnTo>
                  <a:lnTo>
                    <a:pt x="2167890" y="1155242"/>
                  </a:lnTo>
                  <a:lnTo>
                    <a:pt x="2134717" y="1182471"/>
                  </a:lnTo>
                  <a:lnTo>
                    <a:pt x="2129307" y="1193812"/>
                  </a:lnTo>
                  <a:lnTo>
                    <a:pt x="2085327" y="1270939"/>
                  </a:lnTo>
                  <a:lnTo>
                    <a:pt x="2064092" y="1310132"/>
                  </a:lnTo>
                  <a:lnTo>
                    <a:pt x="2045055" y="1350886"/>
                  </a:lnTo>
                  <a:lnTo>
                    <a:pt x="2024659" y="1389100"/>
                  </a:lnTo>
                  <a:lnTo>
                    <a:pt x="1999513" y="1425219"/>
                  </a:lnTo>
                  <a:lnTo>
                    <a:pt x="1972957" y="1460830"/>
                  </a:lnTo>
                  <a:lnTo>
                    <a:pt x="1948332" y="1497482"/>
                  </a:lnTo>
                  <a:lnTo>
                    <a:pt x="1870329" y="1627174"/>
                  </a:lnTo>
                  <a:lnTo>
                    <a:pt x="1843354" y="1669732"/>
                  </a:lnTo>
                  <a:lnTo>
                    <a:pt x="1815274" y="1711591"/>
                  </a:lnTo>
                  <a:lnTo>
                    <a:pt x="1785708" y="1752574"/>
                  </a:lnTo>
                  <a:lnTo>
                    <a:pt x="1723961" y="1830463"/>
                  </a:lnTo>
                  <a:lnTo>
                    <a:pt x="1694662" y="1869363"/>
                  </a:lnTo>
                  <a:lnTo>
                    <a:pt x="1666100" y="1908886"/>
                  </a:lnTo>
                  <a:lnTo>
                    <a:pt x="1609890" y="1988693"/>
                  </a:lnTo>
                  <a:lnTo>
                    <a:pt x="1552079" y="2069185"/>
                  </a:lnTo>
                  <a:lnTo>
                    <a:pt x="1478508" y="2168169"/>
                  </a:lnTo>
                  <a:lnTo>
                    <a:pt x="1608797" y="2168169"/>
                  </a:lnTo>
                  <a:lnTo>
                    <a:pt x="1763483" y="1961667"/>
                  </a:lnTo>
                  <a:lnTo>
                    <a:pt x="1793887" y="1919859"/>
                  </a:lnTo>
                  <a:lnTo>
                    <a:pt x="1823186" y="1877593"/>
                  </a:lnTo>
                  <a:lnTo>
                    <a:pt x="1851202" y="1834464"/>
                  </a:lnTo>
                  <a:lnTo>
                    <a:pt x="1878368" y="1790763"/>
                  </a:lnTo>
                  <a:lnTo>
                    <a:pt x="1986978" y="1613255"/>
                  </a:lnTo>
                  <a:lnTo>
                    <a:pt x="2014067" y="1566824"/>
                  </a:lnTo>
                  <a:lnTo>
                    <a:pt x="2040407" y="1519974"/>
                  </a:lnTo>
                  <a:lnTo>
                    <a:pt x="2167890" y="1287195"/>
                  </a:lnTo>
                  <a:lnTo>
                    <a:pt x="2191334" y="1242377"/>
                  </a:lnTo>
                  <a:lnTo>
                    <a:pt x="2308174" y="1009065"/>
                  </a:lnTo>
                  <a:lnTo>
                    <a:pt x="2376551" y="874102"/>
                  </a:lnTo>
                  <a:lnTo>
                    <a:pt x="2399627" y="826973"/>
                  </a:lnTo>
                  <a:lnTo>
                    <a:pt x="2422055" y="779564"/>
                  </a:lnTo>
                  <a:lnTo>
                    <a:pt x="2439212" y="741502"/>
                  </a:lnTo>
                  <a:lnTo>
                    <a:pt x="2454567" y="702386"/>
                  </a:lnTo>
                  <a:lnTo>
                    <a:pt x="2466467" y="661746"/>
                  </a:lnTo>
                  <a:lnTo>
                    <a:pt x="2473274" y="619112"/>
                  </a:lnTo>
                  <a:close/>
                </a:path>
                <a:path w="4102100" h="2168525">
                  <a:moveTo>
                    <a:pt x="2788729" y="1070178"/>
                  </a:moveTo>
                  <a:lnTo>
                    <a:pt x="2787510" y="1062151"/>
                  </a:lnTo>
                  <a:lnTo>
                    <a:pt x="2781795" y="1055039"/>
                  </a:lnTo>
                  <a:lnTo>
                    <a:pt x="2773426" y="1051648"/>
                  </a:lnTo>
                  <a:lnTo>
                    <a:pt x="2766123" y="1053401"/>
                  </a:lnTo>
                  <a:lnTo>
                    <a:pt x="2759494" y="1058214"/>
                  </a:lnTo>
                  <a:lnTo>
                    <a:pt x="2753118" y="1063942"/>
                  </a:lnTo>
                  <a:lnTo>
                    <a:pt x="2742298" y="1072997"/>
                  </a:lnTo>
                  <a:lnTo>
                    <a:pt x="2710777" y="1100734"/>
                  </a:lnTo>
                  <a:lnTo>
                    <a:pt x="2581160" y="1246238"/>
                  </a:lnTo>
                  <a:lnTo>
                    <a:pt x="2549372" y="1283068"/>
                  </a:lnTo>
                  <a:lnTo>
                    <a:pt x="2518118" y="1320317"/>
                  </a:lnTo>
                  <a:lnTo>
                    <a:pt x="2485148" y="1360589"/>
                  </a:lnTo>
                  <a:lnTo>
                    <a:pt x="2226868" y="1685620"/>
                  </a:lnTo>
                  <a:lnTo>
                    <a:pt x="2163902" y="1766049"/>
                  </a:lnTo>
                  <a:lnTo>
                    <a:pt x="1858137" y="2168169"/>
                  </a:lnTo>
                  <a:lnTo>
                    <a:pt x="2007603" y="2168169"/>
                  </a:lnTo>
                  <a:lnTo>
                    <a:pt x="2191816" y="1925955"/>
                  </a:lnTo>
                  <a:lnTo>
                    <a:pt x="2350846" y="1722018"/>
                  </a:lnTo>
                  <a:lnTo>
                    <a:pt x="2689047" y="1270482"/>
                  </a:lnTo>
                  <a:lnTo>
                    <a:pt x="2717482" y="1226794"/>
                  </a:lnTo>
                  <a:lnTo>
                    <a:pt x="2741320" y="1180719"/>
                  </a:lnTo>
                  <a:lnTo>
                    <a:pt x="2783789" y="1085900"/>
                  </a:lnTo>
                  <a:lnTo>
                    <a:pt x="2786977" y="1078357"/>
                  </a:lnTo>
                  <a:lnTo>
                    <a:pt x="2788729" y="1070178"/>
                  </a:lnTo>
                  <a:close/>
                </a:path>
                <a:path w="4102100" h="2168525">
                  <a:moveTo>
                    <a:pt x="3694925" y="355244"/>
                  </a:moveTo>
                  <a:lnTo>
                    <a:pt x="3679139" y="320459"/>
                  </a:lnTo>
                  <a:lnTo>
                    <a:pt x="3651961" y="292023"/>
                  </a:lnTo>
                  <a:lnTo>
                    <a:pt x="3621697" y="267284"/>
                  </a:lnTo>
                  <a:lnTo>
                    <a:pt x="3466020" y="159385"/>
                  </a:lnTo>
                  <a:lnTo>
                    <a:pt x="3420097" y="126238"/>
                  </a:lnTo>
                  <a:lnTo>
                    <a:pt x="3362934" y="92278"/>
                  </a:lnTo>
                  <a:lnTo>
                    <a:pt x="3302368" y="65874"/>
                  </a:lnTo>
                  <a:lnTo>
                    <a:pt x="3273895" y="57238"/>
                  </a:lnTo>
                  <a:lnTo>
                    <a:pt x="3259658" y="58724"/>
                  </a:lnTo>
                  <a:lnTo>
                    <a:pt x="3246170" y="67449"/>
                  </a:lnTo>
                  <a:lnTo>
                    <a:pt x="3258680" y="98666"/>
                  </a:lnTo>
                  <a:lnTo>
                    <a:pt x="3282124" y="119811"/>
                  </a:lnTo>
                  <a:lnTo>
                    <a:pt x="3306927" y="137883"/>
                  </a:lnTo>
                  <a:lnTo>
                    <a:pt x="3323552" y="159854"/>
                  </a:lnTo>
                  <a:lnTo>
                    <a:pt x="3343986" y="198640"/>
                  </a:lnTo>
                  <a:lnTo>
                    <a:pt x="3370783" y="230378"/>
                  </a:lnTo>
                  <a:lnTo>
                    <a:pt x="3400272" y="259118"/>
                  </a:lnTo>
                  <a:lnTo>
                    <a:pt x="3462375" y="324726"/>
                  </a:lnTo>
                  <a:lnTo>
                    <a:pt x="3497656" y="352920"/>
                  </a:lnTo>
                  <a:lnTo>
                    <a:pt x="3536035" y="372376"/>
                  </a:lnTo>
                  <a:lnTo>
                    <a:pt x="3578860" y="382003"/>
                  </a:lnTo>
                  <a:lnTo>
                    <a:pt x="3627488" y="380720"/>
                  </a:lnTo>
                  <a:lnTo>
                    <a:pt x="3644252" y="382549"/>
                  </a:lnTo>
                  <a:lnTo>
                    <a:pt x="3661575" y="387311"/>
                  </a:lnTo>
                  <a:lnTo>
                    <a:pt x="3677628" y="387235"/>
                  </a:lnTo>
                  <a:lnTo>
                    <a:pt x="3690607" y="374599"/>
                  </a:lnTo>
                  <a:lnTo>
                    <a:pt x="3694925" y="355244"/>
                  </a:lnTo>
                  <a:close/>
                </a:path>
                <a:path w="4102100" h="2168525">
                  <a:moveTo>
                    <a:pt x="3767671" y="1182928"/>
                  </a:moveTo>
                  <a:lnTo>
                    <a:pt x="3757257" y="1142530"/>
                  </a:lnTo>
                  <a:lnTo>
                    <a:pt x="3732288" y="1110615"/>
                  </a:lnTo>
                  <a:lnTo>
                    <a:pt x="3696805" y="1079944"/>
                  </a:lnTo>
                  <a:lnTo>
                    <a:pt x="3660508" y="1050518"/>
                  </a:lnTo>
                  <a:lnTo>
                    <a:pt x="3623018" y="1022946"/>
                  </a:lnTo>
                  <a:lnTo>
                    <a:pt x="3583902" y="997889"/>
                  </a:lnTo>
                  <a:lnTo>
                    <a:pt x="3542766" y="975969"/>
                  </a:lnTo>
                  <a:lnTo>
                    <a:pt x="3499193" y="957834"/>
                  </a:lnTo>
                  <a:lnTo>
                    <a:pt x="3458133" y="949261"/>
                  </a:lnTo>
                  <a:lnTo>
                    <a:pt x="3438766" y="954430"/>
                  </a:lnTo>
                  <a:lnTo>
                    <a:pt x="3421240" y="970089"/>
                  </a:lnTo>
                  <a:lnTo>
                    <a:pt x="3410572" y="989761"/>
                  </a:lnTo>
                  <a:lnTo>
                    <a:pt x="3406902" y="1009853"/>
                  </a:lnTo>
                  <a:lnTo>
                    <a:pt x="3409619" y="1030236"/>
                  </a:lnTo>
                  <a:lnTo>
                    <a:pt x="3433292" y="1076134"/>
                  </a:lnTo>
                  <a:lnTo>
                    <a:pt x="3469995" y="1121511"/>
                  </a:lnTo>
                  <a:lnTo>
                    <a:pt x="3548900" y="1194663"/>
                  </a:lnTo>
                  <a:lnTo>
                    <a:pt x="3579647" y="1211402"/>
                  </a:lnTo>
                  <a:lnTo>
                    <a:pt x="3591052" y="1208722"/>
                  </a:lnTo>
                  <a:lnTo>
                    <a:pt x="3623437" y="1198092"/>
                  </a:lnTo>
                  <a:lnTo>
                    <a:pt x="3655542" y="1196962"/>
                  </a:lnTo>
                  <a:lnTo>
                    <a:pt x="3687648" y="1201623"/>
                  </a:lnTo>
                  <a:lnTo>
                    <a:pt x="3720046" y="1208354"/>
                  </a:lnTo>
                  <a:lnTo>
                    <a:pt x="3746563" y="1209675"/>
                  </a:lnTo>
                  <a:lnTo>
                    <a:pt x="3762387" y="1201089"/>
                  </a:lnTo>
                  <a:lnTo>
                    <a:pt x="3767671" y="1182928"/>
                  </a:lnTo>
                  <a:close/>
                </a:path>
                <a:path w="4102100" h="2168525">
                  <a:moveTo>
                    <a:pt x="4101935" y="777773"/>
                  </a:moveTo>
                  <a:lnTo>
                    <a:pt x="4095458" y="776909"/>
                  </a:lnTo>
                  <a:lnTo>
                    <a:pt x="4072483" y="785952"/>
                  </a:lnTo>
                  <a:lnTo>
                    <a:pt x="4059529" y="807097"/>
                  </a:lnTo>
                  <a:lnTo>
                    <a:pt x="4058297" y="839228"/>
                  </a:lnTo>
                  <a:lnTo>
                    <a:pt x="4062184" y="858202"/>
                  </a:lnTo>
                  <a:lnTo>
                    <a:pt x="4068521" y="876490"/>
                  </a:lnTo>
                  <a:lnTo>
                    <a:pt x="4077868" y="893572"/>
                  </a:lnTo>
                  <a:lnTo>
                    <a:pt x="4090759" y="908875"/>
                  </a:lnTo>
                  <a:lnTo>
                    <a:pt x="4101935" y="919899"/>
                  </a:lnTo>
                  <a:lnTo>
                    <a:pt x="4101935" y="777773"/>
                  </a:lnTo>
                  <a:close/>
                </a:path>
              </a:pathLst>
            </a:custGeom>
            <a:solidFill>
              <a:srgbClr val="FFFFFF"/>
            </a:solidFill>
          </p:spPr>
          <p:txBody>
            <a:bodyPr wrap="square" lIns="0" tIns="0" rIns="0" bIns="0" rtlCol="0"/>
            <a:lstStyle/>
            <a:p>
              <a:endParaRPr/>
            </a:p>
          </p:txBody>
        </p:sp>
      </p:grpSp>
      <p:sp>
        <p:nvSpPr>
          <p:cNvPr id="9" name="object 9"/>
          <p:cNvSpPr/>
          <p:nvPr/>
        </p:nvSpPr>
        <p:spPr>
          <a:xfrm>
            <a:off x="17624194" y="7295776"/>
            <a:ext cx="398780" cy="264795"/>
          </a:xfrm>
          <a:custGeom>
            <a:avLst/>
            <a:gdLst/>
            <a:ahLst/>
            <a:cxnLst/>
            <a:rect l="l" t="t" r="r" b="b"/>
            <a:pathLst>
              <a:path w="398780" h="264795">
                <a:moveTo>
                  <a:pt x="0" y="0"/>
                </a:moveTo>
                <a:lnTo>
                  <a:pt x="52395" y="5106"/>
                </a:lnTo>
                <a:lnTo>
                  <a:pt x="100489" y="18331"/>
                </a:lnTo>
                <a:lnTo>
                  <a:pt x="145537" y="36922"/>
                </a:lnTo>
                <a:lnTo>
                  <a:pt x="188790" y="58124"/>
                </a:lnTo>
                <a:lnTo>
                  <a:pt x="231501" y="79184"/>
                </a:lnTo>
                <a:lnTo>
                  <a:pt x="291259" y="115105"/>
                </a:lnTo>
                <a:lnTo>
                  <a:pt x="320211" y="135069"/>
                </a:lnTo>
                <a:lnTo>
                  <a:pt x="349831" y="153994"/>
                </a:lnTo>
                <a:lnTo>
                  <a:pt x="381527" y="187582"/>
                </a:lnTo>
                <a:lnTo>
                  <a:pt x="398763" y="226318"/>
                </a:lnTo>
                <a:lnTo>
                  <a:pt x="397739" y="239395"/>
                </a:lnTo>
                <a:lnTo>
                  <a:pt x="392189" y="252136"/>
                </a:lnTo>
                <a:lnTo>
                  <a:pt x="381445" y="262361"/>
                </a:lnTo>
                <a:lnTo>
                  <a:pt x="369290" y="264646"/>
                </a:lnTo>
                <a:lnTo>
                  <a:pt x="356467" y="261812"/>
                </a:lnTo>
                <a:lnTo>
                  <a:pt x="343717" y="256678"/>
                </a:lnTo>
                <a:lnTo>
                  <a:pt x="316232" y="246576"/>
                </a:lnTo>
                <a:lnTo>
                  <a:pt x="288711" y="241037"/>
                </a:lnTo>
                <a:lnTo>
                  <a:pt x="260746" y="242472"/>
                </a:lnTo>
                <a:lnTo>
                  <a:pt x="231929" y="253293"/>
                </a:lnTo>
                <a:lnTo>
                  <a:pt x="214597" y="258159"/>
                </a:lnTo>
                <a:lnTo>
                  <a:pt x="198616" y="254548"/>
                </a:lnTo>
                <a:lnTo>
                  <a:pt x="183711" y="245410"/>
                </a:lnTo>
                <a:lnTo>
                  <a:pt x="169602" y="233694"/>
                </a:lnTo>
                <a:lnTo>
                  <a:pt x="139010" y="206941"/>
                </a:lnTo>
                <a:lnTo>
                  <a:pt x="108308" y="180263"/>
                </a:lnTo>
                <a:lnTo>
                  <a:pt x="77382" y="153881"/>
                </a:lnTo>
                <a:lnTo>
                  <a:pt x="46123" y="128018"/>
                </a:lnTo>
                <a:lnTo>
                  <a:pt x="23195" y="102142"/>
                </a:lnTo>
                <a:lnTo>
                  <a:pt x="10672" y="71945"/>
                </a:lnTo>
                <a:lnTo>
                  <a:pt x="4344" y="37781"/>
                </a:lnTo>
                <a:lnTo>
                  <a:pt x="0" y="0"/>
                </a:lnTo>
                <a:close/>
              </a:path>
            </a:pathLst>
          </a:custGeom>
          <a:solidFill>
            <a:srgbClr val="FFFFFF"/>
          </a:solidFill>
        </p:spPr>
        <p:txBody>
          <a:bodyPr wrap="square" lIns="0" tIns="0" rIns="0" bIns="0" rtlCol="0"/>
          <a:lstStyle/>
          <a:p>
            <a:endParaRPr/>
          </a:p>
        </p:txBody>
      </p:sp>
      <p:sp>
        <p:nvSpPr>
          <p:cNvPr id="10" name="object 10"/>
          <p:cNvSpPr/>
          <p:nvPr/>
        </p:nvSpPr>
        <p:spPr>
          <a:xfrm>
            <a:off x="17887394" y="9719119"/>
            <a:ext cx="372110" cy="295910"/>
          </a:xfrm>
          <a:custGeom>
            <a:avLst/>
            <a:gdLst/>
            <a:ahLst/>
            <a:cxnLst/>
            <a:rect l="l" t="t" r="r" b="b"/>
            <a:pathLst>
              <a:path w="372109" h="295909">
                <a:moveTo>
                  <a:pt x="0" y="0"/>
                </a:moveTo>
                <a:lnTo>
                  <a:pt x="52602" y="15351"/>
                </a:lnTo>
                <a:lnTo>
                  <a:pt x="102104" y="34643"/>
                </a:lnTo>
                <a:lnTo>
                  <a:pt x="148759" y="57607"/>
                </a:lnTo>
                <a:lnTo>
                  <a:pt x="192822" y="83974"/>
                </a:lnTo>
                <a:lnTo>
                  <a:pt x="234549" y="113476"/>
                </a:lnTo>
                <a:lnTo>
                  <a:pt x="274194" y="145843"/>
                </a:lnTo>
                <a:lnTo>
                  <a:pt x="312013" y="180807"/>
                </a:lnTo>
                <a:lnTo>
                  <a:pt x="348260" y="218098"/>
                </a:lnTo>
                <a:lnTo>
                  <a:pt x="368249" y="250747"/>
                </a:lnTo>
                <a:lnTo>
                  <a:pt x="372006" y="270119"/>
                </a:lnTo>
                <a:lnTo>
                  <a:pt x="367563" y="284184"/>
                </a:lnTo>
                <a:lnTo>
                  <a:pt x="355403" y="292757"/>
                </a:lnTo>
                <a:lnTo>
                  <a:pt x="336008" y="295654"/>
                </a:lnTo>
                <a:lnTo>
                  <a:pt x="287333" y="292662"/>
                </a:lnTo>
                <a:lnTo>
                  <a:pt x="241800" y="283910"/>
                </a:lnTo>
                <a:lnTo>
                  <a:pt x="199228" y="269701"/>
                </a:lnTo>
                <a:lnTo>
                  <a:pt x="159441" y="250337"/>
                </a:lnTo>
                <a:lnTo>
                  <a:pt x="122258" y="226124"/>
                </a:lnTo>
                <a:lnTo>
                  <a:pt x="87502" y="197364"/>
                </a:lnTo>
                <a:lnTo>
                  <a:pt x="54995" y="164362"/>
                </a:lnTo>
                <a:lnTo>
                  <a:pt x="24557" y="127421"/>
                </a:lnTo>
                <a:lnTo>
                  <a:pt x="3079" y="68754"/>
                </a:lnTo>
                <a:lnTo>
                  <a:pt x="0" y="0"/>
                </a:lnTo>
                <a:close/>
              </a:path>
            </a:pathLst>
          </a:custGeom>
          <a:solidFill>
            <a:srgbClr val="FFFFFF"/>
          </a:solidFill>
        </p:spPr>
        <p:txBody>
          <a:bodyPr wrap="square" lIns="0" tIns="0" rIns="0" bIns="0" rtlCol="0"/>
          <a:lstStyle/>
          <a:p>
            <a:endParaRPr/>
          </a:p>
        </p:txBody>
      </p:sp>
      <p:pic>
        <p:nvPicPr>
          <p:cNvPr id="11" name="object 11"/>
          <p:cNvPicPr/>
          <p:nvPr/>
        </p:nvPicPr>
        <p:blipFill>
          <a:blip r:embed="rId2" cstate="print"/>
          <a:stretch>
            <a:fillRect/>
          </a:stretch>
        </p:blipFill>
        <p:spPr>
          <a:xfrm>
            <a:off x="18160776" y="7134162"/>
            <a:ext cx="127222" cy="141490"/>
          </a:xfrm>
          <a:prstGeom prst="rect">
            <a:avLst/>
          </a:prstGeom>
        </p:spPr>
      </p:pic>
      <p:pic>
        <p:nvPicPr>
          <p:cNvPr id="12" name="object 12"/>
          <p:cNvPicPr/>
          <p:nvPr/>
        </p:nvPicPr>
        <p:blipFill>
          <a:blip r:embed="rId3" cstate="print"/>
          <a:stretch>
            <a:fillRect/>
          </a:stretch>
        </p:blipFill>
        <p:spPr>
          <a:xfrm>
            <a:off x="18185862" y="8169201"/>
            <a:ext cx="102138" cy="114937"/>
          </a:xfrm>
          <a:prstGeom prst="rect">
            <a:avLst/>
          </a:prstGeom>
        </p:spPr>
      </p:pic>
      <p:grpSp>
        <p:nvGrpSpPr>
          <p:cNvPr id="13" name="object 13"/>
          <p:cNvGrpSpPr/>
          <p:nvPr/>
        </p:nvGrpSpPr>
        <p:grpSpPr>
          <a:xfrm>
            <a:off x="10407066" y="1290251"/>
            <a:ext cx="6524625" cy="7705725"/>
            <a:chOff x="10407066" y="1290251"/>
            <a:chExt cx="6524625" cy="7705725"/>
          </a:xfrm>
        </p:grpSpPr>
        <p:sp>
          <p:nvSpPr>
            <p:cNvPr id="14" name="object 14"/>
            <p:cNvSpPr/>
            <p:nvPr/>
          </p:nvSpPr>
          <p:spPr>
            <a:xfrm>
              <a:off x="10407066" y="1290251"/>
              <a:ext cx="6524625" cy="7705725"/>
            </a:xfrm>
            <a:custGeom>
              <a:avLst/>
              <a:gdLst/>
              <a:ahLst/>
              <a:cxnLst/>
              <a:rect l="l" t="t" r="r" b="b"/>
              <a:pathLst>
                <a:path w="6524625" h="7705725">
                  <a:moveTo>
                    <a:pt x="6524624" y="7705724"/>
                  </a:moveTo>
                  <a:lnTo>
                    <a:pt x="0" y="7705724"/>
                  </a:lnTo>
                  <a:lnTo>
                    <a:pt x="0" y="0"/>
                  </a:lnTo>
                  <a:lnTo>
                    <a:pt x="6524624" y="0"/>
                  </a:lnTo>
                  <a:lnTo>
                    <a:pt x="6524624" y="7705724"/>
                  </a:lnTo>
                  <a:close/>
                </a:path>
              </a:pathLst>
            </a:custGeom>
            <a:solidFill>
              <a:srgbClr val="FFFFFF"/>
            </a:solidFill>
          </p:spPr>
          <p:txBody>
            <a:bodyPr wrap="square" lIns="0" tIns="0" rIns="0" bIns="0" rtlCol="0"/>
            <a:lstStyle/>
            <a:p>
              <a:endParaRPr/>
            </a:p>
          </p:txBody>
        </p:sp>
        <p:pic>
          <p:nvPicPr>
            <p:cNvPr id="15" name="object 15"/>
            <p:cNvPicPr/>
            <p:nvPr/>
          </p:nvPicPr>
          <p:blipFill>
            <a:blip r:embed="rId4" cstate="print"/>
            <a:stretch>
              <a:fillRect/>
            </a:stretch>
          </p:blipFill>
          <p:spPr>
            <a:xfrm>
              <a:off x="10709489" y="1668663"/>
              <a:ext cx="5924550" cy="6947839"/>
            </a:xfrm>
            <a:prstGeom prst="rect">
              <a:avLst/>
            </a:prstGeom>
          </p:spPr>
        </p:pic>
      </p:grpSp>
      <p:sp>
        <p:nvSpPr>
          <p:cNvPr id="19" name="Rectángulo 18"/>
          <p:cNvSpPr/>
          <p:nvPr/>
        </p:nvSpPr>
        <p:spPr>
          <a:xfrm>
            <a:off x="381000" y="313512"/>
            <a:ext cx="9524999" cy="9229578"/>
          </a:xfrm>
          <a:prstGeom prst="rect">
            <a:avLst/>
          </a:prstGeom>
        </p:spPr>
        <p:txBody>
          <a:bodyPr wrap="square">
            <a:spAutoFit/>
          </a:bodyPr>
          <a:lstStyle/>
          <a:p>
            <a:pPr algn="just">
              <a:lnSpc>
                <a:spcPct val="107000"/>
              </a:lnSpc>
              <a:spcAft>
                <a:spcPts val="800"/>
              </a:spcAft>
            </a:pPr>
            <a:r>
              <a:rPr lang="es-CL" dirty="0">
                <a:latin typeface="Calibri" panose="020F0502020204030204" pitchFamily="34" charset="0"/>
                <a:ea typeface="Calibri" panose="020F0502020204030204" pitchFamily="34" charset="0"/>
                <a:cs typeface="Times New Roman" panose="02020603050405020304" pitchFamily="18" charset="0"/>
              </a:rPr>
              <a:t>El lenguaje corporal ha sido estudiado por mucho </a:t>
            </a:r>
            <a:r>
              <a:rPr lang="es-CL"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tiempo</a:t>
            </a:r>
            <a:r>
              <a:rPr lang="es-CL" dirty="0">
                <a:latin typeface="Calibri" panose="020F0502020204030204" pitchFamily="34" charset="0"/>
                <a:ea typeface="Calibri" panose="020F0502020204030204" pitchFamily="34" charset="0"/>
                <a:cs typeface="Times New Roman" panose="02020603050405020304" pitchFamily="18" charset="0"/>
              </a:rPr>
              <a:t>  de acuerdo a la opinión de </a:t>
            </a:r>
            <a:r>
              <a:rPr lang="es-CL"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a:t>
            </a:r>
            <a:r>
              <a:rPr lang="es-CL" sz="4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iferentes </a:t>
            </a:r>
            <a:r>
              <a:rPr lang="es-CL"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sentimientos y expresiones que no se logran decir con palabras, </a:t>
            </a:r>
            <a:r>
              <a:rPr lang="es-CL" sz="4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CL"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se demuestran con el </a:t>
            </a:r>
            <a:r>
              <a:rPr lang="es-CL" sz="40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5"/>
              </a:rPr>
              <a:t>comportamiento</a:t>
            </a:r>
            <a:r>
              <a:rPr lang="es-CL"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físico.</a:t>
            </a:r>
            <a:endPar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Cuando conversas con una persona, debes saber que no solo estas hablando con tu boca sino también con tu cuerpo</a:t>
            </a:r>
            <a:endPar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 comunicación es una parte esencial en todos los aspectos de la vida diaria y es un requisito fundamental para el </a:t>
            </a:r>
            <a:r>
              <a:rPr lang="es-CL"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6"/>
              </a:rPr>
              <a:t>éxito</a:t>
            </a: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en las relaciones de pareja.</a:t>
            </a:r>
          </a:p>
          <a:p>
            <a:pPr algn="just">
              <a:lnSpc>
                <a:spcPct val="107000"/>
              </a:lnSpc>
              <a:spcAft>
                <a:spcPts val="800"/>
              </a:spcAft>
            </a:pPr>
            <a:r>
              <a:rPr lang="es-CL"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Muchos de los fracasos a nivel sentimental, </a:t>
            </a:r>
            <a:r>
              <a:rPr lang="es-CL" sz="40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7"/>
              </a:rPr>
              <a:t>laboral</a:t>
            </a:r>
            <a:r>
              <a:rPr lang="es-CL" sz="4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o social se deben en muchas ocasiones a la poca capacidad de expresión.</a:t>
            </a:r>
            <a:endPar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15"/>
          <p:cNvPicPr/>
          <p:nvPr/>
        </p:nvPicPr>
        <p:blipFill>
          <a:blip r:embed="rId2" cstate="print"/>
          <a:stretch>
            <a:fillRect/>
          </a:stretch>
        </p:blipFill>
        <p:spPr>
          <a:xfrm>
            <a:off x="304800" y="5391598"/>
            <a:ext cx="3297365" cy="4857302"/>
          </a:xfrm>
          <a:prstGeom prst="rect">
            <a:avLst/>
          </a:prstGeom>
        </p:spPr>
      </p:pic>
      <p:pic>
        <p:nvPicPr>
          <p:cNvPr id="6" name="Imagen 5"/>
          <p:cNvPicPr>
            <a:picLocks noChangeAspect="1"/>
          </p:cNvPicPr>
          <p:nvPr/>
        </p:nvPicPr>
        <p:blipFill>
          <a:blip r:embed="rId3"/>
          <a:stretch>
            <a:fillRect/>
          </a:stretch>
        </p:blipFill>
        <p:spPr>
          <a:xfrm>
            <a:off x="14478000" y="266700"/>
            <a:ext cx="4468755" cy="3286029"/>
          </a:xfrm>
          <a:prstGeom prst="rect">
            <a:avLst/>
          </a:prstGeom>
        </p:spPr>
      </p:pic>
      <p:sp>
        <p:nvSpPr>
          <p:cNvPr id="17" name="Rectángulo 16"/>
          <p:cNvSpPr/>
          <p:nvPr/>
        </p:nvSpPr>
        <p:spPr>
          <a:xfrm>
            <a:off x="1371600" y="571500"/>
            <a:ext cx="12496800" cy="2893100"/>
          </a:xfrm>
          <a:prstGeom prst="rect">
            <a:avLst/>
          </a:prstGeom>
        </p:spPr>
        <p:txBody>
          <a:bodyPr wrap="square">
            <a:spAutoFit/>
          </a:bodyPr>
          <a:lstStyle/>
          <a:p>
            <a:pPr marL="914400" indent="-914400">
              <a:buAutoNum type="arabicPeriod"/>
            </a:pPr>
            <a:r>
              <a:rPr lang="es-CL" sz="5400" dirty="0" smtClean="0">
                <a:solidFill>
                  <a:srgbClr val="FFFF00"/>
                </a:solidFill>
              </a:rPr>
              <a:t>ESTANDO DE PIE</a:t>
            </a:r>
          </a:p>
          <a:p>
            <a:pPr marL="914400" indent="-914400">
              <a:buAutoNum type="arabicPeriod"/>
            </a:pPr>
            <a:endParaRPr lang="es-CL" sz="4800" dirty="0" smtClean="0">
              <a:solidFill>
                <a:schemeClr val="bg1"/>
              </a:solidFill>
            </a:endParaRPr>
          </a:p>
          <a:p>
            <a:r>
              <a:rPr lang="es-CL" sz="3200" dirty="0" smtClean="0">
                <a:solidFill>
                  <a:schemeClr val="bg1"/>
                </a:solidFill>
              </a:rPr>
              <a:t>  </a:t>
            </a:r>
            <a:r>
              <a:rPr lang="es-CL" sz="4000" dirty="0">
                <a:solidFill>
                  <a:schemeClr val="bg1"/>
                </a:solidFill>
              </a:rPr>
              <a:t>Posición abierta. Conversación amigable, invita a otros a intervenir</a:t>
            </a:r>
            <a:r>
              <a:rPr lang="es-CL" dirty="0"/>
              <a:t>.  </a:t>
            </a:r>
          </a:p>
        </p:txBody>
      </p:sp>
      <p:pic>
        <p:nvPicPr>
          <p:cNvPr id="18" name="Imagen 17"/>
          <p:cNvPicPr>
            <a:picLocks noChangeAspect="1"/>
          </p:cNvPicPr>
          <p:nvPr/>
        </p:nvPicPr>
        <p:blipFill>
          <a:blip r:embed="rId4"/>
          <a:stretch>
            <a:fillRect/>
          </a:stretch>
        </p:blipFill>
        <p:spPr>
          <a:xfrm>
            <a:off x="4800600" y="3318810"/>
            <a:ext cx="9677400" cy="3255225"/>
          </a:xfrm>
          <a:prstGeom prst="rect">
            <a:avLst/>
          </a:prstGeom>
        </p:spPr>
      </p:pic>
      <p:sp>
        <p:nvSpPr>
          <p:cNvPr id="19" name="Rectángulo 18"/>
          <p:cNvSpPr/>
          <p:nvPr/>
        </p:nvSpPr>
        <p:spPr>
          <a:xfrm>
            <a:off x="3848012" y="5664815"/>
            <a:ext cx="8021940" cy="584775"/>
          </a:xfrm>
          <a:prstGeom prst="rect">
            <a:avLst/>
          </a:prstGeom>
        </p:spPr>
        <p:txBody>
          <a:bodyPr wrap="none">
            <a:spAutoFit/>
          </a:bodyPr>
          <a:lstStyle/>
          <a:p>
            <a:r>
              <a:rPr lang="es-CL" sz="3200" dirty="0">
                <a:solidFill>
                  <a:schemeClr val="bg1"/>
                </a:solidFill>
              </a:rPr>
              <a:t> Posición cerrada. No invita a otros a intervenir.</a:t>
            </a:r>
          </a:p>
        </p:txBody>
      </p:sp>
      <p:pic>
        <p:nvPicPr>
          <p:cNvPr id="20" name="Imagen 19"/>
          <p:cNvPicPr>
            <a:picLocks noChangeAspect="1"/>
          </p:cNvPicPr>
          <p:nvPr/>
        </p:nvPicPr>
        <p:blipFill>
          <a:blip r:embed="rId5"/>
          <a:stretch>
            <a:fillRect/>
          </a:stretch>
        </p:blipFill>
        <p:spPr>
          <a:xfrm>
            <a:off x="5181600" y="6898480"/>
            <a:ext cx="9296400" cy="2512219"/>
          </a:xfrm>
          <a:prstGeom prst="rect">
            <a:avLst/>
          </a:prstGeom>
        </p:spPr>
      </p:pic>
    </p:spTree>
    <p:extLst>
      <p:ext uri="{BB962C8B-B14F-4D97-AF65-F5344CB8AC3E}">
        <p14:creationId xmlns:p14="http://schemas.microsoft.com/office/powerpoint/2010/main" val="62066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0"/>
            <a:ext cx="3563461" cy="10286999"/>
          </a:xfrm>
          <a:prstGeom prst="rect">
            <a:avLst/>
          </a:prstGeom>
        </p:spPr>
      </p:pic>
      <p:sp>
        <p:nvSpPr>
          <p:cNvPr id="3" name="object 3"/>
          <p:cNvSpPr/>
          <p:nvPr/>
        </p:nvSpPr>
        <p:spPr>
          <a:xfrm>
            <a:off x="14330565" y="0"/>
            <a:ext cx="3957954" cy="1831339"/>
          </a:xfrm>
          <a:custGeom>
            <a:avLst/>
            <a:gdLst/>
            <a:ahLst/>
            <a:cxnLst/>
            <a:rect l="l" t="t" r="r" b="b"/>
            <a:pathLst>
              <a:path w="3957955" h="1831339">
                <a:moveTo>
                  <a:pt x="120914" y="432167"/>
                </a:moveTo>
                <a:lnTo>
                  <a:pt x="111124" y="428948"/>
                </a:lnTo>
                <a:lnTo>
                  <a:pt x="101672" y="424490"/>
                </a:lnTo>
                <a:lnTo>
                  <a:pt x="92389" y="419412"/>
                </a:lnTo>
                <a:lnTo>
                  <a:pt x="68897" y="409801"/>
                </a:lnTo>
                <a:lnTo>
                  <a:pt x="23491" y="389678"/>
                </a:lnTo>
                <a:lnTo>
                  <a:pt x="0" y="380067"/>
                </a:lnTo>
                <a:lnTo>
                  <a:pt x="2636" y="328894"/>
                </a:lnTo>
                <a:lnTo>
                  <a:pt x="6728" y="278034"/>
                </a:lnTo>
                <a:lnTo>
                  <a:pt x="12492" y="227463"/>
                </a:lnTo>
                <a:lnTo>
                  <a:pt x="20142" y="177156"/>
                </a:lnTo>
                <a:lnTo>
                  <a:pt x="29893" y="127089"/>
                </a:lnTo>
                <a:lnTo>
                  <a:pt x="41961" y="77237"/>
                </a:lnTo>
                <a:lnTo>
                  <a:pt x="56559" y="27575"/>
                </a:lnTo>
                <a:lnTo>
                  <a:pt x="66223" y="0"/>
                </a:lnTo>
                <a:lnTo>
                  <a:pt x="3957434" y="0"/>
                </a:lnTo>
                <a:lnTo>
                  <a:pt x="3957434" y="1450547"/>
                </a:lnTo>
                <a:lnTo>
                  <a:pt x="187151" y="423932"/>
                </a:lnTo>
                <a:lnTo>
                  <a:pt x="176691" y="440926"/>
                </a:lnTo>
                <a:lnTo>
                  <a:pt x="164229" y="442521"/>
                </a:lnTo>
                <a:lnTo>
                  <a:pt x="131208" y="433530"/>
                </a:lnTo>
                <a:lnTo>
                  <a:pt x="120914" y="432167"/>
                </a:lnTo>
                <a:close/>
              </a:path>
              <a:path w="3957955" h="1831339">
                <a:moveTo>
                  <a:pt x="154228" y="897380"/>
                </a:moveTo>
                <a:lnTo>
                  <a:pt x="144298" y="894677"/>
                </a:lnTo>
                <a:lnTo>
                  <a:pt x="133557" y="889646"/>
                </a:lnTo>
                <a:lnTo>
                  <a:pt x="122027" y="885065"/>
                </a:lnTo>
                <a:lnTo>
                  <a:pt x="112981" y="881161"/>
                </a:lnTo>
                <a:lnTo>
                  <a:pt x="109688" y="878158"/>
                </a:lnTo>
                <a:lnTo>
                  <a:pt x="108459" y="842684"/>
                </a:lnTo>
                <a:lnTo>
                  <a:pt x="100518" y="807379"/>
                </a:lnTo>
                <a:lnTo>
                  <a:pt x="100362" y="772862"/>
                </a:lnTo>
                <a:lnTo>
                  <a:pt x="122486" y="739757"/>
                </a:lnTo>
                <a:lnTo>
                  <a:pt x="126695" y="737356"/>
                </a:lnTo>
                <a:lnTo>
                  <a:pt x="130292" y="724147"/>
                </a:lnTo>
                <a:lnTo>
                  <a:pt x="134967" y="679639"/>
                </a:lnTo>
                <a:lnTo>
                  <a:pt x="145896" y="589724"/>
                </a:lnTo>
                <a:lnTo>
                  <a:pt x="150571" y="545216"/>
                </a:lnTo>
                <a:lnTo>
                  <a:pt x="155297" y="519290"/>
                </a:lnTo>
                <a:lnTo>
                  <a:pt x="165754" y="499247"/>
                </a:lnTo>
                <a:lnTo>
                  <a:pt x="183720" y="485905"/>
                </a:lnTo>
                <a:lnTo>
                  <a:pt x="210971" y="480078"/>
                </a:lnTo>
                <a:lnTo>
                  <a:pt x="218367" y="478213"/>
                </a:lnTo>
                <a:lnTo>
                  <a:pt x="225028" y="474151"/>
                </a:lnTo>
                <a:lnTo>
                  <a:pt x="232026" y="468852"/>
                </a:lnTo>
                <a:lnTo>
                  <a:pt x="240434" y="463271"/>
                </a:lnTo>
                <a:lnTo>
                  <a:pt x="225547" y="451846"/>
                </a:lnTo>
                <a:lnTo>
                  <a:pt x="211647" y="441687"/>
                </a:lnTo>
                <a:lnTo>
                  <a:pt x="198821" y="432486"/>
                </a:lnTo>
                <a:lnTo>
                  <a:pt x="187151" y="423932"/>
                </a:lnTo>
                <a:lnTo>
                  <a:pt x="3957434" y="1450547"/>
                </a:lnTo>
                <a:lnTo>
                  <a:pt x="3957434" y="1752055"/>
                </a:lnTo>
                <a:lnTo>
                  <a:pt x="1689530" y="1134525"/>
                </a:lnTo>
                <a:lnTo>
                  <a:pt x="1676753" y="1133097"/>
                </a:lnTo>
                <a:lnTo>
                  <a:pt x="1665160" y="1130993"/>
                </a:lnTo>
                <a:lnTo>
                  <a:pt x="1655598" y="1128777"/>
                </a:lnTo>
                <a:lnTo>
                  <a:pt x="1648912" y="1127012"/>
                </a:lnTo>
                <a:lnTo>
                  <a:pt x="1633599" y="1136532"/>
                </a:lnTo>
                <a:lnTo>
                  <a:pt x="1619301" y="1145996"/>
                </a:lnTo>
                <a:lnTo>
                  <a:pt x="1606129" y="1153772"/>
                </a:lnTo>
                <a:lnTo>
                  <a:pt x="1594194" y="1158226"/>
                </a:lnTo>
                <a:lnTo>
                  <a:pt x="1591365" y="1158786"/>
                </a:lnTo>
                <a:lnTo>
                  <a:pt x="1516075" y="1138285"/>
                </a:lnTo>
                <a:lnTo>
                  <a:pt x="1505739" y="1138297"/>
                </a:lnTo>
                <a:lnTo>
                  <a:pt x="1488891" y="1140194"/>
                </a:lnTo>
                <a:lnTo>
                  <a:pt x="1426003" y="1123070"/>
                </a:lnTo>
                <a:lnTo>
                  <a:pt x="1373358" y="1125092"/>
                </a:lnTo>
                <a:lnTo>
                  <a:pt x="1369857" y="1124533"/>
                </a:lnTo>
                <a:lnTo>
                  <a:pt x="1173746" y="1071133"/>
                </a:lnTo>
                <a:lnTo>
                  <a:pt x="1122719" y="1061772"/>
                </a:lnTo>
                <a:lnTo>
                  <a:pt x="1102339" y="1066032"/>
                </a:lnTo>
                <a:lnTo>
                  <a:pt x="1087535" y="1073474"/>
                </a:lnTo>
                <a:lnTo>
                  <a:pt x="1044507" y="1061758"/>
                </a:lnTo>
                <a:lnTo>
                  <a:pt x="1011548" y="1070797"/>
                </a:lnTo>
                <a:lnTo>
                  <a:pt x="978639" y="1073530"/>
                </a:lnTo>
                <a:lnTo>
                  <a:pt x="895065" y="1050774"/>
                </a:lnTo>
                <a:lnTo>
                  <a:pt x="884451" y="1049158"/>
                </a:lnTo>
                <a:lnTo>
                  <a:pt x="877652" y="1053404"/>
                </a:lnTo>
                <a:lnTo>
                  <a:pt x="832843" y="1041203"/>
                </a:lnTo>
                <a:lnTo>
                  <a:pt x="823825" y="1039412"/>
                </a:lnTo>
                <a:lnTo>
                  <a:pt x="751945" y="1019840"/>
                </a:lnTo>
                <a:lnTo>
                  <a:pt x="725408" y="1016106"/>
                </a:lnTo>
                <a:lnTo>
                  <a:pt x="699270" y="1015806"/>
                </a:lnTo>
                <a:lnTo>
                  <a:pt x="673553" y="1013958"/>
                </a:lnTo>
                <a:lnTo>
                  <a:pt x="620415" y="1003258"/>
                </a:lnTo>
                <a:lnTo>
                  <a:pt x="512224" y="983996"/>
                </a:lnTo>
                <a:lnTo>
                  <a:pt x="457225" y="972789"/>
                </a:lnTo>
                <a:lnTo>
                  <a:pt x="434056" y="966481"/>
                </a:lnTo>
                <a:lnTo>
                  <a:pt x="419092" y="964512"/>
                </a:lnTo>
                <a:lnTo>
                  <a:pt x="414078" y="963646"/>
                </a:lnTo>
                <a:lnTo>
                  <a:pt x="292364" y="930504"/>
                </a:lnTo>
                <a:lnTo>
                  <a:pt x="264353" y="923819"/>
                </a:lnTo>
                <a:lnTo>
                  <a:pt x="161747" y="895880"/>
                </a:lnTo>
                <a:lnTo>
                  <a:pt x="154228" y="897380"/>
                </a:lnTo>
                <a:close/>
              </a:path>
              <a:path w="3957955" h="1831339">
                <a:moveTo>
                  <a:pt x="162014" y="442804"/>
                </a:moveTo>
                <a:lnTo>
                  <a:pt x="145920" y="437646"/>
                </a:lnTo>
                <a:lnTo>
                  <a:pt x="131208" y="433530"/>
                </a:lnTo>
                <a:lnTo>
                  <a:pt x="164229" y="442521"/>
                </a:lnTo>
                <a:lnTo>
                  <a:pt x="162014" y="442804"/>
                </a:lnTo>
                <a:close/>
              </a:path>
              <a:path w="3957955" h="1831339">
                <a:moveTo>
                  <a:pt x="1964001" y="1262468"/>
                </a:moveTo>
                <a:lnTo>
                  <a:pt x="1629704" y="1171442"/>
                </a:lnTo>
                <a:lnTo>
                  <a:pt x="1645350" y="1160904"/>
                </a:lnTo>
                <a:lnTo>
                  <a:pt x="1659954" y="1151745"/>
                </a:lnTo>
                <a:lnTo>
                  <a:pt x="1674390" y="1143205"/>
                </a:lnTo>
                <a:lnTo>
                  <a:pt x="1689530" y="1134525"/>
                </a:lnTo>
                <a:lnTo>
                  <a:pt x="3957434" y="1752055"/>
                </a:lnTo>
                <a:lnTo>
                  <a:pt x="3957434" y="1776885"/>
                </a:lnTo>
                <a:lnTo>
                  <a:pt x="1967885" y="1235149"/>
                </a:lnTo>
                <a:lnTo>
                  <a:pt x="1967571" y="1236504"/>
                </a:lnTo>
                <a:lnTo>
                  <a:pt x="1966725" y="1241040"/>
                </a:lnTo>
                <a:lnTo>
                  <a:pt x="1965488" y="1249460"/>
                </a:lnTo>
                <a:lnTo>
                  <a:pt x="1964001" y="1262468"/>
                </a:lnTo>
                <a:close/>
              </a:path>
              <a:path w="3957955" h="1831339">
                <a:moveTo>
                  <a:pt x="2095210" y="1315931"/>
                </a:moveTo>
                <a:lnTo>
                  <a:pt x="2063295" y="1296045"/>
                </a:lnTo>
                <a:lnTo>
                  <a:pt x="1999801" y="1255035"/>
                </a:lnTo>
                <a:lnTo>
                  <a:pt x="1967885" y="1235149"/>
                </a:lnTo>
                <a:lnTo>
                  <a:pt x="3957434" y="1776885"/>
                </a:lnTo>
                <a:lnTo>
                  <a:pt x="3957434" y="1787527"/>
                </a:lnTo>
                <a:lnTo>
                  <a:pt x="2349133" y="1349601"/>
                </a:lnTo>
                <a:lnTo>
                  <a:pt x="2337532" y="1349158"/>
                </a:lnTo>
                <a:lnTo>
                  <a:pt x="2332500" y="1349949"/>
                </a:lnTo>
                <a:lnTo>
                  <a:pt x="2128204" y="1294321"/>
                </a:lnTo>
                <a:lnTo>
                  <a:pt x="2103886" y="1295292"/>
                </a:lnTo>
                <a:lnTo>
                  <a:pt x="2079847" y="1294012"/>
                </a:lnTo>
                <a:lnTo>
                  <a:pt x="2085568" y="1299117"/>
                </a:lnTo>
                <a:lnTo>
                  <a:pt x="2092188" y="1300919"/>
                </a:lnTo>
                <a:lnTo>
                  <a:pt x="2101216" y="1306925"/>
                </a:lnTo>
                <a:lnTo>
                  <a:pt x="2100319" y="1310228"/>
                </a:lnTo>
                <a:lnTo>
                  <a:pt x="2096110" y="1312629"/>
                </a:lnTo>
                <a:lnTo>
                  <a:pt x="2095210" y="1315931"/>
                </a:lnTo>
                <a:close/>
              </a:path>
              <a:path w="3957955" h="1831339">
                <a:moveTo>
                  <a:pt x="2602497" y="1434310"/>
                </a:moveTo>
                <a:lnTo>
                  <a:pt x="2558029" y="1422032"/>
                </a:lnTo>
                <a:lnTo>
                  <a:pt x="2514339" y="1408773"/>
                </a:lnTo>
                <a:lnTo>
                  <a:pt x="2472954" y="1394290"/>
                </a:lnTo>
                <a:lnTo>
                  <a:pt x="2390519" y="1364084"/>
                </a:lnTo>
                <a:lnTo>
                  <a:pt x="2349133" y="1349601"/>
                </a:lnTo>
                <a:lnTo>
                  <a:pt x="3957434" y="1787527"/>
                </a:lnTo>
                <a:lnTo>
                  <a:pt x="3957434" y="1789300"/>
                </a:lnTo>
                <a:lnTo>
                  <a:pt x="3395638" y="1636328"/>
                </a:lnTo>
                <a:lnTo>
                  <a:pt x="3356846" y="1631086"/>
                </a:lnTo>
                <a:lnTo>
                  <a:pt x="3118535" y="1566196"/>
                </a:lnTo>
                <a:lnTo>
                  <a:pt x="3085971" y="1558438"/>
                </a:lnTo>
                <a:lnTo>
                  <a:pt x="2886563" y="1504141"/>
                </a:lnTo>
                <a:lnTo>
                  <a:pt x="2836520" y="1492067"/>
                </a:lnTo>
                <a:lnTo>
                  <a:pt x="2786143" y="1481231"/>
                </a:lnTo>
                <a:lnTo>
                  <a:pt x="2736101" y="1469157"/>
                </a:lnTo>
                <a:lnTo>
                  <a:pt x="2656131" y="1448269"/>
                </a:lnTo>
                <a:lnTo>
                  <a:pt x="2602497" y="1434310"/>
                </a:lnTo>
                <a:close/>
              </a:path>
              <a:path w="3957955" h="1831339">
                <a:moveTo>
                  <a:pt x="3463938" y="1665401"/>
                </a:moveTo>
                <a:lnTo>
                  <a:pt x="3432969" y="1651813"/>
                </a:lnTo>
                <a:lnTo>
                  <a:pt x="3395638" y="1636328"/>
                </a:lnTo>
                <a:lnTo>
                  <a:pt x="3957434" y="1789300"/>
                </a:lnTo>
                <a:lnTo>
                  <a:pt x="3957434" y="1794620"/>
                </a:lnTo>
                <a:lnTo>
                  <a:pt x="3631566" y="1705889"/>
                </a:lnTo>
                <a:lnTo>
                  <a:pt x="3615693" y="1705060"/>
                </a:lnTo>
                <a:lnTo>
                  <a:pt x="3528902" y="1681427"/>
                </a:lnTo>
                <a:lnTo>
                  <a:pt x="3496505" y="1673105"/>
                </a:lnTo>
                <a:lnTo>
                  <a:pt x="3463938" y="1665401"/>
                </a:lnTo>
                <a:close/>
              </a:path>
              <a:path w="3957955" h="1831339">
                <a:moveTo>
                  <a:pt x="2158997" y="1329753"/>
                </a:moveTo>
                <a:lnTo>
                  <a:pt x="2148131" y="1302130"/>
                </a:lnTo>
                <a:lnTo>
                  <a:pt x="2128204" y="1294321"/>
                </a:lnTo>
                <a:lnTo>
                  <a:pt x="2332500" y="1349949"/>
                </a:lnTo>
                <a:lnTo>
                  <a:pt x="2244049" y="1325865"/>
                </a:lnTo>
                <a:lnTo>
                  <a:pt x="2213308" y="1324311"/>
                </a:lnTo>
                <a:lnTo>
                  <a:pt x="2180655" y="1328555"/>
                </a:lnTo>
                <a:lnTo>
                  <a:pt x="2173136" y="1330055"/>
                </a:lnTo>
                <a:lnTo>
                  <a:pt x="2166516" y="1328253"/>
                </a:lnTo>
                <a:lnTo>
                  <a:pt x="2158997" y="1329753"/>
                </a:lnTo>
                <a:close/>
              </a:path>
              <a:path w="3957955" h="1831339">
                <a:moveTo>
                  <a:pt x="2302508" y="1351094"/>
                </a:moveTo>
                <a:lnTo>
                  <a:pt x="2273556" y="1334398"/>
                </a:lnTo>
                <a:lnTo>
                  <a:pt x="2244049" y="1325865"/>
                </a:lnTo>
                <a:lnTo>
                  <a:pt x="2332500" y="1349949"/>
                </a:lnTo>
                <a:lnTo>
                  <a:pt x="2324242" y="1351247"/>
                </a:lnTo>
                <a:lnTo>
                  <a:pt x="2311741" y="1352887"/>
                </a:lnTo>
                <a:lnTo>
                  <a:pt x="2302508" y="1351094"/>
                </a:lnTo>
                <a:close/>
              </a:path>
              <a:path w="3957955" h="1831339">
                <a:moveTo>
                  <a:pt x="3957434" y="1831007"/>
                </a:moveTo>
                <a:lnTo>
                  <a:pt x="3874567" y="1797738"/>
                </a:lnTo>
                <a:lnTo>
                  <a:pt x="3825797" y="1781621"/>
                </a:lnTo>
                <a:lnTo>
                  <a:pt x="3725965" y="1752167"/>
                </a:lnTo>
                <a:lnTo>
                  <a:pt x="3676718" y="1735920"/>
                </a:lnTo>
                <a:lnTo>
                  <a:pt x="3663779" y="1727131"/>
                </a:lnTo>
                <a:lnTo>
                  <a:pt x="3651997" y="1718990"/>
                </a:lnTo>
                <a:lnTo>
                  <a:pt x="3641287" y="1711806"/>
                </a:lnTo>
                <a:lnTo>
                  <a:pt x="3631566" y="1705889"/>
                </a:lnTo>
                <a:lnTo>
                  <a:pt x="3957434" y="1794620"/>
                </a:lnTo>
                <a:lnTo>
                  <a:pt x="3957434" y="1831007"/>
                </a:lnTo>
                <a:close/>
              </a:path>
              <a:path w="3957955" h="1831339">
                <a:moveTo>
                  <a:pt x="3278022" y="1620265"/>
                </a:moveTo>
                <a:lnTo>
                  <a:pt x="3234993" y="1605001"/>
                </a:lnTo>
                <a:lnTo>
                  <a:pt x="3180437" y="1585712"/>
                </a:lnTo>
                <a:lnTo>
                  <a:pt x="3148324" y="1574308"/>
                </a:lnTo>
                <a:lnTo>
                  <a:pt x="3356846" y="1631086"/>
                </a:lnTo>
                <a:lnTo>
                  <a:pt x="3317380" y="1628321"/>
                </a:lnTo>
                <a:lnTo>
                  <a:pt x="3278022" y="1620265"/>
                </a:lnTo>
                <a:close/>
              </a:path>
              <a:path w="3957955" h="1831339">
                <a:moveTo>
                  <a:pt x="2980175" y="1534508"/>
                </a:moveTo>
                <a:lnTo>
                  <a:pt x="2917763" y="1514188"/>
                </a:lnTo>
                <a:lnTo>
                  <a:pt x="2886563" y="1504141"/>
                </a:lnTo>
                <a:lnTo>
                  <a:pt x="3085971" y="1558438"/>
                </a:lnTo>
                <a:lnTo>
                  <a:pt x="3072941" y="1555334"/>
                </a:lnTo>
                <a:lnTo>
                  <a:pt x="3026390" y="1545540"/>
                </a:lnTo>
                <a:lnTo>
                  <a:pt x="2980175" y="1534508"/>
                </a:lnTo>
                <a:close/>
              </a:path>
              <a:path w="3957955" h="1831339">
                <a:moveTo>
                  <a:pt x="3574878" y="1702925"/>
                </a:moveTo>
                <a:lnTo>
                  <a:pt x="3559360" y="1696871"/>
                </a:lnTo>
                <a:lnTo>
                  <a:pt x="3528902" y="1681427"/>
                </a:lnTo>
                <a:lnTo>
                  <a:pt x="3615693" y="1705060"/>
                </a:lnTo>
                <a:lnTo>
                  <a:pt x="3612670" y="1704902"/>
                </a:lnTo>
                <a:lnTo>
                  <a:pt x="3593211" y="1704758"/>
                </a:lnTo>
                <a:lnTo>
                  <a:pt x="3574878" y="1702925"/>
                </a:lnTo>
                <a:close/>
              </a:path>
              <a:path w="3957955" h="1831339">
                <a:moveTo>
                  <a:pt x="1549355" y="1159485"/>
                </a:moveTo>
                <a:lnTo>
                  <a:pt x="1538538" y="1153712"/>
                </a:lnTo>
                <a:lnTo>
                  <a:pt x="1525231" y="1142607"/>
                </a:lnTo>
                <a:lnTo>
                  <a:pt x="1516075" y="1138285"/>
                </a:lnTo>
                <a:lnTo>
                  <a:pt x="1591365" y="1158786"/>
                </a:lnTo>
                <a:lnTo>
                  <a:pt x="1578987" y="1161235"/>
                </a:lnTo>
                <a:lnTo>
                  <a:pt x="1563440" y="1161823"/>
                </a:lnTo>
                <a:lnTo>
                  <a:pt x="1549355" y="1159485"/>
                </a:lnTo>
                <a:close/>
              </a:path>
              <a:path w="3957955" h="1831339">
                <a:moveTo>
                  <a:pt x="1474582" y="1139291"/>
                </a:moveTo>
                <a:lnTo>
                  <a:pt x="1459255" y="1134785"/>
                </a:lnTo>
                <a:lnTo>
                  <a:pt x="1443024" y="1128703"/>
                </a:lnTo>
                <a:lnTo>
                  <a:pt x="1426003" y="1123070"/>
                </a:lnTo>
                <a:lnTo>
                  <a:pt x="1488891" y="1140194"/>
                </a:lnTo>
                <a:lnTo>
                  <a:pt x="1474582" y="1139291"/>
                </a:lnTo>
                <a:close/>
              </a:path>
              <a:path w="3957955" h="1831339">
                <a:moveTo>
                  <a:pt x="1322583" y="1116981"/>
                </a:moveTo>
                <a:lnTo>
                  <a:pt x="1272905" y="1102666"/>
                </a:lnTo>
                <a:lnTo>
                  <a:pt x="1223550" y="1086074"/>
                </a:lnTo>
                <a:lnTo>
                  <a:pt x="1173746" y="1071133"/>
                </a:lnTo>
                <a:lnTo>
                  <a:pt x="1369857" y="1124533"/>
                </a:lnTo>
                <a:lnTo>
                  <a:pt x="1322583" y="1116981"/>
                </a:lnTo>
                <a:close/>
              </a:path>
              <a:path w="3957955" h="1831339">
                <a:moveTo>
                  <a:pt x="1063048" y="1078944"/>
                </a:moveTo>
                <a:lnTo>
                  <a:pt x="1044507" y="1061758"/>
                </a:lnTo>
                <a:lnTo>
                  <a:pt x="1087535" y="1073474"/>
                </a:lnTo>
                <a:lnTo>
                  <a:pt x="1082386" y="1076063"/>
                </a:lnTo>
                <a:lnTo>
                  <a:pt x="1063048" y="1078944"/>
                </a:lnTo>
                <a:close/>
              </a:path>
              <a:path w="3957955" h="1831339">
                <a:moveTo>
                  <a:pt x="916360" y="1062336"/>
                </a:moveTo>
                <a:lnTo>
                  <a:pt x="905121" y="1056893"/>
                </a:lnTo>
                <a:lnTo>
                  <a:pt x="895065" y="1050774"/>
                </a:lnTo>
                <a:lnTo>
                  <a:pt x="978639" y="1073530"/>
                </a:lnTo>
                <a:lnTo>
                  <a:pt x="946628" y="1070523"/>
                </a:lnTo>
                <a:lnTo>
                  <a:pt x="916360" y="1062336"/>
                </a:lnTo>
                <a:close/>
              </a:path>
              <a:path w="3957955" h="1831339">
                <a:moveTo>
                  <a:pt x="870634" y="1060527"/>
                </a:moveTo>
                <a:lnTo>
                  <a:pt x="857394" y="1056922"/>
                </a:lnTo>
                <a:lnTo>
                  <a:pt x="851674" y="1051817"/>
                </a:lnTo>
                <a:lnTo>
                  <a:pt x="832843" y="1041203"/>
                </a:lnTo>
                <a:lnTo>
                  <a:pt x="877652" y="1053404"/>
                </a:lnTo>
                <a:lnTo>
                  <a:pt x="871533" y="1057225"/>
                </a:lnTo>
                <a:lnTo>
                  <a:pt x="870634" y="1060527"/>
                </a:lnTo>
                <a:close/>
              </a:path>
              <a:path w="3957955" h="1831339">
                <a:moveTo>
                  <a:pt x="778856" y="1031990"/>
                </a:moveTo>
                <a:lnTo>
                  <a:pt x="751945" y="1019840"/>
                </a:lnTo>
                <a:lnTo>
                  <a:pt x="823825" y="1039412"/>
                </a:lnTo>
                <a:lnTo>
                  <a:pt x="812553" y="1037174"/>
                </a:lnTo>
                <a:lnTo>
                  <a:pt x="793619" y="1035510"/>
                </a:lnTo>
                <a:lnTo>
                  <a:pt x="778856" y="1031990"/>
                </a:lnTo>
                <a:close/>
              </a:path>
              <a:path w="3957955" h="1831339">
                <a:moveTo>
                  <a:pt x="372679" y="956863"/>
                </a:moveTo>
                <a:lnTo>
                  <a:pt x="347036" y="948827"/>
                </a:lnTo>
                <a:lnTo>
                  <a:pt x="320094" y="939441"/>
                </a:lnTo>
                <a:lnTo>
                  <a:pt x="292364" y="930504"/>
                </a:lnTo>
                <a:lnTo>
                  <a:pt x="414078" y="963646"/>
                </a:lnTo>
                <a:lnTo>
                  <a:pt x="404607" y="962009"/>
                </a:lnTo>
                <a:lnTo>
                  <a:pt x="389503" y="959338"/>
                </a:lnTo>
                <a:lnTo>
                  <a:pt x="372679" y="956863"/>
                </a:lnTo>
                <a:close/>
              </a:path>
              <a:path w="3957955" h="1831339">
                <a:moveTo>
                  <a:pt x="189512" y="915911"/>
                </a:moveTo>
                <a:lnTo>
                  <a:pt x="167467" y="900985"/>
                </a:lnTo>
                <a:lnTo>
                  <a:pt x="161747" y="895880"/>
                </a:lnTo>
                <a:lnTo>
                  <a:pt x="264353" y="923819"/>
                </a:lnTo>
                <a:lnTo>
                  <a:pt x="238767" y="921896"/>
                </a:lnTo>
                <a:lnTo>
                  <a:pt x="213550" y="921071"/>
                </a:lnTo>
                <a:lnTo>
                  <a:pt x="189512" y="915911"/>
                </a:lnTo>
                <a:close/>
              </a:path>
            </a:pathLst>
          </a:custGeom>
          <a:solidFill>
            <a:srgbClr val="E900ED"/>
          </a:solidFill>
        </p:spPr>
        <p:txBody>
          <a:bodyPr wrap="square" lIns="0" tIns="0" rIns="0" bIns="0" rtlCol="0"/>
          <a:lstStyle/>
          <a:p>
            <a:endParaRPr/>
          </a:p>
        </p:txBody>
      </p:sp>
      <p:grpSp>
        <p:nvGrpSpPr>
          <p:cNvPr id="12" name="object 12"/>
          <p:cNvGrpSpPr/>
          <p:nvPr/>
        </p:nvGrpSpPr>
        <p:grpSpPr>
          <a:xfrm>
            <a:off x="15306586" y="8102627"/>
            <a:ext cx="4470400" cy="3284854"/>
            <a:chOff x="4846591" y="0"/>
            <a:chExt cx="4470400" cy="3284854"/>
          </a:xfrm>
        </p:grpSpPr>
        <p:pic>
          <p:nvPicPr>
            <p:cNvPr id="13" name="object 13"/>
            <p:cNvPicPr/>
            <p:nvPr/>
          </p:nvPicPr>
          <p:blipFill>
            <a:blip r:embed="rId3" cstate="print"/>
            <a:stretch>
              <a:fillRect/>
            </a:stretch>
          </p:blipFill>
          <p:spPr>
            <a:xfrm>
              <a:off x="4846591" y="0"/>
              <a:ext cx="4470399" cy="3160071"/>
            </a:xfrm>
            <a:prstGeom prst="rect">
              <a:avLst/>
            </a:prstGeom>
          </p:spPr>
        </p:pic>
        <p:sp>
          <p:nvSpPr>
            <p:cNvPr id="14" name="object 14"/>
            <p:cNvSpPr/>
            <p:nvPr/>
          </p:nvSpPr>
          <p:spPr>
            <a:xfrm>
              <a:off x="7313062" y="3009013"/>
              <a:ext cx="217170" cy="275590"/>
            </a:xfrm>
            <a:custGeom>
              <a:avLst/>
              <a:gdLst/>
              <a:ahLst/>
              <a:cxnLst/>
              <a:rect l="l" t="t" r="r" b="b"/>
              <a:pathLst>
                <a:path w="217170" h="275589">
                  <a:moveTo>
                    <a:pt x="216821" y="127639"/>
                  </a:moveTo>
                  <a:lnTo>
                    <a:pt x="209776" y="183418"/>
                  </a:lnTo>
                  <a:lnTo>
                    <a:pt x="189113" y="225856"/>
                  </a:lnTo>
                  <a:lnTo>
                    <a:pt x="154327" y="255837"/>
                  </a:lnTo>
                  <a:lnTo>
                    <a:pt x="104913" y="274242"/>
                  </a:lnTo>
                  <a:lnTo>
                    <a:pt x="71005" y="275243"/>
                  </a:lnTo>
                  <a:lnTo>
                    <a:pt x="41864" y="263886"/>
                  </a:lnTo>
                  <a:lnTo>
                    <a:pt x="22256" y="242240"/>
                  </a:lnTo>
                  <a:lnTo>
                    <a:pt x="16947" y="212373"/>
                  </a:lnTo>
                  <a:lnTo>
                    <a:pt x="17031" y="198973"/>
                  </a:lnTo>
                  <a:lnTo>
                    <a:pt x="14795" y="186078"/>
                  </a:lnTo>
                  <a:lnTo>
                    <a:pt x="10743" y="173486"/>
                  </a:lnTo>
                  <a:lnTo>
                    <a:pt x="5380" y="160994"/>
                  </a:lnTo>
                  <a:lnTo>
                    <a:pt x="0" y="142198"/>
                  </a:lnTo>
                  <a:lnTo>
                    <a:pt x="1076" y="124209"/>
                  </a:lnTo>
                  <a:lnTo>
                    <a:pt x="8406" y="107733"/>
                  </a:lnTo>
                  <a:lnTo>
                    <a:pt x="21789" y="93476"/>
                  </a:lnTo>
                  <a:lnTo>
                    <a:pt x="41452" y="77950"/>
                  </a:lnTo>
                  <a:lnTo>
                    <a:pt x="59854" y="61667"/>
                  </a:lnTo>
                  <a:lnTo>
                    <a:pt x="76037" y="42863"/>
                  </a:lnTo>
                  <a:lnTo>
                    <a:pt x="89042" y="19771"/>
                  </a:lnTo>
                  <a:lnTo>
                    <a:pt x="106847" y="2748"/>
                  </a:lnTo>
                  <a:lnTo>
                    <a:pt x="163641" y="10163"/>
                  </a:lnTo>
                  <a:lnTo>
                    <a:pt x="201084" y="55199"/>
                  </a:lnTo>
                  <a:lnTo>
                    <a:pt x="215947" y="103559"/>
                  </a:lnTo>
                  <a:lnTo>
                    <a:pt x="216821" y="127639"/>
                  </a:lnTo>
                  <a:close/>
                </a:path>
              </a:pathLst>
            </a:custGeom>
            <a:solidFill>
              <a:srgbClr val="FFFFFF"/>
            </a:solidFill>
          </p:spPr>
          <p:txBody>
            <a:bodyPr wrap="square" lIns="0" tIns="0" rIns="0" bIns="0" rtlCol="0"/>
            <a:lstStyle/>
            <a:p>
              <a:endParaRPr/>
            </a:p>
          </p:txBody>
        </p:sp>
      </p:grpSp>
      <p:pic>
        <p:nvPicPr>
          <p:cNvPr id="15" name="object 15"/>
          <p:cNvPicPr/>
          <p:nvPr/>
        </p:nvPicPr>
        <p:blipFill>
          <a:blip r:embed="rId4" cstate="print"/>
          <a:stretch>
            <a:fillRect/>
          </a:stretch>
        </p:blipFill>
        <p:spPr>
          <a:xfrm>
            <a:off x="-6765" y="5439621"/>
            <a:ext cx="3297365" cy="4857302"/>
          </a:xfrm>
          <a:prstGeom prst="rect">
            <a:avLst/>
          </a:prstGeom>
        </p:spPr>
      </p:pic>
      <p:pic>
        <p:nvPicPr>
          <p:cNvPr id="10" name="Imagen 9" descr="Monografias.com"/>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333500"/>
            <a:ext cx="12540294" cy="5181600"/>
          </a:xfrm>
          <a:prstGeom prst="rect">
            <a:avLst/>
          </a:prstGeom>
          <a:noFill/>
          <a:ln>
            <a:noFill/>
          </a:ln>
        </p:spPr>
      </p:pic>
      <p:sp>
        <p:nvSpPr>
          <p:cNvPr id="5" name="Rectángulo 4"/>
          <p:cNvSpPr/>
          <p:nvPr/>
        </p:nvSpPr>
        <p:spPr>
          <a:xfrm>
            <a:off x="4354830" y="7337039"/>
            <a:ext cx="13418227" cy="1277914"/>
          </a:xfrm>
          <a:prstGeom prst="rect">
            <a:avLst/>
          </a:prstGeom>
        </p:spPr>
        <p:txBody>
          <a:bodyPr wrap="square">
            <a:spAutoFit/>
          </a:bodyPr>
          <a:lstStyle/>
          <a:p>
            <a:pPr>
              <a:lnSpc>
                <a:spcPct val="107000"/>
              </a:lnSpc>
              <a:spcAft>
                <a:spcPts val="800"/>
              </a:spcAft>
            </a:pPr>
            <a:r>
              <a:rPr lang="es-CL"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Si dos personas están adoptan la posición cerrada, he de dejar la conversación. No he de quedarme, si acabo de llegar.</a:t>
            </a:r>
          </a:p>
        </p:txBody>
      </p:sp>
    </p:spTree>
    <p:extLst>
      <p:ext uri="{BB962C8B-B14F-4D97-AF65-F5344CB8AC3E}">
        <p14:creationId xmlns:p14="http://schemas.microsoft.com/office/powerpoint/2010/main" val="1205126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4400" y="1028700"/>
            <a:ext cx="15240000" cy="5324535"/>
          </a:xfrm>
          <a:prstGeom prst="rect">
            <a:avLst/>
          </a:prstGeom>
        </p:spPr>
        <p:txBody>
          <a:bodyPr wrap="square">
            <a:spAutoFit/>
          </a:bodyPr>
          <a:lstStyle/>
          <a:p>
            <a:r>
              <a:rPr lang="es-CL" sz="4400" b="1" dirty="0" smtClean="0">
                <a:solidFill>
                  <a:schemeClr val="bg1"/>
                </a:solidFill>
              </a:rPr>
              <a:t>2. SENTADOS</a:t>
            </a:r>
          </a:p>
          <a:p>
            <a:endParaRPr lang="es-CL" sz="4400" b="1" dirty="0" smtClean="0">
              <a:solidFill>
                <a:schemeClr val="bg1"/>
              </a:solidFill>
            </a:endParaRPr>
          </a:p>
          <a:p>
            <a:pPr algn="just"/>
            <a:r>
              <a:rPr lang="es-CL" sz="3600" dirty="0" smtClean="0"/>
              <a:t>Sentados</a:t>
            </a:r>
            <a:r>
              <a:rPr lang="es-CL" sz="3600" dirty="0"/>
              <a:t>, cruzar las piernas y dirigir las rodillas hacia la otra persona, es señal de interés. En grupos, la gente orienta el pie hacia quien le interesa.</a:t>
            </a:r>
          </a:p>
          <a:p>
            <a:pPr algn="just"/>
            <a:r>
              <a:rPr lang="es-CL" sz="3600" dirty="0"/>
              <a:t>Cuando una persona quiere tener el control sobre otra, se sienta en un sillón giratorio y sienta a la otra persona en un sillón fijo </a:t>
            </a:r>
            <a:r>
              <a:rPr lang="es-CL" sz="3600" dirty="0" smtClean="0"/>
              <a:t>.</a:t>
            </a:r>
          </a:p>
          <a:p>
            <a:pPr algn="just"/>
            <a:endParaRPr lang="es-CL" sz="3600" dirty="0"/>
          </a:p>
          <a:p>
            <a:pPr algn="just"/>
            <a:r>
              <a:rPr lang="es-CL" sz="3600" dirty="0"/>
              <a:t>1.      Posición triangular abierta. Actitud relajada y formal. Es bueno para aconsejar</a:t>
            </a:r>
          </a:p>
        </p:txBody>
      </p:sp>
      <p:pic>
        <p:nvPicPr>
          <p:cNvPr id="3" name="Imagen 2"/>
          <p:cNvPicPr>
            <a:picLocks noChangeAspect="1"/>
          </p:cNvPicPr>
          <p:nvPr/>
        </p:nvPicPr>
        <p:blipFill>
          <a:blip r:embed="rId2"/>
          <a:stretch>
            <a:fillRect/>
          </a:stretch>
        </p:blipFill>
        <p:spPr>
          <a:xfrm>
            <a:off x="4724400" y="6591300"/>
            <a:ext cx="7239000" cy="3048000"/>
          </a:xfrm>
          <a:prstGeom prst="rect">
            <a:avLst/>
          </a:prstGeom>
        </p:spPr>
      </p:pic>
    </p:spTree>
    <p:extLst>
      <p:ext uri="{BB962C8B-B14F-4D97-AF65-F5344CB8AC3E}">
        <p14:creationId xmlns:p14="http://schemas.microsoft.com/office/powerpoint/2010/main" val="270469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1099406"/>
            <a:ext cx="2217420" cy="1822450"/>
          </a:xfrm>
          <a:custGeom>
            <a:avLst/>
            <a:gdLst/>
            <a:ahLst/>
            <a:cxnLst/>
            <a:rect l="l" t="t" r="r" b="b"/>
            <a:pathLst>
              <a:path w="2217420" h="1822450">
                <a:moveTo>
                  <a:pt x="1854375" y="0"/>
                </a:moveTo>
                <a:lnTo>
                  <a:pt x="1879567" y="8609"/>
                </a:lnTo>
                <a:lnTo>
                  <a:pt x="1886428" y="12032"/>
                </a:lnTo>
                <a:lnTo>
                  <a:pt x="1893288" y="8609"/>
                </a:lnTo>
                <a:lnTo>
                  <a:pt x="1903579" y="8609"/>
                </a:lnTo>
                <a:lnTo>
                  <a:pt x="1915264" y="10641"/>
                </a:lnTo>
                <a:lnTo>
                  <a:pt x="1937347" y="13422"/>
                </a:lnTo>
                <a:lnTo>
                  <a:pt x="1941314" y="15454"/>
                </a:lnTo>
                <a:lnTo>
                  <a:pt x="1951819" y="49359"/>
                </a:lnTo>
                <a:lnTo>
                  <a:pt x="1968757" y="81338"/>
                </a:lnTo>
                <a:lnTo>
                  <a:pt x="1977976" y="114601"/>
                </a:lnTo>
                <a:lnTo>
                  <a:pt x="1965326" y="152356"/>
                </a:lnTo>
                <a:lnTo>
                  <a:pt x="1961896" y="155779"/>
                </a:lnTo>
                <a:lnTo>
                  <a:pt x="1961896" y="169469"/>
                </a:lnTo>
                <a:lnTo>
                  <a:pt x="1969078" y="213641"/>
                </a:lnTo>
                <a:lnTo>
                  <a:pt x="1982157" y="303269"/>
                </a:lnTo>
                <a:lnTo>
                  <a:pt x="1989339" y="347441"/>
                </a:lnTo>
                <a:lnTo>
                  <a:pt x="1991590" y="373698"/>
                </a:lnTo>
                <a:lnTo>
                  <a:pt x="1986766" y="395784"/>
                </a:lnTo>
                <a:lnTo>
                  <a:pt x="1972937" y="413379"/>
                </a:lnTo>
                <a:lnTo>
                  <a:pt x="1941528" y="429903"/>
                </a:lnTo>
                <a:lnTo>
                  <a:pt x="1936168" y="435572"/>
                </a:lnTo>
                <a:lnTo>
                  <a:pt x="1924162" y="450117"/>
                </a:lnTo>
                <a:lnTo>
                  <a:pt x="1985909" y="474075"/>
                </a:lnTo>
                <a:lnTo>
                  <a:pt x="1991537" y="454930"/>
                </a:lnTo>
                <a:lnTo>
                  <a:pt x="2005205" y="449262"/>
                </a:lnTo>
                <a:lnTo>
                  <a:pt x="2037364" y="450117"/>
                </a:lnTo>
                <a:lnTo>
                  <a:pt x="2047656" y="448727"/>
                </a:lnTo>
                <a:lnTo>
                  <a:pt x="2057947" y="449262"/>
                </a:lnTo>
                <a:lnTo>
                  <a:pt x="2078529" y="453540"/>
                </a:lnTo>
                <a:lnTo>
                  <a:pt x="2103721" y="456642"/>
                </a:lnTo>
                <a:lnTo>
                  <a:pt x="2152818" y="464128"/>
                </a:lnTo>
                <a:lnTo>
                  <a:pt x="2188911" y="517298"/>
                </a:lnTo>
                <a:lnTo>
                  <a:pt x="2198324" y="567446"/>
                </a:lnTo>
                <a:lnTo>
                  <a:pt x="2206049" y="617755"/>
                </a:lnTo>
                <a:lnTo>
                  <a:pt x="2211885" y="668304"/>
                </a:lnTo>
                <a:lnTo>
                  <a:pt x="2215630" y="719175"/>
                </a:lnTo>
                <a:lnTo>
                  <a:pt x="2217084" y="770446"/>
                </a:lnTo>
                <a:lnTo>
                  <a:pt x="2216046" y="822198"/>
                </a:lnTo>
                <a:lnTo>
                  <a:pt x="2212314" y="874513"/>
                </a:lnTo>
                <a:lnTo>
                  <a:pt x="1931023" y="936118"/>
                </a:lnTo>
                <a:lnTo>
                  <a:pt x="1940778" y="961841"/>
                </a:lnTo>
                <a:lnTo>
                  <a:pt x="1949890" y="987884"/>
                </a:lnTo>
                <a:lnTo>
                  <a:pt x="1951283" y="1014569"/>
                </a:lnTo>
                <a:lnTo>
                  <a:pt x="1937883" y="1042217"/>
                </a:lnTo>
                <a:lnTo>
                  <a:pt x="1980334" y="1078796"/>
                </a:lnTo>
                <a:lnTo>
                  <a:pt x="2009921" y="1121791"/>
                </a:lnTo>
                <a:lnTo>
                  <a:pt x="2026644" y="1171204"/>
                </a:lnTo>
                <a:lnTo>
                  <a:pt x="2030504" y="1227034"/>
                </a:lnTo>
                <a:lnTo>
                  <a:pt x="2032112" y="1232703"/>
                </a:lnTo>
                <a:lnTo>
                  <a:pt x="2039187" y="1245324"/>
                </a:lnTo>
                <a:lnTo>
                  <a:pt x="2040795" y="1250992"/>
                </a:lnTo>
                <a:lnTo>
                  <a:pt x="2045780" y="1290940"/>
                </a:lnTo>
                <a:lnTo>
                  <a:pt x="2042081" y="1329283"/>
                </a:lnTo>
                <a:lnTo>
                  <a:pt x="2032594" y="1366984"/>
                </a:lnTo>
                <a:lnTo>
                  <a:pt x="2020212" y="1405007"/>
                </a:lnTo>
                <a:lnTo>
                  <a:pt x="2016889" y="1418376"/>
                </a:lnTo>
                <a:lnTo>
                  <a:pt x="2016782" y="1432387"/>
                </a:lnTo>
                <a:lnTo>
                  <a:pt x="2019248" y="1446398"/>
                </a:lnTo>
                <a:lnTo>
                  <a:pt x="2023643" y="1459767"/>
                </a:lnTo>
                <a:lnTo>
                  <a:pt x="2027609" y="1475329"/>
                </a:lnTo>
                <a:lnTo>
                  <a:pt x="2024500" y="1486720"/>
                </a:lnTo>
                <a:lnTo>
                  <a:pt x="2014960" y="1494902"/>
                </a:lnTo>
                <a:lnTo>
                  <a:pt x="1999630" y="1500838"/>
                </a:lnTo>
                <a:lnTo>
                  <a:pt x="1809244" y="1538914"/>
                </a:lnTo>
                <a:lnTo>
                  <a:pt x="1618858" y="1579556"/>
                </a:lnTo>
                <a:lnTo>
                  <a:pt x="1292971" y="1641162"/>
                </a:lnTo>
                <a:lnTo>
                  <a:pt x="1149205" y="1670970"/>
                </a:lnTo>
                <a:lnTo>
                  <a:pt x="908459" y="1722912"/>
                </a:lnTo>
                <a:lnTo>
                  <a:pt x="812486" y="1741961"/>
                </a:lnTo>
                <a:lnTo>
                  <a:pt x="764693" y="1750683"/>
                </a:lnTo>
                <a:lnTo>
                  <a:pt x="714507" y="1758686"/>
                </a:lnTo>
                <a:lnTo>
                  <a:pt x="663961" y="1765252"/>
                </a:lnTo>
                <a:lnTo>
                  <a:pt x="613116" y="1770620"/>
                </a:lnTo>
                <a:lnTo>
                  <a:pt x="562030" y="1775030"/>
                </a:lnTo>
                <a:lnTo>
                  <a:pt x="307962" y="1791614"/>
                </a:lnTo>
                <a:lnTo>
                  <a:pt x="207991" y="1799996"/>
                </a:lnTo>
                <a:lnTo>
                  <a:pt x="108019" y="1810054"/>
                </a:lnTo>
                <a:lnTo>
                  <a:pt x="0" y="1821848"/>
                </a:lnTo>
                <a:lnTo>
                  <a:pt x="0" y="142494"/>
                </a:lnTo>
                <a:lnTo>
                  <a:pt x="54603" y="159201"/>
                </a:lnTo>
                <a:lnTo>
                  <a:pt x="53156" y="144762"/>
                </a:lnTo>
                <a:lnTo>
                  <a:pt x="51173" y="131821"/>
                </a:lnTo>
                <a:lnTo>
                  <a:pt x="397642" y="131821"/>
                </a:lnTo>
                <a:lnTo>
                  <a:pt x="373629" y="158773"/>
                </a:lnTo>
                <a:lnTo>
                  <a:pt x="349616" y="183159"/>
                </a:lnTo>
                <a:lnTo>
                  <a:pt x="362320" y="181180"/>
                </a:lnTo>
                <a:lnTo>
                  <a:pt x="390781" y="179736"/>
                </a:lnTo>
                <a:lnTo>
                  <a:pt x="414365" y="153639"/>
                </a:lnTo>
                <a:lnTo>
                  <a:pt x="425031" y="142677"/>
                </a:lnTo>
                <a:lnTo>
                  <a:pt x="435376" y="135243"/>
                </a:lnTo>
                <a:lnTo>
                  <a:pt x="449258" y="128345"/>
                </a:lnTo>
                <a:lnTo>
                  <a:pt x="464105" y="123692"/>
                </a:lnTo>
                <a:lnTo>
                  <a:pt x="478309" y="122248"/>
                </a:lnTo>
                <a:lnTo>
                  <a:pt x="490262" y="124976"/>
                </a:lnTo>
                <a:lnTo>
                  <a:pt x="506020" y="132195"/>
                </a:lnTo>
                <a:lnTo>
                  <a:pt x="515990" y="133960"/>
                </a:lnTo>
                <a:lnTo>
                  <a:pt x="525959" y="131233"/>
                </a:lnTo>
                <a:lnTo>
                  <a:pt x="541718" y="124976"/>
                </a:lnTo>
                <a:lnTo>
                  <a:pt x="555761" y="122088"/>
                </a:lnTo>
                <a:lnTo>
                  <a:pt x="571734" y="122409"/>
                </a:lnTo>
                <a:lnTo>
                  <a:pt x="588993" y="124013"/>
                </a:lnTo>
                <a:lnTo>
                  <a:pt x="606895" y="124976"/>
                </a:lnTo>
                <a:lnTo>
                  <a:pt x="657160" y="109194"/>
                </a:lnTo>
                <a:lnTo>
                  <a:pt x="708282" y="103680"/>
                </a:lnTo>
                <a:lnTo>
                  <a:pt x="759976" y="104441"/>
                </a:lnTo>
                <a:lnTo>
                  <a:pt x="811956" y="107483"/>
                </a:lnTo>
                <a:lnTo>
                  <a:pt x="863935" y="108814"/>
                </a:lnTo>
                <a:lnTo>
                  <a:pt x="915629" y="104441"/>
                </a:lnTo>
                <a:lnTo>
                  <a:pt x="934175" y="94975"/>
                </a:lnTo>
                <a:lnTo>
                  <a:pt x="950791" y="80055"/>
                </a:lnTo>
                <a:lnTo>
                  <a:pt x="968693" y="72194"/>
                </a:lnTo>
                <a:lnTo>
                  <a:pt x="991098" y="83905"/>
                </a:lnTo>
                <a:lnTo>
                  <a:pt x="1020524" y="66525"/>
                </a:lnTo>
                <a:lnTo>
                  <a:pt x="1051558" y="55242"/>
                </a:lnTo>
                <a:lnTo>
                  <a:pt x="1083236" y="49733"/>
                </a:lnTo>
                <a:lnTo>
                  <a:pt x="1114592" y="49680"/>
                </a:lnTo>
                <a:lnTo>
                  <a:pt x="1126866" y="51979"/>
                </a:lnTo>
                <a:lnTo>
                  <a:pt x="1138175" y="55242"/>
                </a:lnTo>
                <a:lnTo>
                  <a:pt x="1148842" y="54012"/>
                </a:lnTo>
                <a:lnTo>
                  <a:pt x="1159186" y="42835"/>
                </a:lnTo>
                <a:lnTo>
                  <a:pt x="1159186" y="39412"/>
                </a:lnTo>
                <a:lnTo>
                  <a:pt x="1172908" y="39412"/>
                </a:lnTo>
                <a:lnTo>
                  <a:pt x="1179769" y="42835"/>
                </a:lnTo>
                <a:lnTo>
                  <a:pt x="1200726" y="48129"/>
                </a:lnTo>
                <a:lnTo>
                  <a:pt x="1221362" y="46685"/>
                </a:lnTo>
                <a:lnTo>
                  <a:pt x="1240068" y="43316"/>
                </a:lnTo>
                <a:lnTo>
                  <a:pt x="1255237" y="42835"/>
                </a:lnTo>
                <a:lnTo>
                  <a:pt x="1284395" y="47487"/>
                </a:lnTo>
                <a:lnTo>
                  <a:pt x="1310981" y="44118"/>
                </a:lnTo>
                <a:lnTo>
                  <a:pt x="1336280" y="37541"/>
                </a:lnTo>
                <a:lnTo>
                  <a:pt x="1361579" y="32567"/>
                </a:lnTo>
                <a:lnTo>
                  <a:pt x="1415661" y="28931"/>
                </a:lnTo>
                <a:lnTo>
                  <a:pt x="1525112" y="19091"/>
                </a:lnTo>
                <a:lnTo>
                  <a:pt x="1581124" y="15454"/>
                </a:lnTo>
                <a:lnTo>
                  <a:pt x="1605136" y="15454"/>
                </a:lnTo>
                <a:lnTo>
                  <a:pt x="1666883" y="8609"/>
                </a:lnTo>
                <a:lnTo>
                  <a:pt x="1693737" y="9625"/>
                </a:lnTo>
                <a:lnTo>
                  <a:pt x="1751303" y="12941"/>
                </a:lnTo>
                <a:lnTo>
                  <a:pt x="1780086" y="12032"/>
                </a:lnTo>
                <a:lnTo>
                  <a:pt x="1805278" y="7165"/>
                </a:lnTo>
                <a:lnTo>
                  <a:pt x="1829826" y="1336"/>
                </a:lnTo>
                <a:lnTo>
                  <a:pt x="1854375" y="0"/>
                </a:lnTo>
                <a:close/>
              </a:path>
            </a:pathLst>
          </a:custGeom>
          <a:solidFill>
            <a:srgbClr val="E900ED"/>
          </a:solidFill>
        </p:spPr>
        <p:txBody>
          <a:bodyPr wrap="square" lIns="0" tIns="0" rIns="0" bIns="0" rtlCol="0"/>
          <a:lstStyle/>
          <a:p>
            <a:endParaRPr/>
          </a:p>
        </p:txBody>
      </p:sp>
      <p:sp>
        <p:nvSpPr>
          <p:cNvPr id="4" name="object 4"/>
          <p:cNvSpPr/>
          <p:nvPr/>
        </p:nvSpPr>
        <p:spPr>
          <a:xfrm>
            <a:off x="0" y="4869243"/>
            <a:ext cx="18288000" cy="5419725"/>
          </a:xfrm>
          <a:custGeom>
            <a:avLst/>
            <a:gdLst/>
            <a:ahLst/>
            <a:cxnLst/>
            <a:rect l="l" t="t" r="r" b="b"/>
            <a:pathLst>
              <a:path w="18288000" h="5419725">
                <a:moveTo>
                  <a:pt x="18287998" y="5419724"/>
                </a:moveTo>
                <a:lnTo>
                  <a:pt x="0" y="5419724"/>
                </a:lnTo>
                <a:lnTo>
                  <a:pt x="0" y="0"/>
                </a:lnTo>
                <a:lnTo>
                  <a:pt x="18287998" y="0"/>
                </a:lnTo>
                <a:lnTo>
                  <a:pt x="18287998" y="5419724"/>
                </a:lnTo>
                <a:close/>
              </a:path>
            </a:pathLst>
          </a:custGeom>
          <a:solidFill>
            <a:srgbClr val="E900ED"/>
          </a:solidFill>
        </p:spPr>
        <p:txBody>
          <a:bodyPr wrap="square" lIns="0" tIns="0" rIns="0" bIns="0" rtlCol="0"/>
          <a:lstStyle/>
          <a:p>
            <a:endParaRPr/>
          </a:p>
        </p:txBody>
      </p:sp>
      <p:grpSp>
        <p:nvGrpSpPr>
          <p:cNvPr id="7" name="object 7"/>
          <p:cNvGrpSpPr/>
          <p:nvPr/>
        </p:nvGrpSpPr>
        <p:grpSpPr>
          <a:xfrm>
            <a:off x="15663363" y="1"/>
            <a:ext cx="2625090" cy="4191000"/>
            <a:chOff x="15663363" y="1"/>
            <a:chExt cx="2625090" cy="4191000"/>
          </a:xfrm>
        </p:grpSpPr>
        <p:sp>
          <p:nvSpPr>
            <p:cNvPr id="8" name="object 8"/>
            <p:cNvSpPr/>
            <p:nvPr/>
          </p:nvSpPr>
          <p:spPr>
            <a:xfrm>
              <a:off x="15832182" y="1"/>
              <a:ext cx="2456180" cy="3576954"/>
            </a:xfrm>
            <a:custGeom>
              <a:avLst/>
              <a:gdLst/>
              <a:ahLst/>
              <a:cxnLst/>
              <a:rect l="l" t="t" r="r" b="b"/>
              <a:pathLst>
                <a:path w="2456180" h="3576954">
                  <a:moveTo>
                    <a:pt x="0" y="1235842"/>
                  </a:moveTo>
                  <a:lnTo>
                    <a:pt x="114" y="1186268"/>
                  </a:lnTo>
                  <a:lnTo>
                    <a:pt x="1453" y="1087101"/>
                  </a:lnTo>
                  <a:lnTo>
                    <a:pt x="5983" y="938303"/>
                  </a:lnTo>
                  <a:lnTo>
                    <a:pt x="10760" y="836251"/>
                  </a:lnTo>
                  <a:lnTo>
                    <a:pt x="17504" y="731552"/>
                  </a:lnTo>
                  <a:lnTo>
                    <a:pt x="30419" y="574841"/>
                  </a:lnTo>
                  <a:lnTo>
                    <a:pt x="66863" y="210387"/>
                  </a:lnTo>
                  <a:lnTo>
                    <a:pt x="79218" y="107610"/>
                  </a:lnTo>
                  <a:lnTo>
                    <a:pt x="94006" y="0"/>
                  </a:lnTo>
                  <a:lnTo>
                    <a:pt x="2455815" y="0"/>
                  </a:lnTo>
                  <a:lnTo>
                    <a:pt x="2455815" y="3557816"/>
                  </a:lnTo>
                  <a:lnTo>
                    <a:pt x="2451178" y="3558471"/>
                  </a:lnTo>
                  <a:lnTo>
                    <a:pt x="2408827" y="3558842"/>
                  </a:lnTo>
                  <a:lnTo>
                    <a:pt x="2367264" y="3568647"/>
                  </a:lnTo>
                  <a:lnTo>
                    <a:pt x="2325116" y="3576606"/>
                  </a:lnTo>
                  <a:lnTo>
                    <a:pt x="2281010" y="3571439"/>
                  </a:lnTo>
                  <a:lnTo>
                    <a:pt x="2256101" y="3565173"/>
                  </a:lnTo>
                  <a:lnTo>
                    <a:pt x="2229527" y="3562554"/>
                  </a:lnTo>
                  <a:lnTo>
                    <a:pt x="2202234" y="3563537"/>
                  </a:lnTo>
                  <a:lnTo>
                    <a:pt x="2175165" y="3568077"/>
                  </a:lnTo>
                  <a:lnTo>
                    <a:pt x="2149671" y="3570704"/>
                  </a:lnTo>
                  <a:lnTo>
                    <a:pt x="2102464" y="3559026"/>
                  </a:lnTo>
                  <a:lnTo>
                    <a:pt x="2037115" y="3521902"/>
                  </a:lnTo>
                  <a:lnTo>
                    <a:pt x="2000249" y="3490463"/>
                  </a:lnTo>
                  <a:lnTo>
                    <a:pt x="1967344" y="3455235"/>
                  </a:lnTo>
                  <a:lnTo>
                    <a:pt x="1936940" y="3417626"/>
                  </a:lnTo>
                  <a:lnTo>
                    <a:pt x="1907575" y="3379042"/>
                  </a:lnTo>
                  <a:lnTo>
                    <a:pt x="1877790" y="3340892"/>
                  </a:lnTo>
                  <a:lnTo>
                    <a:pt x="1864151" y="3318029"/>
                  </a:lnTo>
                  <a:lnTo>
                    <a:pt x="1855799" y="3292531"/>
                  </a:lnTo>
                  <a:lnTo>
                    <a:pt x="1850282" y="3265818"/>
                  </a:lnTo>
                  <a:lnTo>
                    <a:pt x="1845148" y="3239308"/>
                  </a:lnTo>
                  <a:lnTo>
                    <a:pt x="1780132" y="2928514"/>
                  </a:lnTo>
                  <a:lnTo>
                    <a:pt x="1688847" y="2461168"/>
                  </a:lnTo>
                  <a:lnTo>
                    <a:pt x="1670249" y="2357032"/>
                  </a:lnTo>
                  <a:lnTo>
                    <a:pt x="1661539" y="2304873"/>
                  </a:lnTo>
                  <a:lnTo>
                    <a:pt x="1653221" y="2258812"/>
                  </a:lnTo>
                  <a:lnTo>
                    <a:pt x="1647810" y="2225363"/>
                  </a:lnTo>
                  <a:lnTo>
                    <a:pt x="1647810" y="2108960"/>
                  </a:lnTo>
                  <a:lnTo>
                    <a:pt x="1644828" y="2099722"/>
                  </a:lnTo>
                  <a:lnTo>
                    <a:pt x="1644288" y="2098659"/>
                  </a:lnTo>
                  <a:lnTo>
                    <a:pt x="1644288" y="1964066"/>
                  </a:lnTo>
                  <a:lnTo>
                    <a:pt x="1643535" y="1956452"/>
                  </a:lnTo>
                  <a:lnTo>
                    <a:pt x="1641138" y="1951608"/>
                  </a:lnTo>
                  <a:lnTo>
                    <a:pt x="1616042" y="1920561"/>
                  </a:lnTo>
                  <a:lnTo>
                    <a:pt x="1604536" y="1884965"/>
                  </a:lnTo>
                  <a:lnTo>
                    <a:pt x="1599151" y="1847389"/>
                  </a:lnTo>
                  <a:lnTo>
                    <a:pt x="1596496" y="1832807"/>
                  </a:lnTo>
                  <a:lnTo>
                    <a:pt x="1596496" y="1597863"/>
                  </a:lnTo>
                  <a:lnTo>
                    <a:pt x="1586910" y="1578602"/>
                  </a:lnTo>
                  <a:lnTo>
                    <a:pt x="1574355" y="1561210"/>
                  </a:lnTo>
                  <a:lnTo>
                    <a:pt x="1565174" y="1546334"/>
                  </a:lnTo>
                  <a:lnTo>
                    <a:pt x="1565174" y="1372660"/>
                  </a:lnTo>
                  <a:lnTo>
                    <a:pt x="1563187" y="1361583"/>
                  </a:lnTo>
                  <a:lnTo>
                    <a:pt x="1556294" y="1350670"/>
                  </a:lnTo>
                  <a:lnTo>
                    <a:pt x="1549214" y="1339733"/>
                  </a:lnTo>
                  <a:lnTo>
                    <a:pt x="1549214" y="1196568"/>
                  </a:lnTo>
                  <a:lnTo>
                    <a:pt x="1515192" y="1178669"/>
                  </a:lnTo>
                  <a:lnTo>
                    <a:pt x="1504571" y="1173033"/>
                  </a:lnTo>
                  <a:lnTo>
                    <a:pt x="1443848" y="1667267"/>
                  </a:lnTo>
                  <a:lnTo>
                    <a:pt x="1437151" y="1715321"/>
                  </a:lnTo>
                  <a:lnTo>
                    <a:pt x="1429812" y="1763249"/>
                  </a:lnTo>
                  <a:lnTo>
                    <a:pt x="1421758" y="1811030"/>
                  </a:lnTo>
                  <a:lnTo>
                    <a:pt x="1412916" y="1858645"/>
                  </a:lnTo>
                  <a:lnTo>
                    <a:pt x="1403213" y="1906074"/>
                  </a:lnTo>
                  <a:lnTo>
                    <a:pt x="1392575" y="1953298"/>
                  </a:lnTo>
                  <a:lnTo>
                    <a:pt x="1380929" y="2000296"/>
                  </a:lnTo>
                  <a:lnTo>
                    <a:pt x="1368203" y="2047050"/>
                  </a:lnTo>
                  <a:lnTo>
                    <a:pt x="1354324" y="2093538"/>
                  </a:lnTo>
                  <a:lnTo>
                    <a:pt x="1341251" y="2133306"/>
                  </a:lnTo>
                  <a:lnTo>
                    <a:pt x="1326603" y="2172669"/>
                  </a:lnTo>
                  <a:lnTo>
                    <a:pt x="1309974" y="2211131"/>
                  </a:lnTo>
                  <a:lnTo>
                    <a:pt x="1290961" y="2248197"/>
                  </a:lnTo>
                  <a:lnTo>
                    <a:pt x="1266408" y="2284624"/>
                  </a:lnTo>
                  <a:lnTo>
                    <a:pt x="1234060" y="2319478"/>
                  </a:lnTo>
                  <a:lnTo>
                    <a:pt x="1195406" y="2348821"/>
                  </a:lnTo>
                  <a:lnTo>
                    <a:pt x="1151932" y="2368718"/>
                  </a:lnTo>
                  <a:lnTo>
                    <a:pt x="1105124" y="2375233"/>
                  </a:lnTo>
                  <a:lnTo>
                    <a:pt x="1056469" y="2364431"/>
                  </a:lnTo>
                  <a:lnTo>
                    <a:pt x="1047008" y="2361204"/>
                  </a:lnTo>
                  <a:lnTo>
                    <a:pt x="1036938" y="2359148"/>
                  </a:lnTo>
                  <a:lnTo>
                    <a:pt x="1026734" y="2358352"/>
                  </a:lnTo>
                  <a:lnTo>
                    <a:pt x="1016867" y="2358907"/>
                  </a:lnTo>
                  <a:lnTo>
                    <a:pt x="963071" y="2358096"/>
                  </a:lnTo>
                  <a:lnTo>
                    <a:pt x="915732" y="2341796"/>
                  </a:lnTo>
                  <a:lnTo>
                    <a:pt x="873119" y="2312437"/>
                  </a:lnTo>
                  <a:lnTo>
                    <a:pt x="833498" y="2272452"/>
                  </a:lnTo>
                  <a:lnTo>
                    <a:pt x="824596" y="2298756"/>
                  </a:lnTo>
                  <a:lnTo>
                    <a:pt x="819338" y="2324385"/>
                  </a:lnTo>
                  <a:lnTo>
                    <a:pt x="816420" y="2349383"/>
                  </a:lnTo>
                  <a:lnTo>
                    <a:pt x="814538" y="2373796"/>
                  </a:lnTo>
                  <a:lnTo>
                    <a:pt x="809058" y="2425683"/>
                  </a:lnTo>
                  <a:lnTo>
                    <a:pt x="800236" y="2476684"/>
                  </a:lnTo>
                  <a:lnTo>
                    <a:pt x="788698" y="2526971"/>
                  </a:lnTo>
                  <a:lnTo>
                    <a:pt x="775069" y="2576715"/>
                  </a:lnTo>
                  <a:lnTo>
                    <a:pt x="759975" y="2626090"/>
                  </a:lnTo>
                  <a:lnTo>
                    <a:pt x="727893" y="2724420"/>
                  </a:lnTo>
                  <a:lnTo>
                    <a:pt x="707522" y="2758461"/>
                  </a:lnTo>
                  <a:lnTo>
                    <a:pt x="678691" y="2785658"/>
                  </a:lnTo>
                  <a:lnTo>
                    <a:pt x="648179" y="2804691"/>
                  </a:lnTo>
                  <a:lnTo>
                    <a:pt x="632485" y="2804233"/>
                  </a:lnTo>
                  <a:lnTo>
                    <a:pt x="615328" y="2794544"/>
                  </a:lnTo>
                  <a:lnTo>
                    <a:pt x="584873" y="2810263"/>
                  </a:lnTo>
                  <a:lnTo>
                    <a:pt x="553135" y="2809343"/>
                  </a:lnTo>
                  <a:lnTo>
                    <a:pt x="520992" y="2803426"/>
                  </a:lnTo>
                  <a:lnTo>
                    <a:pt x="489322" y="2804150"/>
                  </a:lnTo>
                  <a:lnTo>
                    <a:pt x="443299" y="2801988"/>
                  </a:lnTo>
                  <a:lnTo>
                    <a:pt x="401237" y="2782536"/>
                  </a:lnTo>
                  <a:lnTo>
                    <a:pt x="362033" y="2758144"/>
                  </a:lnTo>
                  <a:lnTo>
                    <a:pt x="326480" y="2729995"/>
                  </a:lnTo>
                  <a:lnTo>
                    <a:pt x="294545" y="2698191"/>
                  </a:lnTo>
                  <a:lnTo>
                    <a:pt x="266193" y="2662836"/>
                  </a:lnTo>
                  <a:lnTo>
                    <a:pt x="241389" y="2624035"/>
                  </a:lnTo>
                  <a:lnTo>
                    <a:pt x="215678" y="2578950"/>
                  </a:lnTo>
                  <a:lnTo>
                    <a:pt x="190867" y="2533348"/>
                  </a:lnTo>
                  <a:lnTo>
                    <a:pt x="168216" y="2486619"/>
                  </a:lnTo>
                  <a:lnTo>
                    <a:pt x="149225" y="2438763"/>
                  </a:lnTo>
                  <a:lnTo>
                    <a:pt x="149225" y="2370914"/>
                  </a:lnTo>
                  <a:lnTo>
                    <a:pt x="148985" y="2357946"/>
                  </a:lnTo>
                  <a:lnTo>
                    <a:pt x="146585" y="2356745"/>
                  </a:lnTo>
                  <a:lnTo>
                    <a:pt x="117041" y="2330005"/>
                  </a:lnTo>
                  <a:lnTo>
                    <a:pt x="104823" y="2295746"/>
                  </a:lnTo>
                  <a:lnTo>
                    <a:pt x="99265" y="2258605"/>
                  </a:lnTo>
                  <a:lnTo>
                    <a:pt x="89702" y="2223220"/>
                  </a:lnTo>
                  <a:lnTo>
                    <a:pt x="77439" y="2187223"/>
                  </a:lnTo>
                  <a:lnTo>
                    <a:pt x="70441" y="2149403"/>
                  </a:lnTo>
                  <a:lnTo>
                    <a:pt x="65873" y="2110727"/>
                  </a:lnTo>
                  <a:lnTo>
                    <a:pt x="60901" y="2072164"/>
                  </a:lnTo>
                  <a:lnTo>
                    <a:pt x="53418" y="2023522"/>
                  </a:lnTo>
                  <a:lnTo>
                    <a:pt x="46744" y="1974787"/>
                  </a:lnTo>
                  <a:lnTo>
                    <a:pt x="40784" y="1925973"/>
                  </a:lnTo>
                  <a:lnTo>
                    <a:pt x="35440" y="1877093"/>
                  </a:lnTo>
                  <a:lnTo>
                    <a:pt x="26215" y="1779195"/>
                  </a:lnTo>
                  <a:lnTo>
                    <a:pt x="11094" y="1582681"/>
                  </a:lnTo>
                  <a:lnTo>
                    <a:pt x="5633" y="1483616"/>
                  </a:lnTo>
                  <a:lnTo>
                    <a:pt x="2071" y="1384526"/>
                  </a:lnTo>
                  <a:lnTo>
                    <a:pt x="276" y="1285410"/>
                  </a:lnTo>
                  <a:lnTo>
                    <a:pt x="0" y="1235842"/>
                  </a:lnTo>
                  <a:close/>
                </a:path>
                <a:path w="2456180" h="3576954">
                  <a:moveTo>
                    <a:pt x="1642706" y="2166240"/>
                  </a:moveTo>
                  <a:lnTo>
                    <a:pt x="1647619" y="2119234"/>
                  </a:lnTo>
                  <a:lnTo>
                    <a:pt x="1647810" y="2108960"/>
                  </a:lnTo>
                  <a:lnTo>
                    <a:pt x="1647810" y="2225363"/>
                  </a:lnTo>
                  <a:lnTo>
                    <a:pt x="1645759" y="2212684"/>
                  </a:lnTo>
                  <a:lnTo>
                    <a:pt x="1642706" y="2166240"/>
                  </a:lnTo>
                  <a:close/>
                </a:path>
                <a:path w="2456180" h="3576954">
                  <a:moveTo>
                    <a:pt x="1616207" y="2028547"/>
                  </a:moveTo>
                  <a:lnTo>
                    <a:pt x="1618986" y="2002074"/>
                  </a:lnTo>
                  <a:lnTo>
                    <a:pt x="1641138" y="1976344"/>
                  </a:lnTo>
                  <a:lnTo>
                    <a:pt x="1643467" y="1971634"/>
                  </a:lnTo>
                  <a:lnTo>
                    <a:pt x="1644288" y="1964066"/>
                  </a:lnTo>
                  <a:lnTo>
                    <a:pt x="1644288" y="2098659"/>
                  </a:lnTo>
                  <a:lnTo>
                    <a:pt x="1640362" y="2090934"/>
                  </a:lnTo>
                  <a:lnTo>
                    <a:pt x="1636098" y="2082011"/>
                  </a:lnTo>
                  <a:lnTo>
                    <a:pt x="1624634" y="2055335"/>
                  </a:lnTo>
                  <a:lnTo>
                    <a:pt x="1616207" y="2028547"/>
                  </a:lnTo>
                  <a:close/>
                </a:path>
                <a:path w="2456180" h="3576954">
                  <a:moveTo>
                    <a:pt x="1574415" y="1677834"/>
                  </a:moveTo>
                  <a:lnTo>
                    <a:pt x="1574726" y="1656625"/>
                  </a:lnTo>
                  <a:lnTo>
                    <a:pt x="1596050" y="1620152"/>
                  </a:lnTo>
                  <a:lnTo>
                    <a:pt x="1596496" y="1597863"/>
                  </a:lnTo>
                  <a:lnTo>
                    <a:pt x="1596496" y="1832807"/>
                  </a:lnTo>
                  <a:lnTo>
                    <a:pt x="1586599" y="1777493"/>
                  </a:lnTo>
                  <a:lnTo>
                    <a:pt x="1584405" y="1744026"/>
                  </a:lnTo>
                  <a:lnTo>
                    <a:pt x="1581717" y="1710603"/>
                  </a:lnTo>
                  <a:lnTo>
                    <a:pt x="1574415" y="1677834"/>
                  </a:lnTo>
                  <a:close/>
                </a:path>
                <a:path w="2456180" h="3576954">
                  <a:moveTo>
                    <a:pt x="1556294" y="1458425"/>
                  </a:moveTo>
                  <a:lnTo>
                    <a:pt x="1558019" y="1427103"/>
                  </a:lnTo>
                  <a:lnTo>
                    <a:pt x="1562174" y="1395895"/>
                  </a:lnTo>
                  <a:lnTo>
                    <a:pt x="1564282" y="1384187"/>
                  </a:lnTo>
                  <a:lnTo>
                    <a:pt x="1565174" y="1372660"/>
                  </a:lnTo>
                  <a:lnTo>
                    <a:pt x="1565174" y="1546334"/>
                  </a:lnTo>
                  <a:lnTo>
                    <a:pt x="1563149" y="1543052"/>
                  </a:lnTo>
                  <a:lnTo>
                    <a:pt x="1557614" y="1521495"/>
                  </a:lnTo>
                  <a:lnTo>
                    <a:pt x="1556369" y="1489881"/>
                  </a:lnTo>
                  <a:lnTo>
                    <a:pt x="1556294" y="1458425"/>
                  </a:lnTo>
                  <a:close/>
                </a:path>
                <a:path w="2456180" h="3576954">
                  <a:moveTo>
                    <a:pt x="1526562" y="1277229"/>
                  </a:moveTo>
                  <a:lnTo>
                    <a:pt x="1533061" y="1237720"/>
                  </a:lnTo>
                  <a:lnTo>
                    <a:pt x="1549214" y="1196568"/>
                  </a:lnTo>
                  <a:lnTo>
                    <a:pt x="1549214" y="1339733"/>
                  </a:lnTo>
                  <a:lnTo>
                    <a:pt x="1533249" y="1315072"/>
                  </a:lnTo>
                  <a:lnTo>
                    <a:pt x="1526562" y="1277229"/>
                  </a:lnTo>
                  <a:close/>
                </a:path>
                <a:path w="2456180" h="3576954">
                  <a:moveTo>
                    <a:pt x="138083" y="2391417"/>
                  </a:moveTo>
                  <a:lnTo>
                    <a:pt x="146105" y="2374997"/>
                  </a:lnTo>
                  <a:lnTo>
                    <a:pt x="149225" y="2370914"/>
                  </a:lnTo>
                  <a:lnTo>
                    <a:pt x="149225" y="2438763"/>
                  </a:lnTo>
                  <a:lnTo>
                    <a:pt x="143101" y="2422817"/>
                  </a:lnTo>
                  <a:lnTo>
                    <a:pt x="138274" y="2407297"/>
                  </a:lnTo>
                  <a:lnTo>
                    <a:pt x="138083" y="2391417"/>
                  </a:lnTo>
                  <a:close/>
                </a:path>
              </a:pathLst>
            </a:custGeom>
            <a:solidFill>
              <a:srgbClr val="E900ED"/>
            </a:solidFill>
          </p:spPr>
          <p:txBody>
            <a:bodyPr wrap="square" lIns="0" tIns="0" rIns="0" bIns="0" rtlCol="0"/>
            <a:lstStyle/>
            <a:p>
              <a:endParaRPr/>
            </a:p>
          </p:txBody>
        </p:sp>
        <p:sp>
          <p:nvSpPr>
            <p:cNvPr id="9" name="object 9"/>
            <p:cNvSpPr/>
            <p:nvPr/>
          </p:nvSpPr>
          <p:spPr>
            <a:xfrm>
              <a:off x="15663354" y="11"/>
              <a:ext cx="1682750" cy="4191000"/>
            </a:xfrm>
            <a:custGeom>
              <a:avLst/>
              <a:gdLst/>
              <a:ahLst/>
              <a:cxnLst/>
              <a:rect l="l" t="t" r="r" b="b"/>
              <a:pathLst>
                <a:path w="1682750" h="4191000">
                  <a:moveTo>
                    <a:pt x="669061" y="4010520"/>
                  </a:moveTo>
                  <a:lnTo>
                    <a:pt x="668464" y="3964089"/>
                  </a:lnTo>
                  <a:lnTo>
                    <a:pt x="654977" y="3744823"/>
                  </a:lnTo>
                  <a:lnTo>
                    <a:pt x="646925" y="3497262"/>
                  </a:lnTo>
                  <a:lnTo>
                    <a:pt x="634453" y="3253067"/>
                  </a:lnTo>
                  <a:lnTo>
                    <a:pt x="605790" y="2837942"/>
                  </a:lnTo>
                  <a:lnTo>
                    <a:pt x="601522" y="2785135"/>
                  </a:lnTo>
                  <a:lnTo>
                    <a:pt x="596595" y="2732392"/>
                  </a:lnTo>
                  <a:lnTo>
                    <a:pt x="558469" y="2413825"/>
                  </a:lnTo>
                  <a:lnTo>
                    <a:pt x="544245" y="2307590"/>
                  </a:lnTo>
                  <a:lnTo>
                    <a:pt x="536448" y="2254554"/>
                  </a:lnTo>
                  <a:lnTo>
                    <a:pt x="528053" y="2201608"/>
                  </a:lnTo>
                  <a:lnTo>
                    <a:pt x="520141" y="2147913"/>
                  </a:lnTo>
                  <a:lnTo>
                    <a:pt x="500938" y="1986191"/>
                  </a:lnTo>
                  <a:lnTo>
                    <a:pt x="469315" y="1730260"/>
                  </a:lnTo>
                  <a:lnTo>
                    <a:pt x="461911" y="1679130"/>
                  </a:lnTo>
                  <a:lnTo>
                    <a:pt x="389102" y="1242606"/>
                  </a:lnTo>
                  <a:lnTo>
                    <a:pt x="305269" y="790943"/>
                  </a:lnTo>
                  <a:lnTo>
                    <a:pt x="284873" y="690397"/>
                  </a:lnTo>
                  <a:lnTo>
                    <a:pt x="274040" y="640270"/>
                  </a:lnTo>
                  <a:lnTo>
                    <a:pt x="262737" y="590245"/>
                  </a:lnTo>
                  <a:lnTo>
                    <a:pt x="250901" y="540346"/>
                  </a:lnTo>
                  <a:lnTo>
                    <a:pt x="238480" y="490562"/>
                  </a:lnTo>
                  <a:lnTo>
                    <a:pt x="225450" y="440931"/>
                  </a:lnTo>
                  <a:lnTo>
                    <a:pt x="211747" y="391439"/>
                  </a:lnTo>
                  <a:lnTo>
                    <a:pt x="111086" y="58102"/>
                  </a:lnTo>
                  <a:lnTo>
                    <a:pt x="92786" y="0"/>
                  </a:lnTo>
                  <a:lnTo>
                    <a:pt x="0" y="0"/>
                  </a:lnTo>
                  <a:lnTo>
                    <a:pt x="16344" y="52565"/>
                  </a:lnTo>
                  <a:lnTo>
                    <a:pt x="30187" y="99225"/>
                  </a:lnTo>
                  <a:lnTo>
                    <a:pt x="43230" y="146138"/>
                  </a:lnTo>
                  <a:lnTo>
                    <a:pt x="91833" y="333044"/>
                  </a:lnTo>
                  <a:lnTo>
                    <a:pt x="126098" y="473710"/>
                  </a:lnTo>
                  <a:lnTo>
                    <a:pt x="158699" y="617982"/>
                  </a:lnTo>
                  <a:lnTo>
                    <a:pt x="200723" y="818997"/>
                  </a:lnTo>
                  <a:lnTo>
                    <a:pt x="298996" y="1330121"/>
                  </a:lnTo>
                  <a:lnTo>
                    <a:pt x="334899" y="1539303"/>
                  </a:lnTo>
                  <a:lnTo>
                    <a:pt x="358965" y="1695754"/>
                  </a:lnTo>
                  <a:lnTo>
                    <a:pt x="366014" y="1747342"/>
                  </a:lnTo>
                  <a:lnTo>
                    <a:pt x="501357" y="2875038"/>
                  </a:lnTo>
                  <a:lnTo>
                    <a:pt x="512457" y="2980385"/>
                  </a:lnTo>
                  <a:lnTo>
                    <a:pt x="526440" y="3138678"/>
                  </a:lnTo>
                  <a:lnTo>
                    <a:pt x="550379" y="3490023"/>
                  </a:lnTo>
                  <a:lnTo>
                    <a:pt x="554736" y="3541458"/>
                  </a:lnTo>
                  <a:lnTo>
                    <a:pt x="559866" y="3592842"/>
                  </a:lnTo>
                  <a:lnTo>
                    <a:pt x="589737" y="3849535"/>
                  </a:lnTo>
                  <a:lnTo>
                    <a:pt x="601383" y="3968508"/>
                  </a:lnTo>
                  <a:lnTo>
                    <a:pt x="605815" y="4008031"/>
                  </a:lnTo>
                  <a:lnTo>
                    <a:pt x="616800" y="4064952"/>
                  </a:lnTo>
                  <a:lnTo>
                    <a:pt x="646137" y="4119702"/>
                  </a:lnTo>
                  <a:lnTo>
                    <a:pt x="658368" y="4085018"/>
                  </a:lnTo>
                  <a:lnTo>
                    <a:pt x="665848" y="4049725"/>
                  </a:lnTo>
                  <a:lnTo>
                    <a:pt x="669061" y="4010520"/>
                  </a:lnTo>
                  <a:close/>
                </a:path>
                <a:path w="1682750" h="4191000">
                  <a:moveTo>
                    <a:pt x="944232" y="4045254"/>
                  </a:moveTo>
                  <a:lnTo>
                    <a:pt x="932065" y="3642410"/>
                  </a:lnTo>
                  <a:lnTo>
                    <a:pt x="927506" y="3541776"/>
                  </a:lnTo>
                  <a:lnTo>
                    <a:pt x="905319" y="3126155"/>
                  </a:lnTo>
                  <a:lnTo>
                    <a:pt x="898601" y="3021800"/>
                  </a:lnTo>
                  <a:lnTo>
                    <a:pt x="890447" y="2917507"/>
                  </a:lnTo>
                  <a:lnTo>
                    <a:pt x="841438" y="2390559"/>
                  </a:lnTo>
                  <a:lnTo>
                    <a:pt x="830237" y="2285174"/>
                  </a:lnTo>
                  <a:lnTo>
                    <a:pt x="691172" y="1096949"/>
                  </a:lnTo>
                  <a:lnTo>
                    <a:pt x="677773" y="994041"/>
                  </a:lnTo>
                  <a:lnTo>
                    <a:pt x="662800" y="891374"/>
                  </a:lnTo>
                  <a:lnTo>
                    <a:pt x="654545" y="840181"/>
                  </a:lnTo>
                  <a:lnTo>
                    <a:pt x="603643" y="538988"/>
                  </a:lnTo>
                  <a:lnTo>
                    <a:pt x="576541" y="388683"/>
                  </a:lnTo>
                  <a:lnTo>
                    <a:pt x="549541" y="248297"/>
                  </a:lnTo>
                  <a:lnTo>
                    <a:pt x="529882" y="155003"/>
                  </a:lnTo>
                  <a:lnTo>
                    <a:pt x="519303" y="108521"/>
                  </a:lnTo>
                  <a:lnTo>
                    <a:pt x="508076" y="62166"/>
                  </a:lnTo>
                  <a:lnTo>
                    <a:pt x="491820" y="0"/>
                  </a:lnTo>
                  <a:lnTo>
                    <a:pt x="431482" y="0"/>
                  </a:lnTo>
                  <a:lnTo>
                    <a:pt x="442950" y="50888"/>
                  </a:lnTo>
                  <a:lnTo>
                    <a:pt x="453669" y="101434"/>
                  </a:lnTo>
                  <a:lnTo>
                    <a:pt x="463423" y="152209"/>
                  </a:lnTo>
                  <a:lnTo>
                    <a:pt x="480491" y="256298"/>
                  </a:lnTo>
                  <a:lnTo>
                    <a:pt x="519252" y="467550"/>
                  </a:lnTo>
                  <a:lnTo>
                    <a:pt x="527888" y="520573"/>
                  </a:lnTo>
                  <a:lnTo>
                    <a:pt x="540245" y="612165"/>
                  </a:lnTo>
                  <a:lnTo>
                    <a:pt x="556374" y="726821"/>
                  </a:lnTo>
                  <a:lnTo>
                    <a:pt x="561200" y="745947"/>
                  </a:lnTo>
                  <a:lnTo>
                    <a:pt x="567385" y="764921"/>
                  </a:lnTo>
                  <a:lnTo>
                    <a:pt x="571195" y="784479"/>
                  </a:lnTo>
                  <a:lnTo>
                    <a:pt x="567613" y="814400"/>
                  </a:lnTo>
                  <a:lnTo>
                    <a:pt x="568286" y="824001"/>
                  </a:lnTo>
                  <a:lnTo>
                    <a:pt x="588416" y="965454"/>
                  </a:lnTo>
                  <a:lnTo>
                    <a:pt x="593102" y="1006119"/>
                  </a:lnTo>
                  <a:lnTo>
                    <a:pt x="664730" y="1745157"/>
                  </a:lnTo>
                  <a:lnTo>
                    <a:pt x="676148" y="1849882"/>
                  </a:lnTo>
                  <a:lnTo>
                    <a:pt x="719556" y="2215997"/>
                  </a:lnTo>
                  <a:lnTo>
                    <a:pt x="730173" y="2318524"/>
                  </a:lnTo>
                  <a:lnTo>
                    <a:pt x="754024" y="2569426"/>
                  </a:lnTo>
                  <a:lnTo>
                    <a:pt x="805992" y="3172066"/>
                  </a:lnTo>
                  <a:lnTo>
                    <a:pt x="850138" y="3727945"/>
                  </a:lnTo>
                  <a:lnTo>
                    <a:pt x="864171" y="3879354"/>
                  </a:lnTo>
                  <a:lnTo>
                    <a:pt x="874877" y="3980180"/>
                  </a:lnTo>
                  <a:lnTo>
                    <a:pt x="880732" y="4026738"/>
                  </a:lnTo>
                  <a:lnTo>
                    <a:pt x="887564" y="4073169"/>
                  </a:lnTo>
                  <a:lnTo>
                    <a:pt x="902233" y="4165816"/>
                  </a:lnTo>
                  <a:lnTo>
                    <a:pt x="920953" y="4190555"/>
                  </a:lnTo>
                  <a:lnTo>
                    <a:pt x="930021" y="4188269"/>
                  </a:lnTo>
                  <a:lnTo>
                    <a:pt x="934821" y="4182021"/>
                  </a:lnTo>
                  <a:lnTo>
                    <a:pt x="936815" y="4173804"/>
                  </a:lnTo>
                  <a:lnTo>
                    <a:pt x="942594" y="4105414"/>
                  </a:lnTo>
                  <a:lnTo>
                    <a:pt x="944168" y="4075341"/>
                  </a:lnTo>
                  <a:lnTo>
                    <a:pt x="944232" y="4045254"/>
                  </a:lnTo>
                  <a:close/>
                </a:path>
                <a:path w="1682750" h="4191000">
                  <a:moveTo>
                    <a:pt x="1132357" y="3336252"/>
                  </a:moveTo>
                  <a:lnTo>
                    <a:pt x="1131773" y="3286645"/>
                  </a:lnTo>
                  <a:lnTo>
                    <a:pt x="1130300" y="3237039"/>
                  </a:lnTo>
                  <a:lnTo>
                    <a:pt x="1118057" y="2972625"/>
                  </a:lnTo>
                  <a:lnTo>
                    <a:pt x="1114450" y="2918980"/>
                  </a:lnTo>
                  <a:lnTo>
                    <a:pt x="1109370" y="2865386"/>
                  </a:lnTo>
                  <a:lnTo>
                    <a:pt x="1103769" y="2812605"/>
                  </a:lnTo>
                  <a:lnTo>
                    <a:pt x="1098842" y="2759811"/>
                  </a:lnTo>
                  <a:lnTo>
                    <a:pt x="1090650" y="2654046"/>
                  </a:lnTo>
                  <a:lnTo>
                    <a:pt x="1088720" y="2623667"/>
                  </a:lnTo>
                  <a:lnTo>
                    <a:pt x="1056005" y="2000237"/>
                  </a:lnTo>
                  <a:lnTo>
                    <a:pt x="1042162" y="1564957"/>
                  </a:lnTo>
                  <a:lnTo>
                    <a:pt x="1019378" y="1103909"/>
                  </a:lnTo>
                  <a:lnTo>
                    <a:pt x="1009827" y="953058"/>
                  </a:lnTo>
                  <a:lnTo>
                    <a:pt x="972096" y="514705"/>
                  </a:lnTo>
                  <a:lnTo>
                    <a:pt x="966647" y="464324"/>
                  </a:lnTo>
                  <a:lnTo>
                    <a:pt x="960564" y="414058"/>
                  </a:lnTo>
                  <a:lnTo>
                    <a:pt x="953858" y="363893"/>
                  </a:lnTo>
                  <a:lnTo>
                    <a:pt x="946556" y="313817"/>
                  </a:lnTo>
                  <a:lnTo>
                    <a:pt x="938682" y="263842"/>
                  </a:lnTo>
                  <a:lnTo>
                    <a:pt x="930275" y="213944"/>
                  </a:lnTo>
                  <a:lnTo>
                    <a:pt x="921334" y="164134"/>
                  </a:lnTo>
                  <a:lnTo>
                    <a:pt x="902004" y="64706"/>
                  </a:lnTo>
                  <a:lnTo>
                    <a:pt x="888365" y="0"/>
                  </a:lnTo>
                  <a:lnTo>
                    <a:pt x="760806" y="0"/>
                  </a:lnTo>
                  <a:lnTo>
                    <a:pt x="773861" y="57937"/>
                  </a:lnTo>
                  <a:lnTo>
                    <a:pt x="783983" y="107480"/>
                  </a:lnTo>
                  <a:lnTo>
                    <a:pt x="793267" y="157162"/>
                  </a:lnTo>
                  <a:lnTo>
                    <a:pt x="801763" y="206971"/>
                  </a:lnTo>
                  <a:lnTo>
                    <a:pt x="809574" y="256870"/>
                  </a:lnTo>
                  <a:lnTo>
                    <a:pt x="816775" y="306870"/>
                  </a:lnTo>
                  <a:lnTo>
                    <a:pt x="829703" y="407073"/>
                  </a:lnTo>
                  <a:lnTo>
                    <a:pt x="873467" y="807529"/>
                  </a:lnTo>
                  <a:lnTo>
                    <a:pt x="882967" y="905649"/>
                  </a:lnTo>
                  <a:lnTo>
                    <a:pt x="894753" y="1053058"/>
                  </a:lnTo>
                  <a:lnTo>
                    <a:pt x="906665" y="1249921"/>
                  </a:lnTo>
                  <a:lnTo>
                    <a:pt x="930275" y="1808632"/>
                  </a:lnTo>
                  <a:lnTo>
                    <a:pt x="940079" y="2015185"/>
                  </a:lnTo>
                  <a:lnTo>
                    <a:pt x="968070" y="2479738"/>
                  </a:lnTo>
                  <a:lnTo>
                    <a:pt x="1059205" y="3595776"/>
                  </a:lnTo>
                  <a:lnTo>
                    <a:pt x="1062101" y="3644544"/>
                  </a:lnTo>
                  <a:lnTo>
                    <a:pt x="1064183" y="3693350"/>
                  </a:lnTo>
                  <a:lnTo>
                    <a:pt x="1065161" y="3742220"/>
                  </a:lnTo>
                  <a:lnTo>
                    <a:pt x="1064729" y="3791178"/>
                  </a:lnTo>
                  <a:lnTo>
                    <a:pt x="1063409" y="3829481"/>
                  </a:lnTo>
                  <a:lnTo>
                    <a:pt x="1064120" y="3868864"/>
                  </a:lnTo>
                  <a:lnTo>
                    <a:pt x="1065161" y="3874846"/>
                  </a:lnTo>
                  <a:lnTo>
                    <a:pt x="1071130" y="3909504"/>
                  </a:lnTo>
                  <a:lnTo>
                    <a:pt x="1088720" y="3951592"/>
                  </a:lnTo>
                  <a:lnTo>
                    <a:pt x="1095629" y="3929481"/>
                  </a:lnTo>
                  <a:lnTo>
                    <a:pt x="1103274" y="3909936"/>
                  </a:lnTo>
                  <a:lnTo>
                    <a:pt x="1109891" y="3891280"/>
                  </a:lnTo>
                  <a:lnTo>
                    <a:pt x="1117473" y="3823779"/>
                  </a:lnTo>
                  <a:lnTo>
                    <a:pt x="1120165" y="3775633"/>
                  </a:lnTo>
                  <a:lnTo>
                    <a:pt x="1131265" y="3435477"/>
                  </a:lnTo>
                  <a:lnTo>
                    <a:pt x="1132154" y="3385870"/>
                  </a:lnTo>
                  <a:lnTo>
                    <a:pt x="1132357" y="3336252"/>
                  </a:lnTo>
                  <a:close/>
                </a:path>
                <a:path w="1682750" h="4191000">
                  <a:moveTo>
                    <a:pt x="1380578" y="3589210"/>
                  </a:moveTo>
                  <a:lnTo>
                    <a:pt x="1377873" y="3483152"/>
                  </a:lnTo>
                  <a:lnTo>
                    <a:pt x="1376260" y="3376917"/>
                  </a:lnTo>
                  <a:lnTo>
                    <a:pt x="1375168" y="3161258"/>
                  </a:lnTo>
                  <a:lnTo>
                    <a:pt x="1373949" y="3107334"/>
                  </a:lnTo>
                  <a:lnTo>
                    <a:pt x="1371701" y="3053423"/>
                  </a:lnTo>
                  <a:lnTo>
                    <a:pt x="1360246" y="2857830"/>
                  </a:lnTo>
                  <a:lnTo>
                    <a:pt x="1358392" y="2808986"/>
                  </a:lnTo>
                  <a:lnTo>
                    <a:pt x="1356817" y="2705773"/>
                  </a:lnTo>
                  <a:lnTo>
                    <a:pt x="1355394" y="2651366"/>
                  </a:lnTo>
                  <a:lnTo>
                    <a:pt x="1347292" y="2433904"/>
                  </a:lnTo>
                  <a:lnTo>
                    <a:pt x="1343279" y="2280297"/>
                  </a:lnTo>
                  <a:lnTo>
                    <a:pt x="1327950" y="1834337"/>
                  </a:lnTo>
                  <a:lnTo>
                    <a:pt x="1326527" y="1736191"/>
                  </a:lnTo>
                  <a:lnTo>
                    <a:pt x="1326819" y="1490751"/>
                  </a:lnTo>
                  <a:lnTo>
                    <a:pt x="1325981" y="1392593"/>
                  </a:lnTo>
                  <a:lnTo>
                    <a:pt x="1319707" y="1097648"/>
                  </a:lnTo>
                  <a:lnTo>
                    <a:pt x="1316596" y="999299"/>
                  </a:lnTo>
                  <a:lnTo>
                    <a:pt x="1314348" y="950150"/>
                  </a:lnTo>
                  <a:lnTo>
                    <a:pt x="1311478" y="901026"/>
                  </a:lnTo>
                  <a:lnTo>
                    <a:pt x="1307858" y="851941"/>
                  </a:lnTo>
                  <a:lnTo>
                    <a:pt x="1291082" y="651459"/>
                  </a:lnTo>
                  <a:lnTo>
                    <a:pt x="1276997" y="501256"/>
                  </a:lnTo>
                  <a:lnTo>
                    <a:pt x="1266139" y="401269"/>
                  </a:lnTo>
                  <a:lnTo>
                    <a:pt x="1253642" y="301421"/>
                  </a:lnTo>
                  <a:lnTo>
                    <a:pt x="1211707" y="0"/>
                  </a:lnTo>
                  <a:lnTo>
                    <a:pt x="1119720" y="0"/>
                  </a:lnTo>
                  <a:lnTo>
                    <a:pt x="1136878" y="110490"/>
                  </a:lnTo>
                  <a:lnTo>
                    <a:pt x="1151255" y="214312"/>
                  </a:lnTo>
                  <a:lnTo>
                    <a:pt x="1164209" y="318300"/>
                  </a:lnTo>
                  <a:lnTo>
                    <a:pt x="1175931" y="422427"/>
                  </a:lnTo>
                  <a:lnTo>
                    <a:pt x="1186649" y="526681"/>
                  </a:lnTo>
                  <a:lnTo>
                    <a:pt x="1201267" y="683247"/>
                  </a:lnTo>
                  <a:lnTo>
                    <a:pt x="1219060" y="896378"/>
                  </a:lnTo>
                  <a:lnTo>
                    <a:pt x="1222679" y="950048"/>
                  </a:lnTo>
                  <a:lnTo>
                    <a:pt x="1225600" y="1003757"/>
                  </a:lnTo>
                  <a:lnTo>
                    <a:pt x="1227658" y="1057503"/>
                  </a:lnTo>
                  <a:lnTo>
                    <a:pt x="1228648" y="1111313"/>
                  </a:lnTo>
                  <a:lnTo>
                    <a:pt x="1229004" y="1214945"/>
                  </a:lnTo>
                  <a:lnTo>
                    <a:pt x="1226007" y="1629384"/>
                  </a:lnTo>
                  <a:lnTo>
                    <a:pt x="1226096" y="1784807"/>
                  </a:lnTo>
                  <a:lnTo>
                    <a:pt x="1229563" y="2078863"/>
                  </a:lnTo>
                  <a:lnTo>
                    <a:pt x="1231341" y="2173986"/>
                  </a:lnTo>
                  <a:lnTo>
                    <a:pt x="1234859" y="2270442"/>
                  </a:lnTo>
                  <a:lnTo>
                    <a:pt x="1247825" y="2708770"/>
                  </a:lnTo>
                  <a:lnTo>
                    <a:pt x="1253858" y="2853372"/>
                  </a:lnTo>
                  <a:lnTo>
                    <a:pt x="1256906" y="2905925"/>
                  </a:lnTo>
                  <a:lnTo>
                    <a:pt x="1260767" y="2958414"/>
                  </a:lnTo>
                  <a:lnTo>
                    <a:pt x="1270228" y="3063227"/>
                  </a:lnTo>
                  <a:lnTo>
                    <a:pt x="1286192" y="3220326"/>
                  </a:lnTo>
                  <a:lnTo>
                    <a:pt x="1296022" y="3325139"/>
                  </a:lnTo>
                  <a:lnTo>
                    <a:pt x="1300175" y="3377628"/>
                  </a:lnTo>
                  <a:lnTo>
                    <a:pt x="1303578" y="3427869"/>
                  </a:lnTo>
                  <a:lnTo>
                    <a:pt x="1315669" y="3628872"/>
                  </a:lnTo>
                  <a:lnTo>
                    <a:pt x="1319593" y="3679063"/>
                  </a:lnTo>
                  <a:lnTo>
                    <a:pt x="1324419" y="3729215"/>
                  </a:lnTo>
                  <a:lnTo>
                    <a:pt x="1331404" y="3777246"/>
                  </a:lnTo>
                  <a:lnTo>
                    <a:pt x="1352981" y="3829596"/>
                  </a:lnTo>
                  <a:lnTo>
                    <a:pt x="1363446" y="3795522"/>
                  </a:lnTo>
                  <a:lnTo>
                    <a:pt x="1374165" y="3722941"/>
                  </a:lnTo>
                  <a:lnTo>
                    <a:pt x="1378064" y="3678478"/>
                  </a:lnTo>
                  <a:lnTo>
                    <a:pt x="1380515" y="3633940"/>
                  </a:lnTo>
                  <a:lnTo>
                    <a:pt x="1380578" y="3589210"/>
                  </a:lnTo>
                  <a:close/>
                </a:path>
                <a:path w="1682750" h="4191000">
                  <a:moveTo>
                    <a:pt x="1682470" y="3508413"/>
                  </a:moveTo>
                  <a:lnTo>
                    <a:pt x="1682445" y="3460280"/>
                  </a:lnTo>
                  <a:lnTo>
                    <a:pt x="1681073" y="3412210"/>
                  </a:lnTo>
                  <a:lnTo>
                    <a:pt x="1678533" y="3361080"/>
                  </a:lnTo>
                  <a:lnTo>
                    <a:pt x="1675396" y="3309963"/>
                  </a:lnTo>
                  <a:lnTo>
                    <a:pt x="1671662" y="3258883"/>
                  </a:lnTo>
                  <a:lnTo>
                    <a:pt x="1667332" y="3207842"/>
                  </a:lnTo>
                  <a:lnTo>
                    <a:pt x="1662391" y="3156851"/>
                  </a:lnTo>
                  <a:lnTo>
                    <a:pt x="1656842" y="3105912"/>
                  </a:lnTo>
                  <a:lnTo>
                    <a:pt x="1650669" y="3055023"/>
                  </a:lnTo>
                  <a:lnTo>
                    <a:pt x="1630730" y="2903232"/>
                  </a:lnTo>
                  <a:lnTo>
                    <a:pt x="1619224" y="2802077"/>
                  </a:lnTo>
                  <a:lnTo>
                    <a:pt x="1563090" y="2197824"/>
                  </a:lnTo>
                  <a:lnTo>
                    <a:pt x="1529867" y="1701457"/>
                  </a:lnTo>
                  <a:lnTo>
                    <a:pt x="1510271" y="1231138"/>
                  </a:lnTo>
                  <a:lnTo>
                    <a:pt x="1507312" y="1123797"/>
                  </a:lnTo>
                  <a:lnTo>
                    <a:pt x="1506512" y="1074293"/>
                  </a:lnTo>
                  <a:lnTo>
                    <a:pt x="1506372" y="1024788"/>
                  </a:lnTo>
                  <a:lnTo>
                    <a:pt x="1509852" y="727786"/>
                  </a:lnTo>
                  <a:lnTo>
                    <a:pt x="1509585" y="678243"/>
                  </a:lnTo>
                  <a:lnTo>
                    <a:pt x="1508633" y="628700"/>
                  </a:lnTo>
                  <a:lnTo>
                    <a:pt x="1504937" y="529932"/>
                  </a:lnTo>
                  <a:lnTo>
                    <a:pt x="1500987" y="283400"/>
                  </a:lnTo>
                  <a:lnTo>
                    <a:pt x="1499425" y="234086"/>
                  </a:lnTo>
                  <a:lnTo>
                    <a:pt x="1496987" y="184797"/>
                  </a:lnTo>
                  <a:lnTo>
                    <a:pt x="1490167" y="87134"/>
                  </a:lnTo>
                  <a:lnTo>
                    <a:pt x="1482598" y="0"/>
                  </a:lnTo>
                  <a:lnTo>
                    <a:pt x="1384554" y="0"/>
                  </a:lnTo>
                  <a:lnTo>
                    <a:pt x="1399362" y="103822"/>
                  </a:lnTo>
                  <a:lnTo>
                    <a:pt x="1406017" y="156464"/>
                  </a:lnTo>
                  <a:lnTo>
                    <a:pt x="1411998" y="210527"/>
                  </a:lnTo>
                  <a:lnTo>
                    <a:pt x="1417256" y="264629"/>
                  </a:lnTo>
                  <a:lnTo>
                    <a:pt x="1421866" y="318770"/>
                  </a:lnTo>
                  <a:lnTo>
                    <a:pt x="1429550" y="427101"/>
                  </a:lnTo>
                  <a:lnTo>
                    <a:pt x="1438059" y="584352"/>
                  </a:lnTo>
                  <a:lnTo>
                    <a:pt x="1439684" y="633361"/>
                  </a:lnTo>
                  <a:lnTo>
                    <a:pt x="1440764" y="682421"/>
                  </a:lnTo>
                  <a:lnTo>
                    <a:pt x="1441780" y="829614"/>
                  </a:lnTo>
                  <a:lnTo>
                    <a:pt x="1441183" y="1029081"/>
                  </a:lnTo>
                  <a:lnTo>
                    <a:pt x="1441780" y="1147787"/>
                  </a:lnTo>
                  <a:lnTo>
                    <a:pt x="1443278" y="1228420"/>
                  </a:lnTo>
                  <a:lnTo>
                    <a:pt x="1450124" y="1429867"/>
                  </a:lnTo>
                  <a:lnTo>
                    <a:pt x="1454670" y="1530972"/>
                  </a:lnTo>
                  <a:lnTo>
                    <a:pt x="1461236" y="1633651"/>
                  </a:lnTo>
                  <a:lnTo>
                    <a:pt x="1472438" y="1842503"/>
                  </a:lnTo>
                  <a:lnTo>
                    <a:pt x="1475930" y="1894687"/>
                  </a:lnTo>
                  <a:lnTo>
                    <a:pt x="1484553" y="1998675"/>
                  </a:lnTo>
                  <a:lnTo>
                    <a:pt x="1506372" y="2300757"/>
                  </a:lnTo>
                  <a:lnTo>
                    <a:pt x="1509585" y="2339924"/>
                  </a:lnTo>
                  <a:lnTo>
                    <a:pt x="1529867" y="2567457"/>
                  </a:lnTo>
                  <a:lnTo>
                    <a:pt x="1580718" y="3055074"/>
                  </a:lnTo>
                  <a:lnTo>
                    <a:pt x="1597190" y="3257499"/>
                  </a:lnTo>
                  <a:lnTo>
                    <a:pt x="1606791" y="3359924"/>
                  </a:lnTo>
                  <a:lnTo>
                    <a:pt x="1617751" y="3460864"/>
                  </a:lnTo>
                  <a:lnTo>
                    <a:pt x="1622196" y="3510788"/>
                  </a:lnTo>
                  <a:lnTo>
                    <a:pt x="1637030" y="3710736"/>
                  </a:lnTo>
                  <a:lnTo>
                    <a:pt x="1642313" y="3770147"/>
                  </a:lnTo>
                  <a:lnTo>
                    <a:pt x="1661553" y="3799255"/>
                  </a:lnTo>
                  <a:lnTo>
                    <a:pt x="1668208" y="3797185"/>
                  </a:lnTo>
                  <a:lnTo>
                    <a:pt x="1672653" y="3791331"/>
                  </a:lnTo>
                  <a:lnTo>
                    <a:pt x="1675549" y="3782771"/>
                  </a:lnTo>
                  <a:lnTo>
                    <a:pt x="1676996" y="3775037"/>
                  </a:lnTo>
                  <a:lnTo>
                    <a:pt x="1679321" y="3762514"/>
                  </a:lnTo>
                  <a:lnTo>
                    <a:pt x="1679244" y="3742156"/>
                  </a:lnTo>
                  <a:lnTo>
                    <a:pt x="1677682" y="3721747"/>
                  </a:lnTo>
                  <a:lnTo>
                    <a:pt x="1676996" y="3701364"/>
                  </a:lnTo>
                  <a:lnTo>
                    <a:pt x="1681556" y="3556609"/>
                  </a:lnTo>
                  <a:lnTo>
                    <a:pt x="1682470" y="3508413"/>
                  </a:lnTo>
                  <a:close/>
                </a:path>
              </a:pathLst>
            </a:custGeom>
            <a:solidFill>
              <a:srgbClr val="FFFFFF"/>
            </a:solidFill>
          </p:spPr>
          <p:txBody>
            <a:bodyPr wrap="square" lIns="0" tIns="0" rIns="0" bIns="0" rtlCol="0"/>
            <a:lstStyle/>
            <a:p>
              <a:endParaRPr/>
            </a:p>
          </p:txBody>
        </p:sp>
      </p:grpSp>
      <p:grpSp>
        <p:nvGrpSpPr>
          <p:cNvPr id="10" name="object 10"/>
          <p:cNvGrpSpPr/>
          <p:nvPr/>
        </p:nvGrpSpPr>
        <p:grpSpPr>
          <a:xfrm>
            <a:off x="0" y="5864368"/>
            <a:ext cx="4230370" cy="4422775"/>
            <a:chOff x="0" y="5864368"/>
            <a:chExt cx="4230370" cy="4422775"/>
          </a:xfrm>
        </p:grpSpPr>
        <p:pic>
          <p:nvPicPr>
            <p:cNvPr id="11" name="object 11"/>
            <p:cNvPicPr/>
            <p:nvPr/>
          </p:nvPicPr>
          <p:blipFill>
            <a:blip r:embed="rId2" cstate="print"/>
            <a:stretch>
              <a:fillRect/>
            </a:stretch>
          </p:blipFill>
          <p:spPr>
            <a:xfrm>
              <a:off x="0" y="5864368"/>
              <a:ext cx="4163130" cy="4422631"/>
            </a:xfrm>
            <a:prstGeom prst="rect">
              <a:avLst/>
            </a:prstGeom>
          </p:spPr>
        </p:pic>
        <p:sp>
          <p:nvSpPr>
            <p:cNvPr id="12" name="object 12"/>
            <p:cNvSpPr/>
            <p:nvPr/>
          </p:nvSpPr>
          <p:spPr>
            <a:xfrm>
              <a:off x="3665825" y="7112129"/>
              <a:ext cx="564515" cy="102870"/>
            </a:xfrm>
            <a:custGeom>
              <a:avLst/>
              <a:gdLst/>
              <a:ahLst/>
              <a:cxnLst/>
              <a:rect l="l" t="t" r="r" b="b"/>
              <a:pathLst>
                <a:path w="564514" h="102870">
                  <a:moveTo>
                    <a:pt x="0" y="46904"/>
                  </a:moveTo>
                  <a:lnTo>
                    <a:pt x="63238" y="27998"/>
                  </a:lnTo>
                  <a:lnTo>
                    <a:pt x="109574" y="19997"/>
                  </a:lnTo>
                  <a:lnTo>
                    <a:pt x="163003" y="13146"/>
                  </a:lnTo>
                  <a:lnTo>
                    <a:pt x="221484" y="7583"/>
                  </a:lnTo>
                  <a:lnTo>
                    <a:pt x="282978" y="3446"/>
                  </a:lnTo>
                  <a:lnTo>
                    <a:pt x="345446" y="872"/>
                  </a:lnTo>
                  <a:lnTo>
                    <a:pt x="406849" y="0"/>
                  </a:lnTo>
                  <a:lnTo>
                    <a:pt x="465146" y="965"/>
                  </a:lnTo>
                  <a:lnTo>
                    <a:pt x="518299" y="3906"/>
                  </a:lnTo>
                  <a:lnTo>
                    <a:pt x="564267" y="8960"/>
                  </a:lnTo>
                  <a:lnTo>
                    <a:pt x="564267" y="62754"/>
                  </a:lnTo>
                  <a:lnTo>
                    <a:pt x="536831" y="87096"/>
                  </a:lnTo>
                  <a:lnTo>
                    <a:pt x="506064" y="99528"/>
                  </a:lnTo>
                  <a:lnTo>
                    <a:pt x="472598" y="102638"/>
                  </a:lnTo>
                  <a:lnTo>
                    <a:pt x="437061" y="99017"/>
                  </a:lnTo>
                  <a:lnTo>
                    <a:pt x="399042" y="94349"/>
                  </a:lnTo>
                  <a:lnTo>
                    <a:pt x="322643" y="89426"/>
                  </a:lnTo>
                  <a:lnTo>
                    <a:pt x="253107" y="82184"/>
                  </a:lnTo>
                  <a:lnTo>
                    <a:pt x="222130" y="81186"/>
                  </a:lnTo>
                  <a:lnTo>
                    <a:pt x="191334" y="82800"/>
                  </a:lnTo>
                  <a:lnTo>
                    <a:pt x="160087" y="87250"/>
                  </a:lnTo>
                  <a:lnTo>
                    <a:pt x="122552" y="86586"/>
                  </a:lnTo>
                  <a:lnTo>
                    <a:pt x="75273" y="76713"/>
                  </a:lnTo>
                  <a:lnTo>
                    <a:pt x="30380" y="62023"/>
                  </a:lnTo>
                  <a:lnTo>
                    <a:pt x="0" y="46904"/>
                  </a:lnTo>
                  <a:close/>
                </a:path>
              </a:pathLst>
            </a:custGeom>
            <a:solidFill>
              <a:srgbClr val="FFFFFF"/>
            </a:solidFill>
          </p:spPr>
          <p:txBody>
            <a:bodyPr wrap="square" lIns="0" tIns="0" rIns="0" bIns="0" rtlCol="0"/>
            <a:lstStyle/>
            <a:p>
              <a:endParaRPr/>
            </a:p>
          </p:txBody>
        </p:sp>
      </p:grpSp>
      <p:sp>
        <p:nvSpPr>
          <p:cNvPr id="14" name="Rectángulo 13"/>
          <p:cNvSpPr/>
          <p:nvPr/>
        </p:nvSpPr>
        <p:spPr>
          <a:xfrm>
            <a:off x="2768187" y="418146"/>
            <a:ext cx="12344400" cy="4051815"/>
          </a:xfrm>
          <a:prstGeom prst="rect">
            <a:avLst/>
          </a:prstGeom>
        </p:spPr>
        <p:txBody>
          <a:bodyPr wrap="square">
            <a:spAutoFit/>
          </a:bodyPr>
          <a:lstStyle/>
          <a:p>
            <a:pPr>
              <a:lnSpc>
                <a:spcPct val="107000"/>
              </a:lnSpc>
              <a:spcAft>
                <a:spcPts val="800"/>
              </a:spcAft>
            </a:pPr>
            <a:r>
              <a:rPr lang="es-CL" sz="4800" b="1" dirty="0" smtClean="0">
                <a:latin typeface="Calibri" panose="020F0502020204030204" pitchFamily="34" charset="0"/>
                <a:ea typeface="Calibri" panose="020F0502020204030204" pitchFamily="34" charset="0"/>
                <a:cs typeface="Times New Roman" panose="02020603050405020304" pitchFamily="18" charset="0"/>
              </a:rPr>
              <a:t>POSICIÓN FRENTE A FRENTE.</a:t>
            </a:r>
          </a:p>
          <a:p>
            <a:pPr>
              <a:lnSpc>
                <a:spcPct val="107000"/>
              </a:lnSpc>
              <a:spcAft>
                <a:spcPts val="800"/>
              </a:spcAft>
            </a:pPr>
            <a:endParaRPr lang="es-CL"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3600" dirty="0" smtClean="0">
                <a:latin typeface="Calibri" panose="020F0502020204030204" pitchFamily="34" charset="0"/>
                <a:ea typeface="Calibri" panose="020F0502020204030204" pitchFamily="34" charset="0"/>
                <a:cs typeface="Times New Roman" panose="02020603050405020304" pitchFamily="18" charset="0"/>
              </a:rPr>
              <a:t> </a:t>
            </a:r>
            <a:r>
              <a:rPr lang="es-CL" sz="3600" dirty="0">
                <a:latin typeface="Calibri" panose="020F0502020204030204" pitchFamily="34" charset="0"/>
                <a:ea typeface="Calibri" panose="020F0502020204030204" pitchFamily="34" charset="0"/>
                <a:cs typeface="Times New Roman" panose="02020603050405020304" pitchFamily="18" charset="0"/>
              </a:rPr>
              <a:t>Persona de la izquierda presiona a la derecha. Toda reunión ha de empezar en posición 1, y puede ser bueno usar esta posición cuando la persona de la derecha no está contestando sinceramente</a:t>
            </a:r>
            <a:r>
              <a:rPr lang="es-CL" sz="3600" dirty="0" smtClean="0">
                <a:latin typeface="Calibri" panose="020F0502020204030204" pitchFamily="34" charset="0"/>
                <a:ea typeface="Calibri" panose="020F0502020204030204" pitchFamily="34" charset="0"/>
                <a:cs typeface="Times New Roman" panose="02020603050405020304" pitchFamily="18" charset="0"/>
              </a:rPr>
              <a:t>.             </a:t>
            </a:r>
            <a:endParaRPr lang="es-CL"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descr="Monografias.com"/>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440505"/>
            <a:ext cx="8458200" cy="40463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099406"/>
            <a:ext cx="2217420" cy="1822450"/>
          </a:xfrm>
          <a:custGeom>
            <a:avLst/>
            <a:gdLst/>
            <a:ahLst/>
            <a:cxnLst/>
            <a:rect l="l" t="t" r="r" b="b"/>
            <a:pathLst>
              <a:path w="2217420" h="1822450">
                <a:moveTo>
                  <a:pt x="1854375" y="0"/>
                </a:moveTo>
                <a:lnTo>
                  <a:pt x="1879567" y="8609"/>
                </a:lnTo>
                <a:lnTo>
                  <a:pt x="1886428" y="12032"/>
                </a:lnTo>
                <a:lnTo>
                  <a:pt x="1893288" y="8609"/>
                </a:lnTo>
                <a:lnTo>
                  <a:pt x="1903579" y="8609"/>
                </a:lnTo>
                <a:lnTo>
                  <a:pt x="1915264" y="10641"/>
                </a:lnTo>
                <a:lnTo>
                  <a:pt x="1937347" y="13422"/>
                </a:lnTo>
                <a:lnTo>
                  <a:pt x="1941314" y="15454"/>
                </a:lnTo>
                <a:lnTo>
                  <a:pt x="1951819" y="49359"/>
                </a:lnTo>
                <a:lnTo>
                  <a:pt x="1968757" y="81338"/>
                </a:lnTo>
                <a:lnTo>
                  <a:pt x="1977976" y="114601"/>
                </a:lnTo>
                <a:lnTo>
                  <a:pt x="1965326" y="152356"/>
                </a:lnTo>
                <a:lnTo>
                  <a:pt x="1961896" y="155779"/>
                </a:lnTo>
                <a:lnTo>
                  <a:pt x="1961896" y="169469"/>
                </a:lnTo>
                <a:lnTo>
                  <a:pt x="1969078" y="213641"/>
                </a:lnTo>
                <a:lnTo>
                  <a:pt x="1982157" y="303269"/>
                </a:lnTo>
                <a:lnTo>
                  <a:pt x="1989339" y="347441"/>
                </a:lnTo>
                <a:lnTo>
                  <a:pt x="1991590" y="373698"/>
                </a:lnTo>
                <a:lnTo>
                  <a:pt x="1986766" y="395784"/>
                </a:lnTo>
                <a:lnTo>
                  <a:pt x="1972937" y="413379"/>
                </a:lnTo>
                <a:lnTo>
                  <a:pt x="1941528" y="429903"/>
                </a:lnTo>
                <a:lnTo>
                  <a:pt x="1936168" y="435572"/>
                </a:lnTo>
                <a:lnTo>
                  <a:pt x="1924162" y="450117"/>
                </a:lnTo>
                <a:lnTo>
                  <a:pt x="1985909" y="474075"/>
                </a:lnTo>
                <a:lnTo>
                  <a:pt x="1991537" y="454930"/>
                </a:lnTo>
                <a:lnTo>
                  <a:pt x="2005205" y="449262"/>
                </a:lnTo>
                <a:lnTo>
                  <a:pt x="2037364" y="450117"/>
                </a:lnTo>
                <a:lnTo>
                  <a:pt x="2047656" y="448727"/>
                </a:lnTo>
                <a:lnTo>
                  <a:pt x="2057947" y="449262"/>
                </a:lnTo>
                <a:lnTo>
                  <a:pt x="2078529" y="453540"/>
                </a:lnTo>
                <a:lnTo>
                  <a:pt x="2103721" y="456642"/>
                </a:lnTo>
                <a:lnTo>
                  <a:pt x="2152818" y="464128"/>
                </a:lnTo>
                <a:lnTo>
                  <a:pt x="2188911" y="517298"/>
                </a:lnTo>
                <a:lnTo>
                  <a:pt x="2198324" y="567446"/>
                </a:lnTo>
                <a:lnTo>
                  <a:pt x="2206049" y="617755"/>
                </a:lnTo>
                <a:lnTo>
                  <a:pt x="2211885" y="668304"/>
                </a:lnTo>
                <a:lnTo>
                  <a:pt x="2215630" y="719175"/>
                </a:lnTo>
                <a:lnTo>
                  <a:pt x="2217084" y="770446"/>
                </a:lnTo>
                <a:lnTo>
                  <a:pt x="2216046" y="822198"/>
                </a:lnTo>
                <a:lnTo>
                  <a:pt x="2212314" y="874513"/>
                </a:lnTo>
                <a:lnTo>
                  <a:pt x="1931023" y="936118"/>
                </a:lnTo>
                <a:lnTo>
                  <a:pt x="1940778" y="961841"/>
                </a:lnTo>
                <a:lnTo>
                  <a:pt x="1949890" y="987884"/>
                </a:lnTo>
                <a:lnTo>
                  <a:pt x="1951283" y="1014569"/>
                </a:lnTo>
                <a:lnTo>
                  <a:pt x="1937883" y="1042217"/>
                </a:lnTo>
                <a:lnTo>
                  <a:pt x="1980334" y="1078796"/>
                </a:lnTo>
                <a:lnTo>
                  <a:pt x="2009921" y="1121791"/>
                </a:lnTo>
                <a:lnTo>
                  <a:pt x="2026644" y="1171204"/>
                </a:lnTo>
                <a:lnTo>
                  <a:pt x="2030504" y="1227034"/>
                </a:lnTo>
                <a:lnTo>
                  <a:pt x="2032112" y="1232703"/>
                </a:lnTo>
                <a:lnTo>
                  <a:pt x="2039187" y="1245324"/>
                </a:lnTo>
                <a:lnTo>
                  <a:pt x="2040795" y="1250992"/>
                </a:lnTo>
                <a:lnTo>
                  <a:pt x="2045780" y="1290940"/>
                </a:lnTo>
                <a:lnTo>
                  <a:pt x="2042081" y="1329283"/>
                </a:lnTo>
                <a:lnTo>
                  <a:pt x="2032594" y="1366984"/>
                </a:lnTo>
                <a:lnTo>
                  <a:pt x="2020212" y="1405007"/>
                </a:lnTo>
                <a:lnTo>
                  <a:pt x="2016889" y="1418376"/>
                </a:lnTo>
                <a:lnTo>
                  <a:pt x="2016782" y="1432387"/>
                </a:lnTo>
                <a:lnTo>
                  <a:pt x="2019248" y="1446398"/>
                </a:lnTo>
                <a:lnTo>
                  <a:pt x="2023643" y="1459767"/>
                </a:lnTo>
                <a:lnTo>
                  <a:pt x="2027609" y="1475329"/>
                </a:lnTo>
                <a:lnTo>
                  <a:pt x="2024500" y="1486720"/>
                </a:lnTo>
                <a:lnTo>
                  <a:pt x="2014960" y="1494902"/>
                </a:lnTo>
                <a:lnTo>
                  <a:pt x="1999630" y="1500838"/>
                </a:lnTo>
                <a:lnTo>
                  <a:pt x="1809244" y="1538914"/>
                </a:lnTo>
                <a:lnTo>
                  <a:pt x="1618858" y="1579556"/>
                </a:lnTo>
                <a:lnTo>
                  <a:pt x="1292971" y="1641162"/>
                </a:lnTo>
                <a:lnTo>
                  <a:pt x="1149205" y="1670970"/>
                </a:lnTo>
                <a:lnTo>
                  <a:pt x="908459" y="1722912"/>
                </a:lnTo>
                <a:lnTo>
                  <a:pt x="812486" y="1741961"/>
                </a:lnTo>
                <a:lnTo>
                  <a:pt x="764693" y="1750683"/>
                </a:lnTo>
                <a:lnTo>
                  <a:pt x="714507" y="1758686"/>
                </a:lnTo>
                <a:lnTo>
                  <a:pt x="663961" y="1765252"/>
                </a:lnTo>
                <a:lnTo>
                  <a:pt x="613116" y="1770620"/>
                </a:lnTo>
                <a:lnTo>
                  <a:pt x="562030" y="1775030"/>
                </a:lnTo>
                <a:lnTo>
                  <a:pt x="307962" y="1791614"/>
                </a:lnTo>
                <a:lnTo>
                  <a:pt x="207991" y="1799996"/>
                </a:lnTo>
                <a:lnTo>
                  <a:pt x="108019" y="1810054"/>
                </a:lnTo>
                <a:lnTo>
                  <a:pt x="0" y="1821848"/>
                </a:lnTo>
                <a:lnTo>
                  <a:pt x="0" y="142494"/>
                </a:lnTo>
                <a:lnTo>
                  <a:pt x="54603" y="159201"/>
                </a:lnTo>
                <a:lnTo>
                  <a:pt x="53156" y="144762"/>
                </a:lnTo>
                <a:lnTo>
                  <a:pt x="51173" y="131821"/>
                </a:lnTo>
                <a:lnTo>
                  <a:pt x="397642" y="131821"/>
                </a:lnTo>
                <a:lnTo>
                  <a:pt x="373629" y="158773"/>
                </a:lnTo>
                <a:lnTo>
                  <a:pt x="349616" y="183159"/>
                </a:lnTo>
                <a:lnTo>
                  <a:pt x="362320" y="181180"/>
                </a:lnTo>
                <a:lnTo>
                  <a:pt x="390781" y="179736"/>
                </a:lnTo>
                <a:lnTo>
                  <a:pt x="414365" y="153639"/>
                </a:lnTo>
                <a:lnTo>
                  <a:pt x="425031" y="142677"/>
                </a:lnTo>
                <a:lnTo>
                  <a:pt x="435376" y="135243"/>
                </a:lnTo>
                <a:lnTo>
                  <a:pt x="449258" y="128345"/>
                </a:lnTo>
                <a:lnTo>
                  <a:pt x="464105" y="123692"/>
                </a:lnTo>
                <a:lnTo>
                  <a:pt x="478309" y="122248"/>
                </a:lnTo>
                <a:lnTo>
                  <a:pt x="490262" y="124976"/>
                </a:lnTo>
                <a:lnTo>
                  <a:pt x="506020" y="132195"/>
                </a:lnTo>
                <a:lnTo>
                  <a:pt x="515990" y="133960"/>
                </a:lnTo>
                <a:lnTo>
                  <a:pt x="525959" y="131233"/>
                </a:lnTo>
                <a:lnTo>
                  <a:pt x="541718" y="124976"/>
                </a:lnTo>
                <a:lnTo>
                  <a:pt x="555761" y="122088"/>
                </a:lnTo>
                <a:lnTo>
                  <a:pt x="571734" y="122409"/>
                </a:lnTo>
                <a:lnTo>
                  <a:pt x="588993" y="124013"/>
                </a:lnTo>
                <a:lnTo>
                  <a:pt x="606895" y="124976"/>
                </a:lnTo>
                <a:lnTo>
                  <a:pt x="657160" y="109194"/>
                </a:lnTo>
                <a:lnTo>
                  <a:pt x="708282" y="103680"/>
                </a:lnTo>
                <a:lnTo>
                  <a:pt x="759976" y="104441"/>
                </a:lnTo>
                <a:lnTo>
                  <a:pt x="811956" y="107483"/>
                </a:lnTo>
                <a:lnTo>
                  <a:pt x="863935" y="108814"/>
                </a:lnTo>
                <a:lnTo>
                  <a:pt x="915629" y="104441"/>
                </a:lnTo>
                <a:lnTo>
                  <a:pt x="934175" y="94975"/>
                </a:lnTo>
                <a:lnTo>
                  <a:pt x="950791" y="80055"/>
                </a:lnTo>
                <a:lnTo>
                  <a:pt x="968693" y="72194"/>
                </a:lnTo>
                <a:lnTo>
                  <a:pt x="991098" y="83905"/>
                </a:lnTo>
                <a:lnTo>
                  <a:pt x="1020524" y="66525"/>
                </a:lnTo>
                <a:lnTo>
                  <a:pt x="1051558" y="55242"/>
                </a:lnTo>
                <a:lnTo>
                  <a:pt x="1083236" y="49733"/>
                </a:lnTo>
                <a:lnTo>
                  <a:pt x="1114592" y="49680"/>
                </a:lnTo>
                <a:lnTo>
                  <a:pt x="1126866" y="51979"/>
                </a:lnTo>
                <a:lnTo>
                  <a:pt x="1138175" y="55242"/>
                </a:lnTo>
                <a:lnTo>
                  <a:pt x="1148842" y="54012"/>
                </a:lnTo>
                <a:lnTo>
                  <a:pt x="1159186" y="42835"/>
                </a:lnTo>
                <a:lnTo>
                  <a:pt x="1159186" y="39412"/>
                </a:lnTo>
                <a:lnTo>
                  <a:pt x="1172908" y="39412"/>
                </a:lnTo>
                <a:lnTo>
                  <a:pt x="1179769" y="42835"/>
                </a:lnTo>
                <a:lnTo>
                  <a:pt x="1200726" y="48129"/>
                </a:lnTo>
                <a:lnTo>
                  <a:pt x="1221362" y="46685"/>
                </a:lnTo>
                <a:lnTo>
                  <a:pt x="1240068" y="43316"/>
                </a:lnTo>
                <a:lnTo>
                  <a:pt x="1255237" y="42835"/>
                </a:lnTo>
                <a:lnTo>
                  <a:pt x="1284395" y="47487"/>
                </a:lnTo>
                <a:lnTo>
                  <a:pt x="1310981" y="44118"/>
                </a:lnTo>
                <a:lnTo>
                  <a:pt x="1336280" y="37541"/>
                </a:lnTo>
                <a:lnTo>
                  <a:pt x="1361579" y="32567"/>
                </a:lnTo>
                <a:lnTo>
                  <a:pt x="1415661" y="28931"/>
                </a:lnTo>
                <a:lnTo>
                  <a:pt x="1525112" y="19091"/>
                </a:lnTo>
                <a:lnTo>
                  <a:pt x="1581124" y="15454"/>
                </a:lnTo>
                <a:lnTo>
                  <a:pt x="1605136" y="15454"/>
                </a:lnTo>
                <a:lnTo>
                  <a:pt x="1666883" y="8609"/>
                </a:lnTo>
                <a:lnTo>
                  <a:pt x="1693737" y="9625"/>
                </a:lnTo>
                <a:lnTo>
                  <a:pt x="1751303" y="12941"/>
                </a:lnTo>
                <a:lnTo>
                  <a:pt x="1780086" y="12032"/>
                </a:lnTo>
                <a:lnTo>
                  <a:pt x="1805278" y="7165"/>
                </a:lnTo>
                <a:lnTo>
                  <a:pt x="1829826" y="1336"/>
                </a:lnTo>
                <a:lnTo>
                  <a:pt x="1854375" y="0"/>
                </a:lnTo>
                <a:close/>
              </a:path>
            </a:pathLst>
          </a:custGeom>
          <a:solidFill>
            <a:srgbClr val="E900ED"/>
          </a:solidFill>
        </p:spPr>
        <p:txBody>
          <a:bodyPr wrap="square" lIns="0" tIns="0" rIns="0" bIns="0" rtlCol="0"/>
          <a:lstStyle/>
          <a:p>
            <a:endParaRPr/>
          </a:p>
        </p:txBody>
      </p:sp>
      <p:sp>
        <p:nvSpPr>
          <p:cNvPr id="4" name="object 4"/>
          <p:cNvSpPr/>
          <p:nvPr/>
        </p:nvSpPr>
        <p:spPr>
          <a:xfrm>
            <a:off x="0" y="4869243"/>
            <a:ext cx="18288000" cy="5419725"/>
          </a:xfrm>
          <a:custGeom>
            <a:avLst/>
            <a:gdLst/>
            <a:ahLst/>
            <a:cxnLst/>
            <a:rect l="l" t="t" r="r" b="b"/>
            <a:pathLst>
              <a:path w="18288000" h="5419725">
                <a:moveTo>
                  <a:pt x="18287998" y="5419724"/>
                </a:moveTo>
                <a:lnTo>
                  <a:pt x="0" y="5419724"/>
                </a:lnTo>
                <a:lnTo>
                  <a:pt x="0" y="0"/>
                </a:lnTo>
                <a:lnTo>
                  <a:pt x="18287998" y="0"/>
                </a:lnTo>
                <a:lnTo>
                  <a:pt x="18287998" y="5419724"/>
                </a:lnTo>
                <a:close/>
              </a:path>
            </a:pathLst>
          </a:custGeom>
          <a:solidFill>
            <a:srgbClr val="E900ED"/>
          </a:solidFill>
        </p:spPr>
        <p:txBody>
          <a:bodyPr wrap="square" lIns="0" tIns="0" rIns="0" bIns="0" rtlCol="0"/>
          <a:lstStyle/>
          <a:p>
            <a:endParaRPr/>
          </a:p>
        </p:txBody>
      </p:sp>
      <p:grpSp>
        <p:nvGrpSpPr>
          <p:cNvPr id="7" name="object 7"/>
          <p:cNvGrpSpPr/>
          <p:nvPr/>
        </p:nvGrpSpPr>
        <p:grpSpPr>
          <a:xfrm>
            <a:off x="15663363" y="1"/>
            <a:ext cx="2625090" cy="4191000"/>
            <a:chOff x="15663363" y="1"/>
            <a:chExt cx="2625090" cy="4191000"/>
          </a:xfrm>
        </p:grpSpPr>
        <p:sp>
          <p:nvSpPr>
            <p:cNvPr id="8" name="object 8"/>
            <p:cNvSpPr/>
            <p:nvPr/>
          </p:nvSpPr>
          <p:spPr>
            <a:xfrm>
              <a:off x="15832182" y="1"/>
              <a:ext cx="2456180" cy="3576954"/>
            </a:xfrm>
            <a:custGeom>
              <a:avLst/>
              <a:gdLst/>
              <a:ahLst/>
              <a:cxnLst/>
              <a:rect l="l" t="t" r="r" b="b"/>
              <a:pathLst>
                <a:path w="2456180" h="3576954">
                  <a:moveTo>
                    <a:pt x="0" y="1235842"/>
                  </a:moveTo>
                  <a:lnTo>
                    <a:pt x="114" y="1186268"/>
                  </a:lnTo>
                  <a:lnTo>
                    <a:pt x="1453" y="1087101"/>
                  </a:lnTo>
                  <a:lnTo>
                    <a:pt x="5983" y="938303"/>
                  </a:lnTo>
                  <a:lnTo>
                    <a:pt x="10760" y="836251"/>
                  </a:lnTo>
                  <a:lnTo>
                    <a:pt x="17504" y="731552"/>
                  </a:lnTo>
                  <a:lnTo>
                    <a:pt x="30419" y="574841"/>
                  </a:lnTo>
                  <a:lnTo>
                    <a:pt x="66863" y="210387"/>
                  </a:lnTo>
                  <a:lnTo>
                    <a:pt x="79218" y="107610"/>
                  </a:lnTo>
                  <a:lnTo>
                    <a:pt x="94006" y="0"/>
                  </a:lnTo>
                  <a:lnTo>
                    <a:pt x="2455815" y="0"/>
                  </a:lnTo>
                  <a:lnTo>
                    <a:pt x="2455815" y="3557816"/>
                  </a:lnTo>
                  <a:lnTo>
                    <a:pt x="2451178" y="3558471"/>
                  </a:lnTo>
                  <a:lnTo>
                    <a:pt x="2408827" y="3558842"/>
                  </a:lnTo>
                  <a:lnTo>
                    <a:pt x="2367264" y="3568647"/>
                  </a:lnTo>
                  <a:lnTo>
                    <a:pt x="2325116" y="3576606"/>
                  </a:lnTo>
                  <a:lnTo>
                    <a:pt x="2281010" y="3571439"/>
                  </a:lnTo>
                  <a:lnTo>
                    <a:pt x="2256101" y="3565173"/>
                  </a:lnTo>
                  <a:lnTo>
                    <a:pt x="2229527" y="3562554"/>
                  </a:lnTo>
                  <a:lnTo>
                    <a:pt x="2202234" y="3563537"/>
                  </a:lnTo>
                  <a:lnTo>
                    <a:pt x="2175165" y="3568077"/>
                  </a:lnTo>
                  <a:lnTo>
                    <a:pt x="2149671" y="3570704"/>
                  </a:lnTo>
                  <a:lnTo>
                    <a:pt x="2102464" y="3559026"/>
                  </a:lnTo>
                  <a:lnTo>
                    <a:pt x="2037115" y="3521902"/>
                  </a:lnTo>
                  <a:lnTo>
                    <a:pt x="2000249" y="3490463"/>
                  </a:lnTo>
                  <a:lnTo>
                    <a:pt x="1967344" y="3455235"/>
                  </a:lnTo>
                  <a:lnTo>
                    <a:pt x="1936940" y="3417626"/>
                  </a:lnTo>
                  <a:lnTo>
                    <a:pt x="1907575" y="3379042"/>
                  </a:lnTo>
                  <a:lnTo>
                    <a:pt x="1877790" y="3340892"/>
                  </a:lnTo>
                  <a:lnTo>
                    <a:pt x="1864151" y="3318029"/>
                  </a:lnTo>
                  <a:lnTo>
                    <a:pt x="1855799" y="3292531"/>
                  </a:lnTo>
                  <a:lnTo>
                    <a:pt x="1850282" y="3265818"/>
                  </a:lnTo>
                  <a:lnTo>
                    <a:pt x="1845148" y="3239308"/>
                  </a:lnTo>
                  <a:lnTo>
                    <a:pt x="1780132" y="2928514"/>
                  </a:lnTo>
                  <a:lnTo>
                    <a:pt x="1688847" y="2461168"/>
                  </a:lnTo>
                  <a:lnTo>
                    <a:pt x="1670249" y="2357032"/>
                  </a:lnTo>
                  <a:lnTo>
                    <a:pt x="1661539" y="2304873"/>
                  </a:lnTo>
                  <a:lnTo>
                    <a:pt x="1653221" y="2258812"/>
                  </a:lnTo>
                  <a:lnTo>
                    <a:pt x="1647810" y="2225363"/>
                  </a:lnTo>
                  <a:lnTo>
                    <a:pt x="1647810" y="2108960"/>
                  </a:lnTo>
                  <a:lnTo>
                    <a:pt x="1644828" y="2099722"/>
                  </a:lnTo>
                  <a:lnTo>
                    <a:pt x="1644288" y="2098659"/>
                  </a:lnTo>
                  <a:lnTo>
                    <a:pt x="1644288" y="1964066"/>
                  </a:lnTo>
                  <a:lnTo>
                    <a:pt x="1643535" y="1956452"/>
                  </a:lnTo>
                  <a:lnTo>
                    <a:pt x="1641138" y="1951608"/>
                  </a:lnTo>
                  <a:lnTo>
                    <a:pt x="1616042" y="1920561"/>
                  </a:lnTo>
                  <a:lnTo>
                    <a:pt x="1604536" y="1884965"/>
                  </a:lnTo>
                  <a:lnTo>
                    <a:pt x="1599151" y="1847389"/>
                  </a:lnTo>
                  <a:lnTo>
                    <a:pt x="1596496" y="1832807"/>
                  </a:lnTo>
                  <a:lnTo>
                    <a:pt x="1596496" y="1597863"/>
                  </a:lnTo>
                  <a:lnTo>
                    <a:pt x="1586910" y="1578602"/>
                  </a:lnTo>
                  <a:lnTo>
                    <a:pt x="1574355" y="1561210"/>
                  </a:lnTo>
                  <a:lnTo>
                    <a:pt x="1565174" y="1546334"/>
                  </a:lnTo>
                  <a:lnTo>
                    <a:pt x="1565174" y="1372660"/>
                  </a:lnTo>
                  <a:lnTo>
                    <a:pt x="1563187" y="1361583"/>
                  </a:lnTo>
                  <a:lnTo>
                    <a:pt x="1556294" y="1350670"/>
                  </a:lnTo>
                  <a:lnTo>
                    <a:pt x="1549214" y="1339733"/>
                  </a:lnTo>
                  <a:lnTo>
                    <a:pt x="1549214" y="1196568"/>
                  </a:lnTo>
                  <a:lnTo>
                    <a:pt x="1515192" y="1178669"/>
                  </a:lnTo>
                  <a:lnTo>
                    <a:pt x="1504571" y="1173033"/>
                  </a:lnTo>
                  <a:lnTo>
                    <a:pt x="1443848" y="1667267"/>
                  </a:lnTo>
                  <a:lnTo>
                    <a:pt x="1437151" y="1715321"/>
                  </a:lnTo>
                  <a:lnTo>
                    <a:pt x="1429812" y="1763249"/>
                  </a:lnTo>
                  <a:lnTo>
                    <a:pt x="1421758" y="1811030"/>
                  </a:lnTo>
                  <a:lnTo>
                    <a:pt x="1412916" y="1858645"/>
                  </a:lnTo>
                  <a:lnTo>
                    <a:pt x="1403213" y="1906074"/>
                  </a:lnTo>
                  <a:lnTo>
                    <a:pt x="1392575" y="1953298"/>
                  </a:lnTo>
                  <a:lnTo>
                    <a:pt x="1380929" y="2000296"/>
                  </a:lnTo>
                  <a:lnTo>
                    <a:pt x="1368203" y="2047050"/>
                  </a:lnTo>
                  <a:lnTo>
                    <a:pt x="1354324" y="2093538"/>
                  </a:lnTo>
                  <a:lnTo>
                    <a:pt x="1341251" y="2133306"/>
                  </a:lnTo>
                  <a:lnTo>
                    <a:pt x="1326603" y="2172669"/>
                  </a:lnTo>
                  <a:lnTo>
                    <a:pt x="1309974" y="2211131"/>
                  </a:lnTo>
                  <a:lnTo>
                    <a:pt x="1290961" y="2248197"/>
                  </a:lnTo>
                  <a:lnTo>
                    <a:pt x="1266408" y="2284624"/>
                  </a:lnTo>
                  <a:lnTo>
                    <a:pt x="1234060" y="2319478"/>
                  </a:lnTo>
                  <a:lnTo>
                    <a:pt x="1195406" y="2348821"/>
                  </a:lnTo>
                  <a:lnTo>
                    <a:pt x="1151932" y="2368718"/>
                  </a:lnTo>
                  <a:lnTo>
                    <a:pt x="1105124" y="2375233"/>
                  </a:lnTo>
                  <a:lnTo>
                    <a:pt x="1056469" y="2364431"/>
                  </a:lnTo>
                  <a:lnTo>
                    <a:pt x="1047008" y="2361204"/>
                  </a:lnTo>
                  <a:lnTo>
                    <a:pt x="1036938" y="2359148"/>
                  </a:lnTo>
                  <a:lnTo>
                    <a:pt x="1026734" y="2358352"/>
                  </a:lnTo>
                  <a:lnTo>
                    <a:pt x="1016867" y="2358907"/>
                  </a:lnTo>
                  <a:lnTo>
                    <a:pt x="963071" y="2358096"/>
                  </a:lnTo>
                  <a:lnTo>
                    <a:pt x="915732" y="2341796"/>
                  </a:lnTo>
                  <a:lnTo>
                    <a:pt x="873119" y="2312437"/>
                  </a:lnTo>
                  <a:lnTo>
                    <a:pt x="833498" y="2272452"/>
                  </a:lnTo>
                  <a:lnTo>
                    <a:pt x="824596" y="2298756"/>
                  </a:lnTo>
                  <a:lnTo>
                    <a:pt x="819338" y="2324385"/>
                  </a:lnTo>
                  <a:lnTo>
                    <a:pt x="816420" y="2349383"/>
                  </a:lnTo>
                  <a:lnTo>
                    <a:pt x="814538" y="2373796"/>
                  </a:lnTo>
                  <a:lnTo>
                    <a:pt x="809058" y="2425683"/>
                  </a:lnTo>
                  <a:lnTo>
                    <a:pt x="800236" y="2476684"/>
                  </a:lnTo>
                  <a:lnTo>
                    <a:pt x="788698" y="2526971"/>
                  </a:lnTo>
                  <a:lnTo>
                    <a:pt x="775069" y="2576715"/>
                  </a:lnTo>
                  <a:lnTo>
                    <a:pt x="759975" y="2626090"/>
                  </a:lnTo>
                  <a:lnTo>
                    <a:pt x="727893" y="2724420"/>
                  </a:lnTo>
                  <a:lnTo>
                    <a:pt x="707522" y="2758461"/>
                  </a:lnTo>
                  <a:lnTo>
                    <a:pt x="678691" y="2785658"/>
                  </a:lnTo>
                  <a:lnTo>
                    <a:pt x="648179" y="2804691"/>
                  </a:lnTo>
                  <a:lnTo>
                    <a:pt x="632485" y="2804233"/>
                  </a:lnTo>
                  <a:lnTo>
                    <a:pt x="615328" y="2794544"/>
                  </a:lnTo>
                  <a:lnTo>
                    <a:pt x="584873" y="2810263"/>
                  </a:lnTo>
                  <a:lnTo>
                    <a:pt x="553135" y="2809343"/>
                  </a:lnTo>
                  <a:lnTo>
                    <a:pt x="520992" y="2803426"/>
                  </a:lnTo>
                  <a:lnTo>
                    <a:pt x="489322" y="2804150"/>
                  </a:lnTo>
                  <a:lnTo>
                    <a:pt x="443299" y="2801988"/>
                  </a:lnTo>
                  <a:lnTo>
                    <a:pt x="401237" y="2782536"/>
                  </a:lnTo>
                  <a:lnTo>
                    <a:pt x="362033" y="2758144"/>
                  </a:lnTo>
                  <a:lnTo>
                    <a:pt x="326480" y="2729995"/>
                  </a:lnTo>
                  <a:lnTo>
                    <a:pt x="294545" y="2698191"/>
                  </a:lnTo>
                  <a:lnTo>
                    <a:pt x="266193" y="2662836"/>
                  </a:lnTo>
                  <a:lnTo>
                    <a:pt x="241389" y="2624035"/>
                  </a:lnTo>
                  <a:lnTo>
                    <a:pt x="215678" y="2578950"/>
                  </a:lnTo>
                  <a:lnTo>
                    <a:pt x="190867" y="2533348"/>
                  </a:lnTo>
                  <a:lnTo>
                    <a:pt x="168216" y="2486619"/>
                  </a:lnTo>
                  <a:lnTo>
                    <a:pt x="149225" y="2438763"/>
                  </a:lnTo>
                  <a:lnTo>
                    <a:pt x="149225" y="2370914"/>
                  </a:lnTo>
                  <a:lnTo>
                    <a:pt x="148985" y="2357946"/>
                  </a:lnTo>
                  <a:lnTo>
                    <a:pt x="146585" y="2356745"/>
                  </a:lnTo>
                  <a:lnTo>
                    <a:pt x="117041" y="2330005"/>
                  </a:lnTo>
                  <a:lnTo>
                    <a:pt x="104823" y="2295746"/>
                  </a:lnTo>
                  <a:lnTo>
                    <a:pt x="99265" y="2258605"/>
                  </a:lnTo>
                  <a:lnTo>
                    <a:pt x="89702" y="2223220"/>
                  </a:lnTo>
                  <a:lnTo>
                    <a:pt x="77439" y="2187223"/>
                  </a:lnTo>
                  <a:lnTo>
                    <a:pt x="70441" y="2149403"/>
                  </a:lnTo>
                  <a:lnTo>
                    <a:pt x="65873" y="2110727"/>
                  </a:lnTo>
                  <a:lnTo>
                    <a:pt x="60901" y="2072164"/>
                  </a:lnTo>
                  <a:lnTo>
                    <a:pt x="53418" y="2023522"/>
                  </a:lnTo>
                  <a:lnTo>
                    <a:pt x="46744" y="1974787"/>
                  </a:lnTo>
                  <a:lnTo>
                    <a:pt x="40784" y="1925973"/>
                  </a:lnTo>
                  <a:lnTo>
                    <a:pt x="35440" y="1877093"/>
                  </a:lnTo>
                  <a:lnTo>
                    <a:pt x="26215" y="1779195"/>
                  </a:lnTo>
                  <a:lnTo>
                    <a:pt x="11094" y="1582681"/>
                  </a:lnTo>
                  <a:lnTo>
                    <a:pt x="5633" y="1483616"/>
                  </a:lnTo>
                  <a:lnTo>
                    <a:pt x="2071" y="1384526"/>
                  </a:lnTo>
                  <a:lnTo>
                    <a:pt x="276" y="1285410"/>
                  </a:lnTo>
                  <a:lnTo>
                    <a:pt x="0" y="1235842"/>
                  </a:lnTo>
                  <a:close/>
                </a:path>
                <a:path w="2456180" h="3576954">
                  <a:moveTo>
                    <a:pt x="1642706" y="2166240"/>
                  </a:moveTo>
                  <a:lnTo>
                    <a:pt x="1647619" y="2119234"/>
                  </a:lnTo>
                  <a:lnTo>
                    <a:pt x="1647810" y="2108960"/>
                  </a:lnTo>
                  <a:lnTo>
                    <a:pt x="1647810" y="2225363"/>
                  </a:lnTo>
                  <a:lnTo>
                    <a:pt x="1645759" y="2212684"/>
                  </a:lnTo>
                  <a:lnTo>
                    <a:pt x="1642706" y="2166240"/>
                  </a:lnTo>
                  <a:close/>
                </a:path>
                <a:path w="2456180" h="3576954">
                  <a:moveTo>
                    <a:pt x="1616207" y="2028547"/>
                  </a:moveTo>
                  <a:lnTo>
                    <a:pt x="1618986" y="2002074"/>
                  </a:lnTo>
                  <a:lnTo>
                    <a:pt x="1641138" y="1976344"/>
                  </a:lnTo>
                  <a:lnTo>
                    <a:pt x="1643467" y="1971634"/>
                  </a:lnTo>
                  <a:lnTo>
                    <a:pt x="1644288" y="1964066"/>
                  </a:lnTo>
                  <a:lnTo>
                    <a:pt x="1644288" y="2098659"/>
                  </a:lnTo>
                  <a:lnTo>
                    <a:pt x="1640362" y="2090934"/>
                  </a:lnTo>
                  <a:lnTo>
                    <a:pt x="1636098" y="2082011"/>
                  </a:lnTo>
                  <a:lnTo>
                    <a:pt x="1624634" y="2055335"/>
                  </a:lnTo>
                  <a:lnTo>
                    <a:pt x="1616207" y="2028547"/>
                  </a:lnTo>
                  <a:close/>
                </a:path>
                <a:path w="2456180" h="3576954">
                  <a:moveTo>
                    <a:pt x="1574415" y="1677834"/>
                  </a:moveTo>
                  <a:lnTo>
                    <a:pt x="1574726" y="1656625"/>
                  </a:lnTo>
                  <a:lnTo>
                    <a:pt x="1596050" y="1620152"/>
                  </a:lnTo>
                  <a:lnTo>
                    <a:pt x="1596496" y="1597863"/>
                  </a:lnTo>
                  <a:lnTo>
                    <a:pt x="1596496" y="1832807"/>
                  </a:lnTo>
                  <a:lnTo>
                    <a:pt x="1586599" y="1777493"/>
                  </a:lnTo>
                  <a:lnTo>
                    <a:pt x="1584405" y="1744026"/>
                  </a:lnTo>
                  <a:lnTo>
                    <a:pt x="1581717" y="1710603"/>
                  </a:lnTo>
                  <a:lnTo>
                    <a:pt x="1574415" y="1677834"/>
                  </a:lnTo>
                  <a:close/>
                </a:path>
                <a:path w="2456180" h="3576954">
                  <a:moveTo>
                    <a:pt x="1556294" y="1458425"/>
                  </a:moveTo>
                  <a:lnTo>
                    <a:pt x="1558019" y="1427103"/>
                  </a:lnTo>
                  <a:lnTo>
                    <a:pt x="1562174" y="1395895"/>
                  </a:lnTo>
                  <a:lnTo>
                    <a:pt x="1564282" y="1384187"/>
                  </a:lnTo>
                  <a:lnTo>
                    <a:pt x="1565174" y="1372660"/>
                  </a:lnTo>
                  <a:lnTo>
                    <a:pt x="1565174" y="1546334"/>
                  </a:lnTo>
                  <a:lnTo>
                    <a:pt x="1563149" y="1543052"/>
                  </a:lnTo>
                  <a:lnTo>
                    <a:pt x="1557614" y="1521495"/>
                  </a:lnTo>
                  <a:lnTo>
                    <a:pt x="1556369" y="1489881"/>
                  </a:lnTo>
                  <a:lnTo>
                    <a:pt x="1556294" y="1458425"/>
                  </a:lnTo>
                  <a:close/>
                </a:path>
                <a:path w="2456180" h="3576954">
                  <a:moveTo>
                    <a:pt x="1526562" y="1277229"/>
                  </a:moveTo>
                  <a:lnTo>
                    <a:pt x="1533061" y="1237720"/>
                  </a:lnTo>
                  <a:lnTo>
                    <a:pt x="1549214" y="1196568"/>
                  </a:lnTo>
                  <a:lnTo>
                    <a:pt x="1549214" y="1339733"/>
                  </a:lnTo>
                  <a:lnTo>
                    <a:pt x="1533249" y="1315072"/>
                  </a:lnTo>
                  <a:lnTo>
                    <a:pt x="1526562" y="1277229"/>
                  </a:lnTo>
                  <a:close/>
                </a:path>
                <a:path w="2456180" h="3576954">
                  <a:moveTo>
                    <a:pt x="138083" y="2391417"/>
                  </a:moveTo>
                  <a:lnTo>
                    <a:pt x="146105" y="2374997"/>
                  </a:lnTo>
                  <a:lnTo>
                    <a:pt x="149225" y="2370914"/>
                  </a:lnTo>
                  <a:lnTo>
                    <a:pt x="149225" y="2438763"/>
                  </a:lnTo>
                  <a:lnTo>
                    <a:pt x="143101" y="2422817"/>
                  </a:lnTo>
                  <a:lnTo>
                    <a:pt x="138274" y="2407297"/>
                  </a:lnTo>
                  <a:lnTo>
                    <a:pt x="138083" y="2391417"/>
                  </a:lnTo>
                  <a:close/>
                </a:path>
              </a:pathLst>
            </a:custGeom>
            <a:solidFill>
              <a:srgbClr val="E900ED"/>
            </a:solidFill>
          </p:spPr>
          <p:txBody>
            <a:bodyPr wrap="square" lIns="0" tIns="0" rIns="0" bIns="0" rtlCol="0"/>
            <a:lstStyle/>
            <a:p>
              <a:endParaRPr/>
            </a:p>
          </p:txBody>
        </p:sp>
        <p:sp>
          <p:nvSpPr>
            <p:cNvPr id="9" name="object 9"/>
            <p:cNvSpPr/>
            <p:nvPr/>
          </p:nvSpPr>
          <p:spPr>
            <a:xfrm>
              <a:off x="15663354" y="11"/>
              <a:ext cx="1682750" cy="4191000"/>
            </a:xfrm>
            <a:custGeom>
              <a:avLst/>
              <a:gdLst/>
              <a:ahLst/>
              <a:cxnLst/>
              <a:rect l="l" t="t" r="r" b="b"/>
              <a:pathLst>
                <a:path w="1682750" h="4191000">
                  <a:moveTo>
                    <a:pt x="669061" y="4010520"/>
                  </a:moveTo>
                  <a:lnTo>
                    <a:pt x="668464" y="3964089"/>
                  </a:lnTo>
                  <a:lnTo>
                    <a:pt x="654977" y="3744823"/>
                  </a:lnTo>
                  <a:lnTo>
                    <a:pt x="646925" y="3497262"/>
                  </a:lnTo>
                  <a:lnTo>
                    <a:pt x="634453" y="3253067"/>
                  </a:lnTo>
                  <a:lnTo>
                    <a:pt x="605790" y="2837942"/>
                  </a:lnTo>
                  <a:lnTo>
                    <a:pt x="601522" y="2785135"/>
                  </a:lnTo>
                  <a:lnTo>
                    <a:pt x="596595" y="2732392"/>
                  </a:lnTo>
                  <a:lnTo>
                    <a:pt x="558469" y="2413825"/>
                  </a:lnTo>
                  <a:lnTo>
                    <a:pt x="544245" y="2307590"/>
                  </a:lnTo>
                  <a:lnTo>
                    <a:pt x="536448" y="2254554"/>
                  </a:lnTo>
                  <a:lnTo>
                    <a:pt x="528053" y="2201608"/>
                  </a:lnTo>
                  <a:lnTo>
                    <a:pt x="520141" y="2147913"/>
                  </a:lnTo>
                  <a:lnTo>
                    <a:pt x="500938" y="1986191"/>
                  </a:lnTo>
                  <a:lnTo>
                    <a:pt x="469315" y="1730260"/>
                  </a:lnTo>
                  <a:lnTo>
                    <a:pt x="461911" y="1679130"/>
                  </a:lnTo>
                  <a:lnTo>
                    <a:pt x="389102" y="1242606"/>
                  </a:lnTo>
                  <a:lnTo>
                    <a:pt x="305269" y="790943"/>
                  </a:lnTo>
                  <a:lnTo>
                    <a:pt x="284873" y="690397"/>
                  </a:lnTo>
                  <a:lnTo>
                    <a:pt x="274040" y="640270"/>
                  </a:lnTo>
                  <a:lnTo>
                    <a:pt x="262737" y="590245"/>
                  </a:lnTo>
                  <a:lnTo>
                    <a:pt x="250901" y="540346"/>
                  </a:lnTo>
                  <a:lnTo>
                    <a:pt x="238480" y="490562"/>
                  </a:lnTo>
                  <a:lnTo>
                    <a:pt x="225450" y="440931"/>
                  </a:lnTo>
                  <a:lnTo>
                    <a:pt x="211747" y="391439"/>
                  </a:lnTo>
                  <a:lnTo>
                    <a:pt x="111086" y="58102"/>
                  </a:lnTo>
                  <a:lnTo>
                    <a:pt x="92786" y="0"/>
                  </a:lnTo>
                  <a:lnTo>
                    <a:pt x="0" y="0"/>
                  </a:lnTo>
                  <a:lnTo>
                    <a:pt x="16344" y="52565"/>
                  </a:lnTo>
                  <a:lnTo>
                    <a:pt x="30187" y="99225"/>
                  </a:lnTo>
                  <a:lnTo>
                    <a:pt x="43230" y="146138"/>
                  </a:lnTo>
                  <a:lnTo>
                    <a:pt x="91833" y="333044"/>
                  </a:lnTo>
                  <a:lnTo>
                    <a:pt x="126098" y="473710"/>
                  </a:lnTo>
                  <a:lnTo>
                    <a:pt x="158699" y="617982"/>
                  </a:lnTo>
                  <a:lnTo>
                    <a:pt x="200723" y="818997"/>
                  </a:lnTo>
                  <a:lnTo>
                    <a:pt x="298996" y="1330121"/>
                  </a:lnTo>
                  <a:lnTo>
                    <a:pt x="334899" y="1539303"/>
                  </a:lnTo>
                  <a:lnTo>
                    <a:pt x="358965" y="1695754"/>
                  </a:lnTo>
                  <a:lnTo>
                    <a:pt x="366014" y="1747342"/>
                  </a:lnTo>
                  <a:lnTo>
                    <a:pt x="501357" y="2875038"/>
                  </a:lnTo>
                  <a:lnTo>
                    <a:pt x="512457" y="2980385"/>
                  </a:lnTo>
                  <a:lnTo>
                    <a:pt x="526440" y="3138678"/>
                  </a:lnTo>
                  <a:lnTo>
                    <a:pt x="550379" y="3490023"/>
                  </a:lnTo>
                  <a:lnTo>
                    <a:pt x="554736" y="3541458"/>
                  </a:lnTo>
                  <a:lnTo>
                    <a:pt x="559866" y="3592842"/>
                  </a:lnTo>
                  <a:lnTo>
                    <a:pt x="589737" y="3849535"/>
                  </a:lnTo>
                  <a:lnTo>
                    <a:pt x="601383" y="3968508"/>
                  </a:lnTo>
                  <a:lnTo>
                    <a:pt x="605815" y="4008031"/>
                  </a:lnTo>
                  <a:lnTo>
                    <a:pt x="616800" y="4064952"/>
                  </a:lnTo>
                  <a:lnTo>
                    <a:pt x="646137" y="4119702"/>
                  </a:lnTo>
                  <a:lnTo>
                    <a:pt x="658368" y="4085018"/>
                  </a:lnTo>
                  <a:lnTo>
                    <a:pt x="665848" y="4049725"/>
                  </a:lnTo>
                  <a:lnTo>
                    <a:pt x="669061" y="4010520"/>
                  </a:lnTo>
                  <a:close/>
                </a:path>
                <a:path w="1682750" h="4191000">
                  <a:moveTo>
                    <a:pt x="944232" y="4045254"/>
                  </a:moveTo>
                  <a:lnTo>
                    <a:pt x="932065" y="3642410"/>
                  </a:lnTo>
                  <a:lnTo>
                    <a:pt x="927506" y="3541776"/>
                  </a:lnTo>
                  <a:lnTo>
                    <a:pt x="905319" y="3126155"/>
                  </a:lnTo>
                  <a:lnTo>
                    <a:pt x="898601" y="3021800"/>
                  </a:lnTo>
                  <a:lnTo>
                    <a:pt x="890447" y="2917507"/>
                  </a:lnTo>
                  <a:lnTo>
                    <a:pt x="841438" y="2390559"/>
                  </a:lnTo>
                  <a:lnTo>
                    <a:pt x="830237" y="2285174"/>
                  </a:lnTo>
                  <a:lnTo>
                    <a:pt x="691172" y="1096949"/>
                  </a:lnTo>
                  <a:lnTo>
                    <a:pt x="677773" y="994041"/>
                  </a:lnTo>
                  <a:lnTo>
                    <a:pt x="662800" y="891374"/>
                  </a:lnTo>
                  <a:lnTo>
                    <a:pt x="654545" y="840181"/>
                  </a:lnTo>
                  <a:lnTo>
                    <a:pt x="603643" y="538988"/>
                  </a:lnTo>
                  <a:lnTo>
                    <a:pt x="576541" y="388683"/>
                  </a:lnTo>
                  <a:lnTo>
                    <a:pt x="549541" y="248297"/>
                  </a:lnTo>
                  <a:lnTo>
                    <a:pt x="529882" y="155003"/>
                  </a:lnTo>
                  <a:lnTo>
                    <a:pt x="519303" y="108521"/>
                  </a:lnTo>
                  <a:lnTo>
                    <a:pt x="508076" y="62166"/>
                  </a:lnTo>
                  <a:lnTo>
                    <a:pt x="491820" y="0"/>
                  </a:lnTo>
                  <a:lnTo>
                    <a:pt x="431482" y="0"/>
                  </a:lnTo>
                  <a:lnTo>
                    <a:pt x="442950" y="50888"/>
                  </a:lnTo>
                  <a:lnTo>
                    <a:pt x="453669" y="101434"/>
                  </a:lnTo>
                  <a:lnTo>
                    <a:pt x="463423" y="152209"/>
                  </a:lnTo>
                  <a:lnTo>
                    <a:pt x="480491" y="256298"/>
                  </a:lnTo>
                  <a:lnTo>
                    <a:pt x="519252" y="467550"/>
                  </a:lnTo>
                  <a:lnTo>
                    <a:pt x="527888" y="520573"/>
                  </a:lnTo>
                  <a:lnTo>
                    <a:pt x="540245" y="612165"/>
                  </a:lnTo>
                  <a:lnTo>
                    <a:pt x="556374" y="726821"/>
                  </a:lnTo>
                  <a:lnTo>
                    <a:pt x="561200" y="745947"/>
                  </a:lnTo>
                  <a:lnTo>
                    <a:pt x="567385" y="764921"/>
                  </a:lnTo>
                  <a:lnTo>
                    <a:pt x="571195" y="784479"/>
                  </a:lnTo>
                  <a:lnTo>
                    <a:pt x="567613" y="814400"/>
                  </a:lnTo>
                  <a:lnTo>
                    <a:pt x="568286" y="824001"/>
                  </a:lnTo>
                  <a:lnTo>
                    <a:pt x="588416" y="965454"/>
                  </a:lnTo>
                  <a:lnTo>
                    <a:pt x="593102" y="1006119"/>
                  </a:lnTo>
                  <a:lnTo>
                    <a:pt x="664730" y="1745157"/>
                  </a:lnTo>
                  <a:lnTo>
                    <a:pt x="676148" y="1849882"/>
                  </a:lnTo>
                  <a:lnTo>
                    <a:pt x="719556" y="2215997"/>
                  </a:lnTo>
                  <a:lnTo>
                    <a:pt x="730173" y="2318524"/>
                  </a:lnTo>
                  <a:lnTo>
                    <a:pt x="754024" y="2569426"/>
                  </a:lnTo>
                  <a:lnTo>
                    <a:pt x="805992" y="3172066"/>
                  </a:lnTo>
                  <a:lnTo>
                    <a:pt x="850138" y="3727945"/>
                  </a:lnTo>
                  <a:lnTo>
                    <a:pt x="864171" y="3879354"/>
                  </a:lnTo>
                  <a:lnTo>
                    <a:pt x="874877" y="3980180"/>
                  </a:lnTo>
                  <a:lnTo>
                    <a:pt x="880732" y="4026738"/>
                  </a:lnTo>
                  <a:lnTo>
                    <a:pt x="887564" y="4073169"/>
                  </a:lnTo>
                  <a:lnTo>
                    <a:pt x="902233" y="4165816"/>
                  </a:lnTo>
                  <a:lnTo>
                    <a:pt x="920953" y="4190555"/>
                  </a:lnTo>
                  <a:lnTo>
                    <a:pt x="930021" y="4188269"/>
                  </a:lnTo>
                  <a:lnTo>
                    <a:pt x="934821" y="4182021"/>
                  </a:lnTo>
                  <a:lnTo>
                    <a:pt x="936815" y="4173804"/>
                  </a:lnTo>
                  <a:lnTo>
                    <a:pt x="942594" y="4105414"/>
                  </a:lnTo>
                  <a:lnTo>
                    <a:pt x="944168" y="4075341"/>
                  </a:lnTo>
                  <a:lnTo>
                    <a:pt x="944232" y="4045254"/>
                  </a:lnTo>
                  <a:close/>
                </a:path>
                <a:path w="1682750" h="4191000">
                  <a:moveTo>
                    <a:pt x="1132357" y="3336252"/>
                  </a:moveTo>
                  <a:lnTo>
                    <a:pt x="1131773" y="3286645"/>
                  </a:lnTo>
                  <a:lnTo>
                    <a:pt x="1130300" y="3237039"/>
                  </a:lnTo>
                  <a:lnTo>
                    <a:pt x="1118057" y="2972625"/>
                  </a:lnTo>
                  <a:lnTo>
                    <a:pt x="1114450" y="2918980"/>
                  </a:lnTo>
                  <a:lnTo>
                    <a:pt x="1109370" y="2865386"/>
                  </a:lnTo>
                  <a:lnTo>
                    <a:pt x="1103769" y="2812605"/>
                  </a:lnTo>
                  <a:lnTo>
                    <a:pt x="1098842" y="2759811"/>
                  </a:lnTo>
                  <a:lnTo>
                    <a:pt x="1090650" y="2654046"/>
                  </a:lnTo>
                  <a:lnTo>
                    <a:pt x="1088720" y="2623667"/>
                  </a:lnTo>
                  <a:lnTo>
                    <a:pt x="1056005" y="2000237"/>
                  </a:lnTo>
                  <a:lnTo>
                    <a:pt x="1042162" y="1564957"/>
                  </a:lnTo>
                  <a:lnTo>
                    <a:pt x="1019378" y="1103909"/>
                  </a:lnTo>
                  <a:lnTo>
                    <a:pt x="1009827" y="953058"/>
                  </a:lnTo>
                  <a:lnTo>
                    <a:pt x="972096" y="514705"/>
                  </a:lnTo>
                  <a:lnTo>
                    <a:pt x="966647" y="464324"/>
                  </a:lnTo>
                  <a:lnTo>
                    <a:pt x="960564" y="414058"/>
                  </a:lnTo>
                  <a:lnTo>
                    <a:pt x="953858" y="363893"/>
                  </a:lnTo>
                  <a:lnTo>
                    <a:pt x="946556" y="313817"/>
                  </a:lnTo>
                  <a:lnTo>
                    <a:pt x="938682" y="263842"/>
                  </a:lnTo>
                  <a:lnTo>
                    <a:pt x="930275" y="213944"/>
                  </a:lnTo>
                  <a:lnTo>
                    <a:pt x="921334" y="164134"/>
                  </a:lnTo>
                  <a:lnTo>
                    <a:pt x="902004" y="64706"/>
                  </a:lnTo>
                  <a:lnTo>
                    <a:pt x="888365" y="0"/>
                  </a:lnTo>
                  <a:lnTo>
                    <a:pt x="760806" y="0"/>
                  </a:lnTo>
                  <a:lnTo>
                    <a:pt x="773861" y="57937"/>
                  </a:lnTo>
                  <a:lnTo>
                    <a:pt x="783983" y="107480"/>
                  </a:lnTo>
                  <a:lnTo>
                    <a:pt x="793267" y="157162"/>
                  </a:lnTo>
                  <a:lnTo>
                    <a:pt x="801763" y="206971"/>
                  </a:lnTo>
                  <a:lnTo>
                    <a:pt x="809574" y="256870"/>
                  </a:lnTo>
                  <a:lnTo>
                    <a:pt x="816775" y="306870"/>
                  </a:lnTo>
                  <a:lnTo>
                    <a:pt x="829703" y="407073"/>
                  </a:lnTo>
                  <a:lnTo>
                    <a:pt x="873467" y="807529"/>
                  </a:lnTo>
                  <a:lnTo>
                    <a:pt x="882967" y="905649"/>
                  </a:lnTo>
                  <a:lnTo>
                    <a:pt x="894753" y="1053058"/>
                  </a:lnTo>
                  <a:lnTo>
                    <a:pt x="906665" y="1249921"/>
                  </a:lnTo>
                  <a:lnTo>
                    <a:pt x="930275" y="1808632"/>
                  </a:lnTo>
                  <a:lnTo>
                    <a:pt x="940079" y="2015185"/>
                  </a:lnTo>
                  <a:lnTo>
                    <a:pt x="968070" y="2479738"/>
                  </a:lnTo>
                  <a:lnTo>
                    <a:pt x="1059205" y="3595776"/>
                  </a:lnTo>
                  <a:lnTo>
                    <a:pt x="1062101" y="3644544"/>
                  </a:lnTo>
                  <a:lnTo>
                    <a:pt x="1064183" y="3693350"/>
                  </a:lnTo>
                  <a:lnTo>
                    <a:pt x="1065161" y="3742220"/>
                  </a:lnTo>
                  <a:lnTo>
                    <a:pt x="1064729" y="3791178"/>
                  </a:lnTo>
                  <a:lnTo>
                    <a:pt x="1063409" y="3829481"/>
                  </a:lnTo>
                  <a:lnTo>
                    <a:pt x="1064120" y="3868864"/>
                  </a:lnTo>
                  <a:lnTo>
                    <a:pt x="1065161" y="3874846"/>
                  </a:lnTo>
                  <a:lnTo>
                    <a:pt x="1071130" y="3909504"/>
                  </a:lnTo>
                  <a:lnTo>
                    <a:pt x="1088720" y="3951592"/>
                  </a:lnTo>
                  <a:lnTo>
                    <a:pt x="1095629" y="3929481"/>
                  </a:lnTo>
                  <a:lnTo>
                    <a:pt x="1103274" y="3909936"/>
                  </a:lnTo>
                  <a:lnTo>
                    <a:pt x="1109891" y="3891280"/>
                  </a:lnTo>
                  <a:lnTo>
                    <a:pt x="1117473" y="3823779"/>
                  </a:lnTo>
                  <a:lnTo>
                    <a:pt x="1120165" y="3775633"/>
                  </a:lnTo>
                  <a:lnTo>
                    <a:pt x="1131265" y="3435477"/>
                  </a:lnTo>
                  <a:lnTo>
                    <a:pt x="1132154" y="3385870"/>
                  </a:lnTo>
                  <a:lnTo>
                    <a:pt x="1132357" y="3336252"/>
                  </a:lnTo>
                  <a:close/>
                </a:path>
                <a:path w="1682750" h="4191000">
                  <a:moveTo>
                    <a:pt x="1380578" y="3589210"/>
                  </a:moveTo>
                  <a:lnTo>
                    <a:pt x="1377873" y="3483152"/>
                  </a:lnTo>
                  <a:lnTo>
                    <a:pt x="1376260" y="3376917"/>
                  </a:lnTo>
                  <a:lnTo>
                    <a:pt x="1375168" y="3161258"/>
                  </a:lnTo>
                  <a:lnTo>
                    <a:pt x="1373949" y="3107334"/>
                  </a:lnTo>
                  <a:lnTo>
                    <a:pt x="1371701" y="3053423"/>
                  </a:lnTo>
                  <a:lnTo>
                    <a:pt x="1360246" y="2857830"/>
                  </a:lnTo>
                  <a:lnTo>
                    <a:pt x="1358392" y="2808986"/>
                  </a:lnTo>
                  <a:lnTo>
                    <a:pt x="1356817" y="2705773"/>
                  </a:lnTo>
                  <a:lnTo>
                    <a:pt x="1355394" y="2651366"/>
                  </a:lnTo>
                  <a:lnTo>
                    <a:pt x="1347292" y="2433904"/>
                  </a:lnTo>
                  <a:lnTo>
                    <a:pt x="1343279" y="2280297"/>
                  </a:lnTo>
                  <a:lnTo>
                    <a:pt x="1327950" y="1834337"/>
                  </a:lnTo>
                  <a:lnTo>
                    <a:pt x="1326527" y="1736191"/>
                  </a:lnTo>
                  <a:lnTo>
                    <a:pt x="1326819" y="1490751"/>
                  </a:lnTo>
                  <a:lnTo>
                    <a:pt x="1325981" y="1392593"/>
                  </a:lnTo>
                  <a:lnTo>
                    <a:pt x="1319707" y="1097648"/>
                  </a:lnTo>
                  <a:lnTo>
                    <a:pt x="1316596" y="999299"/>
                  </a:lnTo>
                  <a:lnTo>
                    <a:pt x="1314348" y="950150"/>
                  </a:lnTo>
                  <a:lnTo>
                    <a:pt x="1311478" y="901026"/>
                  </a:lnTo>
                  <a:lnTo>
                    <a:pt x="1307858" y="851941"/>
                  </a:lnTo>
                  <a:lnTo>
                    <a:pt x="1291082" y="651459"/>
                  </a:lnTo>
                  <a:lnTo>
                    <a:pt x="1276997" y="501256"/>
                  </a:lnTo>
                  <a:lnTo>
                    <a:pt x="1266139" y="401269"/>
                  </a:lnTo>
                  <a:lnTo>
                    <a:pt x="1253642" y="301421"/>
                  </a:lnTo>
                  <a:lnTo>
                    <a:pt x="1211707" y="0"/>
                  </a:lnTo>
                  <a:lnTo>
                    <a:pt x="1119720" y="0"/>
                  </a:lnTo>
                  <a:lnTo>
                    <a:pt x="1136878" y="110490"/>
                  </a:lnTo>
                  <a:lnTo>
                    <a:pt x="1151255" y="214312"/>
                  </a:lnTo>
                  <a:lnTo>
                    <a:pt x="1164209" y="318300"/>
                  </a:lnTo>
                  <a:lnTo>
                    <a:pt x="1175931" y="422427"/>
                  </a:lnTo>
                  <a:lnTo>
                    <a:pt x="1186649" y="526681"/>
                  </a:lnTo>
                  <a:lnTo>
                    <a:pt x="1201267" y="683247"/>
                  </a:lnTo>
                  <a:lnTo>
                    <a:pt x="1219060" y="896378"/>
                  </a:lnTo>
                  <a:lnTo>
                    <a:pt x="1222679" y="950048"/>
                  </a:lnTo>
                  <a:lnTo>
                    <a:pt x="1225600" y="1003757"/>
                  </a:lnTo>
                  <a:lnTo>
                    <a:pt x="1227658" y="1057503"/>
                  </a:lnTo>
                  <a:lnTo>
                    <a:pt x="1228648" y="1111313"/>
                  </a:lnTo>
                  <a:lnTo>
                    <a:pt x="1229004" y="1214945"/>
                  </a:lnTo>
                  <a:lnTo>
                    <a:pt x="1226007" y="1629384"/>
                  </a:lnTo>
                  <a:lnTo>
                    <a:pt x="1226096" y="1784807"/>
                  </a:lnTo>
                  <a:lnTo>
                    <a:pt x="1229563" y="2078863"/>
                  </a:lnTo>
                  <a:lnTo>
                    <a:pt x="1231341" y="2173986"/>
                  </a:lnTo>
                  <a:lnTo>
                    <a:pt x="1234859" y="2270442"/>
                  </a:lnTo>
                  <a:lnTo>
                    <a:pt x="1247825" y="2708770"/>
                  </a:lnTo>
                  <a:lnTo>
                    <a:pt x="1253858" y="2853372"/>
                  </a:lnTo>
                  <a:lnTo>
                    <a:pt x="1256906" y="2905925"/>
                  </a:lnTo>
                  <a:lnTo>
                    <a:pt x="1260767" y="2958414"/>
                  </a:lnTo>
                  <a:lnTo>
                    <a:pt x="1270228" y="3063227"/>
                  </a:lnTo>
                  <a:lnTo>
                    <a:pt x="1286192" y="3220326"/>
                  </a:lnTo>
                  <a:lnTo>
                    <a:pt x="1296022" y="3325139"/>
                  </a:lnTo>
                  <a:lnTo>
                    <a:pt x="1300175" y="3377628"/>
                  </a:lnTo>
                  <a:lnTo>
                    <a:pt x="1303578" y="3427869"/>
                  </a:lnTo>
                  <a:lnTo>
                    <a:pt x="1315669" y="3628872"/>
                  </a:lnTo>
                  <a:lnTo>
                    <a:pt x="1319593" y="3679063"/>
                  </a:lnTo>
                  <a:lnTo>
                    <a:pt x="1324419" y="3729215"/>
                  </a:lnTo>
                  <a:lnTo>
                    <a:pt x="1331404" y="3777246"/>
                  </a:lnTo>
                  <a:lnTo>
                    <a:pt x="1352981" y="3829596"/>
                  </a:lnTo>
                  <a:lnTo>
                    <a:pt x="1363446" y="3795522"/>
                  </a:lnTo>
                  <a:lnTo>
                    <a:pt x="1374165" y="3722941"/>
                  </a:lnTo>
                  <a:lnTo>
                    <a:pt x="1378064" y="3678478"/>
                  </a:lnTo>
                  <a:lnTo>
                    <a:pt x="1380515" y="3633940"/>
                  </a:lnTo>
                  <a:lnTo>
                    <a:pt x="1380578" y="3589210"/>
                  </a:lnTo>
                  <a:close/>
                </a:path>
                <a:path w="1682750" h="4191000">
                  <a:moveTo>
                    <a:pt x="1682470" y="3508413"/>
                  </a:moveTo>
                  <a:lnTo>
                    <a:pt x="1682445" y="3460280"/>
                  </a:lnTo>
                  <a:lnTo>
                    <a:pt x="1681073" y="3412210"/>
                  </a:lnTo>
                  <a:lnTo>
                    <a:pt x="1678533" y="3361080"/>
                  </a:lnTo>
                  <a:lnTo>
                    <a:pt x="1675396" y="3309963"/>
                  </a:lnTo>
                  <a:lnTo>
                    <a:pt x="1671662" y="3258883"/>
                  </a:lnTo>
                  <a:lnTo>
                    <a:pt x="1667332" y="3207842"/>
                  </a:lnTo>
                  <a:lnTo>
                    <a:pt x="1662391" y="3156851"/>
                  </a:lnTo>
                  <a:lnTo>
                    <a:pt x="1656842" y="3105912"/>
                  </a:lnTo>
                  <a:lnTo>
                    <a:pt x="1650669" y="3055023"/>
                  </a:lnTo>
                  <a:lnTo>
                    <a:pt x="1630730" y="2903232"/>
                  </a:lnTo>
                  <a:lnTo>
                    <a:pt x="1619224" y="2802077"/>
                  </a:lnTo>
                  <a:lnTo>
                    <a:pt x="1563090" y="2197824"/>
                  </a:lnTo>
                  <a:lnTo>
                    <a:pt x="1529867" y="1701457"/>
                  </a:lnTo>
                  <a:lnTo>
                    <a:pt x="1510271" y="1231138"/>
                  </a:lnTo>
                  <a:lnTo>
                    <a:pt x="1507312" y="1123797"/>
                  </a:lnTo>
                  <a:lnTo>
                    <a:pt x="1506512" y="1074293"/>
                  </a:lnTo>
                  <a:lnTo>
                    <a:pt x="1506372" y="1024788"/>
                  </a:lnTo>
                  <a:lnTo>
                    <a:pt x="1509852" y="727786"/>
                  </a:lnTo>
                  <a:lnTo>
                    <a:pt x="1509585" y="678243"/>
                  </a:lnTo>
                  <a:lnTo>
                    <a:pt x="1508633" y="628700"/>
                  </a:lnTo>
                  <a:lnTo>
                    <a:pt x="1504937" y="529932"/>
                  </a:lnTo>
                  <a:lnTo>
                    <a:pt x="1500987" y="283400"/>
                  </a:lnTo>
                  <a:lnTo>
                    <a:pt x="1499425" y="234086"/>
                  </a:lnTo>
                  <a:lnTo>
                    <a:pt x="1496987" y="184797"/>
                  </a:lnTo>
                  <a:lnTo>
                    <a:pt x="1490167" y="87134"/>
                  </a:lnTo>
                  <a:lnTo>
                    <a:pt x="1482598" y="0"/>
                  </a:lnTo>
                  <a:lnTo>
                    <a:pt x="1384554" y="0"/>
                  </a:lnTo>
                  <a:lnTo>
                    <a:pt x="1399362" y="103822"/>
                  </a:lnTo>
                  <a:lnTo>
                    <a:pt x="1406017" y="156464"/>
                  </a:lnTo>
                  <a:lnTo>
                    <a:pt x="1411998" y="210527"/>
                  </a:lnTo>
                  <a:lnTo>
                    <a:pt x="1417256" y="264629"/>
                  </a:lnTo>
                  <a:lnTo>
                    <a:pt x="1421866" y="318770"/>
                  </a:lnTo>
                  <a:lnTo>
                    <a:pt x="1429550" y="427101"/>
                  </a:lnTo>
                  <a:lnTo>
                    <a:pt x="1438059" y="584352"/>
                  </a:lnTo>
                  <a:lnTo>
                    <a:pt x="1439684" y="633361"/>
                  </a:lnTo>
                  <a:lnTo>
                    <a:pt x="1440764" y="682421"/>
                  </a:lnTo>
                  <a:lnTo>
                    <a:pt x="1441780" y="829614"/>
                  </a:lnTo>
                  <a:lnTo>
                    <a:pt x="1441183" y="1029081"/>
                  </a:lnTo>
                  <a:lnTo>
                    <a:pt x="1441780" y="1147787"/>
                  </a:lnTo>
                  <a:lnTo>
                    <a:pt x="1443278" y="1228420"/>
                  </a:lnTo>
                  <a:lnTo>
                    <a:pt x="1450124" y="1429867"/>
                  </a:lnTo>
                  <a:lnTo>
                    <a:pt x="1454670" y="1530972"/>
                  </a:lnTo>
                  <a:lnTo>
                    <a:pt x="1461236" y="1633651"/>
                  </a:lnTo>
                  <a:lnTo>
                    <a:pt x="1472438" y="1842503"/>
                  </a:lnTo>
                  <a:lnTo>
                    <a:pt x="1475930" y="1894687"/>
                  </a:lnTo>
                  <a:lnTo>
                    <a:pt x="1484553" y="1998675"/>
                  </a:lnTo>
                  <a:lnTo>
                    <a:pt x="1506372" y="2300757"/>
                  </a:lnTo>
                  <a:lnTo>
                    <a:pt x="1509585" y="2339924"/>
                  </a:lnTo>
                  <a:lnTo>
                    <a:pt x="1529867" y="2567457"/>
                  </a:lnTo>
                  <a:lnTo>
                    <a:pt x="1580718" y="3055074"/>
                  </a:lnTo>
                  <a:lnTo>
                    <a:pt x="1597190" y="3257499"/>
                  </a:lnTo>
                  <a:lnTo>
                    <a:pt x="1606791" y="3359924"/>
                  </a:lnTo>
                  <a:lnTo>
                    <a:pt x="1617751" y="3460864"/>
                  </a:lnTo>
                  <a:lnTo>
                    <a:pt x="1622196" y="3510788"/>
                  </a:lnTo>
                  <a:lnTo>
                    <a:pt x="1637030" y="3710736"/>
                  </a:lnTo>
                  <a:lnTo>
                    <a:pt x="1642313" y="3770147"/>
                  </a:lnTo>
                  <a:lnTo>
                    <a:pt x="1661553" y="3799255"/>
                  </a:lnTo>
                  <a:lnTo>
                    <a:pt x="1668208" y="3797185"/>
                  </a:lnTo>
                  <a:lnTo>
                    <a:pt x="1672653" y="3791331"/>
                  </a:lnTo>
                  <a:lnTo>
                    <a:pt x="1675549" y="3782771"/>
                  </a:lnTo>
                  <a:lnTo>
                    <a:pt x="1676996" y="3775037"/>
                  </a:lnTo>
                  <a:lnTo>
                    <a:pt x="1679321" y="3762514"/>
                  </a:lnTo>
                  <a:lnTo>
                    <a:pt x="1679244" y="3742156"/>
                  </a:lnTo>
                  <a:lnTo>
                    <a:pt x="1677682" y="3721747"/>
                  </a:lnTo>
                  <a:lnTo>
                    <a:pt x="1676996" y="3701364"/>
                  </a:lnTo>
                  <a:lnTo>
                    <a:pt x="1681556" y="3556609"/>
                  </a:lnTo>
                  <a:lnTo>
                    <a:pt x="1682470" y="3508413"/>
                  </a:lnTo>
                  <a:close/>
                </a:path>
              </a:pathLst>
            </a:custGeom>
            <a:solidFill>
              <a:srgbClr val="FFFFFF"/>
            </a:solidFill>
          </p:spPr>
          <p:txBody>
            <a:bodyPr wrap="square" lIns="0" tIns="0" rIns="0" bIns="0" rtlCol="0"/>
            <a:lstStyle/>
            <a:p>
              <a:endParaRPr/>
            </a:p>
          </p:txBody>
        </p:sp>
      </p:grpSp>
      <p:grpSp>
        <p:nvGrpSpPr>
          <p:cNvPr id="10" name="object 10"/>
          <p:cNvGrpSpPr/>
          <p:nvPr/>
        </p:nvGrpSpPr>
        <p:grpSpPr>
          <a:xfrm>
            <a:off x="0" y="5864368"/>
            <a:ext cx="4230370" cy="4422775"/>
            <a:chOff x="0" y="5864368"/>
            <a:chExt cx="4230370" cy="4422775"/>
          </a:xfrm>
        </p:grpSpPr>
        <p:pic>
          <p:nvPicPr>
            <p:cNvPr id="11" name="object 11"/>
            <p:cNvPicPr/>
            <p:nvPr/>
          </p:nvPicPr>
          <p:blipFill>
            <a:blip r:embed="rId2" cstate="print"/>
            <a:stretch>
              <a:fillRect/>
            </a:stretch>
          </p:blipFill>
          <p:spPr>
            <a:xfrm>
              <a:off x="0" y="5864368"/>
              <a:ext cx="4163130" cy="4422631"/>
            </a:xfrm>
            <a:prstGeom prst="rect">
              <a:avLst/>
            </a:prstGeom>
          </p:spPr>
        </p:pic>
        <p:sp>
          <p:nvSpPr>
            <p:cNvPr id="12" name="object 12"/>
            <p:cNvSpPr/>
            <p:nvPr/>
          </p:nvSpPr>
          <p:spPr>
            <a:xfrm>
              <a:off x="3665825" y="7112129"/>
              <a:ext cx="564515" cy="102870"/>
            </a:xfrm>
            <a:custGeom>
              <a:avLst/>
              <a:gdLst/>
              <a:ahLst/>
              <a:cxnLst/>
              <a:rect l="l" t="t" r="r" b="b"/>
              <a:pathLst>
                <a:path w="564514" h="102870">
                  <a:moveTo>
                    <a:pt x="0" y="46904"/>
                  </a:moveTo>
                  <a:lnTo>
                    <a:pt x="63238" y="27998"/>
                  </a:lnTo>
                  <a:lnTo>
                    <a:pt x="109574" y="19997"/>
                  </a:lnTo>
                  <a:lnTo>
                    <a:pt x="163003" y="13146"/>
                  </a:lnTo>
                  <a:lnTo>
                    <a:pt x="221484" y="7583"/>
                  </a:lnTo>
                  <a:lnTo>
                    <a:pt x="282978" y="3446"/>
                  </a:lnTo>
                  <a:lnTo>
                    <a:pt x="345446" y="872"/>
                  </a:lnTo>
                  <a:lnTo>
                    <a:pt x="406849" y="0"/>
                  </a:lnTo>
                  <a:lnTo>
                    <a:pt x="465146" y="965"/>
                  </a:lnTo>
                  <a:lnTo>
                    <a:pt x="518299" y="3906"/>
                  </a:lnTo>
                  <a:lnTo>
                    <a:pt x="564267" y="8960"/>
                  </a:lnTo>
                  <a:lnTo>
                    <a:pt x="564267" y="62754"/>
                  </a:lnTo>
                  <a:lnTo>
                    <a:pt x="536831" y="87096"/>
                  </a:lnTo>
                  <a:lnTo>
                    <a:pt x="506064" y="99528"/>
                  </a:lnTo>
                  <a:lnTo>
                    <a:pt x="472598" y="102638"/>
                  </a:lnTo>
                  <a:lnTo>
                    <a:pt x="437061" y="99017"/>
                  </a:lnTo>
                  <a:lnTo>
                    <a:pt x="399042" y="94349"/>
                  </a:lnTo>
                  <a:lnTo>
                    <a:pt x="322643" y="89426"/>
                  </a:lnTo>
                  <a:lnTo>
                    <a:pt x="253107" y="82184"/>
                  </a:lnTo>
                  <a:lnTo>
                    <a:pt x="222130" y="81186"/>
                  </a:lnTo>
                  <a:lnTo>
                    <a:pt x="191334" y="82800"/>
                  </a:lnTo>
                  <a:lnTo>
                    <a:pt x="160087" y="87250"/>
                  </a:lnTo>
                  <a:lnTo>
                    <a:pt x="122552" y="86586"/>
                  </a:lnTo>
                  <a:lnTo>
                    <a:pt x="75273" y="76713"/>
                  </a:lnTo>
                  <a:lnTo>
                    <a:pt x="30380" y="62023"/>
                  </a:lnTo>
                  <a:lnTo>
                    <a:pt x="0" y="46904"/>
                  </a:lnTo>
                  <a:close/>
                </a:path>
              </a:pathLst>
            </a:custGeom>
            <a:solidFill>
              <a:srgbClr val="FFFFFF"/>
            </a:solidFill>
          </p:spPr>
          <p:txBody>
            <a:bodyPr wrap="square" lIns="0" tIns="0" rIns="0" bIns="0" rtlCol="0"/>
            <a:lstStyle/>
            <a:p>
              <a:endParaRPr/>
            </a:p>
          </p:txBody>
        </p:sp>
      </p:grpSp>
      <p:sp>
        <p:nvSpPr>
          <p:cNvPr id="2" name="Rectángulo 1"/>
          <p:cNvSpPr/>
          <p:nvPr/>
        </p:nvSpPr>
        <p:spPr>
          <a:xfrm>
            <a:off x="2067710" y="929605"/>
            <a:ext cx="12777552" cy="3261406"/>
          </a:xfrm>
          <a:prstGeom prst="rect">
            <a:avLst/>
          </a:prstGeom>
        </p:spPr>
        <p:txBody>
          <a:bodyPr wrap="square">
            <a:spAutoFit/>
          </a:bodyPr>
          <a:lstStyle/>
          <a:p>
            <a:pPr>
              <a:lnSpc>
                <a:spcPct val="107000"/>
              </a:lnSpc>
              <a:spcAft>
                <a:spcPts val="800"/>
              </a:spcAft>
            </a:pPr>
            <a:r>
              <a:rPr lang="es-CL" sz="6000" dirty="0" smtClean="0">
                <a:latin typeface="Calibri" panose="020F0502020204030204" pitchFamily="34" charset="0"/>
                <a:ea typeface="Calibri" panose="020F0502020204030204" pitchFamily="34" charset="0"/>
                <a:cs typeface="Times New Roman" panose="02020603050405020304" pitchFamily="18" charset="0"/>
              </a:rPr>
              <a:t>3.   </a:t>
            </a:r>
            <a:r>
              <a:rPr lang="es-CL" sz="6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POSICIÓN EN ÁNGULO RECTO</a:t>
            </a:r>
          </a:p>
          <a:p>
            <a:pPr>
              <a:lnSpc>
                <a:spcPct val="107000"/>
              </a:lnSpc>
              <a:spcAft>
                <a:spcPts val="800"/>
              </a:spcAft>
            </a:pPr>
            <a:endParaRPr lang="es-CL"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Quita </a:t>
            </a: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presión a la </a:t>
            </a:r>
            <a:r>
              <a:rPr lang="es-CL"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rPr>
              <a:t>entrevista</a:t>
            </a: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Se pone esta situación cuando se aborda una situación delicada</a:t>
            </a:r>
          </a:p>
        </p:txBody>
      </p:sp>
      <p:pic>
        <p:nvPicPr>
          <p:cNvPr id="5" name="Imagen 4"/>
          <p:cNvPicPr>
            <a:picLocks noChangeAspect="1"/>
          </p:cNvPicPr>
          <p:nvPr/>
        </p:nvPicPr>
        <p:blipFill>
          <a:blip r:embed="rId4"/>
          <a:stretch>
            <a:fillRect/>
          </a:stretch>
        </p:blipFill>
        <p:spPr>
          <a:xfrm>
            <a:off x="4163130" y="4719791"/>
            <a:ext cx="12600870" cy="4614709"/>
          </a:xfrm>
          <a:prstGeom prst="rect">
            <a:avLst/>
          </a:prstGeom>
        </p:spPr>
      </p:pic>
    </p:spTree>
    <p:extLst>
      <p:ext uri="{BB962C8B-B14F-4D97-AF65-F5344CB8AC3E}">
        <p14:creationId xmlns:p14="http://schemas.microsoft.com/office/powerpoint/2010/main" val="874561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15"/>
          <p:cNvPicPr/>
          <p:nvPr/>
        </p:nvPicPr>
        <p:blipFill>
          <a:blip r:embed="rId2" cstate="print"/>
          <a:stretch>
            <a:fillRect/>
          </a:stretch>
        </p:blipFill>
        <p:spPr>
          <a:xfrm>
            <a:off x="304800" y="5391598"/>
            <a:ext cx="3297365" cy="4857302"/>
          </a:xfrm>
          <a:prstGeom prst="rect">
            <a:avLst/>
          </a:prstGeom>
        </p:spPr>
      </p:pic>
      <p:pic>
        <p:nvPicPr>
          <p:cNvPr id="6" name="Imagen 5"/>
          <p:cNvPicPr>
            <a:picLocks noChangeAspect="1"/>
          </p:cNvPicPr>
          <p:nvPr/>
        </p:nvPicPr>
        <p:blipFill>
          <a:blip r:embed="rId3"/>
          <a:stretch>
            <a:fillRect/>
          </a:stretch>
        </p:blipFill>
        <p:spPr>
          <a:xfrm>
            <a:off x="14478000" y="266700"/>
            <a:ext cx="4468755" cy="3286029"/>
          </a:xfrm>
          <a:prstGeom prst="rect">
            <a:avLst/>
          </a:prstGeom>
        </p:spPr>
      </p:pic>
      <p:sp>
        <p:nvSpPr>
          <p:cNvPr id="2" name="Rectángulo 1"/>
          <p:cNvSpPr/>
          <p:nvPr/>
        </p:nvSpPr>
        <p:spPr>
          <a:xfrm>
            <a:off x="1676400" y="374840"/>
            <a:ext cx="13335000" cy="4955203"/>
          </a:xfrm>
          <a:prstGeom prst="rect">
            <a:avLst/>
          </a:prstGeom>
        </p:spPr>
        <p:txBody>
          <a:bodyPr wrap="square">
            <a:spAutoFit/>
          </a:bodyPr>
          <a:lstStyle/>
          <a:p>
            <a:pPr algn="just"/>
            <a:r>
              <a:rPr lang="es-CL" sz="3600" dirty="0" smtClean="0"/>
              <a:t>3</a:t>
            </a:r>
            <a:r>
              <a:rPr lang="es-CL" sz="3600" dirty="0" smtClean="0">
                <a:solidFill>
                  <a:schemeClr val="bg1"/>
                </a:solidFill>
              </a:rPr>
              <a:t>COLOCACIÓN EN UNA MESA</a:t>
            </a:r>
          </a:p>
          <a:p>
            <a:pPr algn="just"/>
            <a:endParaRPr lang="es-CL" sz="4000" dirty="0">
              <a:solidFill>
                <a:schemeClr val="bg1"/>
              </a:solidFill>
            </a:endParaRPr>
          </a:p>
          <a:p>
            <a:pPr algn="just"/>
            <a:r>
              <a:rPr lang="es-CL" sz="4000" dirty="0">
                <a:solidFill>
                  <a:schemeClr val="bg1"/>
                </a:solidFill>
              </a:rPr>
              <a:t>1. Posición competitivo-defensiva</a:t>
            </a:r>
          </a:p>
          <a:p>
            <a:pPr algn="just"/>
            <a:r>
              <a:rPr lang="es-CL" sz="4000" dirty="0">
                <a:solidFill>
                  <a:schemeClr val="bg1"/>
                </a:solidFill>
              </a:rPr>
              <a:t>Esta posición mantiene las distancias y no es buena para encontrar soluciones negociadas que beneficien a ambas partes. Es la posición que suele tomar un superior con un subordinado. La ventaja que tiene es que da conversaciones cortas</a:t>
            </a:r>
          </a:p>
        </p:txBody>
      </p:sp>
      <p:pic>
        <p:nvPicPr>
          <p:cNvPr id="3" name="Imagen 2"/>
          <p:cNvPicPr>
            <a:picLocks noChangeAspect="1"/>
          </p:cNvPicPr>
          <p:nvPr/>
        </p:nvPicPr>
        <p:blipFill>
          <a:blip r:embed="rId4"/>
          <a:stretch>
            <a:fillRect/>
          </a:stretch>
        </p:blipFill>
        <p:spPr>
          <a:xfrm>
            <a:off x="7308272" y="6743700"/>
            <a:ext cx="8465127" cy="3962400"/>
          </a:xfrm>
          <a:prstGeom prst="rect">
            <a:avLst/>
          </a:prstGeom>
        </p:spPr>
      </p:pic>
    </p:spTree>
    <p:extLst>
      <p:ext uri="{BB962C8B-B14F-4D97-AF65-F5344CB8AC3E}">
        <p14:creationId xmlns:p14="http://schemas.microsoft.com/office/powerpoint/2010/main" val="1670654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15"/>
          <p:cNvPicPr/>
          <p:nvPr/>
        </p:nvPicPr>
        <p:blipFill>
          <a:blip r:embed="rId2" cstate="print"/>
          <a:stretch>
            <a:fillRect/>
          </a:stretch>
        </p:blipFill>
        <p:spPr>
          <a:xfrm>
            <a:off x="304800" y="5391598"/>
            <a:ext cx="3297365" cy="4857302"/>
          </a:xfrm>
          <a:prstGeom prst="rect">
            <a:avLst/>
          </a:prstGeom>
        </p:spPr>
      </p:pic>
      <p:pic>
        <p:nvPicPr>
          <p:cNvPr id="6" name="Imagen 5"/>
          <p:cNvPicPr>
            <a:picLocks noChangeAspect="1"/>
          </p:cNvPicPr>
          <p:nvPr/>
        </p:nvPicPr>
        <p:blipFill>
          <a:blip r:embed="rId3"/>
          <a:stretch>
            <a:fillRect/>
          </a:stretch>
        </p:blipFill>
        <p:spPr>
          <a:xfrm>
            <a:off x="14478000" y="266700"/>
            <a:ext cx="4468755" cy="3286029"/>
          </a:xfrm>
          <a:prstGeom prst="rect">
            <a:avLst/>
          </a:prstGeom>
        </p:spPr>
      </p:pic>
      <p:sp>
        <p:nvSpPr>
          <p:cNvPr id="2" name="Rectángulo 1"/>
          <p:cNvSpPr/>
          <p:nvPr/>
        </p:nvSpPr>
        <p:spPr>
          <a:xfrm>
            <a:off x="2743200" y="374840"/>
            <a:ext cx="11049000" cy="5262979"/>
          </a:xfrm>
          <a:prstGeom prst="rect">
            <a:avLst/>
          </a:prstGeom>
        </p:spPr>
        <p:txBody>
          <a:bodyPr wrap="square">
            <a:spAutoFit/>
          </a:bodyPr>
          <a:lstStyle/>
          <a:p>
            <a:pPr algn="just"/>
            <a:r>
              <a:rPr lang="es-CL" sz="3600" dirty="0" smtClean="0">
                <a:solidFill>
                  <a:schemeClr val="bg1"/>
                </a:solidFill>
              </a:rPr>
              <a:t>3COLOCACIÓN EN UNA MESA</a:t>
            </a:r>
          </a:p>
          <a:p>
            <a:pPr algn="just"/>
            <a:endParaRPr lang="es-CL" sz="3600" dirty="0">
              <a:solidFill>
                <a:schemeClr val="bg1"/>
              </a:solidFill>
            </a:endParaRPr>
          </a:p>
          <a:p>
            <a:pPr algn="just"/>
            <a:endParaRPr lang="es-CL" sz="4400" dirty="0" smtClean="0">
              <a:solidFill>
                <a:schemeClr val="bg1"/>
              </a:solidFill>
            </a:endParaRPr>
          </a:p>
          <a:p>
            <a:r>
              <a:rPr lang="es-CL" sz="4400" i="1" dirty="0">
                <a:solidFill>
                  <a:schemeClr val="bg1"/>
                </a:solidFill>
              </a:rPr>
              <a:t> </a:t>
            </a:r>
            <a:r>
              <a:rPr lang="es-CL" sz="4400" dirty="0">
                <a:solidFill>
                  <a:schemeClr val="bg1"/>
                </a:solidFill>
              </a:rPr>
              <a:t> </a:t>
            </a:r>
            <a:r>
              <a:rPr lang="es-CL" sz="4400" b="1" dirty="0">
                <a:solidFill>
                  <a:schemeClr val="bg1"/>
                </a:solidFill>
              </a:rPr>
              <a:t>2. Cooperar</a:t>
            </a:r>
            <a:endParaRPr lang="es-CL" sz="4400" dirty="0">
              <a:solidFill>
                <a:schemeClr val="bg1"/>
              </a:solidFill>
            </a:endParaRPr>
          </a:p>
          <a:p>
            <a:r>
              <a:rPr lang="es-CL" sz="4400" dirty="0">
                <a:solidFill>
                  <a:schemeClr val="bg1"/>
                </a:solidFill>
              </a:rPr>
              <a:t>Esta posición se adopta cuando dos miembros de un equipo quieren solucionar unos </a:t>
            </a:r>
            <a:r>
              <a:rPr lang="es-CL" sz="4400" u="sng" dirty="0">
                <a:solidFill>
                  <a:schemeClr val="bg1"/>
                </a:solidFill>
                <a:hlinkClick r:id="rId4"/>
              </a:rPr>
              <a:t>problemas</a:t>
            </a:r>
            <a:r>
              <a:rPr lang="es-CL" sz="4400" dirty="0">
                <a:solidFill>
                  <a:schemeClr val="bg1"/>
                </a:solidFill>
              </a:rPr>
              <a:t> juntos.</a:t>
            </a:r>
          </a:p>
          <a:p>
            <a:pPr algn="just"/>
            <a:endParaRPr lang="es-CL" sz="4400" dirty="0">
              <a:solidFill>
                <a:schemeClr val="bg1"/>
              </a:solidFill>
            </a:endParaRPr>
          </a:p>
        </p:txBody>
      </p:sp>
      <p:pic>
        <p:nvPicPr>
          <p:cNvPr id="7" name="Imagen 6" descr="Monografias.com"/>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675918"/>
            <a:ext cx="9144000" cy="3506181"/>
          </a:xfrm>
          <a:prstGeom prst="rect">
            <a:avLst/>
          </a:prstGeom>
          <a:noFill/>
          <a:ln>
            <a:noFill/>
          </a:ln>
        </p:spPr>
      </p:pic>
    </p:spTree>
    <p:extLst>
      <p:ext uri="{BB962C8B-B14F-4D97-AF65-F5344CB8AC3E}">
        <p14:creationId xmlns:p14="http://schemas.microsoft.com/office/powerpoint/2010/main" val="17555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1200" y="1153393"/>
            <a:ext cx="11963400" cy="2677656"/>
          </a:xfrm>
        </p:spPr>
        <p:txBody>
          <a:bodyPr/>
          <a:lstStyle/>
          <a:p>
            <a:r>
              <a:rPr lang="es-CL" sz="4000" dirty="0"/>
              <a:t>3. </a:t>
            </a:r>
            <a:r>
              <a:rPr lang="es-CL" sz="5400" dirty="0" smtClean="0"/>
              <a:t>POSICIÓN EN ÁNGULO. </a:t>
            </a:r>
            <a:r>
              <a:rPr lang="es-CL" sz="4000" dirty="0" smtClean="0"/>
              <a:t/>
            </a:r>
            <a:br>
              <a:rPr lang="es-CL" sz="4000" dirty="0" smtClean="0"/>
            </a:br>
            <a:r>
              <a:rPr lang="es-CL" sz="4000" dirty="0" smtClean="0"/>
              <a:t/>
            </a:r>
            <a:br>
              <a:rPr lang="es-CL" sz="4000" dirty="0" smtClean="0"/>
            </a:br>
            <a:r>
              <a:rPr lang="es-CL" sz="4000" dirty="0" smtClean="0"/>
              <a:t>Es </a:t>
            </a:r>
            <a:r>
              <a:rPr lang="es-CL" sz="4000" dirty="0"/>
              <a:t>una posición amistosa e informal.  </a:t>
            </a:r>
            <a:br>
              <a:rPr lang="es-CL" sz="4000" dirty="0"/>
            </a:br>
            <a:endParaRPr lang="es-CL" sz="4000" dirty="0"/>
          </a:p>
        </p:txBody>
      </p:sp>
      <p:pic>
        <p:nvPicPr>
          <p:cNvPr id="3" name="Imagen 2" descr="Monografias.com"/>
          <p:cNvPicPr/>
          <p:nvPr/>
        </p:nvPicPr>
        <p:blipFill>
          <a:blip r:embed="rId2">
            <a:extLst>
              <a:ext uri="{28A0092B-C50C-407E-A947-70E740481C1C}">
                <a14:useLocalDpi xmlns:a14="http://schemas.microsoft.com/office/drawing/2010/main" val="0"/>
              </a:ext>
            </a:extLst>
          </a:blip>
          <a:srcRect/>
          <a:stretch>
            <a:fillRect/>
          </a:stretch>
        </p:blipFill>
        <p:spPr bwMode="auto">
          <a:xfrm>
            <a:off x="8343900" y="4471987"/>
            <a:ext cx="6362700" cy="5624513"/>
          </a:xfrm>
          <a:prstGeom prst="rect">
            <a:avLst/>
          </a:prstGeom>
          <a:noFill/>
          <a:ln>
            <a:noFill/>
          </a:ln>
        </p:spPr>
      </p:pic>
    </p:spTree>
    <p:extLst>
      <p:ext uri="{BB962C8B-B14F-4D97-AF65-F5344CB8AC3E}">
        <p14:creationId xmlns:p14="http://schemas.microsoft.com/office/powerpoint/2010/main" val="162301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4153042"/>
            <a:ext cx="8839200" cy="1583126"/>
          </a:xfrm>
          <a:prstGeom prst="rect">
            <a:avLst/>
          </a:prstGeom>
          <a:solidFill>
            <a:srgbClr val="121340"/>
          </a:solidFill>
        </p:spPr>
        <p:txBody>
          <a:bodyPr vert="horz" wrap="square" lIns="0" tIns="196215" rIns="0" bIns="0" rtlCol="0">
            <a:spAutoFit/>
          </a:bodyPr>
          <a:lstStyle/>
          <a:p>
            <a:pPr marL="380365">
              <a:lnSpc>
                <a:spcPct val="100000"/>
              </a:lnSpc>
              <a:spcBef>
                <a:spcPts val="1545"/>
              </a:spcBef>
            </a:pPr>
            <a:r>
              <a:rPr lang="es-CL" sz="9000" b="1" spc="434" dirty="0" smtClean="0">
                <a:solidFill>
                  <a:srgbClr val="FFFFFF"/>
                </a:solidFill>
                <a:latin typeface="Arial"/>
                <a:cs typeface="Arial"/>
              </a:rPr>
              <a:t>¡¡ GRACIAS !!</a:t>
            </a:r>
            <a:endParaRPr sz="9000" dirty="0">
              <a:latin typeface="Arial"/>
              <a:cs typeface="Arial"/>
            </a:endParaRPr>
          </a:p>
        </p:txBody>
      </p:sp>
      <p:grpSp>
        <p:nvGrpSpPr>
          <p:cNvPr id="4" name="object 4"/>
          <p:cNvGrpSpPr/>
          <p:nvPr/>
        </p:nvGrpSpPr>
        <p:grpSpPr>
          <a:xfrm>
            <a:off x="10082917" y="1028700"/>
            <a:ext cx="7172325" cy="8229600"/>
            <a:chOff x="10082917" y="1028700"/>
            <a:chExt cx="7172325" cy="8229600"/>
          </a:xfrm>
        </p:grpSpPr>
        <p:sp>
          <p:nvSpPr>
            <p:cNvPr id="5" name="object 5"/>
            <p:cNvSpPr/>
            <p:nvPr/>
          </p:nvSpPr>
          <p:spPr>
            <a:xfrm>
              <a:off x="10082917" y="1028700"/>
              <a:ext cx="7172325" cy="8229600"/>
            </a:xfrm>
            <a:custGeom>
              <a:avLst/>
              <a:gdLst/>
              <a:ahLst/>
              <a:cxnLst/>
              <a:rect l="l" t="t" r="r" b="b"/>
              <a:pathLst>
                <a:path w="7172325" h="8229600">
                  <a:moveTo>
                    <a:pt x="7172324" y="8229599"/>
                  </a:moveTo>
                  <a:lnTo>
                    <a:pt x="0" y="8229599"/>
                  </a:lnTo>
                  <a:lnTo>
                    <a:pt x="0" y="0"/>
                  </a:lnTo>
                  <a:lnTo>
                    <a:pt x="7172324" y="0"/>
                  </a:lnTo>
                  <a:lnTo>
                    <a:pt x="7172324" y="8229599"/>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10343742" y="1401306"/>
              <a:ext cx="6657974" cy="3543299"/>
            </a:xfrm>
            <a:prstGeom prst="rect">
              <a:avLst/>
            </a:prstGeom>
          </p:spPr>
        </p:pic>
        <p:pic>
          <p:nvPicPr>
            <p:cNvPr id="7" name="object 7"/>
            <p:cNvPicPr/>
            <p:nvPr/>
          </p:nvPicPr>
          <p:blipFill>
            <a:blip r:embed="rId3" cstate="print"/>
            <a:stretch>
              <a:fillRect/>
            </a:stretch>
          </p:blipFill>
          <p:spPr>
            <a:xfrm>
              <a:off x="10343742" y="5341500"/>
              <a:ext cx="6657974" cy="3543299"/>
            </a:xfrm>
            <a:prstGeom prst="rect">
              <a:avLst/>
            </a:prstGeom>
          </p:spPr>
        </p:pic>
      </p:grpSp>
      <p:pic>
        <p:nvPicPr>
          <p:cNvPr id="8" name="object 8"/>
          <p:cNvPicPr/>
          <p:nvPr/>
        </p:nvPicPr>
        <p:blipFill>
          <a:blip r:embed="rId4" cstate="print"/>
          <a:stretch>
            <a:fillRect/>
          </a:stretch>
        </p:blipFill>
        <p:spPr>
          <a:xfrm>
            <a:off x="0" y="0"/>
            <a:ext cx="5700179" cy="38018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1"/>
            <a:ext cx="5562600" cy="10287000"/>
            <a:chOff x="0" y="1"/>
            <a:chExt cx="9335135" cy="10287000"/>
          </a:xfrm>
        </p:grpSpPr>
        <p:sp>
          <p:nvSpPr>
            <p:cNvPr id="3" name="object 3"/>
            <p:cNvSpPr/>
            <p:nvPr/>
          </p:nvSpPr>
          <p:spPr>
            <a:xfrm>
              <a:off x="4177675" y="5696448"/>
              <a:ext cx="661670" cy="120014"/>
            </a:xfrm>
            <a:custGeom>
              <a:avLst/>
              <a:gdLst/>
              <a:ahLst/>
              <a:cxnLst/>
              <a:rect l="l" t="t" r="r" b="b"/>
              <a:pathLst>
                <a:path w="661670" h="120014">
                  <a:moveTo>
                    <a:pt x="0" y="54740"/>
                  </a:moveTo>
                  <a:lnTo>
                    <a:pt x="59441" y="35744"/>
                  </a:lnTo>
                  <a:lnTo>
                    <a:pt x="102168" y="27417"/>
                  </a:lnTo>
                  <a:lnTo>
                    <a:pt x="151636" y="20001"/>
                  </a:lnTo>
                  <a:lnTo>
                    <a:pt x="206396" y="13594"/>
                  </a:lnTo>
                  <a:lnTo>
                    <a:pt x="265000" y="8293"/>
                  </a:lnTo>
                  <a:lnTo>
                    <a:pt x="326001" y="4195"/>
                  </a:lnTo>
                  <a:lnTo>
                    <a:pt x="387951" y="1398"/>
                  </a:lnTo>
                  <a:lnTo>
                    <a:pt x="449401" y="0"/>
                  </a:lnTo>
                  <a:lnTo>
                    <a:pt x="508904" y="97"/>
                  </a:lnTo>
                  <a:lnTo>
                    <a:pt x="565012" y="1787"/>
                  </a:lnTo>
                  <a:lnTo>
                    <a:pt x="616277" y="5168"/>
                  </a:lnTo>
                  <a:lnTo>
                    <a:pt x="661251" y="10338"/>
                  </a:lnTo>
                  <a:lnTo>
                    <a:pt x="661251" y="73288"/>
                  </a:lnTo>
                  <a:lnTo>
                    <a:pt x="629099" y="101772"/>
                  </a:lnTo>
                  <a:lnTo>
                    <a:pt x="593044" y="116319"/>
                  </a:lnTo>
                  <a:lnTo>
                    <a:pt x="553826" y="119960"/>
                  </a:lnTo>
                  <a:lnTo>
                    <a:pt x="512181" y="115722"/>
                  </a:lnTo>
                  <a:lnTo>
                    <a:pt x="467627" y="110260"/>
                  </a:lnTo>
                  <a:lnTo>
                    <a:pt x="378097" y="104499"/>
                  </a:lnTo>
                  <a:lnTo>
                    <a:pt x="296610" y="96024"/>
                  </a:lnTo>
                  <a:lnTo>
                    <a:pt x="260309" y="94856"/>
                  </a:lnTo>
                  <a:lnTo>
                    <a:pt x="224220" y="96744"/>
                  </a:lnTo>
                  <a:lnTo>
                    <a:pt x="187602" y="101952"/>
                  </a:lnTo>
                  <a:lnTo>
                    <a:pt x="143615" y="101175"/>
                  </a:lnTo>
                  <a:lnTo>
                    <a:pt x="88211" y="89622"/>
                  </a:lnTo>
                  <a:lnTo>
                    <a:pt x="35601" y="72431"/>
                  </a:lnTo>
                  <a:lnTo>
                    <a:pt x="0" y="5474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0" y="1"/>
              <a:ext cx="9335086" cy="10286998"/>
            </a:xfrm>
            <a:prstGeom prst="rect">
              <a:avLst/>
            </a:prstGeom>
          </p:spPr>
        </p:pic>
        <p:sp>
          <p:nvSpPr>
            <p:cNvPr id="5" name="object 5"/>
            <p:cNvSpPr/>
            <p:nvPr/>
          </p:nvSpPr>
          <p:spPr>
            <a:xfrm>
              <a:off x="1397107" y="1464973"/>
              <a:ext cx="6229350" cy="7353300"/>
            </a:xfrm>
            <a:custGeom>
              <a:avLst/>
              <a:gdLst/>
              <a:ahLst/>
              <a:cxnLst/>
              <a:rect l="l" t="t" r="r" b="b"/>
              <a:pathLst>
                <a:path w="6229350" h="7353300">
                  <a:moveTo>
                    <a:pt x="6229349" y="7353299"/>
                  </a:moveTo>
                  <a:lnTo>
                    <a:pt x="0" y="7353299"/>
                  </a:lnTo>
                  <a:lnTo>
                    <a:pt x="0" y="0"/>
                  </a:lnTo>
                  <a:lnTo>
                    <a:pt x="6229349" y="0"/>
                  </a:lnTo>
                  <a:lnTo>
                    <a:pt x="6229349" y="7353299"/>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687055" y="1804789"/>
              <a:ext cx="5657849" cy="6686549"/>
            </a:xfrm>
            <a:prstGeom prst="rect">
              <a:avLst/>
            </a:prstGeom>
          </p:spPr>
        </p:pic>
      </p:grpSp>
      <p:sp>
        <p:nvSpPr>
          <p:cNvPr id="9" name="object 9"/>
          <p:cNvSpPr txBox="1"/>
          <p:nvPr/>
        </p:nvSpPr>
        <p:spPr>
          <a:xfrm>
            <a:off x="8534400" y="224505"/>
            <a:ext cx="5991225" cy="1535613"/>
          </a:xfrm>
          <a:prstGeom prst="rect">
            <a:avLst/>
          </a:prstGeom>
          <a:solidFill>
            <a:srgbClr val="E900ED"/>
          </a:solidFill>
        </p:spPr>
        <p:txBody>
          <a:bodyPr vert="horz" wrap="square" lIns="0" tIns="147955" rIns="0" bIns="0" rtlCol="0">
            <a:spAutoFit/>
          </a:bodyPr>
          <a:lstStyle/>
          <a:p>
            <a:pPr marL="249554" marR="434975">
              <a:lnSpc>
                <a:spcPct val="103699"/>
              </a:lnSpc>
              <a:spcBef>
                <a:spcPts val="1165"/>
              </a:spcBef>
            </a:pPr>
            <a:r>
              <a:rPr lang="es-CL" sz="4000" b="1" i="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La </a:t>
            </a:r>
            <a:r>
              <a:rPr lang="es-CL" sz="4000" b="1" i="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Postura Corporal</a:t>
            </a:r>
            <a:endPar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49554" marR="434975">
              <a:lnSpc>
                <a:spcPct val="103699"/>
              </a:lnSpc>
              <a:spcBef>
                <a:spcPts val="1165"/>
              </a:spcBef>
            </a:pPr>
            <a:endParaRPr sz="3700" dirty="0">
              <a:latin typeface="Tahoma"/>
              <a:cs typeface="Tahoma"/>
            </a:endParaRPr>
          </a:p>
        </p:txBody>
      </p:sp>
      <p:sp>
        <p:nvSpPr>
          <p:cNvPr id="10" name="object 10"/>
          <p:cNvSpPr/>
          <p:nvPr/>
        </p:nvSpPr>
        <p:spPr>
          <a:xfrm>
            <a:off x="16575932" y="9421135"/>
            <a:ext cx="1712595" cy="866140"/>
          </a:xfrm>
          <a:custGeom>
            <a:avLst/>
            <a:gdLst/>
            <a:ahLst/>
            <a:cxnLst/>
            <a:rect l="l" t="t" r="r" b="b"/>
            <a:pathLst>
              <a:path w="1712594" h="866140">
                <a:moveTo>
                  <a:pt x="1712066" y="865864"/>
                </a:moveTo>
                <a:lnTo>
                  <a:pt x="58086" y="865864"/>
                </a:lnTo>
                <a:lnTo>
                  <a:pt x="114756" y="853660"/>
                </a:lnTo>
                <a:lnTo>
                  <a:pt x="105001" y="827938"/>
                </a:lnTo>
                <a:lnTo>
                  <a:pt x="95889" y="801894"/>
                </a:lnTo>
                <a:lnTo>
                  <a:pt x="94496" y="775209"/>
                </a:lnTo>
                <a:lnTo>
                  <a:pt x="107896" y="747561"/>
                </a:lnTo>
                <a:lnTo>
                  <a:pt x="65445" y="710983"/>
                </a:lnTo>
                <a:lnTo>
                  <a:pt x="35858" y="667987"/>
                </a:lnTo>
                <a:lnTo>
                  <a:pt x="19135" y="618574"/>
                </a:lnTo>
                <a:lnTo>
                  <a:pt x="15275" y="562744"/>
                </a:lnTo>
                <a:lnTo>
                  <a:pt x="13667" y="557075"/>
                </a:lnTo>
                <a:lnTo>
                  <a:pt x="6592" y="544455"/>
                </a:lnTo>
                <a:lnTo>
                  <a:pt x="4984" y="538786"/>
                </a:lnTo>
                <a:lnTo>
                  <a:pt x="0" y="498839"/>
                </a:lnTo>
                <a:lnTo>
                  <a:pt x="3698" y="460496"/>
                </a:lnTo>
                <a:lnTo>
                  <a:pt x="13185" y="422794"/>
                </a:lnTo>
                <a:lnTo>
                  <a:pt x="25567" y="384772"/>
                </a:lnTo>
                <a:lnTo>
                  <a:pt x="28890" y="371403"/>
                </a:lnTo>
                <a:lnTo>
                  <a:pt x="28997" y="357392"/>
                </a:lnTo>
                <a:lnTo>
                  <a:pt x="26531" y="343380"/>
                </a:lnTo>
                <a:lnTo>
                  <a:pt x="22136" y="330011"/>
                </a:lnTo>
                <a:lnTo>
                  <a:pt x="18170" y="314449"/>
                </a:lnTo>
                <a:lnTo>
                  <a:pt x="21279" y="303059"/>
                </a:lnTo>
                <a:lnTo>
                  <a:pt x="30819" y="294877"/>
                </a:lnTo>
                <a:lnTo>
                  <a:pt x="46149" y="288941"/>
                </a:lnTo>
                <a:lnTo>
                  <a:pt x="141342" y="270384"/>
                </a:lnTo>
                <a:lnTo>
                  <a:pt x="426921" y="210222"/>
                </a:lnTo>
                <a:lnTo>
                  <a:pt x="752808" y="148616"/>
                </a:lnTo>
                <a:lnTo>
                  <a:pt x="800601" y="139046"/>
                </a:lnTo>
                <a:lnTo>
                  <a:pt x="1137320" y="66866"/>
                </a:lnTo>
                <a:lnTo>
                  <a:pt x="1233293" y="47817"/>
                </a:lnTo>
                <a:lnTo>
                  <a:pt x="1281086" y="39095"/>
                </a:lnTo>
                <a:lnTo>
                  <a:pt x="1331272" y="31093"/>
                </a:lnTo>
                <a:lnTo>
                  <a:pt x="1381818" y="24527"/>
                </a:lnTo>
                <a:lnTo>
                  <a:pt x="1432663" y="19159"/>
                </a:lnTo>
                <a:lnTo>
                  <a:pt x="1483749" y="14748"/>
                </a:lnTo>
                <a:lnTo>
                  <a:pt x="1712066" y="0"/>
                </a:lnTo>
                <a:lnTo>
                  <a:pt x="1712066" y="865864"/>
                </a:lnTo>
                <a:close/>
              </a:path>
            </a:pathLst>
          </a:custGeom>
          <a:solidFill>
            <a:srgbClr val="FFFFFF"/>
          </a:solidFill>
        </p:spPr>
        <p:txBody>
          <a:bodyPr wrap="square" lIns="0" tIns="0" rIns="0" bIns="0" rtlCol="0"/>
          <a:lstStyle/>
          <a:p>
            <a:endParaRPr/>
          </a:p>
        </p:txBody>
      </p:sp>
      <p:sp>
        <p:nvSpPr>
          <p:cNvPr id="12" name="Rectángulo 11"/>
          <p:cNvSpPr/>
          <p:nvPr/>
        </p:nvSpPr>
        <p:spPr>
          <a:xfrm>
            <a:off x="5291402" y="2300486"/>
            <a:ext cx="12477219" cy="5234253"/>
          </a:xfrm>
          <a:prstGeom prst="rect">
            <a:avLst/>
          </a:prstGeom>
        </p:spPr>
        <p:txBody>
          <a:bodyPr wrap="square">
            <a:spAutoFit/>
          </a:bodyPr>
          <a:lstStyle/>
          <a:p>
            <a:pPr algn="just">
              <a:lnSpc>
                <a:spcPct val="107000"/>
              </a:lnSpc>
              <a:spcAft>
                <a:spcPts val="800"/>
              </a:spcAft>
            </a:pPr>
            <a:r>
              <a:rPr lang="es-CL" sz="4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La </a:t>
            </a:r>
            <a:r>
              <a:rPr lang="es-CL" sz="44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postura que tome nuestro cuerpo cuando se habla con otra persona tiene más significado de lo que se puede imaginar.</a:t>
            </a:r>
          </a:p>
          <a:p>
            <a:pPr algn="just">
              <a:lnSpc>
                <a:spcPct val="107000"/>
              </a:lnSpc>
              <a:spcAft>
                <a:spcPts val="800"/>
              </a:spcAft>
            </a:pPr>
            <a:r>
              <a:rPr lang="es-CL" sz="4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La postura que se tome puede facilitar el camino para conquistar a alguien o bien, para mejorar nuestra </a:t>
            </a:r>
            <a:r>
              <a:rPr lang="es-CL" sz="4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4"/>
              </a:rPr>
              <a:t>calidad</a:t>
            </a:r>
            <a:r>
              <a:rPr lang="es-CL" sz="4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de expresión  o entender de manera más clara a quien nos acompaña</a:t>
            </a:r>
            <a:r>
              <a:rPr lang="es-CL" sz="4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s-CL" sz="4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571997" y="0"/>
            <a:ext cx="45085" cy="61594"/>
          </a:xfrm>
          <a:custGeom>
            <a:avLst/>
            <a:gdLst/>
            <a:ahLst/>
            <a:cxnLst/>
            <a:rect l="l" t="t" r="r" b="b"/>
            <a:pathLst>
              <a:path w="45084" h="61594">
                <a:moveTo>
                  <a:pt x="19905" y="61146"/>
                </a:moveTo>
                <a:lnTo>
                  <a:pt x="2436" y="9671"/>
                </a:lnTo>
                <a:lnTo>
                  <a:pt x="0" y="0"/>
                </a:lnTo>
                <a:lnTo>
                  <a:pt x="44761" y="0"/>
                </a:lnTo>
                <a:lnTo>
                  <a:pt x="19905" y="61146"/>
                </a:lnTo>
                <a:close/>
              </a:path>
            </a:pathLst>
          </a:custGeom>
          <a:solidFill>
            <a:srgbClr val="FFFFFF"/>
          </a:solidFill>
        </p:spPr>
        <p:txBody>
          <a:bodyPr wrap="square" lIns="0" tIns="0" rIns="0" bIns="0" rtlCol="0"/>
          <a:lstStyle/>
          <a:p>
            <a:endParaRPr/>
          </a:p>
        </p:txBody>
      </p:sp>
      <p:sp>
        <p:nvSpPr>
          <p:cNvPr id="5" name="object 5"/>
          <p:cNvSpPr/>
          <p:nvPr/>
        </p:nvSpPr>
        <p:spPr>
          <a:xfrm>
            <a:off x="13607267" y="475782"/>
            <a:ext cx="110489" cy="530860"/>
          </a:xfrm>
          <a:custGeom>
            <a:avLst/>
            <a:gdLst/>
            <a:ahLst/>
            <a:cxnLst/>
            <a:rect l="l" t="t" r="r" b="b"/>
            <a:pathLst>
              <a:path w="110490" h="530860">
                <a:moveTo>
                  <a:pt x="74224" y="530298"/>
                </a:moveTo>
                <a:lnTo>
                  <a:pt x="49971" y="480174"/>
                </a:lnTo>
                <a:lnTo>
                  <a:pt x="35173" y="428595"/>
                </a:lnTo>
                <a:lnTo>
                  <a:pt x="26282" y="376257"/>
                </a:lnTo>
                <a:lnTo>
                  <a:pt x="19744" y="323859"/>
                </a:lnTo>
                <a:lnTo>
                  <a:pt x="14223" y="273199"/>
                </a:lnTo>
                <a:lnTo>
                  <a:pt x="10102" y="222385"/>
                </a:lnTo>
                <a:lnTo>
                  <a:pt x="0" y="49597"/>
                </a:lnTo>
                <a:lnTo>
                  <a:pt x="645" y="29419"/>
                </a:lnTo>
                <a:lnTo>
                  <a:pt x="6317" y="11954"/>
                </a:lnTo>
                <a:lnTo>
                  <a:pt x="20170" y="156"/>
                </a:lnTo>
                <a:lnTo>
                  <a:pt x="36803" y="0"/>
                </a:lnTo>
                <a:lnTo>
                  <a:pt x="48368" y="11834"/>
                </a:lnTo>
                <a:lnTo>
                  <a:pt x="58656" y="27780"/>
                </a:lnTo>
                <a:lnTo>
                  <a:pt x="71458" y="39954"/>
                </a:lnTo>
                <a:lnTo>
                  <a:pt x="78388" y="44134"/>
                </a:lnTo>
                <a:lnTo>
                  <a:pt x="84280" y="49451"/>
                </a:lnTo>
                <a:lnTo>
                  <a:pt x="87858" y="55606"/>
                </a:lnTo>
                <a:lnTo>
                  <a:pt x="87844" y="62300"/>
                </a:lnTo>
                <a:lnTo>
                  <a:pt x="83791" y="94659"/>
                </a:lnTo>
                <a:lnTo>
                  <a:pt x="89254" y="125961"/>
                </a:lnTo>
                <a:lnTo>
                  <a:pt x="97152" y="157143"/>
                </a:lnTo>
                <a:lnTo>
                  <a:pt x="100400" y="189143"/>
                </a:lnTo>
                <a:lnTo>
                  <a:pt x="99433" y="231737"/>
                </a:lnTo>
                <a:lnTo>
                  <a:pt x="100480" y="274511"/>
                </a:lnTo>
                <a:lnTo>
                  <a:pt x="103722" y="317325"/>
                </a:lnTo>
                <a:lnTo>
                  <a:pt x="109338" y="360040"/>
                </a:lnTo>
                <a:lnTo>
                  <a:pt x="110406" y="404001"/>
                </a:lnTo>
                <a:lnTo>
                  <a:pt x="102076" y="446605"/>
                </a:lnTo>
                <a:lnTo>
                  <a:pt x="88599" y="488491"/>
                </a:lnTo>
                <a:lnTo>
                  <a:pt x="74224" y="530298"/>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13917128" y="0"/>
            <a:ext cx="72176" cy="75405"/>
          </a:xfrm>
          <a:prstGeom prst="rect">
            <a:avLst/>
          </a:prstGeom>
        </p:spPr>
      </p:pic>
      <p:pic>
        <p:nvPicPr>
          <p:cNvPr id="7" name="object 7"/>
          <p:cNvPicPr/>
          <p:nvPr/>
        </p:nvPicPr>
        <p:blipFill>
          <a:blip r:embed="rId3" cstate="print"/>
          <a:stretch>
            <a:fillRect/>
          </a:stretch>
        </p:blipFill>
        <p:spPr>
          <a:xfrm>
            <a:off x="13583403" y="0"/>
            <a:ext cx="68350" cy="198629"/>
          </a:xfrm>
          <a:prstGeom prst="rect">
            <a:avLst/>
          </a:prstGeom>
        </p:spPr>
      </p:pic>
      <p:sp>
        <p:nvSpPr>
          <p:cNvPr id="8" name="object 8"/>
          <p:cNvSpPr/>
          <p:nvPr/>
        </p:nvSpPr>
        <p:spPr>
          <a:xfrm>
            <a:off x="14065665" y="0"/>
            <a:ext cx="97155" cy="478155"/>
          </a:xfrm>
          <a:custGeom>
            <a:avLst/>
            <a:gdLst/>
            <a:ahLst/>
            <a:cxnLst/>
            <a:rect l="l" t="t" r="r" b="b"/>
            <a:pathLst>
              <a:path w="97155" h="478155">
                <a:moveTo>
                  <a:pt x="65712" y="477640"/>
                </a:moveTo>
                <a:lnTo>
                  <a:pt x="53289" y="428783"/>
                </a:lnTo>
                <a:lnTo>
                  <a:pt x="44005" y="381050"/>
                </a:lnTo>
                <a:lnTo>
                  <a:pt x="37062" y="334251"/>
                </a:lnTo>
                <a:lnTo>
                  <a:pt x="31662" y="288196"/>
                </a:lnTo>
                <a:lnTo>
                  <a:pt x="27006" y="242697"/>
                </a:lnTo>
                <a:lnTo>
                  <a:pt x="22298" y="197565"/>
                </a:lnTo>
                <a:lnTo>
                  <a:pt x="18351" y="156360"/>
                </a:lnTo>
                <a:lnTo>
                  <a:pt x="14663" y="115176"/>
                </a:lnTo>
                <a:lnTo>
                  <a:pt x="10058" y="74111"/>
                </a:lnTo>
                <a:lnTo>
                  <a:pt x="3358" y="33266"/>
                </a:lnTo>
                <a:lnTo>
                  <a:pt x="1838" y="24573"/>
                </a:lnTo>
                <a:lnTo>
                  <a:pt x="777" y="15761"/>
                </a:lnTo>
                <a:lnTo>
                  <a:pt x="155" y="6869"/>
                </a:lnTo>
                <a:lnTo>
                  <a:pt x="0" y="0"/>
                </a:lnTo>
                <a:lnTo>
                  <a:pt x="75394" y="0"/>
                </a:lnTo>
                <a:lnTo>
                  <a:pt x="79724" y="6320"/>
                </a:lnTo>
                <a:lnTo>
                  <a:pt x="90504" y="34463"/>
                </a:lnTo>
                <a:lnTo>
                  <a:pt x="95698" y="64401"/>
                </a:lnTo>
                <a:lnTo>
                  <a:pt x="96782" y="95835"/>
                </a:lnTo>
                <a:lnTo>
                  <a:pt x="96217" y="142656"/>
                </a:lnTo>
                <a:lnTo>
                  <a:pt x="95947" y="189478"/>
                </a:lnTo>
                <a:lnTo>
                  <a:pt x="95931" y="376762"/>
                </a:lnTo>
                <a:lnTo>
                  <a:pt x="93334" y="400605"/>
                </a:lnTo>
                <a:lnTo>
                  <a:pt x="86647" y="424328"/>
                </a:lnTo>
                <a:lnTo>
                  <a:pt x="77047" y="449488"/>
                </a:lnTo>
                <a:lnTo>
                  <a:pt x="65712" y="477640"/>
                </a:lnTo>
                <a:close/>
              </a:path>
            </a:pathLst>
          </a:custGeom>
          <a:solidFill>
            <a:srgbClr val="FFFFFF"/>
          </a:solidFill>
        </p:spPr>
        <p:txBody>
          <a:bodyPr wrap="square" lIns="0" tIns="0" rIns="0" bIns="0" rtlCol="0"/>
          <a:lstStyle/>
          <a:p>
            <a:endParaRPr/>
          </a:p>
        </p:txBody>
      </p:sp>
      <p:sp>
        <p:nvSpPr>
          <p:cNvPr id="9" name="object 9"/>
          <p:cNvSpPr/>
          <p:nvPr/>
        </p:nvSpPr>
        <p:spPr>
          <a:xfrm>
            <a:off x="14484425" y="932018"/>
            <a:ext cx="151130" cy="346710"/>
          </a:xfrm>
          <a:custGeom>
            <a:avLst/>
            <a:gdLst/>
            <a:ahLst/>
            <a:cxnLst/>
            <a:rect l="l" t="t" r="r" b="b"/>
            <a:pathLst>
              <a:path w="151130" h="346709">
                <a:moveTo>
                  <a:pt x="107051" y="346475"/>
                </a:moveTo>
                <a:lnTo>
                  <a:pt x="76382" y="307472"/>
                </a:lnTo>
                <a:lnTo>
                  <a:pt x="55311" y="265576"/>
                </a:lnTo>
                <a:lnTo>
                  <a:pt x="39543" y="222117"/>
                </a:lnTo>
                <a:lnTo>
                  <a:pt x="25118" y="179409"/>
                </a:lnTo>
                <a:lnTo>
                  <a:pt x="12296" y="127959"/>
                </a:lnTo>
                <a:lnTo>
                  <a:pt x="7461" y="101656"/>
                </a:lnTo>
                <a:lnTo>
                  <a:pt x="1709" y="75551"/>
                </a:lnTo>
                <a:lnTo>
                  <a:pt x="0" y="63424"/>
                </a:lnTo>
                <a:lnTo>
                  <a:pt x="645" y="51795"/>
                </a:lnTo>
                <a:lnTo>
                  <a:pt x="2726" y="40446"/>
                </a:lnTo>
                <a:lnTo>
                  <a:pt x="21876" y="3867"/>
                </a:lnTo>
                <a:lnTo>
                  <a:pt x="31715" y="0"/>
                </a:lnTo>
                <a:lnTo>
                  <a:pt x="42994" y="279"/>
                </a:lnTo>
                <a:lnTo>
                  <a:pt x="50762" y="5586"/>
                </a:lnTo>
                <a:lnTo>
                  <a:pt x="56135" y="14006"/>
                </a:lnTo>
                <a:lnTo>
                  <a:pt x="60232" y="23623"/>
                </a:lnTo>
                <a:lnTo>
                  <a:pt x="69582" y="43834"/>
                </a:lnTo>
                <a:lnTo>
                  <a:pt x="81407" y="61612"/>
                </a:lnTo>
                <a:lnTo>
                  <a:pt x="97221" y="75878"/>
                </a:lnTo>
                <a:lnTo>
                  <a:pt x="118542" y="85554"/>
                </a:lnTo>
                <a:lnTo>
                  <a:pt x="130483" y="92258"/>
                </a:lnTo>
                <a:lnTo>
                  <a:pt x="137137" y="102793"/>
                </a:lnTo>
                <a:lnTo>
                  <a:pt x="140239" y="115722"/>
                </a:lnTo>
                <a:lnTo>
                  <a:pt x="141526" y="129609"/>
                </a:lnTo>
                <a:lnTo>
                  <a:pt x="143591" y="160445"/>
                </a:lnTo>
                <a:lnTo>
                  <a:pt x="145756" y="191301"/>
                </a:lnTo>
                <a:lnTo>
                  <a:pt x="148223" y="222363"/>
                </a:lnTo>
                <a:lnTo>
                  <a:pt x="151103" y="252833"/>
                </a:lnTo>
                <a:lnTo>
                  <a:pt x="149517" y="279077"/>
                </a:lnTo>
                <a:lnTo>
                  <a:pt x="140010" y="302049"/>
                </a:lnTo>
                <a:lnTo>
                  <a:pt x="125036" y="323823"/>
                </a:lnTo>
                <a:lnTo>
                  <a:pt x="107051" y="346475"/>
                </a:lnTo>
                <a:close/>
              </a:path>
            </a:pathLst>
          </a:custGeom>
          <a:solidFill>
            <a:srgbClr val="FFFFFF"/>
          </a:solidFill>
        </p:spPr>
        <p:txBody>
          <a:bodyPr wrap="square" lIns="0" tIns="0" rIns="0" bIns="0" rtlCol="0"/>
          <a:lstStyle/>
          <a:p>
            <a:endParaRPr/>
          </a:p>
        </p:txBody>
      </p:sp>
      <p:sp>
        <p:nvSpPr>
          <p:cNvPr id="10" name="object 10"/>
          <p:cNvSpPr/>
          <p:nvPr/>
        </p:nvSpPr>
        <p:spPr>
          <a:xfrm>
            <a:off x="14120381" y="622998"/>
            <a:ext cx="121920" cy="445134"/>
          </a:xfrm>
          <a:custGeom>
            <a:avLst/>
            <a:gdLst/>
            <a:ahLst/>
            <a:cxnLst/>
            <a:rect l="l" t="t" r="r" b="b"/>
            <a:pathLst>
              <a:path w="121919" h="445134">
                <a:moveTo>
                  <a:pt x="88433" y="445062"/>
                </a:moveTo>
                <a:lnTo>
                  <a:pt x="66966" y="410322"/>
                </a:lnTo>
                <a:lnTo>
                  <a:pt x="60330" y="353082"/>
                </a:lnTo>
                <a:lnTo>
                  <a:pt x="51444" y="302352"/>
                </a:lnTo>
                <a:lnTo>
                  <a:pt x="40741" y="251968"/>
                </a:lnTo>
                <a:lnTo>
                  <a:pt x="18174" y="151420"/>
                </a:lnTo>
                <a:lnTo>
                  <a:pt x="8455" y="100847"/>
                </a:lnTo>
                <a:lnTo>
                  <a:pt x="1207" y="49800"/>
                </a:lnTo>
                <a:lnTo>
                  <a:pt x="0" y="36542"/>
                </a:lnTo>
                <a:lnTo>
                  <a:pt x="808" y="23862"/>
                </a:lnTo>
                <a:lnTo>
                  <a:pt x="5965" y="11701"/>
                </a:lnTo>
                <a:lnTo>
                  <a:pt x="17806" y="0"/>
                </a:lnTo>
                <a:lnTo>
                  <a:pt x="48088" y="45554"/>
                </a:lnTo>
                <a:lnTo>
                  <a:pt x="69972" y="93562"/>
                </a:lnTo>
                <a:lnTo>
                  <a:pt x="84872" y="144164"/>
                </a:lnTo>
                <a:lnTo>
                  <a:pt x="94206" y="197499"/>
                </a:lnTo>
                <a:lnTo>
                  <a:pt x="98588" y="245660"/>
                </a:lnTo>
                <a:lnTo>
                  <a:pt x="101814" y="294041"/>
                </a:lnTo>
                <a:lnTo>
                  <a:pt x="107194" y="342142"/>
                </a:lnTo>
                <a:lnTo>
                  <a:pt x="118041" y="389466"/>
                </a:lnTo>
                <a:lnTo>
                  <a:pt x="120382" y="396702"/>
                </a:lnTo>
                <a:lnTo>
                  <a:pt x="121658" y="404789"/>
                </a:lnTo>
                <a:lnTo>
                  <a:pt x="99952" y="444800"/>
                </a:lnTo>
                <a:lnTo>
                  <a:pt x="88433" y="445062"/>
                </a:lnTo>
                <a:close/>
              </a:path>
            </a:pathLst>
          </a:custGeom>
          <a:solidFill>
            <a:srgbClr val="FFFFFF"/>
          </a:solidFill>
        </p:spPr>
        <p:txBody>
          <a:bodyPr wrap="square" lIns="0" tIns="0" rIns="0" bIns="0" rtlCol="0"/>
          <a:lstStyle/>
          <a:p>
            <a:endParaRPr/>
          </a:p>
        </p:txBody>
      </p:sp>
      <p:grpSp>
        <p:nvGrpSpPr>
          <p:cNvPr id="11" name="object 11"/>
          <p:cNvGrpSpPr/>
          <p:nvPr/>
        </p:nvGrpSpPr>
        <p:grpSpPr>
          <a:xfrm>
            <a:off x="14673836" y="0"/>
            <a:ext cx="3614420" cy="1906270"/>
            <a:chOff x="14673836" y="0"/>
            <a:chExt cx="3614420" cy="1906270"/>
          </a:xfrm>
        </p:grpSpPr>
        <p:sp>
          <p:nvSpPr>
            <p:cNvPr id="12" name="object 12"/>
            <p:cNvSpPr/>
            <p:nvPr/>
          </p:nvSpPr>
          <p:spPr>
            <a:xfrm>
              <a:off x="14690673" y="0"/>
              <a:ext cx="3597910" cy="1588135"/>
            </a:xfrm>
            <a:custGeom>
              <a:avLst/>
              <a:gdLst/>
              <a:ahLst/>
              <a:cxnLst/>
              <a:rect l="l" t="t" r="r" b="b"/>
              <a:pathLst>
                <a:path w="3597909" h="1588135">
                  <a:moveTo>
                    <a:pt x="3597326" y="521907"/>
                  </a:moveTo>
                  <a:lnTo>
                    <a:pt x="620321" y="521907"/>
                  </a:lnTo>
                  <a:lnTo>
                    <a:pt x="607662" y="497232"/>
                  </a:lnTo>
                  <a:lnTo>
                    <a:pt x="591671" y="480619"/>
                  </a:lnTo>
                  <a:lnTo>
                    <a:pt x="573246" y="469592"/>
                  </a:lnTo>
                  <a:lnTo>
                    <a:pt x="553285" y="461678"/>
                  </a:lnTo>
                  <a:lnTo>
                    <a:pt x="507005" y="444023"/>
                  </a:lnTo>
                  <a:lnTo>
                    <a:pt x="461476" y="424725"/>
                  </a:lnTo>
                  <a:lnTo>
                    <a:pt x="416527" y="404162"/>
                  </a:lnTo>
                  <a:lnTo>
                    <a:pt x="371985" y="382712"/>
                  </a:lnTo>
                  <a:lnTo>
                    <a:pt x="283439" y="338666"/>
                  </a:lnTo>
                  <a:lnTo>
                    <a:pt x="236673" y="307009"/>
                  </a:lnTo>
                  <a:lnTo>
                    <a:pt x="197250" y="267370"/>
                  </a:lnTo>
                  <a:lnTo>
                    <a:pt x="172644" y="227040"/>
                  </a:lnTo>
                  <a:lnTo>
                    <a:pt x="173039" y="204521"/>
                  </a:lnTo>
                  <a:lnTo>
                    <a:pt x="185545" y="178410"/>
                  </a:lnTo>
                  <a:lnTo>
                    <a:pt x="196468" y="153051"/>
                  </a:lnTo>
                  <a:lnTo>
                    <a:pt x="198553" y="125417"/>
                  </a:lnTo>
                  <a:lnTo>
                    <a:pt x="195092" y="96826"/>
                  </a:lnTo>
                  <a:lnTo>
                    <a:pt x="189376" y="68594"/>
                  </a:lnTo>
                  <a:lnTo>
                    <a:pt x="185997" y="52519"/>
                  </a:lnTo>
                  <a:lnTo>
                    <a:pt x="184215" y="36883"/>
                  </a:lnTo>
                  <a:lnTo>
                    <a:pt x="186503" y="21726"/>
                  </a:lnTo>
                  <a:lnTo>
                    <a:pt x="195335" y="7088"/>
                  </a:lnTo>
                  <a:lnTo>
                    <a:pt x="199683" y="0"/>
                  </a:lnTo>
                  <a:lnTo>
                    <a:pt x="3597326" y="0"/>
                  </a:lnTo>
                  <a:lnTo>
                    <a:pt x="3597326" y="213952"/>
                  </a:lnTo>
                  <a:lnTo>
                    <a:pt x="3487544" y="213952"/>
                  </a:lnTo>
                  <a:lnTo>
                    <a:pt x="3471682" y="244120"/>
                  </a:lnTo>
                  <a:lnTo>
                    <a:pt x="3466688" y="253537"/>
                  </a:lnTo>
                  <a:lnTo>
                    <a:pt x="3597326" y="269296"/>
                  </a:lnTo>
                  <a:lnTo>
                    <a:pt x="3597326" y="521907"/>
                  </a:lnTo>
                  <a:close/>
                </a:path>
                <a:path w="3597909" h="1588135">
                  <a:moveTo>
                    <a:pt x="3559022" y="234037"/>
                  </a:moveTo>
                  <a:lnTo>
                    <a:pt x="3524011" y="228275"/>
                  </a:lnTo>
                  <a:lnTo>
                    <a:pt x="3487544" y="213952"/>
                  </a:lnTo>
                  <a:lnTo>
                    <a:pt x="3597326" y="213952"/>
                  </a:lnTo>
                  <a:lnTo>
                    <a:pt x="3597326" y="225019"/>
                  </a:lnTo>
                  <a:lnTo>
                    <a:pt x="3592557" y="228108"/>
                  </a:lnTo>
                  <a:lnTo>
                    <a:pt x="3559022" y="234037"/>
                  </a:lnTo>
                  <a:close/>
                </a:path>
                <a:path w="3597909" h="1588135">
                  <a:moveTo>
                    <a:pt x="639048" y="989479"/>
                  </a:moveTo>
                  <a:lnTo>
                    <a:pt x="612377" y="987597"/>
                  </a:lnTo>
                  <a:lnTo>
                    <a:pt x="586883" y="981923"/>
                  </a:lnTo>
                  <a:lnTo>
                    <a:pt x="561987" y="973377"/>
                  </a:lnTo>
                  <a:lnTo>
                    <a:pt x="537111" y="962876"/>
                  </a:lnTo>
                  <a:lnTo>
                    <a:pt x="498742" y="947592"/>
                  </a:lnTo>
                  <a:lnTo>
                    <a:pt x="459355" y="934464"/>
                  </a:lnTo>
                  <a:lnTo>
                    <a:pt x="379843" y="909883"/>
                  </a:lnTo>
                  <a:lnTo>
                    <a:pt x="332130" y="894327"/>
                  </a:lnTo>
                  <a:lnTo>
                    <a:pt x="284636" y="878172"/>
                  </a:lnTo>
                  <a:lnTo>
                    <a:pt x="237661" y="860262"/>
                  </a:lnTo>
                  <a:lnTo>
                    <a:pt x="191504" y="839438"/>
                  </a:lnTo>
                  <a:lnTo>
                    <a:pt x="144314" y="809718"/>
                  </a:lnTo>
                  <a:lnTo>
                    <a:pt x="108688" y="773654"/>
                  </a:lnTo>
                  <a:lnTo>
                    <a:pt x="83419" y="731593"/>
                  </a:lnTo>
                  <a:lnTo>
                    <a:pt x="67303" y="683884"/>
                  </a:lnTo>
                  <a:lnTo>
                    <a:pt x="59135" y="630872"/>
                  </a:lnTo>
                  <a:lnTo>
                    <a:pt x="57160" y="595257"/>
                  </a:lnTo>
                  <a:lnTo>
                    <a:pt x="56581" y="583412"/>
                  </a:lnTo>
                  <a:lnTo>
                    <a:pt x="55021" y="567690"/>
                  </a:lnTo>
                  <a:lnTo>
                    <a:pt x="50649" y="554043"/>
                  </a:lnTo>
                  <a:lnTo>
                    <a:pt x="41528" y="542471"/>
                  </a:lnTo>
                  <a:lnTo>
                    <a:pt x="25723" y="532973"/>
                  </a:lnTo>
                  <a:lnTo>
                    <a:pt x="5908" y="519276"/>
                  </a:lnTo>
                  <a:lnTo>
                    <a:pt x="27426" y="468488"/>
                  </a:lnTo>
                  <a:lnTo>
                    <a:pt x="75096" y="452314"/>
                  </a:lnTo>
                  <a:lnTo>
                    <a:pt x="99968" y="450292"/>
                  </a:lnTo>
                  <a:lnTo>
                    <a:pt x="125319" y="450824"/>
                  </a:lnTo>
                  <a:lnTo>
                    <a:pt x="176763" y="454982"/>
                  </a:lnTo>
                  <a:lnTo>
                    <a:pt x="227934" y="461102"/>
                  </a:lnTo>
                  <a:lnTo>
                    <a:pt x="278917" y="468595"/>
                  </a:lnTo>
                  <a:lnTo>
                    <a:pt x="431556" y="493388"/>
                  </a:lnTo>
                  <a:lnTo>
                    <a:pt x="620321" y="521907"/>
                  </a:lnTo>
                  <a:lnTo>
                    <a:pt x="3597326" y="521907"/>
                  </a:lnTo>
                  <a:lnTo>
                    <a:pt x="3597326" y="989306"/>
                  </a:lnTo>
                  <a:lnTo>
                    <a:pt x="648243" y="989306"/>
                  </a:lnTo>
                  <a:lnTo>
                    <a:pt x="639048" y="989479"/>
                  </a:lnTo>
                  <a:close/>
                </a:path>
                <a:path w="3597909" h="1588135">
                  <a:moveTo>
                    <a:pt x="3518968" y="1587674"/>
                  </a:moveTo>
                  <a:lnTo>
                    <a:pt x="3468278" y="1587496"/>
                  </a:lnTo>
                  <a:lnTo>
                    <a:pt x="3366877" y="1585849"/>
                  </a:lnTo>
                  <a:lnTo>
                    <a:pt x="3265444" y="1582630"/>
                  </a:lnTo>
                  <a:lnTo>
                    <a:pt x="3164026" y="1577891"/>
                  </a:lnTo>
                  <a:lnTo>
                    <a:pt x="3062830" y="1571218"/>
                  </a:lnTo>
                  <a:lnTo>
                    <a:pt x="2911375" y="1558373"/>
                  </a:lnTo>
                  <a:lnTo>
                    <a:pt x="2609076" y="1527871"/>
                  </a:lnTo>
                  <a:lnTo>
                    <a:pt x="2558959" y="1521996"/>
                  </a:lnTo>
                  <a:lnTo>
                    <a:pt x="2458957" y="1508860"/>
                  </a:lnTo>
                  <a:lnTo>
                    <a:pt x="2359232" y="1494090"/>
                  </a:lnTo>
                  <a:lnTo>
                    <a:pt x="2259741" y="1477941"/>
                  </a:lnTo>
                  <a:lnTo>
                    <a:pt x="2014375" y="1434199"/>
                  </a:lnTo>
                  <a:lnTo>
                    <a:pt x="1965965" y="1424363"/>
                  </a:lnTo>
                  <a:lnTo>
                    <a:pt x="1917922" y="1413557"/>
                  </a:lnTo>
                  <a:lnTo>
                    <a:pt x="1870381" y="1401504"/>
                  </a:lnTo>
                  <a:lnTo>
                    <a:pt x="1818247" y="1387040"/>
                  </a:lnTo>
                  <a:lnTo>
                    <a:pt x="1766093" y="1371811"/>
                  </a:lnTo>
                  <a:lnTo>
                    <a:pt x="1714000" y="1355917"/>
                  </a:lnTo>
                  <a:lnTo>
                    <a:pt x="1662050" y="1339462"/>
                  </a:lnTo>
                  <a:lnTo>
                    <a:pt x="1610324" y="1322546"/>
                  </a:lnTo>
                  <a:lnTo>
                    <a:pt x="1564087" y="1304686"/>
                  </a:lnTo>
                  <a:lnTo>
                    <a:pt x="1518788" y="1284691"/>
                  </a:lnTo>
                  <a:lnTo>
                    <a:pt x="1473290" y="1266012"/>
                  </a:lnTo>
                  <a:lnTo>
                    <a:pt x="1378212" y="1238105"/>
                  </a:lnTo>
                  <a:lnTo>
                    <a:pt x="1331748" y="1219756"/>
                  </a:lnTo>
                  <a:lnTo>
                    <a:pt x="1285824" y="1199957"/>
                  </a:lnTo>
                  <a:lnTo>
                    <a:pt x="1239207" y="1181608"/>
                  </a:lnTo>
                  <a:lnTo>
                    <a:pt x="1190658" y="1167612"/>
                  </a:lnTo>
                  <a:lnTo>
                    <a:pt x="1146390" y="1155690"/>
                  </a:lnTo>
                  <a:lnTo>
                    <a:pt x="1102261" y="1141354"/>
                  </a:lnTo>
                  <a:lnTo>
                    <a:pt x="1057694" y="1127538"/>
                  </a:lnTo>
                  <a:lnTo>
                    <a:pt x="1012109" y="1117172"/>
                  </a:lnTo>
                  <a:lnTo>
                    <a:pt x="980838" y="1108104"/>
                  </a:lnTo>
                  <a:lnTo>
                    <a:pt x="951563" y="1093948"/>
                  </a:lnTo>
                  <a:lnTo>
                    <a:pt x="922927" y="1077996"/>
                  </a:lnTo>
                  <a:lnTo>
                    <a:pt x="893572" y="1063541"/>
                  </a:lnTo>
                  <a:lnTo>
                    <a:pt x="849607" y="1049273"/>
                  </a:lnTo>
                  <a:lnTo>
                    <a:pt x="759163" y="1029677"/>
                  </a:lnTo>
                  <a:lnTo>
                    <a:pt x="715259" y="1015869"/>
                  </a:lnTo>
                  <a:lnTo>
                    <a:pt x="673950" y="993735"/>
                  </a:lnTo>
                  <a:lnTo>
                    <a:pt x="666551" y="990556"/>
                  </a:lnTo>
                  <a:lnTo>
                    <a:pt x="657696" y="989372"/>
                  </a:lnTo>
                  <a:lnTo>
                    <a:pt x="648243" y="989306"/>
                  </a:lnTo>
                  <a:lnTo>
                    <a:pt x="3597326" y="989306"/>
                  </a:lnTo>
                  <a:lnTo>
                    <a:pt x="3597326" y="1586972"/>
                  </a:lnTo>
                  <a:lnTo>
                    <a:pt x="3518968" y="1587674"/>
                  </a:lnTo>
                  <a:close/>
                </a:path>
              </a:pathLst>
            </a:custGeom>
            <a:solidFill>
              <a:srgbClr val="121340"/>
            </a:solidFill>
          </p:spPr>
          <p:txBody>
            <a:bodyPr wrap="square" lIns="0" tIns="0" rIns="0" bIns="0" rtlCol="0"/>
            <a:lstStyle/>
            <a:p>
              <a:endParaRPr/>
            </a:p>
          </p:txBody>
        </p:sp>
        <p:sp>
          <p:nvSpPr>
            <p:cNvPr id="13" name="object 13"/>
            <p:cNvSpPr/>
            <p:nvPr/>
          </p:nvSpPr>
          <p:spPr>
            <a:xfrm>
              <a:off x="15659583" y="395490"/>
              <a:ext cx="2628900" cy="1510665"/>
            </a:xfrm>
            <a:custGeom>
              <a:avLst/>
              <a:gdLst/>
              <a:ahLst/>
              <a:cxnLst/>
              <a:rect l="l" t="t" r="r" b="b"/>
              <a:pathLst>
                <a:path w="2628900" h="1510664">
                  <a:moveTo>
                    <a:pt x="2628417" y="984935"/>
                  </a:moveTo>
                  <a:lnTo>
                    <a:pt x="2548318" y="998842"/>
                  </a:lnTo>
                  <a:lnTo>
                    <a:pt x="2199386" y="1063472"/>
                  </a:lnTo>
                  <a:lnTo>
                    <a:pt x="2101240" y="1082789"/>
                  </a:lnTo>
                  <a:lnTo>
                    <a:pt x="2052307" y="1093076"/>
                  </a:lnTo>
                  <a:lnTo>
                    <a:pt x="2003488" y="1103845"/>
                  </a:lnTo>
                  <a:lnTo>
                    <a:pt x="1954796" y="1115148"/>
                  </a:lnTo>
                  <a:lnTo>
                    <a:pt x="1906231" y="1127061"/>
                  </a:lnTo>
                  <a:lnTo>
                    <a:pt x="1857806" y="1139621"/>
                  </a:lnTo>
                  <a:lnTo>
                    <a:pt x="1809534" y="1152880"/>
                  </a:lnTo>
                  <a:lnTo>
                    <a:pt x="1761439" y="1166914"/>
                  </a:lnTo>
                  <a:lnTo>
                    <a:pt x="1614551" y="1211237"/>
                  </a:lnTo>
                  <a:lnTo>
                    <a:pt x="1467980" y="1256512"/>
                  </a:lnTo>
                  <a:lnTo>
                    <a:pt x="1377226" y="1285786"/>
                  </a:lnTo>
                  <a:lnTo>
                    <a:pt x="855497" y="1459547"/>
                  </a:lnTo>
                  <a:lnTo>
                    <a:pt x="835507" y="1469605"/>
                  </a:lnTo>
                  <a:lnTo>
                    <a:pt x="819962" y="1477632"/>
                  </a:lnTo>
                  <a:lnTo>
                    <a:pt x="847979" y="1510563"/>
                  </a:lnTo>
                  <a:lnTo>
                    <a:pt x="858634" y="1510385"/>
                  </a:lnTo>
                  <a:lnTo>
                    <a:pt x="869226" y="1509204"/>
                  </a:lnTo>
                  <a:lnTo>
                    <a:pt x="879767" y="1507007"/>
                  </a:lnTo>
                  <a:lnTo>
                    <a:pt x="954163" y="1488236"/>
                  </a:lnTo>
                  <a:lnTo>
                    <a:pt x="979144" y="1482534"/>
                  </a:lnTo>
                  <a:lnTo>
                    <a:pt x="1027137" y="1470837"/>
                  </a:lnTo>
                  <a:lnTo>
                    <a:pt x="1074534" y="1457147"/>
                  </a:lnTo>
                  <a:lnTo>
                    <a:pt x="1168844" y="1428076"/>
                  </a:lnTo>
                  <a:lnTo>
                    <a:pt x="1263180" y="1402270"/>
                  </a:lnTo>
                  <a:lnTo>
                    <a:pt x="1309649" y="1388694"/>
                  </a:lnTo>
                  <a:lnTo>
                    <a:pt x="1355928" y="1374419"/>
                  </a:lnTo>
                  <a:lnTo>
                    <a:pt x="1494574" y="1330540"/>
                  </a:lnTo>
                  <a:lnTo>
                    <a:pt x="1541030" y="1316609"/>
                  </a:lnTo>
                  <a:lnTo>
                    <a:pt x="1587792" y="1303553"/>
                  </a:lnTo>
                  <a:lnTo>
                    <a:pt x="1680895" y="1278991"/>
                  </a:lnTo>
                  <a:lnTo>
                    <a:pt x="1774151" y="1255268"/>
                  </a:lnTo>
                  <a:lnTo>
                    <a:pt x="1867662" y="1232522"/>
                  </a:lnTo>
                  <a:lnTo>
                    <a:pt x="1961489" y="1210970"/>
                  </a:lnTo>
                  <a:lnTo>
                    <a:pt x="2059292" y="1189685"/>
                  </a:lnTo>
                  <a:lnTo>
                    <a:pt x="2206358" y="1159408"/>
                  </a:lnTo>
                  <a:lnTo>
                    <a:pt x="2503373" y="1101521"/>
                  </a:lnTo>
                  <a:lnTo>
                    <a:pt x="2628417" y="1078331"/>
                  </a:lnTo>
                  <a:lnTo>
                    <a:pt x="2628417" y="984935"/>
                  </a:lnTo>
                  <a:close/>
                </a:path>
                <a:path w="2628900" h="1510664">
                  <a:moveTo>
                    <a:pt x="2628417" y="705396"/>
                  </a:moveTo>
                  <a:lnTo>
                    <a:pt x="2407539" y="731875"/>
                  </a:lnTo>
                  <a:lnTo>
                    <a:pt x="2305024" y="745680"/>
                  </a:lnTo>
                  <a:lnTo>
                    <a:pt x="2253869" y="753275"/>
                  </a:lnTo>
                  <a:lnTo>
                    <a:pt x="1902587" y="812482"/>
                  </a:lnTo>
                  <a:lnTo>
                    <a:pt x="1707908" y="848715"/>
                  </a:lnTo>
                  <a:lnTo>
                    <a:pt x="1660575" y="858202"/>
                  </a:lnTo>
                  <a:lnTo>
                    <a:pt x="1613344" y="868146"/>
                  </a:lnTo>
                  <a:lnTo>
                    <a:pt x="1566214" y="878674"/>
                  </a:lnTo>
                  <a:lnTo>
                    <a:pt x="1519237" y="889901"/>
                  </a:lnTo>
                  <a:lnTo>
                    <a:pt x="1472438" y="901954"/>
                  </a:lnTo>
                  <a:lnTo>
                    <a:pt x="1329118" y="941336"/>
                  </a:lnTo>
                  <a:lnTo>
                    <a:pt x="1281544" y="955040"/>
                  </a:lnTo>
                  <a:lnTo>
                    <a:pt x="1234097" y="969200"/>
                  </a:lnTo>
                  <a:lnTo>
                    <a:pt x="1190155" y="982776"/>
                  </a:lnTo>
                  <a:lnTo>
                    <a:pt x="1015326" y="1039863"/>
                  </a:lnTo>
                  <a:lnTo>
                    <a:pt x="967574" y="1056271"/>
                  </a:lnTo>
                  <a:lnTo>
                    <a:pt x="920483" y="1074229"/>
                  </a:lnTo>
                  <a:lnTo>
                    <a:pt x="873798" y="1093203"/>
                  </a:lnTo>
                  <a:lnTo>
                    <a:pt x="739914" y="1149197"/>
                  </a:lnTo>
                  <a:lnTo>
                    <a:pt x="699477" y="1167282"/>
                  </a:lnTo>
                  <a:lnTo>
                    <a:pt x="659803" y="1186903"/>
                  </a:lnTo>
                  <a:lnTo>
                    <a:pt x="621195" y="1208633"/>
                  </a:lnTo>
                  <a:lnTo>
                    <a:pt x="655853" y="1204633"/>
                  </a:lnTo>
                  <a:lnTo>
                    <a:pt x="688543" y="1195324"/>
                  </a:lnTo>
                  <a:lnTo>
                    <a:pt x="751433" y="1171168"/>
                  </a:lnTo>
                  <a:lnTo>
                    <a:pt x="776998" y="1160538"/>
                  </a:lnTo>
                  <a:lnTo>
                    <a:pt x="802220" y="1149032"/>
                  </a:lnTo>
                  <a:lnTo>
                    <a:pt x="827963" y="1138974"/>
                  </a:lnTo>
                  <a:lnTo>
                    <a:pt x="855078" y="1132649"/>
                  </a:lnTo>
                  <a:lnTo>
                    <a:pt x="872845" y="1128979"/>
                  </a:lnTo>
                  <a:lnTo>
                    <a:pt x="889977" y="1123556"/>
                  </a:lnTo>
                  <a:lnTo>
                    <a:pt x="906792" y="1117561"/>
                  </a:lnTo>
                  <a:lnTo>
                    <a:pt x="954633" y="1102093"/>
                  </a:lnTo>
                  <a:lnTo>
                    <a:pt x="985075" y="1090460"/>
                  </a:lnTo>
                  <a:lnTo>
                    <a:pt x="1015809" y="1079538"/>
                  </a:lnTo>
                  <a:lnTo>
                    <a:pt x="1047673" y="1071575"/>
                  </a:lnTo>
                  <a:lnTo>
                    <a:pt x="1080033" y="1064983"/>
                  </a:lnTo>
                  <a:lnTo>
                    <a:pt x="1112151" y="1056728"/>
                  </a:lnTo>
                  <a:lnTo>
                    <a:pt x="1143800" y="1046784"/>
                  </a:lnTo>
                  <a:lnTo>
                    <a:pt x="1211719" y="1021207"/>
                  </a:lnTo>
                  <a:lnTo>
                    <a:pt x="1249172" y="1009154"/>
                  </a:lnTo>
                  <a:lnTo>
                    <a:pt x="1286916" y="998778"/>
                  </a:lnTo>
                  <a:lnTo>
                    <a:pt x="1481035" y="954087"/>
                  </a:lnTo>
                  <a:lnTo>
                    <a:pt x="1533232" y="942695"/>
                  </a:lnTo>
                  <a:lnTo>
                    <a:pt x="1585658" y="932319"/>
                  </a:lnTo>
                  <a:lnTo>
                    <a:pt x="1685404" y="915822"/>
                  </a:lnTo>
                  <a:lnTo>
                    <a:pt x="1872615" y="881456"/>
                  </a:lnTo>
                  <a:lnTo>
                    <a:pt x="1919605" y="873785"/>
                  </a:lnTo>
                  <a:lnTo>
                    <a:pt x="2034667" y="858215"/>
                  </a:lnTo>
                  <a:lnTo>
                    <a:pt x="2102370" y="848537"/>
                  </a:lnTo>
                  <a:lnTo>
                    <a:pt x="2119312" y="844257"/>
                  </a:lnTo>
                  <a:lnTo>
                    <a:pt x="2136127" y="838771"/>
                  </a:lnTo>
                  <a:lnTo>
                    <a:pt x="2153450" y="835393"/>
                  </a:lnTo>
                  <a:lnTo>
                    <a:pt x="2171954" y="837463"/>
                  </a:lnTo>
                  <a:lnTo>
                    <a:pt x="2179967" y="838568"/>
                  </a:lnTo>
                  <a:lnTo>
                    <a:pt x="2188476" y="837971"/>
                  </a:lnTo>
                  <a:lnTo>
                    <a:pt x="2313825" y="820127"/>
                  </a:lnTo>
                  <a:lnTo>
                    <a:pt x="2628417" y="788517"/>
                  </a:lnTo>
                  <a:lnTo>
                    <a:pt x="2628417" y="705396"/>
                  </a:lnTo>
                  <a:close/>
                </a:path>
                <a:path w="2628900" h="1510664">
                  <a:moveTo>
                    <a:pt x="2628417" y="427736"/>
                  </a:moveTo>
                  <a:lnTo>
                    <a:pt x="2445601" y="437464"/>
                  </a:lnTo>
                  <a:lnTo>
                    <a:pt x="2297468" y="446836"/>
                  </a:lnTo>
                  <a:lnTo>
                    <a:pt x="2200808" y="454367"/>
                  </a:lnTo>
                  <a:lnTo>
                    <a:pt x="1910334" y="480326"/>
                  </a:lnTo>
                  <a:lnTo>
                    <a:pt x="1861654" y="485673"/>
                  </a:lnTo>
                  <a:lnTo>
                    <a:pt x="1813077" y="491705"/>
                  </a:lnTo>
                  <a:lnTo>
                    <a:pt x="1764614" y="498373"/>
                  </a:lnTo>
                  <a:lnTo>
                    <a:pt x="1716239" y="505663"/>
                  </a:lnTo>
                  <a:lnTo>
                    <a:pt x="1667967" y="513537"/>
                  </a:lnTo>
                  <a:lnTo>
                    <a:pt x="1619783" y="521982"/>
                  </a:lnTo>
                  <a:lnTo>
                    <a:pt x="1571663" y="530948"/>
                  </a:lnTo>
                  <a:lnTo>
                    <a:pt x="1523631" y="540435"/>
                  </a:lnTo>
                  <a:lnTo>
                    <a:pt x="1475663" y="550392"/>
                  </a:lnTo>
                  <a:lnTo>
                    <a:pt x="1427746" y="560793"/>
                  </a:lnTo>
                  <a:lnTo>
                    <a:pt x="1376438" y="572427"/>
                  </a:lnTo>
                  <a:lnTo>
                    <a:pt x="1325270" y="584581"/>
                  </a:lnTo>
                  <a:lnTo>
                    <a:pt x="1274254" y="597268"/>
                  </a:lnTo>
                  <a:lnTo>
                    <a:pt x="1223378" y="610463"/>
                  </a:lnTo>
                  <a:lnTo>
                    <a:pt x="1172641" y="624166"/>
                  </a:lnTo>
                  <a:lnTo>
                    <a:pt x="1122057" y="638365"/>
                  </a:lnTo>
                  <a:lnTo>
                    <a:pt x="1071600" y="653046"/>
                  </a:lnTo>
                  <a:lnTo>
                    <a:pt x="1021283" y="668223"/>
                  </a:lnTo>
                  <a:lnTo>
                    <a:pt x="971105" y="683869"/>
                  </a:lnTo>
                  <a:lnTo>
                    <a:pt x="870991" y="716470"/>
                  </a:lnTo>
                  <a:lnTo>
                    <a:pt x="471373" y="850874"/>
                  </a:lnTo>
                  <a:lnTo>
                    <a:pt x="426300" y="866571"/>
                  </a:lnTo>
                  <a:lnTo>
                    <a:pt x="381673" y="883412"/>
                  </a:lnTo>
                  <a:lnTo>
                    <a:pt x="337350" y="901077"/>
                  </a:lnTo>
                  <a:lnTo>
                    <a:pt x="204927" y="955586"/>
                  </a:lnTo>
                  <a:lnTo>
                    <a:pt x="161645" y="973772"/>
                  </a:lnTo>
                  <a:lnTo>
                    <a:pt x="118770" y="992936"/>
                  </a:lnTo>
                  <a:lnTo>
                    <a:pt x="33401" y="1032192"/>
                  </a:lnTo>
                  <a:lnTo>
                    <a:pt x="0" y="1065606"/>
                  </a:lnTo>
                  <a:lnTo>
                    <a:pt x="10477" y="1069632"/>
                  </a:lnTo>
                  <a:lnTo>
                    <a:pt x="20370" y="1069809"/>
                  </a:lnTo>
                  <a:lnTo>
                    <a:pt x="71526" y="1059256"/>
                  </a:lnTo>
                  <a:lnTo>
                    <a:pt x="103390" y="1050417"/>
                  </a:lnTo>
                  <a:lnTo>
                    <a:pt x="135064" y="1040980"/>
                  </a:lnTo>
                  <a:lnTo>
                    <a:pt x="216344" y="1018857"/>
                  </a:lnTo>
                  <a:lnTo>
                    <a:pt x="265036" y="1002995"/>
                  </a:lnTo>
                  <a:lnTo>
                    <a:pt x="361607" y="968921"/>
                  </a:lnTo>
                  <a:lnTo>
                    <a:pt x="459028" y="937196"/>
                  </a:lnTo>
                  <a:lnTo>
                    <a:pt x="555650" y="903058"/>
                  </a:lnTo>
                  <a:lnTo>
                    <a:pt x="604189" y="886650"/>
                  </a:lnTo>
                  <a:lnTo>
                    <a:pt x="653326" y="871943"/>
                  </a:lnTo>
                  <a:lnTo>
                    <a:pt x="798982" y="832916"/>
                  </a:lnTo>
                  <a:lnTo>
                    <a:pt x="894232" y="804608"/>
                  </a:lnTo>
                  <a:lnTo>
                    <a:pt x="941425" y="791146"/>
                  </a:lnTo>
                  <a:lnTo>
                    <a:pt x="988758" y="778268"/>
                  </a:lnTo>
                  <a:lnTo>
                    <a:pt x="1036205" y="765911"/>
                  </a:lnTo>
                  <a:lnTo>
                    <a:pt x="1083754" y="753986"/>
                  </a:lnTo>
                  <a:lnTo>
                    <a:pt x="1179106" y="731177"/>
                  </a:lnTo>
                  <a:lnTo>
                    <a:pt x="1465846" y="665505"/>
                  </a:lnTo>
                  <a:lnTo>
                    <a:pt x="1516380" y="654253"/>
                  </a:lnTo>
                  <a:lnTo>
                    <a:pt x="1567065" y="644093"/>
                  </a:lnTo>
                  <a:lnTo>
                    <a:pt x="1617916" y="634923"/>
                  </a:lnTo>
                  <a:lnTo>
                    <a:pt x="1668894" y="626618"/>
                  </a:lnTo>
                  <a:lnTo>
                    <a:pt x="1719986" y="619061"/>
                  </a:lnTo>
                  <a:lnTo>
                    <a:pt x="1771180" y="612152"/>
                  </a:lnTo>
                  <a:lnTo>
                    <a:pt x="1873745" y="599782"/>
                  </a:lnTo>
                  <a:lnTo>
                    <a:pt x="2181136" y="566623"/>
                  </a:lnTo>
                  <a:lnTo>
                    <a:pt x="2231847" y="561606"/>
                  </a:lnTo>
                  <a:lnTo>
                    <a:pt x="2333383" y="552831"/>
                  </a:lnTo>
                  <a:lnTo>
                    <a:pt x="2435047" y="545528"/>
                  </a:lnTo>
                  <a:lnTo>
                    <a:pt x="2536825" y="539457"/>
                  </a:lnTo>
                  <a:lnTo>
                    <a:pt x="2628417" y="534898"/>
                  </a:lnTo>
                  <a:lnTo>
                    <a:pt x="2628417" y="427736"/>
                  </a:lnTo>
                  <a:close/>
                </a:path>
                <a:path w="2628900" h="1510664">
                  <a:moveTo>
                    <a:pt x="2628417" y="167576"/>
                  </a:moveTo>
                  <a:lnTo>
                    <a:pt x="2406764" y="172313"/>
                  </a:lnTo>
                  <a:lnTo>
                    <a:pt x="2358339" y="173863"/>
                  </a:lnTo>
                  <a:lnTo>
                    <a:pt x="2309939" y="175933"/>
                  </a:lnTo>
                  <a:lnTo>
                    <a:pt x="2261578" y="178663"/>
                  </a:lnTo>
                  <a:lnTo>
                    <a:pt x="1971027" y="202882"/>
                  </a:lnTo>
                  <a:lnTo>
                    <a:pt x="1874278" y="212471"/>
                  </a:lnTo>
                  <a:lnTo>
                    <a:pt x="1777657" y="223507"/>
                  </a:lnTo>
                  <a:lnTo>
                    <a:pt x="1729409" y="229717"/>
                  </a:lnTo>
                  <a:lnTo>
                    <a:pt x="1340319" y="284594"/>
                  </a:lnTo>
                  <a:lnTo>
                    <a:pt x="1291767" y="292214"/>
                  </a:lnTo>
                  <a:lnTo>
                    <a:pt x="1245603" y="300736"/>
                  </a:lnTo>
                  <a:lnTo>
                    <a:pt x="1199730" y="310807"/>
                  </a:lnTo>
                  <a:lnTo>
                    <a:pt x="1016368" y="354939"/>
                  </a:lnTo>
                  <a:lnTo>
                    <a:pt x="970280" y="367271"/>
                  </a:lnTo>
                  <a:lnTo>
                    <a:pt x="742911" y="433552"/>
                  </a:lnTo>
                  <a:lnTo>
                    <a:pt x="698906" y="447560"/>
                  </a:lnTo>
                  <a:lnTo>
                    <a:pt x="525195" y="505434"/>
                  </a:lnTo>
                  <a:lnTo>
                    <a:pt x="430961" y="536168"/>
                  </a:lnTo>
                  <a:lnTo>
                    <a:pt x="385597" y="551548"/>
                  </a:lnTo>
                  <a:lnTo>
                    <a:pt x="340499" y="567601"/>
                  </a:lnTo>
                  <a:lnTo>
                    <a:pt x="281495" y="591629"/>
                  </a:lnTo>
                  <a:lnTo>
                    <a:pt x="226644" y="626351"/>
                  </a:lnTo>
                  <a:lnTo>
                    <a:pt x="247116" y="630199"/>
                  </a:lnTo>
                  <a:lnTo>
                    <a:pt x="267258" y="630834"/>
                  </a:lnTo>
                  <a:lnTo>
                    <a:pt x="286880" y="628650"/>
                  </a:lnTo>
                  <a:lnTo>
                    <a:pt x="305803" y="624001"/>
                  </a:lnTo>
                  <a:lnTo>
                    <a:pt x="353529" y="610489"/>
                  </a:lnTo>
                  <a:lnTo>
                    <a:pt x="401586" y="598170"/>
                  </a:lnTo>
                  <a:lnTo>
                    <a:pt x="449491" y="585330"/>
                  </a:lnTo>
                  <a:lnTo>
                    <a:pt x="496684" y="570255"/>
                  </a:lnTo>
                  <a:lnTo>
                    <a:pt x="542671" y="551218"/>
                  </a:lnTo>
                  <a:lnTo>
                    <a:pt x="547560" y="548881"/>
                  </a:lnTo>
                  <a:lnTo>
                    <a:pt x="553300" y="547814"/>
                  </a:lnTo>
                  <a:lnTo>
                    <a:pt x="616597" y="536244"/>
                  </a:lnTo>
                  <a:lnTo>
                    <a:pt x="668439" y="508444"/>
                  </a:lnTo>
                  <a:lnTo>
                    <a:pt x="672909" y="504393"/>
                  </a:lnTo>
                  <a:lnTo>
                    <a:pt x="679297" y="502272"/>
                  </a:lnTo>
                  <a:lnTo>
                    <a:pt x="684352" y="505434"/>
                  </a:lnTo>
                  <a:lnTo>
                    <a:pt x="694029" y="508889"/>
                  </a:lnTo>
                  <a:lnTo>
                    <a:pt x="703072" y="508254"/>
                  </a:lnTo>
                  <a:lnTo>
                    <a:pt x="711784" y="505460"/>
                  </a:lnTo>
                  <a:lnTo>
                    <a:pt x="720788" y="502272"/>
                  </a:lnTo>
                  <a:lnTo>
                    <a:pt x="785939" y="484441"/>
                  </a:lnTo>
                  <a:lnTo>
                    <a:pt x="818438" y="474789"/>
                  </a:lnTo>
                  <a:lnTo>
                    <a:pt x="850607" y="463105"/>
                  </a:lnTo>
                  <a:lnTo>
                    <a:pt x="882129" y="453529"/>
                  </a:lnTo>
                  <a:lnTo>
                    <a:pt x="915085" y="447624"/>
                  </a:lnTo>
                  <a:lnTo>
                    <a:pt x="948524" y="442760"/>
                  </a:lnTo>
                  <a:lnTo>
                    <a:pt x="981481" y="436295"/>
                  </a:lnTo>
                  <a:lnTo>
                    <a:pt x="1085748" y="410260"/>
                  </a:lnTo>
                  <a:lnTo>
                    <a:pt x="1138110" y="398551"/>
                  </a:lnTo>
                  <a:lnTo>
                    <a:pt x="1190955" y="388848"/>
                  </a:lnTo>
                  <a:lnTo>
                    <a:pt x="1299641" y="375412"/>
                  </a:lnTo>
                  <a:lnTo>
                    <a:pt x="1354594" y="366839"/>
                  </a:lnTo>
                  <a:lnTo>
                    <a:pt x="1464360" y="347967"/>
                  </a:lnTo>
                  <a:lnTo>
                    <a:pt x="1563268" y="332765"/>
                  </a:lnTo>
                  <a:lnTo>
                    <a:pt x="1662366" y="319201"/>
                  </a:lnTo>
                  <a:lnTo>
                    <a:pt x="1761629" y="307073"/>
                  </a:lnTo>
                  <a:lnTo>
                    <a:pt x="1910791" y="291058"/>
                  </a:lnTo>
                  <a:lnTo>
                    <a:pt x="2205075" y="264579"/>
                  </a:lnTo>
                  <a:lnTo>
                    <a:pt x="2300186" y="257708"/>
                  </a:lnTo>
                  <a:lnTo>
                    <a:pt x="2347772" y="255117"/>
                  </a:lnTo>
                  <a:lnTo>
                    <a:pt x="2395410" y="253301"/>
                  </a:lnTo>
                  <a:lnTo>
                    <a:pt x="2443086" y="252412"/>
                  </a:lnTo>
                  <a:lnTo>
                    <a:pt x="2541473" y="252107"/>
                  </a:lnTo>
                  <a:lnTo>
                    <a:pt x="2628417" y="252501"/>
                  </a:lnTo>
                  <a:lnTo>
                    <a:pt x="2628417" y="252107"/>
                  </a:lnTo>
                  <a:lnTo>
                    <a:pt x="2628417" y="167576"/>
                  </a:lnTo>
                  <a:close/>
                </a:path>
                <a:path w="2628900" h="1510664">
                  <a:moveTo>
                    <a:pt x="2628417" y="0"/>
                  </a:moveTo>
                  <a:lnTo>
                    <a:pt x="2454148" y="5321"/>
                  </a:lnTo>
                  <a:lnTo>
                    <a:pt x="2405888" y="6070"/>
                  </a:lnTo>
                  <a:lnTo>
                    <a:pt x="2357640" y="6121"/>
                  </a:lnTo>
                  <a:lnTo>
                    <a:pt x="2116378" y="3098"/>
                  </a:lnTo>
                  <a:lnTo>
                    <a:pt x="2068106" y="3213"/>
                  </a:lnTo>
                  <a:lnTo>
                    <a:pt x="2019808" y="4038"/>
                  </a:lnTo>
                  <a:lnTo>
                    <a:pt x="1921649" y="7607"/>
                  </a:lnTo>
                  <a:lnTo>
                    <a:pt x="1871764" y="8674"/>
                  </a:lnTo>
                  <a:lnTo>
                    <a:pt x="1721904" y="10642"/>
                  </a:lnTo>
                  <a:lnTo>
                    <a:pt x="1671967" y="12077"/>
                  </a:lnTo>
                  <a:lnTo>
                    <a:pt x="1622056" y="14478"/>
                  </a:lnTo>
                  <a:lnTo>
                    <a:pt x="1570113" y="17932"/>
                  </a:lnTo>
                  <a:lnTo>
                    <a:pt x="1518221" y="21907"/>
                  </a:lnTo>
                  <a:lnTo>
                    <a:pt x="1466380" y="26441"/>
                  </a:lnTo>
                  <a:lnTo>
                    <a:pt x="1414589" y="31546"/>
                  </a:lnTo>
                  <a:lnTo>
                    <a:pt x="1362849" y="37249"/>
                  </a:lnTo>
                  <a:lnTo>
                    <a:pt x="1309065" y="43903"/>
                  </a:lnTo>
                  <a:lnTo>
                    <a:pt x="1094422" y="73253"/>
                  </a:lnTo>
                  <a:lnTo>
                    <a:pt x="943800" y="91567"/>
                  </a:lnTo>
                  <a:lnTo>
                    <a:pt x="798766" y="110959"/>
                  </a:lnTo>
                  <a:lnTo>
                    <a:pt x="460946" y="160045"/>
                  </a:lnTo>
                  <a:lnTo>
                    <a:pt x="422148" y="168262"/>
                  </a:lnTo>
                  <a:lnTo>
                    <a:pt x="384543" y="180213"/>
                  </a:lnTo>
                  <a:lnTo>
                    <a:pt x="304927" y="210705"/>
                  </a:lnTo>
                  <a:lnTo>
                    <a:pt x="295160" y="226021"/>
                  </a:lnTo>
                  <a:lnTo>
                    <a:pt x="296862" y="237299"/>
                  </a:lnTo>
                  <a:lnTo>
                    <a:pt x="306870" y="236029"/>
                  </a:lnTo>
                  <a:lnTo>
                    <a:pt x="347370" y="239661"/>
                  </a:lnTo>
                  <a:lnTo>
                    <a:pt x="468985" y="233451"/>
                  </a:lnTo>
                  <a:lnTo>
                    <a:pt x="524395" y="229793"/>
                  </a:lnTo>
                  <a:lnTo>
                    <a:pt x="579691" y="225171"/>
                  </a:lnTo>
                  <a:lnTo>
                    <a:pt x="632218" y="219849"/>
                  </a:lnTo>
                  <a:lnTo>
                    <a:pt x="947331" y="183667"/>
                  </a:lnTo>
                  <a:lnTo>
                    <a:pt x="1053325" y="170307"/>
                  </a:lnTo>
                  <a:lnTo>
                    <a:pt x="1364411" y="127952"/>
                  </a:lnTo>
                  <a:lnTo>
                    <a:pt x="1550289" y="101041"/>
                  </a:lnTo>
                  <a:lnTo>
                    <a:pt x="1596936" y="95135"/>
                  </a:lnTo>
                  <a:lnTo>
                    <a:pt x="1644840" y="89839"/>
                  </a:lnTo>
                  <a:lnTo>
                    <a:pt x="1692795" y="85178"/>
                  </a:lnTo>
                  <a:lnTo>
                    <a:pt x="1740776" y="81089"/>
                  </a:lnTo>
                  <a:lnTo>
                    <a:pt x="1836775" y="74282"/>
                  </a:lnTo>
                  <a:lnTo>
                    <a:pt x="1932762" y="68745"/>
                  </a:lnTo>
                  <a:lnTo>
                    <a:pt x="1984794" y="66395"/>
                  </a:lnTo>
                  <a:lnTo>
                    <a:pt x="2036927" y="64858"/>
                  </a:lnTo>
                  <a:lnTo>
                    <a:pt x="2089124" y="63957"/>
                  </a:lnTo>
                  <a:lnTo>
                    <a:pt x="2141309" y="63538"/>
                  </a:lnTo>
                  <a:lnTo>
                    <a:pt x="2392299" y="63957"/>
                  </a:lnTo>
                  <a:lnTo>
                    <a:pt x="2491676" y="63246"/>
                  </a:lnTo>
                  <a:lnTo>
                    <a:pt x="2541333" y="62242"/>
                  </a:lnTo>
                  <a:lnTo>
                    <a:pt x="2628417" y="59347"/>
                  </a:lnTo>
                  <a:lnTo>
                    <a:pt x="2628417" y="0"/>
                  </a:lnTo>
                  <a:close/>
                </a:path>
              </a:pathLst>
            </a:custGeom>
            <a:solidFill>
              <a:srgbClr val="FFFFFF"/>
            </a:solidFill>
          </p:spPr>
          <p:txBody>
            <a:bodyPr wrap="square" lIns="0" tIns="0" rIns="0" bIns="0" rtlCol="0"/>
            <a:lstStyle/>
            <a:p>
              <a:endParaRPr/>
            </a:p>
          </p:txBody>
        </p:sp>
        <p:pic>
          <p:nvPicPr>
            <p:cNvPr id="14" name="object 14"/>
            <p:cNvPicPr/>
            <p:nvPr/>
          </p:nvPicPr>
          <p:blipFill>
            <a:blip r:embed="rId4" cstate="print"/>
            <a:stretch>
              <a:fillRect/>
            </a:stretch>
          </p:blipFill>
          <p:spPr>
            <a:xfrm>
              <a:off x="15063885" y="0"/>
              <a:ext cx="107821" cy="72159"/>
            </a:xfrm>
            <a:prstGeom prst="rect">
              <a:avLst/>
            </a:prstGeom>
          </p:spPr>
        </p:pic>
        <p:sp>
          <p:nvSpPr>
            <p:cNvPr id="15" name="object 15"/>
            <p:cNvSpPr/>
            <p:nvPr/>
          </p:nvSpPr>
          <p:spPr>
            <a:xfrm>
              <a:off x="14673834" y="15683"/>
              <a:ext cx="946785" cy="887730"/>
            </a:xfrm>
            <a:custGeom>
              <a:avLst/>
              <a:gdLst/>
              <a:ahLst/>
              <a:cxnLst/>
              <a:rect l="l" t="t" r="r" b="b"/>
              <a:pathLst>
                <a:path w="946784" h="887730">
                  <a:moveTo>
                    <a:pt x="92646" y="339356"/>
                  </a:moveTo>
                  <a:lnTo>
                    <a:pt x="90906" y="288836"/>
                  </a:lnTo>
                  <a:lnTo>
                    <a:pt x="85966" y="238290"/>
                  </a:lnTo>
                  <a:lnTo>
                    <a:pt x="72936" y="201993"/>
                  </a:lnTo>
                  <a:lnTo>
                    <a:pt x="50012" y="171462"/>
                  </a:lnTo>
                  <a:lnTo>
                    <a:pt x="37960" y="154774"/>
                  </a:lnTo>
                  <a:lnTo>
                    <a:pt x="29984" y="149644"/>
                  </a:lnTo>
                  <a:lnTo>
                    <a:pt x="18719" y="151028"/>
                  </a:lnTo>
                  <a:lnTo>
                    <a:pt x="10388" y="157149"/>
                  </a:lnTo>
                  <a:lnTo>
                    <a:pt x="5397" y="165849"/>
                  </a:lnTo>
                  <a:lnTo>
                    <a:pt x="2590" y="176022"/>
                  </a:lnTo>
                  <a:lnTo>
                    <a:pt x="0" y="192532"/>
                  </a:lnTo>
                  <a:lnTo>
                    <a:pt x="203" y="198488"/>
                  </a:lnTo>
                  <a:lnTo>
                    <a:pt x="5321" y="254673"/>
                  </a:lnTo>
                  <a:lnTo>
                    <a:pt x="12280" y="304304"/>
                  </a:lnTo>
                  <a:lnTo>
                    <a:pt x="22631" y="353047"/>
                  </a:lnTo>
                  <a:lnTo>
                    <a:pt x="37503" y="400621"/>
                  </a:lnTo>
                  <a:lnTo>
                    <a:pt x="58026" y="446735"/>
                  </a:lnTo>
                  <a:lnTo>
                    <a:pt x="85331" y="491121"/>
                  </a:lnTo>
                  <a:lnTo>
                    <a:pt x="89179" y="440474"/>
                  </a:lnTo>
                  <a:lnTo>
                    <a:pt x="91846" y="389890"/>
                  </a:lnTo>
                  <a:lnTo>
                    <a:pt x="92646" y="339356"/>
                  </a:lnTo>
                  <a:close/>
                </a:path>
                <a:path w="946784" h="887730">
                  <a:moveTo>
                    <a:pt x="521550" y="623760"/>
                  </a:moveTo>
                  <a:lnTo>
                    <a:pt x="513969" y="582523"/>
                  </a:lnTo>
                  <a:lnTo>
                    <a:pt x="495401" y="545922"/>
                  </a:lnTo>
                  <a:lnTo>
                    <a:pt x="463283" y="513676"/>
                  </a:lnTo>
                  <a:lnTo>
                    <a:pt x="455256" y="503682"/>
                  </a:lnTo>
                  <a:lnTo>
                    <a:pt x="448500" y="491807"/>
                  </a:lnTo>
                  <a:lnTo>
                    <a:pt x="439826" y="483209"/>
                  </a:lnTo>
                  <a:lnTo>
                    <a:pt x="426046" y="483031"/>
                  </a:lnTo>
                  <a:lnTo>
                    <a:pt x="413308" y="491121"/>
                  </a:lnTo>
                  <a:lnTo>
                    <a:pt x="406222" y="503542"/>
                  </a:lnTo>
                  <a:lnTo>
                    <a:pt x="403098" y="518312"/>
                  </a:lnTo>
                  <a:lnTo>
                    <a:pt x="402209" y="533476"/>
                  </a:lnTo>
                  <a:lnTo>
                    <a:pt x="402412" y="548220"/>
                  </a:lnTo>
                  <a:lnTo>
                    <a:pt x="403542" y="563029"/>
                  </a:lnTo>
                  <a:lnTo>
                    <a:pt x="405384" y="577799"/>
                  </a:lnTo>
                  <a:lnTo>
                    <a:pt x="407746" y="592416"/>
                  </a:lnTo>
                  <a:lnTo>
                    <a:pt x="431088" y="719531"/>
                  </a:lnTo>
                  <a:lnTo>
                    <a:pt x="437959" y="762038"/>
                  </a:lnTo>
                  <a:lnTo>
                    <a:pt x="450443" y="811047"/>
                  </a:lnTo>
                  <a:lnTo>
                    <a:pt x="468820" y="857808"/>
                  </a:lnTo>
                  <a:lnTo>
                    <a:pt x="499897" y="887183"/>
                  </a:lnTo>
                  <a:lnTo>
                    <a:pt x="509955" y="863663"/>
                  </a:lnTo>
                  <a:lnTo>
                    <a:pt x="508723" y="839698"/>
                  </a:lnTo>
                  <a:lnTo>
                    <a:pt x="505104" y="816648"/>
                  </a:lnTo>
                  <a:lnTo>
                    <a:pt x="507974" y="795883"/>
                  </a:lnTo>
                  <a:lnTo>
                    <a:pt x="517842" y="764044"/>
                  </a:lnTo>
                  <a:lnTo>
                    <a:pt x="520509" y="732561"/>
                  </a:lnTo>
                  <a:lnTo>
                    <a:pt x="520103" y="701243"/>
                  </a:lnTo>
                  <a:lnTo>
                    <a:pt x="521550" y="623760"/>
                  </a:lnTo>
                  <a:close/>
                </a:path>
                <a:path w="946784" h="887730">
                  <a:moveTo>
                    <a:pt x="946480" y="200025"/>
                  </a:moveTo>
                  <a:lnTo>
                    <a:pt x="943394" y="118249"/>
                  </a:lnTo>
                  <a:lnTo>
                    <a:pt x="905141" y="76327"/>
                  </a:lnTo>
                  <a:lnTo>
                    <a:pt x="887260" y="59677"/>
                  </a:lnTo>
                  <a:lnTo>
                    <a:pt x="872502" y="39903"/>
                  </a:lnTo>
                  <a:lnTo>
                    <a:pt x="858697" y="18859"/>
                  </a:lnTo>
                  <a:lnTo>
                    <a:pt x="845146" y="3898"/>
                  </a:lnTo>
                  <a:lnTo>
                    <a:pt x="807402" y="24396"/>
                  </a:lnTo>
                  <a:lnTo>
                    <a:pt x="799477" y="54508"/>
                  </a:lnTo>
                  <a:lnTo>
                    <a:pt x="799528" y="64833"/>
                  </a:lnTo>
                  <a:lnTo>
                    <a:pt x="803795" y="118122"/>
                  </a:lnTo>
                  <a:lnTo>
                    <a:pt x="811161" y="170738"/>
                  </a:lnTo>
                  <a:lnTo>
                    <a:pt x="823506" y="222288"/>
                  </a:lnTo>
                  <a:lnTo>
                    <a:pt x="842733" y="272338"/>
                  </a:lnTo>
                  <a:lnTo>
                    <a:pt x="873404" y="306666"/>
                  </a:lnTo>
                  <a:lnTo>
                    <a:pt x="891247" y="307670"/>
                  </a:lnTo>
                  <a:lnTo>
                    <a:pt x="907580" y="302818"/>
                  </a:lnTo>
                  <a:lnTo>
                    <a:pt x="936371" y="265950"/>
                  </a:lnTo>
                  <a:lnTo>
                    <a:pt x="945146" y="222186"/>
                  </a:lnTo>
                  <a:lnTo>
                    <a:pt x="946480" y="200025"/>
                  </a:lnTo>
                  <a:close/>
                </a:path>
              </a:pathLst>
            </a:custGeom>
            <a:solidFill>
              <a:srgbClr val="FFFFFF"/>
            </a:solidFill>
          </p:spPr>
          <p:txBody>
            <a:bodyPr wrap="square" lIns="0" tIns="0" rIns="0" bIns="0" rtlCol="0"/>
            <a:lstStyle/>
            <a:p>
              <a:endParaRPr/>
            </a:p>
          </p:txBody>
        </p:sp>
      </p:grpSp>
      <p:sp>
        <p:nvSpPr>
          <p:cNvPr id="16" name="object 16"/>
          <p:cNvSpPr/>
          <p:nvPr/>
        </p:nvSpPr>
        <p:spPr>
          <a:xfrm>
            <a:off x="13945220" y="816667"/>
            <a:ext cx="50800" cy="301625"/>
          </a:xfrm>
          <a:custGeom>
            <a:avLst/>
            <a:gdLst/>
            <a:ahLst/>
            <a:cxnLst/>
            <a:rect l="l" t="t" r="r" b="b"/>
            <a:pathLst>
              <a:path w="50800" h="301625">
                <a:moveTo>
                  <a:pt x="26973" y="301144"/>
                </a:moveTo>
                <a:lnTo>
                  <a:pt x="13513" y="250785"/>
                </a:lnTo>
                <a:lnTo>
                  <a:pt x="871" y="162031"/>
                </a:lnTo>
                <a:lnTo>
                  <a:pt x="0" y="104815"/>
                </a:lnTo>
                <a:lnTo>
                  <a:pt x="4635" y="49195"/>
                </a:lnTo>
                <a:lnTo>
                  <a:pt x="15056" y="0"/>
                </a:lnTo>
                <a:lnTo>
                  <a:pt x="28935" y="40383"/>
                </a:lnTo>
                <a:lnTo>
                  <a:pt x="35912" y="77893"/>
                </a:lnTo>
                <a:lnTo>
                  <a:pt x="37142" y="113487"/>
                </a:lnTo>
                <a:lnTo>
                  <a:pt x="31127" y="174604"/>
                </a:lnTo>
                <a:lnTo>
                  <a:pt x="31522" y="200505"/>
                </a:lnTo>
                <a:lnTo>
                  <a:pt x="35549" y="225968"/>
                </a:lnTo>
                <a:lnTo>
                  <a:pt x="46213" y="257921"/>
                </a:lnTo>
                <a:lnTo>
                  <a:pt x="47882" y="265071"/>
                </a:lnTo>
                <a:lnTo>
                  <a:pt x="50596" y="288375"/>
                </a:lnTo>
                <a:lnTo>
                  <a:pt x="45275" y="294759"/>
                </a:lnTo>
                <a:lnTo>
                  <a:pt x="26973" y="301144"/>
                </a:lnTo>
                <a:close/>
              </a:path>
            </a:pathLst>
          </a:custGeom>
          <a:solidFill>
            <a:srgbClr val="FFFFFF"/>
          </a:solidFill>
        </p:spPr>
        <p:txBody>
          <a:bodyPr wrap="square" lIns="0" tIns="0" rIns="0" bIns="0" rtlCol="0"/>
          <a:lstStyle/>
          <a:p>
            <a:endParaRPr/>
          </a:p>
        </p:txBody>
      </p:sp>
      <p:grpSp>
        <p:nvGrpSpPr>
          <p:cNvPr id="17" name="object 17"/>
          <p:cNvGrpSpPr/>
          <p:nvPr/>
        </p:nvGrpSpPr>
        <p:grpSpPr>
          <a:xfrm>
            <a:off x="-947084" y="1302495"/>
            <a:ext cx="6490335" cy="8230234"/>
            <a:chOff x="6409683" y="1028700"/>
            <a:chExt cx="6490335" cy="8230234"/>
          </a:xfrm>
        </p:grpSpPr>
        <p:sp>
          <p:nvSpPr>
            <p:cNvPr id="18" name="object 18"/>
            <p:cNvSpPr/>
            <p:nvPr/>
          </p:nvSpPr>
          <p:spPr>
            <a:xfrm>
              <a:off x="6409683" y="1028700"/>
              <a:ext cx="4162425" cy="4505325"/>
            </a:xfrm>
            <a:custGeom>
              <a:avLst/>
              <a:gdLst/>
              <a:ahLst/>
              <a:cxnLst/>
              <a:rect l="l" t="t" r="r" b="b"/>
              <a:pathLst>
                <a:path w="4162425" h="4505325">
                  <a:moveTo>
                    <a:pt x="4162424" y="4505324"/>
                  </a:moveTo>
                  <a:lnTo>
                    <a:pt x="0" y="4505324"/>
                  </a:lnTo>
                  <a:lnTo>
                    <a:pt x="0" y="0"/>
                  </a:lnTo>
                  <a:lnTo>
                    <a:pt x="4162424" y="0"/>
                  </a:lnTo>
                  <a:lnTo>
                    <a:pt x="4162424" y="4505324"/>
                  </a:lnTo>
                  <a:close/>
                </a:path>
              </a:pathLst>
            </a:custGeom>
            <a:solidFill>
              <a:srgbClr val="FFFFFF"/>
            </a:solidFill>
          </p:spPr>
          <p:txBody>
            <a:bodyPr wrap="square" lIns="0" tIns="0" rIns="0" bIns="0" rtlCol="0"/>
            <a:lstStyle/>
            <a:p>
              <a:endParaRPr/>
            </a:p>
          </p:txBody>
        </p:sp>
        <p:pic>
          <p:nvPicPr>
            <p:cNvPr id="19" name="object 19"/>
            <p:cNvPicPr/>
            <p:nvPr/>
          </p:nvPicPr>
          <p:blipFill>
            <a:blip r:embed="rId5" cstate="print"/>
            <a:stretch>
              <a:fillRect/>
            </a:stretch>
          </p:blipFill>
          <p:spPr>
            <a:xfrm>
              <a:off x="6555430" y="1245319"/>
              <a:ext cx="3876674" cy="4076699"/>
            </a:xfrm>
            <a:prstGeom prst="rect">
              <a:avLst/>
            </a:prstGeom>
          </p:spPr>
        </p:pic>
        <p:sp>
          <p:nvSpPr>
            <p:cNvPr id="20" name="object 20"/>
            <p:cNvSpPr/>
            <p:nvPr/>
          </p:nvSpPr>
          <p:spPr>
            <a:xfrm>
              <a:off x="8737185" y="4763035"/>
              <a:ext cx="4162425" cy="4495800"/>
            </a:xfrm>
            <a:custGeom>
              <a:avLst/>
              <a:gdLst/>
              <a:ahLst/>
              <a:cxnLst/>
              <a:rect l="l" t="t" r="r" b="b"/>
              <a:pathLst>
                <a:path w="4162425" h="4495800">
                  <a:moveTo>
                    <a:pt x="4162424" y="4495799"/>
                  </a:moveTo>
                  <a:lnTo>
                    <a:pt x="0" y="4495799"/>
                  </a:lnTo>
                  <a:lnTo>
                    <a:pt x="0" y="0"/>
                  </a:lnTo>
                  <a:lnTo>
                    <a:pt x="4162424" y="0"/>
                  </a:lnTo>
                  <a:lnTo>
                    <a:pt x="4162424" y="4495799"/>
                  </a:lnTo>
                  <a:close/>
                </a:path>
              </a:pathLst>
            </a:custGeom>
            <a:solidFill>
              <a:srgbClr val="FFFFFF"/>
            </a:solidFill>
          </p:spPr>
          <p:txBody>
            <a:bodyPr wrap="square" lIns="0" tIns="0" rIns="0" bIns="0" rtlCol="0"/>
            <a:lstStyle/>
            <a:p>
              <a:endParaRPr/>
            </a:p>
          </p:txBody>
        </p:sp>
        <p:pic>
          <p:nvPicPr>
            <p:cNvPr id="21" name="object 21"/>
            <p:cNvPicPr/>
            <p:nvPr/>
          </p:nvPicPr>
          <p:blipFill>
            <a:blip r:embed="rId6" cstate="print"/>
            <a:stretch>
              <a:fillRect/>
            </a:stretch>
          </p:blipFill>
          <p:spPr>
            <a:xfrm>
              <a:off x="8882932" y="4956366"/>
              <a:ext cx="3876674" cy="4105274"/>
            </a:xfrm>
            <a:prstGeom prst="rect">
              <a:avLst/>
            </a:prstGeom>
          </p:spPr>
        </p:pic>
      </p:grpSp>
      <p:sp>
        <p:nvSpPr>
          <p:cNvPr id="24" name="Rectángulo 23"/>
          <p:cNvSpPr/>
          <p:nvPr/>
        </p:nvSpPr>
        <p:spPr>
          <a:xfrm>
            <a:off x="5991215" y="99314"/>
            <a:ext cx="11819375" cy="9754465"/>
          </a:xfrm>
          <a:prstGeom prst="rect">
            <a:avLst/>
          </a:prstGeom>
        </p:spPr>
        <p:txBody>
          <a:bodyPr wrap="square">
            <a:spAutoFit/>
          </a:bodyPr>
          <a:lstStyle/>
          <a:p>
            <a:pPr>
              <a:lnSpc>
                <a:spcPct val="107000"/>
              </a:lnSpc>
              <a:spcAft>
                <a:spcPts val="800"/>
              </a:spcAft>
            </a:pPr>
            <a:r>
              <a:rPr lang="es-CL"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Postura de la cabeza</a:t>
            </a:r>
            <a:r>
              <a:rPr lang="es-CL"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Movimientos de lado a lado: negación.</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Movimientos hacia arriba y abajo: asentimiento.</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Arriba: neutral o </a:t>
            </a:r>
            <a:r>
              <a:rPr lang="es-CL" sz="32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7"/>
              </a:rPr>
              <a:t>evaluación</a:t>
            </a: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Inclinada lateralmente: interés</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Inclinada hacia abajo: desaprobación, </a:t>
            </a:r>
            <a:r>
              <a:rPr lang="es-CL" sz="32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8"/>
              </a:rPr>
              <a:t>actitud</a:t>
            </a: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negativa.</a:t>
            </a:r>
          </a:p>
          <a:p>
            <a:pPr>
              <a:lnSpc>
                <a:spcPct val="107000"/>
              </a:lnSpc>
              <a:spcAft>
                <a:spcPts val="800"/>
              </a:spcAft>
            </a:pPr>
            <a:r>
              <a:rPr lang="es-CL"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Postura de brazos</a:t>
            </a:r>
            <a:r>
              <a:rPr lang="es-CL"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Cruce Standard: postura defensiva, también puede significar </a:t>
            </a:r>
            <a:r>
              <a:rPr lang="es-CL" sz="32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9"/>
              </a:rPr>
              <a:t>inseguridad</a:t>
            </a: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Cruzarlos manteniendo los puños cerrados indica señal  de  defensa y hostilidad.</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Cruzar los brazos tomándose los brazos es una </a:t>
            </a:r>
            <a:r>
              <a:rPr lang="es-CL" sz="32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10"/>
              </a:rPr>
              <a:t>muestra</a:t>
            </a: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de restricción.</a:t>
            </a:r>
          </a:p>
          <a:p>
            <a:pPr>
              <a:lnSpc>
                <a:spcPct val="107000"/>
              </a:lnSpc>
              <a:spcAft>
                <a:spcPts val="800"/>
              </a:spcAft>
            </a:pPr>
            <a:r>
              <a:rPr lang="es-CL" sz="32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Postura de piernas</a:t>
            </a:r>
            <a:r>
              <a:rPr lang="es-CL" sz="32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s-CL"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Cruce </a:t>
            </a:r>
            <a:r>
              <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estando de pie: incomodidad, tensión</a:t>
            </a:r>
            <a:r>
              <a:rPr lang="es-CL"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1562100"/>
            <a:ext cx="18288000" cy="10310203"/>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21340"/>
          </a:solidFill>
        </p:spPr>
        <p:txBody>
          <a:bodyPr wrap="square" lIns="0" tIns="0" rIns="0" bIns="0" rtlCol="0"/>
          <a:lstStyle/>
          <a:p>
            <a:pPr>
              <a:lnSpc>
                <a:spcPct val="107000"/>
              </a:lnSpc>
              <a:spcAft>
                <a:spcPts val="800"/>
              </a:spcAft>
            </a:pPr>
            <a:r>
              <a:rPr lang="es-CL" sz="3600" b="1" i="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CONSIDERACIONES IMPORTANTES A TENER EN CUENTA CON EL LENGUAJE CORPORAL</a:t>
            </a:r>
          </a:p>
          <a:p>
            <a:pPr>
              <a:lnSpc>
                <a:spcPct val="107000"/>
              </a:lnSpc>
              <a:spcAft>
                <a:spcPts val="800"/>
              </a:spcAft>
            </a:pPr>
            <a:endPar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Si te inclinas demasiado hacia la otra persona, estarás invadiendo su espacio </a:t>
            </a:r>
            <a:r>
              <a:rPr lang="es-CL"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2"/>
              </a:rPr>
              <a:t>personal</a:t>
            </a: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esto no se debe hacer cuando aún no hay mucha confianza y parecerás demasiado agresivo.</a:t>
            </a: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Mantener </a:t>
            </a: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una posición relajada con brazos y piernas ligeramente abiertas demuestra auto confianza y </a:t>
            </a:r>
            <a:r>
              <a:rPr lang="es-CL"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rPr>
              <a:t>seguridad</a:t>
            </a: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Acercarse más de lo debido o un cuerpo rígido  puede demostrar agresividad.</a:t>
            </a: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Mostrase con una postura erguida es lo mejor para cuando se quiere demostrar seguridad, </a:t>
            </a:r>
            <a:r>
              <a:rPr lang="es-CL"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4"/>
              </a:rPr>
              <a:t>valor</a:t>
            </a: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e importancia en lo que se hace.</a:t>
            </a: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Manos en la cintura: desafío, agresividad.</a:t>
            </a: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Pulgares en la cintura o bolsillos: virilidad.</a:t>
            </a: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object 4"/>
          <p:cNvPicPr/>
          <p:nvPr/>
        </p:nvPicPr>
        <p:blipFill>
          <a:blip r:embed="rId5" cstate="print"/>
          <a:stretch>
            <a:fillRect/>
          </a:stretch>
        </p:blipFill>
        <p:spPr>
          <a:xfrm>
            <a:off x="0" y="2"/>
            <a:ext cx="5224213" cy="1562098"/>
          </a:xfrm>
          <a:prstGeom prst="rect">
            <a:avLst/>
          </a:prstGeom>
        </p:spPr>
      </p:pic>
      <p:pic>
        <p:nvPicPr>
          <p:cNvPr id="5" name="object 5"/>
          <p:cNvPicPr/>
          <p:nvPr/>
        </p:nvPicPr>
        <p:blipFill>
          <a:blip r:embed="rId6" cstate="print"/>
          <a:stretch>
            <a:fillRect/>
          </a:stretch>
        </p:blipFill>
        <p:spPr>
          <a:xfrm>
            <a:off x="13350964" y="7490803"/>
            <a:ext cx="4937036" cy="2796196"/>
          </a:xfrm>
          <a:prstGeom prst="rect">
            <a:avLst/>
          </a:prstGeom>
        </p:spPr>
      </p:pic>
      <p:sp>
        <p:nvSpPr>
          <p:cNvPr id="6" name="object 6"/>
          <p:cNvSpPr/>
          <p:nvPr/>
        </p:nvSpPr>
        <p:spPr>
          <a:xfrm>
            <a:off x="15951201" y="2"/>
            <a:ext cx="2336800" cy="1264285"/>
          </a:xfrm>
          <a:custGeom>
            <a:avLst/>
            <a:gdLst/>
            <a:ahLst/>
            <a:cxnLst/>
            <a:rect l="l" t="t" r="r" b="b"/>
            <a:pathLst>
              <a:path w="2336800" h="1264285">
                <a:moveTo>
                  <a:pt x="169428" y="815169"/>
                </a:moveTo>
                <a:lnTo>
                  <a:pt x="159137" y="814634"/>
                </a:lnTo>
                <a:lnTo>
                  <a:pt x="148846" y="812816"/>
                </a:lnTo>
                <a:lnTo>
                  <a:pt x="138555" y="810356"/>
                </a:lnTo>
                <a:lnTo>
                  <a:pt x="113363" y="807254"/>
                </a:lnTo>
                <a:lnTo>
                  <a:pt x="64266" y="799767"/>
                </a:lnTo>
                <a:lnTo>
                  <a:pt x="39074" y="796666"/>
                </a:lnTo>
                <a:lnTo>
                  <a:pt x="28173" y="746598"/>
                </a:lnTo>
                <a:lnTo>
                  <a:pt x="18759" y="696449"/>
                </a:lnTo>
                <a:lnTo>
                  <a:pt x="11034" y="646141"/>
                </a:lnTo>
                <a:lnTo>
                  <a:pt x="5199" y="595591"/>
                </a:lnTo>
                <a:lnTo>
                  <a:pt x="1453" y="544721"/>
                </a:lnTo>
                <a:lnTo>
                  <a:pt x="0" y="493450"/>
                </a:lnTo>
                <a:lnTo>
                  <a:pt x="1038" y="441697"/>
                </a:lnTo>
                <a:lnTo>
                  <a:pt x="4770" y="389383"/>
                </a:lnTo>
                <a:lnTo>
                  <a:pt x="286061" y="327777"/>
                </a:lnTo>
                <a:lnTo>
                  <a:pt x="276306" y="302055"/>
                </a:lnTo>
                <a:lnTo>
                  <a:pt x="267194" y="276011"/>
                </a:lnTo>
                <a:lnTo>
                  <a:pt x="265801" y="249326"/>
                </a:lnTo>
                <a:lnTo>
                  <a:pt x="279200" y="221679"/>
                </a:lnTo>
                <a:lnTo>
                  <a:pt x="236749" y="185100"/>
                </a:lnTo>
                <a:lnTo>
                  <a:pt x="207162" y="142105"/>
                </a:lnTo>
                <a:lnTo>
                  <a:pt x="190439" y="92692"/>
                </a:lnTo>
                <a:lnTo>
                  <a:pt x="186580" y="36861"/>
                </a:lnTo>
                <a:lnTo>
                  <a:pt x="184972" y="31193"/>
                </a:lnTo>
                <a:lnTo>
                  <a:pt x="177897" y="18572"/>
                </a:lnTo>
                <a:lnTo>
                  <a:pt x="176289" y="12904"/>
                </a:lnTo>
                <a:lnTo>
                  <a:pt x="174679" y="0"/>
                </a:lnTo>
                <a:lnTo>
                  <a:pt x="2336796" y="0"/>
                </a:lnTo>
                <a:lnTo>
                  <a:pt x="2336796" y="789821"/>
                </a:lnTo>
                <a:lnTo>
                  <a:pt x="231175" y="789821"/>
                </a:lnTo>
                <a:lnTo>
                  <a:pt x="225547" y="808965"/>
                </a:lnTo>
                <a:lnTo>
                  <a:pt x="213942" y="813778"/>
                </a:lnTo>
                <a:lnTo>
                  <a:pt x="179719" y="813778"/>
                </a:lnTo>
                <a:lnTo>
                  <a:pt x="169428" y="815169"/>
                </a:lnTo>
                <a:close/>
              </a:path>
              <a:path w="2336800" h="1264285">
                <a:moveTo>
                  <a:pt x="323795" y="1255286"/>
                </a:moveTo>
                <a:lnTo>
                  <a:pt x="313504" y="1255286"/>
                </a:lnTo>
                <a:lnTo>
                  <a:pt x="301819" y="1253254"/>
                </a:lnTo>
                <a:lnTo>
                  <a:pt x="289491" y="1251864"/>
                </a:lnTo>
                <a:lnTo>
                  <a:pt x="279736" y="1250473"/>
                </a:lnTo>
                <a:lnTo>
                  <a:pt x="275770" y="1248441"/>
                </a:lnTo>
                <a:lnTo>
                  <a:pt x="265265" y="1214537"/>
                </a:lnTo>
                <a:lnTo>
                  <a:pt x="248327" y="1182557"/>
                </a:lnTo>
                <a:lnTo>
                  <a:pt x="239108" y="1149294"/>
                </a:lnTo>
                <a:lnTo>
                  <a:pt x="251757" y="1111540"/>
                </a:lnTo>
                <a:lnTo>
                  <a:pt x="255188" y="1108117"/>
                </a:lnTo>
                <a:lnTo>
                  <a:pt x="255188" y="1094427"/>
                </a:lnTo>
                <a:lnTo>
                  <a:pt x="248005" y="1050255"/>
                </a:lnTo>
                <a:lnTo>
                  <a:pt x="234927" y="960627"/>
                </a:lnTo>
                <a:lnTo>
                  <a:pt x="227745" y="916455"/>
                </a:lnTo>
                <a:lnTo>
                  <a:pt x="225494" y="890197"/>
                </a:lnTo>
                <a:lnTo>
                  <a:pt x="230318" y="868111"/>
                </a:lnTo>
                <a:lnTo>
                  <a:pt x="244146" y="850517"/>
                </a:lnTo>
                <a:lnTo>
                  <a:pt x="268909" y="837736"/>
                </a:lnTo>
                <a:lnTo>
                  <a:pt x="275556" y="833993"/>
                </a:lnTo>
                <a:lnTo>
                  <a:pt x="280916" y="828324"/>
                </a:lnTo>
                <a:lnTo>
                  <a:pt x="286276" y="821372"/>
                </a:lnTo>
                <a:lnTo>
                  <a:pt x="292922" y="813778"/>
                </a:lnTo>
                <a:lnTo>
                  <a:pt x="275556" y="806666"/>
                </a:lnTo>
                <a:lnTo>
                  <a:pt x="259476" y="800516"/>
                </a:lnTo>
                <a:lnTo>
                  <a:pt x="244682" y="795008"/>
                </a:lnTo>
                <a:lnTo>
                  <a:pt x="231175" y="789821"/>
                </a:lnTo>
                <a:lnTo>
                  <a:pt x="2336796" y="789821"/>
                </a:lnTo>
                <a:lnTo>
                  <a:pt x="2336796" y="1080737"/>
                </a:lnTo>
                <a:lnTo>
                  <a:pt x="1867467" y="1080737"/>
                </a:lnTo>
                <a:lnTo>
                  <a:pt x="1854764" y="1082716"/>
                </a:lnTo>
                <a:lnTo>
                  <a:pt x="1843026" y="1083732"/>
                </a:lnTo>
                <a:lnTo>
                  <a:pt x="1833217" y="1084106"/>
                </a:lnTo>
                <a:lnTo>
                  <a:pt x="1826303" y="1084159"/>
                </a:lnTo>
                <a:lnTo>
                  <a:pt x="1814028" y="1097368"/>
                </a:lnTo>
                <a:lnTo>
                  <a:pt x="1802719" y="1110256"/>
                </a:lnTo>
                <a:lnTo>
                  <a:pt x="1792053" y="1121219"/>
                </a:lnTo>
                <a:lnTo>
                  <a:pt x="1781708" y="1128652"/>
                </a:lnTo>
                <a:lnTo>
                  <a:pt x="1779125" y="1129936"/>
                </a:lnTo>
                <a:lnTo>
                  <a:pt x="1701094" y="1129936"/>
                </a:lnTo>
                <a:lnTo>
                  <a:pt x="1691124" y="1132663"/>
                </a:lnTo>
                <a:lnTo>
                  <a:pt x="1675366" y="1138920"/>
                </a:lnTo>
                <a:lnTo>
                  <a:pt x="1610188" y="1138920"/>
                </a:lnTo>
                <a:lnTo>
                  <a:pt x="1559924" y="1154702"/>
                </a:lnTo>
                <a:lnTo>
                  <a:pt x="1556399" y="1155082"/>
                </a:lnTo>
                <a:lnTo>
                  <a:pt x="1353148" y="1155082"/>
                </a:lnTo>
                <a:lnTo>
                  <a:pt x="1301454" y="1159455"/>
                </a:lnTo>
                <a:lnTo>
                  <a:pt x="1282909" y="1168921"/>
                </a:lnTo>
                <a:lnTo>
                  <a:pt x="1270581" y="1179990"/>
                </a:lnTo>
                <a:lnTo>
                  <a:pt x="1225986" y="1179990"/>
                </a:lnTo>
                <a:lnTo>
                  <a:pt x="1196560" y="1197371"/>
                </a:lnTo>
                <a:lnTo>
                  <a:pt x="1165525" y="1208654"/>
                </a:lnTo>
                <a:lnTo>
                  <a:pt x="1078908" y="1208654"/>
                </a:lnTo>
                <a:lnTo>
                  <a:pt x="1068242" y="1209884"/>
                </a:lnTo>
                <a:lnTo>
                  <a:pt x="1062797" y="1215767"/>
                </a:lnTo>
                <a:lnTo>
                  <a:pt x="1016357" y="1215767"/>
                </a:lnTo>
                <a:lnTo>
                  <a:pt x="1007186" y="1216408"/>
                </a:lnTo>
                <a:lnTo>
                  <a:pt x="932688" y="1216408"/>
                </a:lnTo>
                <a:lnTo>
                  <a:pt x="906103" y="1219778"/>
                </a:lnTo>
                <a:lnTo>
                  <a:pt x="880804" y="1226355"/>
                </a:lnTo>
                <a:lnTo>
                  <a:pt x="855505" y="1231329"/>
                </a:lnTo>
                <a:lnTo>
                  <a:pt x="801423" y="1234965"/>
                </a:lnTo>
                <a:lnTo>
                  <a:pt x="691972" y="1244805"/>
                </a:lnTo>
                <a:lnTo>
                  <a:pt x="635960" y="1248441"/>
                </a:lnTo>
                <a:lnTo>
                  <a:pt x="611948" y="1248441"/>
                </a:lnTo>
                <a:lnTo>
                  <a:pt x="596992" y="1250473"/>
                </a:lnTo>
                <a:lnTo>
                  <a:pt x="591927" y="1250955"/>
                </a:lnTo>
                <a:lnTo>
                  <a:pt x="465781" y="1250955"/>
                </a:lnTo>
                <a:lnTo>
                  <a:pt x="436998" y="1251864"/>
                </a:lnTo>
                <a:lnTo>
                  <a:pt x="330656" y="1251864"/>
                </a:lnTo>
                <a:lnTo>
                  <a:pt x="323795" y="1255286"/>
                </a:lnTo>
                <a:close/>
              </a:path>
              <a:path w="2336800" h="1264285">
                <a:moveTo>
                  <a:pt x="211879" y="814634"/>
                </a:moveTo>
                <a:lnTo>
                  <a:pt x="194995" y="813885"/>
                </a:lnTo>
                <a:lnTo>
                  <a:pt x="179719" y="813778"/>
                </a:lnTo>
                <a:lnTo>
                  <a:pt x="213942" y="813778"/>
                </a:lnTo>
                <a:lnTo>
                  <a:pt x="211879" y="814634"/>
                </a:lnTo>
                <a:close/>
              </a:path>
              <a:path w="2336800" h="1264285">
                <a:moveTo>
                  <a:pt x="2165911" y="1132075"/>
                </a:moveTo>
                <a:lnTo>
                  <a:pt x="1819442" y="1132075"/>
                </a:lnTo>
                <a:lnTo>
                  <a:pt x="1831770" y="1117797"/>
                </a:lnTo>
                <a:lnTo>
                  <a:pt x="1843455" y="1105123"/>
                </a:lnTo>
                <a:lnTo>
                  <a:pt x="1855139" y="1093090"/>
                </a:lnTo>
                <a:lnTo>
                  <a:pt x="1867467" y="1080737"/>
                </a:lnTo>
                <a:lnTo>
                  <a:pt x="2336796" y="1080737"/>
                </a:lnTo>
                <a:lnTo>
                  <a:pt x="2336796" y="1104695"/>
                </a:lnTo>
                <a:lnTo>
                  <a:pt x="2162480" y="1104695"/>
                </a:lnTo>
                <a:lnTo>
                  <a:pt x="2162534" y="1106085"/>
                </a:lnTo>
                <a:lnTo>
                  <a:pt x="2162909" y="1110684"/>
                </a:lnTo>
                <a:lnTo>
                  <a:pt x="2163927" y="1119134"/>
                </a:lnTo>
                <a:lnTo>
                  <a:pt x="2165911" y="1132075"/>
                </a:lnTo>
                <a:close/>
              </a:path>
              <a:path w="2336800" h="1264285">
                <a:moveTo>
                  <a:pt x="2306556" y="1149188"/>
                </a:moveTo>
                <a:lnTo>
                  <a:pt x="2270537" y="1138385"/>
                </a:lnTo>
                <a:lnTo>
                  <a:pt x="2198499" y="1115497"/>
                </a:lnTo>
                <a:lnTo>
                  <a:pt x="2162480" y="1104695"/>
                </a:lnTo>
                <a:lnTo>
                  <a:pt x="2336796" y="1104695"/>
                </a:lnTo>
                <a:lnTo>
                  <a:pt x="2336796" y="1119668"/>
                </a:lnTo>
                <a:lnTo>
                  <a:pt x="2332713" y="1119668"/>
                </a:lnTo>
                <a:lnTo>
                  <a:pt x="2309504" y="1126995"/>
                </a:lnTo>
                <a:lnTo>
                  <a:pt x="2285974" y="1132075"/>
                </a:lnTo>
                <a:lnTo>
                  <a:pt x="2292835" y="1135498"/>
                </a:lnTo>
                <a:lnTo>
                  <a:pt x="2299696" y="1135498"/>
                </a:lnTo>
                <a:lnTo>
                  <a:pt x="2309986" y="1138920"/>
                </a:lnTo>
                <a:lnTo>
                  <a:pt x="2309987" y="1142343"/>
                </a:lnTo>
                <a:lnTo>
                  <a:pt x="2306556" y="1145765"/>
                </a:lnTo>
                <a:lnTo>
                  <a:pt x="2306556" y="1149188"/>
                </a:lnTo>
                <a:close/>
              </a:path>
              <a:path w="2336800" h="1264285">
                <a:moveTo>
                  <a:pt x="2336796" y="1120110"/>
                </a:moveTo>
                <a:lnTo>
                  <a:pt x="2332713" y="1119668"/>
                </a:lnTo>
                <a:lnTo>
                  <a:pt x="2336796" y="1119668"/>
                </a:lnTo>
                <a:lnTo>
                  <a:pt x="2336796" y="1120110"/>
                </a:lnTo>
                <a:close/>
              </a:path>
              <a:path w="2336800" h="1264285">
                <a:moveTo>
                  <a:pt x="1738774" y="1141647"/>
                </a:moveTo>
                <a:lnTo>
                  <a:pt x="1726822" y="1138920"/>
                </a:lnTo>
                <a:lnTo>
                  <a:pt x="1711063" y="1131701"/>
                </a:lnTo>
                <a:lnTo>
                  <a:pt x="1701094" y="1129936"/>
                </a:lnTo>
                <a:lnTo>
                  <a:pt x="1779125" y="1129936"/>
                </a:lnTo>
                <a:lnTo>
                  <a:pt x="1767826" y="1135551"/>
                </a:lnTo>
                <a:lnTo>
                  <a:pt x="1752978" y="1140204"/>
                </a:lnTo>
                <a:lnTo>
                  <a:pt x="1738774" y="1141647"/>
                </a:lnTo>
                <a:close/>
              </a:path>
              <a:path w="2336800" h="1264285">
                <a:moveTo>
                  <a:pt x="1661323" y="1141808"/>
                </a:moveTo>
                <a:lnTo>
                  <a:pt x="1645350" y="1141487"/>
                </a:lnTo>
                <a:lnTo>
                  <a:pt x="1628091" y="1139883"/>
                </a:lnTo>
                <a:lnTo>
                  <a:pt x="1610189" y="1138920"/>
                </a:lnTo>
                <a:lnTo>
                  <a:pt x="1675366" y="1138920"/>
                </a:lnTo>
                <a:lnTo>
                  <a:pt x="1661323" y="1141808"/>
                </a:lnTo>
                <a:close/>
              </a:path>
              <a:path w="2336800" h="1264285">
                <a:moveTo>
                  <a:pt x="1508802" y="1160216"/>
                </a:moveTo>
                <a:lnTo>
                  <a:pt x="1457108" y="1159455"/>
                </a:lnTo>
                <a:lnTo>
                  <a:pt x="1405128" y="1156413"/>
                </a:lnTo>
                <a:lnTo>
                  <a:pt x="1353148" y="1155082"/>
                </a:lnTo>
                <a:lnTo>
                  <a:pt x="1556399" y="1155082"/>
                </a:lnTo>
                <a:lnTo>
                  <a:pt x="1508802" y="1160216"/>
                </a:lnTo>
                <a:close/>
              </a:path>
              <a:path w="2336800" h="1264285">
                <a:moveTo>
                  <a:pt x="1248391" y="1191702"/>
                </a:moveTo>
                <a:lnTo>
                  <a:pt x="1225986" y="1179990"/>
                </a:lnTo>
                <a:lnTo>
                  <a:pt x="1270581" y="1179990"/>
                </a:lnTo>
                <a:lnTo>
                  <a:pt x="1266293" y="1183841"/>
                </a:lnTo>
                <a:lnTo>
                  <a:pt x="1248391" y="1191702"/>
                </a:lnTo>
                <a:close/>
              </a:path>
              <a:path w="2336800" h="1264285">
                <a:moveTo>
                  <a:pt x="1102492" y="1214216"/>
                </a:moveTo>
                <a:lnTo>
                  <a:pt x="1090218" y="1211916"/>
                </a:lnTo>
                <a:lnTo>
                  <a:pt x="1078908" y="1208654"/>
                </a:lnTo>
                <a:lnTo>
                  <a:pt x="1165525" y="1208654"/>
                </a:lnTo>
                <a:lnTo>
                  <a:pt x="1133848" y="1214162"/>
                </a:lnTo>
                <a:lnTo>
                  <a:pt x="1102492" y="1214216"/>
                </a:lnTo>
                <a:close/>
              </a:path>
              <a:path w="2336800" h="1264285">
                <a:moveTo>
                  <a:pt x="1057897" y="1224483"/>
                </a:moveTo>
                <a:lnTo>
                  <a:pt x="1044176" y="1224483"/>
                </a:lnTo>
                <a:lnTo>
                  <a:pt x="1037315" y="1221061"/>
                </a:lnTo>
                <a:lnTo>
                  <a:pt x="1016357" y="1215767"/>
                </a:lnTo>
                <a:lnTo>
                  <a:pt x="1062797" y="1215767"/>
                </a:lnTo>
                <a:lnTo>
                  <a:pt x="1057897" y="1221061"/>
                </a:lnTo>
                <a:lnTo>
                  <a:pt x="1057897" y="1224483"/>
                </a:lnTo>
                <a:close/>
              </a:path>
              <a:path w="2336800" h="1264285">
                <a:moveTo>
                  <a:pt x="961847" y="1221061"/>
                </a:moveTo>
                <a:lnTo>
                  <a:pt x="932688" y="1216408"/>
                </a:lnTo>
                <a:lnTo>
                  <a:pt x="1007186" y="1216408"/>
                </a:lnTo>
                <a:lnTo>
                  <a:pt x="995722" y="1217211"/>
                </a:lnTo>
                <a:lnTo>
                  <a:pt x="977015" y="1220580"/>
                </a:lnTo>
                <a:lnTo>
                  <a:pt x="961847" y="1221061"/>
                </a:lnTo>
                <a:close/>
              </a:path>
              <a:path w="2336800" h="1264285">
                <a:moveTo>
                  <a:pt x="550201" y="1255286"/>
                </a:moveTo>
                <a:lnTo>
                  <a:pt x="523347" y="1254270"/>
                </a:lnTo>
                <a:lnTo>
                  <a:pt x="494886" y="1252292"/>
                </a:lnTo>
                <a:lnTo>
                  <a:pt x="465781" y="1250955"/>
                </a:lnTo>
                <a:lnTo>
                  <a:pt x="591927" y="1250955"/>
                </a:lnTo>
                <a:lnTo>
                  <a:pt x="582359" y="1251864"/>
                </a:lnTo>
                <a:lnTo>
                  <a:pt x="567084" y="1253254"/>
                </a:lnTo>
                <a:lnTo>
                  <a:pt x="550201" y="1255286"/>
                </a:lnTo>
                <a:close/>
              </a:path>
              <a:path w="2336800" h="1264285">
                <a:moveTo>
                  <a:pt x="362709" y="1263896"/>
                </a:moveTo>
                <a:lnTo>
                  <a:pt x="337517" y="1255286"/>
                </a:lnTo>
                <a:lnTo>
                  <a:pt x="330656" y="1251864"/>
                </a:lnTo>
                <a:lnTo>
                  <a:pt x="436998" y="1251864"/>
                </a:lnTo>
                <a:lnTo>
                  <a:pt x="411806" y="1256730"/>
                </a:lnTo>
                <a:lnTo>
                  <a:pt x="387257" y="1262559"/>
                </a:lnTo>
                <a:lnTo>
                  <a:pt x="362709" y="1263896"/>
                </a:lnTo>
                <a:close/>
              </a:path>
            </a:pathLst>
          </a:custGeom>
          <a:solidFill>
            <a:srgbClr val="E900ED"/>
          </a:solidFill>
        </p:spPr>
        <p:txBody>
          <a:bodyPr wrap="square" lIns="0" tIns="0" rIns="0" bIns="0" rtlCol="0"/>
          <a:lstStyle/>
          <a:p>
            <a:endParaRPr/>
          </a:p>
        </p:txBody>
      </p:sp>
      <p:sp>
        <p:nvSpPr>
          <p:cNvPr id="7" name="object 7"/>
          <p:cNvSpPr/>
          <p:nvPr/>
        </p:nvSpPr>
        <p:spPr>
          <a:xfrm>
            <a:off x="7800396" y="155622"/>
            <a:ext cx="2450465" cy="1261745"/>
          </a:xfrm>
          <a:custGeom>
            <a:avLst/>
            <a:gdLst/>
            <a:ahLst/>
            <a:cxnLst/>
            <a:rect l="l" t="t" r="r" b="b"/>
            <a:pathLst>
              <a:path w="2450465" h="1261745">
                <a:moveTo>
                  <a:pt x="2280835" y="448727"/>
                </a:moveTo>
                <a:lnTo>
                  <a:pt x="2291126" y="449262"/>
                </a:lnTo>
                <a:lnTo>
                  <a:pt x="2301417" y="451080"/>
                </a:lnTo>
                <a:lnTo>
                  <a:pt x="2311708" y="453540"/>
                </a:lnTo>
                <a:lnTo>
                  <a:pt x="2336900" y="456642"/>
                </a:lnTo>
                <a:lnTo>
                  <a:pt x="2385998" y="464128"/>
                </a:lnTo>
                <a:lnTo>
                  <a:pt x="2411190" y="467230"/>
                </a:lnTo>
                <a:lnTo>
                  <a:pt x="2422090" y="517298"/>
                </a:lnTo>
                <a:lnTo>
                  <a:pt x="2431504" y="567446"/>
                </a:lnTo>
                <a:lnTo>
                  <a:pt x="2439229" y="617755"/>
                </a:lnTo>
                <a:lnTo>
                  <a:pt x="2445065" y="668304"/>
                </a:lnTo>
                <a:lnTo>
                  <a:pt x="2448810" y="719175"/>
                </a:lnTo>
                <a:lnTo>
                  <a:pt x="2450264" y="770446"/>
                </a:lnTo>
                <a:lnTo>
                  <a:pt x="2449225" y="822199"/>
                </a:lnTo>
                <a:lnTo>
                  <a:pt x="2445493" y="874513"/>
                </a:lnTo>
                <a:lnTo>
                  <a:pt x="2164202" y="936118"/>
                </a:lnTo>
                <a:lnTo>
                  <a:pt x="2173957" y="961841"/>
                </a:lnTo>
                <a:lnTo>
                  <a:pt x="2183069" y="987884"/>
                </a:lnTo>
                <a:lnTo>
                  <a:pt x="2184463" y="1014569"/>
                </a:lnTo>
                <a:lnTo>
                  <a:pt x="2171063" y="1042217"/>
                </a:lnTo>
                <a:lnTo>
                  <a:pt x="2213514" y="1078796"/>
                </a:lnTo>
                <a:lnTo>
                  <a:pt x="2243101" y="1121791"/>
                </a:lnTo>
                <a:lnTo>
                  <a:pt x="2259824" y="1171204"/>
                </a:lnTo>
                <a:lnTo>
                  <a:pt x="2263683" y="1227034"/>
                </a:lnTo>
                <a:lnTo>
                  <a:pt x="2265291" y="1232703"/>
                </a:lnTo>
                <a:lnTo>
                  <a:pt x="2272366" y="1245324"/>
                </a:lnTo>
                <a:lnTo>
                  <a:pt x="2273974" y="1250992"/>
                </a:lnTo>
                <a:lnTo>
                  <a:pt x="2275254" y="1261250"/>
                </a:lnTo>
                <a:lnTo>
                  <a:pt x="0" y="1261250"/>
                </a:lnTo>
                <a:lnTo>
                  <a:pt x="0" y="474075"/>
                </a:lnTo>
                <a:lnTo>
                  <a:pt x="2219088" y="474075"/>
                </a:lnTo>
                <a:lnTo>
                  <a:pt x="2224716" y="454930"/>
                </a:lnTo>
                <a:lnTo>
                  <a:pt x="2236321" y="450117"/>
                </a:lnTo>
                <a:lnTo>
                  <a:pt x="2270544" y="450117"/>
                </a:lnTo>
                <a:lnTo>
                  <a:pt x="2280835" y="448727"/>
                </a:lnTo>
                <a:close/>
              </a:path>
              <a:path w="2450465" h="1261745">
                <a:moveTo>
                  <a:pt x="2126468" y="8609"/>
                </a:moveTo>
                <a:lnTo>
                  <a:pt x="2136759" y="8609"/>
                </a:lnTo>
                <a:lnTo>
                  <a:pt x="2148444" y="10642"/>
                </a:lnTo>
                <a:lnTo>
                  <a:pt x="2160772" y="12032"/>
                </a:lnTo>
                <a:lnTo>
                  <a:pt x="2170527" y="13422"/>
                </a:lnTo>
                <a:lnTo>
                  <a:pt x="2174493" y="15454"/>
                </a:lnTo>
                <a:lnTo>
                  <a:pt x="2184999" y="49359"/>
                </a:lnTo>
                <a:lnTo>
                  <a:pt x="2201936" y="81338"/>
                </a:lnTo>
                <a:lnTo>
                  <a:pt x="2211155" y="114601"/>
                </a:lnTo>
                <a:lnTo>
                  <a:pt x="2198506" y="152356"/>
                </a:lnTo>
                <a:lnTo>
                  <a:pt x="2195075" y="155779"/>
                </a:lnTo>
                <a:lnTo>
                  <a:pt x="2195075" y="169469"/>
                </a:lnTo>
                <a:lnTo>
                  <a:pt x="2202258" y="213641"/>
                </a:lnTo>
                <a:lnTo>
                  <a:pt x="2215336" y="303269"/>
                </a:lnTo>
                <a:lnTo>
                  <a:pt x="2222519" y="347441"/>
                </a:lnTo>
                <a:lnTo>
                  <a:pt x="2224770" y="373698"/>
                </a:lnTo>
                <a:lnTo>
                  <a:pt x="2219946" y="395785"/>
                </a:lnTo>
                <a:lnTo>
                  <a:pt x="2206117" y="413379"/>
                </a:lnTo>
                <a:lnTo>
                  <a:pt x="2181354" y="426160"/>
                </a:lnTo>
                <a:lnTo>
                  <a:pt x="2174708" y="429903"/>
                </a:lnTo>
                <a:lnTo>
                  <a:pt x="2169348" y="435572"/>
                </a:lnTo>
                <a:lnTo>
                  <a:pt x="2163988" y="442524"/>
                </a:lnTo>
                <a:lnTo>
                  <a:pt x="2157341" y="450117"/>
                </a:lnTo>
                <a:lnTo>
                  <a:pt x="2174708" y="457230"/>
                </a:lnTo>
                <a:lnTo>
                  <a:pt x="2190787" y="463380"/>
                </a:lnTo>
                <a:lnTo>
                  <a:pt x="2205581" y="468888"/>
                </a:lnTo>
                <a:lnTo>
                  <a:pt x="2219088" y="474075"/>
                </a:lnTo>
                <a:lnTo>
                  <a:pt x="0" y="474075"/>
                </a:lnTo>
                <a:lnTo>
                  <a:pt x="0" y="183159"/>
                </a:lnTo>
                <a:lnTo>
                  <a:pt x="582796" y="183159"/>
                </a:lnTo>
                <a:lnTo>
                  <a:pt x="595499" y="181180"/>
                </a:lnTo>
                <a:lnTo>
                  <a:pt x="607237" y="180164"/>
                </a:lnTo>
                <a:lnTo>
                  <a:pt x="617046" y="179790"/>
                </a:lnTo>
                <a:lnTo>
                  <a:pt x="623960" y="179736"/>
                </a:lnTo>
                <a:lnTo>
                  <a:pt x="636235" y="166528"/>
                </a:lnTo>
                <a:lnTo>
                  <a:pt x="647544" y="153639"/>
                </a:lnTo>
                <a:lnTo>
                  <a:pt x="658211" y="142677"/>
                </a:lnTo>
                <a:lnTo>
                  <a:pt x="668555" y="135243"/>
                </a:lnTo>
                <a:lnTo>
                  <a:pt x="671138" y="133960"/>
                </a:lnTo>
                <a:lnTo>
                  <a:pt x="749169" y="133960"/>
                </a:lnTo>
                <a:lnTo>
                  <a:pt x="759139" y="131233"/>
                </a:lnTo>
                <a:lnTo>
                  <a:pt x="774897" y="124976"/>
                </a:lnTo>
                <a:lnTo>
                  <a:pt x="840075" y="124976"/>
                </a:lnTo>
                <a:lnTo>
                  <a:pt x="890339" y="109194"/>
                </a:lnTo>
                <a:lnTo>
                  <a:pt x="893864" y="108814"/>
                </a:lnTo>
                <a:lnTo>
                  <a:pt x="1097115" y="108814"/>
                </a:lnTo>
                <a:lnTo>
                  <a:pt x="1148809" y="104441"/>
                </a:lnTo>
                <a:lnTo>
                  <a:pt x="1167354" y="94975"/>
                </a:lnTo>
                <a:lnTo>
                  <a:pt x="1179682" y="83905"/>
                </a:lnTo>
                <a:lnTo>
                  <a:pt x="1224277" y="83905"/>
                </a:lnTo>
                <a:lnTo>
                  <a:pt x="1253704" y="66525"/>
                </a:lnTo>
                <a:lnTo>
                  <a:pt x="1284738" y="55242"/>
                </a:lnTo>
                <a:lnTo>
                  <a:pt x="1371355" y="55242"/>
                </a:lnTo>
                <a:lnTo>
                  <a:pt x="1382021" y="54012"/>
                </a:lnTo>
                <a:lnTo>
                  <a:pt x="1387466" y="48129"/>
                </a:lnTo>
                <a:lnTo>
                  <a:pt x="1433906" y="48129"/>
                </a:lnTo>
                <a:lnTo>
                  <a:pt x="1443078" y="47487"/>
                </a:lnTo>
                <a:lnTo>
                  <a:pt x="1517575" y="47487"/>
                </a:lnTo>
                <a:lnTo>
                  <a:pt x="1544160" y="44118"/>
                </a:lnTo>
                <a:lnTo>
                  <a:pt x="1569460" y="37541"/>
                </a:lnTo>
                <a:lnTo>
                  <a:pt x="1594759" y="32567"/>
                </a:lnTo>
                <a:lnTo>
                  <a:pt x="1648841" y="28931"/>
                </a:lnTo>
                <a:lnTo>
                  <a:pt x="1758291" y="19091"/>
                </a:lnTo>
                <a:lnTo>
                  <a:pt x="1814303" y="15454"/>
                </a:lnTo>
                <a:lnTo>
                  <a:pt x="1838316" y="15454"/>
                </a:lnTo>
                <a:lnTo>
                  <a:pt x="1853271" y="13422"/>
                </a:lnTo>
                <a:lnTo>
                  <a:pt x="1858336" y="12941"/>
                </a:lnTo>
                <a:lnTo>
                  <a:pt x="1984482" y="12941"/>
                </a:lnTo>
                <a:lnTo>
                  <a:pt x="2013265" y="12032"/>
                </a:lnTo>
                <a:lnTo>
                  <a:pt x="2119607" y="12032"/>
                </a:lnTo>
                <a:lnTo>
                  <a:pt x="2126468" y="8609"/>
                </a:lnTo>
                <a:close/>
              </a:path>
              <a:path w="2450465" h="1261745">
                <a:moveTo>
                  <a:pt x="2238384" y="449262"/>
                </a:moveTo>
                <a:lnTo>
                  <a:pt x="2255268" y="450010"/>
                </a:lnTo>
                <a:lnTo>
                  <a:pt x="2270544" y="450117"/>
                </a:lnTo>
                <a:lnTo>
                  <a:pt x="2236321" y="450117"/>
                </a:lnTo>
                <a:lnTo>
                  <a:pt x="2238384" y="449262"/>
                </a:lnTo>
                <a:close/>
              </a:path>
              <a:path w="2450465" h="1261745">
                <a:moveTo>
                  <a:pt x="284353" y="131821"/>
                </a:moveTo>
                <a:lnTo>
                  <a:pt x="630821" y="131821"/>
                </a:lnTo>
                <a:lnTo>
                  <a:pt x="618493" y="146099"/>
                </a:lnTo>
                <a:lnTo>
                  <a:pt x="606809" y="158773"/>
                </a:lnTo>
                <a:lnTo>
                  <a:pt x="595124" y="170806"/>
                </a:lnTo>
                <a:lnTo>
                  <a:pt x="582796" y="183159"/>
                </a:lnTo>
                <a:lnTo>
                  <a:pt x="0" y="183159"/>
                </a:lnTo>
                <a:lnTo>
                  <a:pt x="0" y="159201"/>
                </a:lnTo>
                <a:lnTo>
                  <a:pt x="287783" y="159201"/>
                </a:lnTo>
                <a:lnTo>
                  <a:pt x="287729" y="157811"/>
                </a:lnTo>
                <a:lnTo>
                  <a:pt x="287354" y="153212"/>
                </a:lnTo>
                <a:lnTo>
                  <a:pt x="286336" y="144762"/>
                </a:lnTo>
                <a:lnTo>
                  <a:pt x="284353" y="131821"/>
                </a:lnTo>
                <a:close/>
              </a:path>
              <a:path w="2450465" h="1261745">
                <a:moveTo>
                  <a:pt x="143707" y="114708"/>
                </a:moveTo>
                <a:lnTo>
                  <a:pt x="179726" y="125510"/>
                </a:lnTo>
                <a:lnTo>
                  <a:pt x="251764" y="148399"/>
                </a:lnTo>
                <a:lnTo>
                  <a:pt x="287783" y="159201"/>
                </a:lnTo>
                <a:lnTo>
                  <a:pt x="0" y="159201"/>
                </a:lnTo>
                <a:lnTo>
                  <a:pt x="0" y="144227"/>
                </a:lnTo>
                <a:lnTo>
                  <a:pt x="117550" y="144227"/>
                </a:lnTo>
                <a:lnTo>
                  <a:pt x="140759" y="136901"/>
                </a:lnTo>
                <a:lnTo>
                  <a:pt x="164289" y="131821"/>
                </a:lnTo>
                <a:lnTo>
                  <a:pt x="157428" y="128398"/>
                </a:lnTo>
                <a:lnTo>
                  <a:pt x="150568" y="128398"/>
                </a:lnTo>
                <a:lnTo>
                  <a:pt x="140277" y="124976"/>
                </a:lnTo>
                <a:lnTo>
                  <a:pt x="140277" y="121553"/>
                </a:lnTo>
                <a:lnTo>
                  <a:pt x="143707" y="118131"/>
                </a:lnTo>
                <a:lnTo>
                  <a:pt x="143707" y="114708"/>
                </a:lnTo>
                <a:close/>
              </a:path>
              <a:path w="2450465" h="1261745">
                <a:moveTo>
                  <a:pt x="78530" y="118131"/>
                </a:moveTo>
                <a:lnTo>
                  <a:pt x="96271" y="141928"/>
                </a:lnTo>
                <a:lnTo>
                  <a:pt x="117550" y="144227"/>
                </a:lnTo>
                <a:lnTo>
                  <a:pt x="0" y="144227"/>
                </a:lnTo>
                <a:lnTo>
                  <a:pt x="0" y="143678"/>
                </a:lnTo>
                <a:lnTo>
                  <a:pt x="27556" y="137650"/>
                </a:lnTo>
                <a:lnTo>
                  <a:pt x="57947" y="124976"/>
                </a:lnTo>
                <a:lnTo>
                  <a:pt x="64808" y="121553"/>
                </a:lnTo>
                <a:lnTo>
                  <a:pt x="71669" y="121553"/>
                </a:lnTo>
                <a:lnTo>
                  <a:pt x="78530" y="118131"/>
                </a:lnTo>
                <a:close/>
              </a:path>
              <a:path w="2450465" h="1261745">
                <a:moveTo>
                  <a:pt x="711489" y="122248"/>
                </a:moveTo>
                <a:lnTo>
                  <a:pt x="723441" y="124976"/>
                </a:lnTo>
                <a:lnTo>
                  <a:pt x="739200" y="132195"/>
                </a:lnTo>
                <a:lnTo>
                  <a:pt x="749169" y="133960"/>
                </a:lnTo>
                <a:lnTo>
                  <a:pt x="671138" y="133960"/>
                </a:lnTo>
                <a:lnTo>
                  <a:pt x="682438" y="128345"/>
                </a:lnTo>
                <a:lnTo>
                  <a:pt x="697285" y="123692"/>
                </a:lnTo>
                <a:lnTo>
                  <a:pt x="711489" y="122248"/>
                </a:lnTo>
                <a:close/>
              </a:path>
              <a:path w="2450465" h="1261745">
                <a:moveTo>
                  <a:pt x="788940" y="122088"/>
                </a:moveTo>
                <a:lnTo>
                  <a:pt x="804913" y="122409"/>
                </a:lnTo>
                <a:lnTo>
                  <a:pt x="822172" y="124013"/>
                </a:lnTo>
                <a:lnTo>
                  <a:pt x="840075" y="124976"/>
                </a:lnTo>
                <a:lnTo>
                  <a:pt x="774897" y="124976"/>
                </a:lnTo>
                <a:lnTo>
                  <a:pt x="788940" y="122088"/>
                </a:lnTo>
                <a:close/>
              </a:path>
              <a:path w="2450465" h="1261745">
                <a:moveTo>
                  <a:pt x="941461" y="103680"/>
                </a:moveTo>
                <a:lnTo>
                  <a:pt x="993156" y="104441"/>
                </a:lnTo>
                <a:lnTo>
                  <a:pt x="1045135" y="107483"/>
                </a:lnTo>
                <a:lnTo>
                  <a:pt x="1097115" y="108814"/>
                </a:lnTo>
                <a:lnTo>
                  <a:pt x="893864" y="108814"/>
                </a:lnTo>
                <a:lnTo>
                  <a:pt x="941461" y="103680"/>
                </a:lnTo>
                <a:close/>
              </a:path>
              <a:path w="2450465" h="1261745">
                <a:moveTo>
                  <a:pt x="1201873" y="72194"/>
                </a:moveTo>
                <a:lnTo>
                  <a:pt x="1224277" y="83905"/>
                </a:lnTo>
                <a:lnTo>
                  <a:pt x="1179682" y="83905"/>
                </a:lnTo>
                <a:lnTo>
                  <a:pt x="1183970" y="80055"/>
                </a:lnTo>
                <a:lnTo>
                  <a:pt x="1201873" y="72194"/>
                </a:lnTo>
                <a:close/>
              </a:path>
              <a:path w="2450465" h="1261745">
                <a:moveTo>
                  <a:pt x="1347771" y="49680"/>
                </a:moveTo>
                <a:lnTo>
                  <a:pt x="1360045" y="51979"/>
                </a:lnTo>
                <a:lnTo>
                  <a:pt x="1371355" y="55242"/>
                </a:lnTo>
                <a:lnTo>
                  <a:pt x="1284738" y="55242"/>
                </a:lnTo>
                <a:lnTo>
                  <a:pt x="1316415" y="49733"/>
                </a:lnTo>
                <a:lnTo>
                  <a:pt x="1347771" y="49680"/>
                </a:lnTo>
                <a:close/>
              </a:path>
              <a:path w="2450465" h="1261745">
                <a:moveTo>
                  <a:pt x="1392366" y="39412"/>
                </a:moveTo>
                <a:lnTo>
                  <a:pt x="1406088" y="39412"/>
                </a:lnTo>
                <a:lnTo>
                  <a:pt x="1412948" y="42835"/>
                </a:lnTo>
                <a:lnTo>
                  <a:pt x="1433906" y="48129"/>
                </a:lnTo>
                <a:lnTo>
                  <a:pt x="1387466" y="48129"/>
                </a:lnTo>
                <a:lnTo>
                  <a:pt x="1392366" y="42835"/>
                </a:lnTo>
                <a:lnTo>
                  <a:pt x="1392366" y="39412"/>
                </a:lnTo>
                <a:close/>
              </a:path>
              <a:path w="2450465" h="1261745">
                <a:moveTo>
                  <a:pt x="1488417" y="42835"/>
                </a:moveTo>
                <a:lnTo>
                  <a:pt x="1517575" y="47487"/>
                </a:lnTo>
                <a:lnTo>
                  <a:pt x="1443078" y="47487"/>
                </a:lnTo>
                <a:lnTo>
                  <a:pt x="1454542" y="46685"/>
                </a:lnTo>
                <a:lnTo>
                  <a:pt x="1473248" y="43316"/>
                </a:lnTo>
                <a:lnTo>
                  <a:pt x="1488417" y="42835"/>
                </a:lnTo>
                <a:close/>
              </a:path>
              <a:path w="2450465" h="1261745">
                <a:moveTo>
                  <a:pt x="1900063" y="8609"/>
                </a:moveTo>
                <a:lnTo>
                  <a:pt x="1926916" y="9625"/>
                </a:lnTo>
                <a:lnTo>
                  <a:pt x="1955377" y="11604"/>
                </a:lnTo>
                <a:lnTo>
                  <a:pt x="1984482" y="12941"/>
                </a:lnTo>
                <a:lnTo>
                  <a:pt x="1858336" y="12941"/>
                </a:lnTo>
                <a:lnTo>
                  <a:pt x="1867904" y="12032"/>
                </a:lnTo>
                <a:lnTo>
                  <a:pt x="1883179" y="10641"/>
                </a:lnTo>
                <a:lnTo>
                  <a:pt x="1900063" y="8609"/>
                </a:lnTo>
                <a:close/>
              </a:path>
              <a:path w="2450465" h="1261745">
                <a:moveTo>
                  <a:pt x="2087554" y="0"/>
                </a:moveTo>
                <a:lnTo>
                  <a:pt x="2112746" y="8609"/>
                </a:lnTo>
                <a:lnTo>
                  <a:pt x="2119607" y="12032"/>
                </a:lnTo>
                <a:lnTo>
                  <a:pt x="2013265" y="12032"/>
                </a:lnTo>
                <a:lnTo>
                  <a:pt x="2038457" y="7165"/>
                </a:lnTo>
                <a:lnTo>
                  <a:pt x="2063006" y="1336"/>
                </a:lnTo>
                <a:lnTo>
                  <a:pt x="2087554" y="0"/>
                </a:lnTo>
                <a:close/>
              </a:path>
            </a:pathLst>
          </a:custGeom>
          <a:solidFill>
            <a:srgbClr val="E900ED"/>
          </a:solid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8760" y="34489"/>
            <a:ext cx="12056004" cy="10287000"/>
          </a:xfrm>
          <a:custGeom>
            <a:avLst/>
            <a:gdLst/>
            <a:ahLst/>
            <a:cxnLst/>
            <a:rect l="l" t="t" r="r" b="b"/>
            <a:pathLst>
              <a:path w="9144000" h="10287000">
                <a:moveTo>
                  <a:pt x="9143999" y="10286999"/>
                </a:moveTo>
                <a:lnTo>
                  <a:pt x="0" y="10286999"/>
                </a:lnTo>
                <a:lnTo>
                  <a:pt x="0" y="0"/>
                </a:lnTo>
                <a:lnTo>
                  <a:pt x="9143999" y="0"/>
                </a:lnTo>
                <a:lnTo>
                  <a:pt x="9143999" y="10286999"/>
                </a:lnTo>
                <a:close/>
              </a:path>
            </a:pathLst>
          </a:custGeom>
          <a:solidFill>
            <a:srgbClr val="121340"/>
          </a:solidFill>
        </p:spPr>
        <p:txBody>
          <a:bodyPr wrap="square" lIns="0" tIns="0" rIns="0" bIns="0" rtlCol="0"/>
          <a:lstStyle/>
          <a:p>
            <a:endParaRPr/>
          </a:p>
        </p:txBody>
      </p:sp>
      <p:sp>
        <p:nvSpPr>
          <p:cNvPr id="5" name="object 5"/>
          <p:cNvSpPr txBox="1"/>
          <p:nvPr/>
        </p:nvSpPr>
        <p:spPr>
          <a:xfrm>
            <a:off x="918631" y="334617"/>
            <a:ext cx="8069985" cy="1432380"/>
          </a:xfrm>
          <a:prstGeom prst="rect">
            <a:avLst/>
          </a:prstGeom>
        </p:spPr>
        <p:txBody>
          <a:bodyPr vert="horz" wrap="square" lIns="0" tIns="172720" rIns="0" bIns="0" rtlCol="0">
            <a:spAutoFit/>
          </a:bodyPr>
          <a:lstStyle/>
          <a:p>
            <a:pPr marL="12700" marR="5080">
              <a:lnSpc>
                <a:spcPts val="9670"/>
              </a:lnSpc>
              <a:spcBef>
                <a:spcPts val="1360"/>
              </a:spcBef>
            </a:pPr>
            <a:r>
              <a:rPr lang="es-CL" sz="96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Los </a:t>
            </a:r>
            <a:r>
              <a:rPr lang="es-CL" sz="96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Gestos</a:t>
            </a:r>
            <a:endParaRPr lang="es-CL" sz="9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object 6"/>
          <p:cNvSpPr/>
          <p:nvPr/>
        </p:nvSpPr>
        <p:spPr>
          <a:xfrm>
            <a:off x="17816338" y="5009326"/>
            <a:ext cx="382905" cy="450850"/>
          </a:xfrm>
          <a:custGeom>
            <a:avLst/>
            <a:gdLst/>
            <a:ahLst/>
            <a:cxnLst/>
            <a:rect l="l" t="t" r="r" b="b"/>
            <a:pathLst>
              <a:path w="382905" h="450850">
                <a:moveTo>
                  <a:pt x="382584" y="0"/>
                </a:moveTo>
                <a:lnTo>
                  <a:pt x="355355" y="60125"/>
                </a:lnTo>
                <a:lnTo>
                  <a:pt x="330989" y="100342"/>
                </a:lnTo>
                <a:lnTo>
                  <a:pt x="301100" y="145155"/>
                </a:lnTo>
                <a:lnTo>
                  <a:pt x="266924" y="192935"/>
                </a:lnTo>
                <a:lnTo>
                  <a:pt x="229694" y="242054"/>
                </a:lnTo>
                <a:lnTo>
                  <a:pt x="190646" y="290882"/>
                </a:lnTo>
                <a:lnTo>
                  <a:pt x="151014" y="337789"/>
                </a:lnTo>
                <a:lnTo>
                  <a:pt x="112033" y="381148"/>
                </a:lnTo>
                <a:lnTo>
                  <a:pt x="74936" y="419327"/>
                </a:lnTo>
                <a:lnTo>
                  <a:pt x="40959" y="450698"/>
                </a:lnTo>
                <a:lnTo>
                  <a:pt x="365" y="415399"/>
                </a:lnTo>
                <a:lnTo>
                  <a:pt x="0" y="378724"/>
                </a:lnTo>
                <a:lnTo>
                  <a:pt x="10807" y="347350"/>
                </a:lnTo>
                <a:lnTo>
                  <a:pt x="30419" y="320055"/>
                </a:lnTo>
                <a:lnTo>
                  <a:pt x="56470" y="295615"/>
                </a:lnTo>
                <a:lnTo>
                  <a:pt x="84940" y="269988"/>
                </a:lnTo>
                <a:lnTo>
                  <a:pt x="111994" y="242832"/>
                </a:lnTo>
                <a:lnTo>
                  <a:pt x="138786" y="215567"/>
                </a:lnTo>
                <a:lnTo>
                  <a:pt x="166467" y="189612"/>
                </a:lnTo>
                <a:lnTo>
                  <a:pt x="189879" y="167847"/>
                </a:lnTo>
                <a:lnTo>
                  <a:pt x="210958" y="145127"/>
                </a:lnTo>
                <a:lnTo>
                  <a:pt x="229948" y="120828"/>
                </a:lnTo>
                <a:lnTo>
                  <a:pt x="247093" y="94329"/>
                </a:lnTo>
                <a:lnTo>
                  <a:pt x="272224" y="66440"/>
                </a:lnTo>
                <a:lnTo>
                  <a:pt x="310697" y="37242"/>
                </a:lnTo>
                <a:lnTo>
                  <a:pt x="351241" y="13004"/>
                </a:lnTo>
                <a:lnTo>
                  <a:pt x="382584" y="0"/>
                </a:lnTo>
                <a:close/>
              </a:path>
            </a:pathLst>
          </a:custGeom>
          <a:solidFill>
            <a:srgbClr val="FFFFFF"/>
          </a:solidFill>
        </p:spPr>
        <p:txBody>
          <a:bodyPr wrap="square" lIns="0" tIns="0" rIns="0" bIns="0" rtlCol="0"/>
          <a:lstStyle/>
          <a:p>
            <a:endParaRPr/>
          </a:p>
        </p:txBody>
      </p:sp>
      <p:sp>
        <p:nvSpPr>
          <p:cNvPr id="7" name="object 7"/>
          <p:cNvSpPr/>
          <p:nvPr/>
        </p:nvSpPr>
        <p:spPr>
          <a:xfrm>
            <a:off x="17326052" y="4334262"/>
            <a:ext cx="340995" cy="347345"/>
          </a:xfrm>
          <a:custGeom>
            <a:avLst/>
            <a:gdLst/>
            <a:ahLst/>
            <a:cxnLst/>
            <a:rect l="l" t="t" r="r" b="b"/>
            <a:pathLst>
              <a:path w="340994" h="347345">
                <a:moveTo>
                  <a:pt x="340773" y="3091"/>
                </a:moveTo>
                <a:lnTo>
                  <a:pt x="321686" y="46647"/>
                </a:lnTo>
                <a:lnTo>
                  <a:pt x="297929" y="86857"/>
                </a:lnTo>
                <a:lnTo>
                  <a:pt x="270723" y="124308"/>
                </a:lnTo>
                <a:lnTo>
                  <a:pt x="241292" y="159585"/>
                </a:lnTo>
                <a:lnTo>
                  <a:pt x="210248" y="194541"/>
                </a:lnTo>
                <a:lnTo>
                  <a:pt x="178160" y="228697"/>
                </a:lnTo>
                <a:lnTo>
                  <a:pt x="144743" y="261605"/>
                </a:lnTo>
                <a:lnTo>
                  <a:pt x="109712" y="292819"/>
                </a:lnTo>
                <a:lnTo>
                  <a:pt x="72784" y="321895"/>
                </a:lnTo>
                <a:lnTo>
                  <a:pt x="32365" y="344954"/>
                </a:lnTo>
                <a:lnTo>
                  <a:pt x="21816" y="346804"/>
                </a:lnTo>
                <a:lnTo>
                  <a:pt x="12375" y="344429"/>
                </a:lnTo>
                <a:lnTo>
                  <a:pt x="5275" y="338126"/>
                </a:lnTo>
                <a:lnTo>
                  <a:pt x="1750" y="328192"/>
                </a:lnTo>
                <a:lnTo>
                  <a:pt x="0" y="304202"/>
                </a:lnTo>
                <a:lnTo>
                  <a:pt x="736" y="279721"/>
                </a:lnTo>
                <a:lnTo>
                  <a:pt x="5846" y="257552"/>
                </a:lnTo>
                <a:lnTo>
                  <a:pt x="17218" y="240499"/>
                </a:lnTo>
                <a:lnTo>
                  <a:pt x="56398" y="204586"/>
                </a:lnTo>
                <a:lnTo>
                  <a:pt x="134493" y="132175"/>
                </a:lnTo>
                <a:lnTo>
                  <a:pt x="174627" y="97259"/>
                </a:lnTo>
                <a:lnTo>
                  <a:pt x="216297" y="64257"/>
                </a:lnTo>
                <a:lnTo>
                  <a:pt x="260112" y="33961"/>
                </a:lnTo>
                <a:lnTo>
                  <a:pt x="306682" y="7161"/>
                </a:lnTo>
                <a:lnTo>
                  <a:pt x="330543" y="0"/>
                </a:lnTo>
                <a:lnTo>
                  <a:pt x="340773" y="3091"/>
                </a:lnTo>
                <a:close/>
              </a:path>
            </a:pathLst>
          </a:custGeom>
          <a:solidFill>
            <a:srgbClr val="FFFFFF"/>
          </a:solidFill>
        </p:spPr>
        <p:txBody>
          <a:bodyPr wrap="square" lIns="0" tIns="0" rIns="0" bIns="0" rtlCol="0"/>
          <a:lstStyle/>
          <a:p>
            <a:endParaRPr/>
          </a:p>
        </p:txBody>
      </p:sp>
      <p:sp>
        <p:nvSpPr>
          <p:cNvPr id="8" name="object 8"/>
          <p:cNvSpPr/>
          <p:nvPr/>
        </p:nvSpPr>
        <p:spPr>
          <a:xfrm>
            <a:off x="17806741" y="4549718"/>
            <a:ext cx="253365" cy="324485"/>
          </a:xfrm>
          <a:custGeom>
            <a:avLst/>
            <a:gdLst/>
            <a:ahLst/>
            <a:cxnLst/>
            <a:rect l="l" t="t" r="r" b="b"/>
            <a:pathLst>
              <a:path w="253365" h="324485">
                <a:moveTo>
                  <a:pt x="252820" y="10503"/>
                </a:moveTo>
                <a:lnTo>
                  <a:pt x="218967" y="68571"/>
                </a:lnTo>
                <a:lnTo>
                  <a:pt x="192533" y="109464"/>
                </a:lnTo>
                <a:lnTo>
                  <a:pt x="165033" y="149612"/>
                </a:lnTo>
                <a:lnTo>
                  <a:pt x="136708" y="189184"/>
                </a:lnTo>
                <a:lnTo>
                  <a:pt x="49236" y="306114"/>
                </a:lnTo>
                <a:lnTo>
                  <a:pt x="19336" y="324081"/>
                </a:lnTo>
                <a:lnTo>
                  <a:pt x="3758" y="322547"/>
                </a:lnTo>
                <a:lnTo>
                  <a:pt x="0" y="274140"/>
                </a:lnTo>
                <a:lnTo>
                  <a:pt x="8576" y="232032"/>
                </a:lnTo>
                <a:lnTo>
                  <a:pt x="27840" y="195323"/>
                </a:lnTo>
                <a:lnTo>
                  <a:pt x="56144" y="163116"/>
                </a:lnTo>
                <a:lnTo>
                  <a:pt x="91839" y="134513"/>
                </a:lnTo>
                <a:lnTo>
                  <a:pt x="110673" y="122781"/>
                </a:lnTo>
                <a:lnTo>
                  <a:pt x="118443" y="116631"/>
                </a:lnTo>
                <a:lnTo>
                  <a:pt x="121797" y="110309"/>
                </a:lnTo>
                <a:lnTo>
                  <a:pt x="135898" y="72088"/>
                </a:lnTo>
                <a:lnTo>
                  <a:pt x="164826" y="49205"/>
                </a:lnTo>
                <a:lnTo>
                  <a:pt x="198029" y="30875"/>
                </a:lnTo>
                <a:lnTo>
                  <a:pt x="224957" y="6313"/>
                </a:lnTo>
                <a:lnTo>
                  <a:pt x="228799" y="430"/>
                </a:lnTo>
                <a:lnTo>
                  <a:pt x="237449" y="0"/>
                </a:lnTo>
                <a:lnTo>
                  <a:pt x="252820" y="10503"/>
                </a:lnTo>
                <a:close/>
              </a:path>
            </a:pathLst>
          </a:custGeom>
          <a:solidFill>
            <a:srgbClr val="FFFFFF"/>
          </a:solidFill>
        </p:spPr>
        <p:txBody>
          <a:bodyPr wrap="square" lIns="0" tIns="0" rIns="0" bIns="0" rtlCol="0"/>
          <a:lstStyle/>
          <a:p>
            <a:endParaRPr/>
          </a:p>
        </p:txBody>
      </p:sp>
      <p:pic>
        <p:nvPicPr>
          <p:cNvPr id="9" name="object 9"/>
          <p:cNvPicPr/>
          <p:nvPr/>
        </p:nvPicPr>
        <p:blipFill>
          <a:blip r:embed="rId2" cstate="print"/>
          <a:stretch>
            <a:fillRect/>
          </a:stretch>
        </p:blipFill>
        <p:spPr>
          <a:xfrm>
            <a:off x="18197904" y="5555772"/>
            <a:ext cx="90095" cy="127182"/>
          </a:xfrm>
          <a:prstGeom prst="rect">
            <a:avLst/>
          </a:prstGeom>
        </p:spPr>
      </p:pic>
      <p:grpSp>
        <p:nvGrpSpPr>
          <p:cNvPr id="10" name="object 10"/>
          <p:cNvGrpSpPr/>
          <p:nvPr/>
        </p:nvGrpSpPr>
        <p:grpSpPr>
          <a:xfrm>
            <a:off x="9664953" y="-671287"/>
            <a:ext cx="8623504" cy="9450173"/>
            <a:chOff x="6572280" y="-671287"/>
            <a:chExt cx="11716177" cy="9450173"/>
          </a:xfrm>
        </p:grpSpPr>
        <p:sp>
          <p:nvSpPr>
            <p:cNvPr id="11" name="object 11"/>
            <p:cNvSpPr/>
            <p:nvPr/>
          </p:nvSpPr>
          <p:spPr>
            <a:xfrm>
              <a:off x="14411965" y="0"/>
              <a:ext cx="3876040" cy="3885565"/>
            </a:xfrm>
            <a:custGeom>
              <a:avLst/>
              <a:gdLst/>
              <a:ahLst/>
              <a:cxnLst/>
              <a:rect l="l" t="t" r="r" b="b"/>
              <a:pathLst>
                <a:path w="3876040" h="3885565">
                  <a:moveTo>
                    <a:pt x="3592757" y="2550984"/>
                  </a:moveTo>
                  <a:lnTo>
                    <a:pt x="3621003" y="2581022"/>
                  </a:lnTo>
                  <a:lnTo>
                    <a:pt x="3644451" y="2614999"/>
                  </a:lnTo>
                  <a:lnTo>
                    <a:pt x="3662896" y="2653392"/>
                  </a:lnTo>
                  <a:lnTo>
                    <a:pt x="3671318" y="2671310"/>
                  </a:lnTo>
                  <a:lnTo>
                    <a:pt x="3681710" y="2688438"/>
                  </a:lnTo>
                  <a:lnTo>
                    <a:pt x="3693244" y="2705007"/>
                  </a:lnTo>
                  <a:lnTo>
                    <a:pt x="3705091" y="2721252"/>
                  </a:lnTo>
                  <a:lnTo>
                    <a:pt x="3735047" y="2755928"/>
                  </a:lnTo>
                  <a:lnTo>
                    <a:pt x="3744948" y="2775725"/>
                  </a:lnTo>
                  <a:lnTo>
                    <a:pt x="3744524" y="2800706"/>
                  </a:lnTo>
                  <a:lnTo>
                    <a:pt x="3774285" y="2827589"/>
                  </a:lnTo>
                  <a:lnTo>
                    <a:pt x="3792287" y="2862436"/>
                  </a:lnTo>
                  <a:lnTo>
                    <a:pt x="3808143" y="2898518"/>
                  </a:lnTo>
                  <a:lnTo>
                    <a:pt x="3831463" y="2929103"/>
                  </a:lnTo>
                  <a:lnTo>
                    <a:pt x="3855645" y="2954161"/>
                  </a:lnTo>
                  <a:lnTo>
                    <a:pt x="3875201" y="2981966"/>
                  </a:lnTo>
                  <a:lnTo>
                    <a:pt x="3876034" y="2983326"/>
                  </a:lnTo>
                  <a:lnTo>
                    <a:pt x="3876034" y="3885352"/>
                  </a:lnTo>
                  <a:lnTo>
                    <a:pt x="3733788" y="3719512"/>
                  </a:lnTo>
                  <a:lnTo>
                    <a:pt x="2343426" y="2176401"/>
                  </a:lnTo>
                  <a:lnTo>
                    <a:pt x="2060867" y="1870923"/>
                  </a:lnTo>
                  <a:lnTo>
                    <a:pt x="1952583" y="1758120"/>
                  </a:lnTo>
                  <a:lnTo>
                    <a:pt x="1584566" y="1389691"/>
                  </a:lnTo>
                  <a:lnTo>
                    <a:pt x="1473987" y="1282499"/>
                  </a:lnTo>
                  <a:lnTo>
                    <a:pt x="1324104" y="1142228"/>
                  </a:lnTo>
                  <a:lnTo>
                    <a:pt x="903303" y="765068"/>
                  </a:lnTo>
                  <a:lnTo>
                    <a:pt x="24032" y="0"/>
                  </a:lnTo>
                  <a:lnTo>
                    <a:pt x="656746" y="0"/>
                  </a:lnTo>
                  <a:lnTo>
                    <a:pt x="3538135" y="2505530"/>
                  </a:lnTo>
                  <a:lnTo>
                    <a:pt x="3559919" y="2524408"/>
                  </a:lnTo>
                  <a:lnTo>
                    <a:pt x="3592757" y="2550984"/>
                  </a:lnTo>
                  <a:close/>
                </a:path>
                <a:path w="3876040" h="3885565">
                  <a:moveTo>
                    <a:pt x="24032" y="0"/>
                  </a:moveTo>
                  <a:lnTo>
                    <a:pt x="786761" y="663236"/>
                  </a:lnTo>
                  <a:lnTo>
                    <a:pt x="591270" y="495009"/>
                  </a:lnTo>
                  <a:lnTo>
                    <a:pt x="0" y="0"/>
                  </a:lnTo>
                  <a:lnTo>
                    <a:pt x="24032" y="0"/>
                  </a:lnTo>
                  <a:close/>
                </a:path>
                <a:path w="3876040" h="3885565">
                  <a:moveTo>
                    <a:pt x="739188" y="0"/>
                  </a:moveTo>
                  <a:lnTo>
                    <a:pt x="3534063" y="2430301"/>
                  </a:lnTo>
                  <a:lnTo>
                    <a:pt x="3526181" y="2424223"/>
                  </a:lnTo>
                  <a:lnTo>
                    <a:pt x="3517954" y="2418679"/>
                  </a:lnTo>
                  <a:lnTo>
                    <a:pt x="3509449" y="2413729"/>
                  </a:lnTo>
                  <a:lnTo>
                    <a:pt x="3505037" y="2411483"/>
                  </a:lnTo>
                  <a:lnTo>
                    <a:pt x="3496240" y="2414646"/>
                  </a:lnTo>
                  <a:lnTo>
                    <a:pt x="3491034" y="2418071"/>
                  </a:lnTo>
                  <a:lnTo>
                    <a:pt x="3484678" y="2422086"/>
                  </a:lnTo>
                  <a:lnTo>
                    <a:pt x="3485539" y="2429514"/>
                  </a:lnTo>
                  <a:lnTo>
                    <a:pt x="3489377" y="2435714"/>
                  </a:lnTo>
                  <a:lnTo>
                    <a:pt x="3504179" y="2460150"/>
                  </a:lnTo>
                  <a:lnTo>
                    <a:pt x="3519994" y="2483766"/>
                  </a:lnTo>
                  <a:lnTo>
                    <a:pt x="3538135" y="2505530"/>
                  </a:lnTo>
                  <a:lnTo>
                    <a:pt x="656746" y="0"/>
                  </a:lnTo>
                  <a:lnTo>
                    <a:pt x="739188" y="0"/>
                  </a:lnTo>
                  <a:close/>
                </a:path>
                <a:path w="3876040" h="3885565">
                  <a:moveTo>
                    <a:pt x="3853483" y="0"/>
                  </a:moveTo>
                  <a:lnTo>
                    <a:pt x="3876034" y="27671"/>
                  </a:lnTo>
                  <a:lnTo>
                    <a:pt x="3876034" y="2759378"/>
                  </a:lnTo>
                  <a:lnTo>
                    <a:pt x="3541532" y="2436855"/>
                  </a:lnTo>
                  <a:lnTo>
                    <a:pt x="739188" y="0"/>
                  </a:lnTo>
                  <a:lnTo>
                    <a:pt x="1665443" y="0"/>
                  </a:lnTo>
                  <a:lnTo>
                    <a:pt x="1707861" y="36884"/>
                  </a:lnTo>
                  <a:lnTo>
                    <a:pt x="1717524" y="42653"/>
                  </a:lnTo>
                  <a:lnTo>
                    <a:pt x="1729626" y="44519"/>
                  </a:lnTo>
                  <a:lnTo>
                    <a:pt x="1743181" y="46446"/>
                  </a:lnTo>
                  <a:lnTo>
                    <a:pt x="1851215" y="140387"/>
                  </a:lnTo>
                  <a:lnTo>
                    <a:pt x="1887046" y="126459"/>
                  </a:lnTo>
                  <a:lnTo>
                    <a:pt x="1898268" y="122143"/>
                  </a:lnTo>
                  <a:lnTo>
                    <a:pt x="1787814" y="0"/>
                  </a:lnTo>
                  <a:lnTo>
                    <a:pt x="3853483" y="0"/>
                  </a:lnTo>
                  <a:close/>
                </a:path>
                <a:path w="3876040" h="3885565">
                  <a:moveTo>
                    <a:pt x="1675211" y="0"/>
                  </a:moveTo>
                  <a:lnTo>
                    <a:pt x="1692296" y="19374"/>
                  </a:lnTo>
                  <a:lnTo>
                    <a:pt x="1699748" y="28647"/>
                  </a:lnTo>
                  <a:lnTo>
                    <a:pt x="1707861" y="36884"/>
                  </a:lnTo>
                  <a:lnTo>
                    <a:pt x="1665443" y="0"/>
                  </a:lnTo>
                  <a:lnTo>
                    <a:pt x="1675211" y="0"/>
                  </a:lnTo>
                  <a:close/>
                </a:path>
                <a:path w="3876040" h="3885565">
                  <a:moveTo>
                    <a:pt x="1805210" y="70366"/>
                  </a:moveTo>
                  <a:lnTo>
                    <a:pt x="1830759" y="101195"/>
                  </a:lnTo>
                  <a:lnTo>
                    <a:pt x="1851215" y="140387"/>
                  </a:lnTo>
                  <a:lnTo>
                    <a:pt x="1743181" y="46446"/>
                  </a:lnTo>
                  <a:lnTo>
                    <a:pt x="1772266" y="50581"/>
                  </a:lnTo>
                  <a:lnTo>
                    <a:pt x="1805210" y="70366"/>
                  </a:lnTo>
                  <a:close/>
                </a:path>
              </a:pathLst>
            </a:custGeom>
            <a:solidFill>
              <a:srgbClr val="121340"/>
            </a:solidFill>
          </p:spPr>
          <p:txBody>
            <a:bodyPr wrap="square" lIns="0" tIns="0" rIns="0" bIns="0" rtlCol="0"/>
            <a:lstStyle/>
            <a:p>
              <a:endParaRPr/>
            </a:p>
          </p:txBody>
        </p:sp>
        <p:sp>
          <p:nvSpPr>
            <p:cNvPr id="12" name="object 12"/>
            <p:cNvSpPr/>
            <p:nvPr/>
          </p:nvSpPr>
          <p:spPr>
            <a:xfrm>
              <a:off x="10611307" y="11"/>
              <a:ext cx="7677150" cy="8778875"/>
            </a:xfrm>
            <a:custGeom>
              <a:avLst/>
              <a:gdLst/>
              <a:ahLst/>
              <a:cxnLst/>
              <a:rect l="l" t="t" r="r" b="b"/>
              <a:pathLst>
                <a:path w="7677150" h="8778875">
                  <a:moveTo>
                    <a:pt x="6404711" y="3219602"/>
                  </a:moveTo>
                  <a:lnTo>
                    <a:pt x="6366040" y="3225812"/>
                  </a:lnTo>
                  <a:lnTo>
                    <a:pt x="6297803" y="3253448"/>
                  </a:lnTo>
                  <a:lnTo>
                    <a:pt x="6229261" y="3305759"/>
                  </a:lnTo>
                  <a:lnTo>
                    <a:pt x="6153150" y="3370567"/>
                  </a:lnTo>
                  <a:lnTo>
                    <a:pt x="6153150" y="1511122"/>
                  </a:lnTo>
                  <a:lnTo>
                    <a:pt x="0" y="1511122"/>
                  </a:lnTo>
                  <a:lnTo>
                    <a:pt x="0" y="8778697"/>
                  </a:lnTo>
                  <a:lnTo>
                    <a:pt x="6153150" y="8778697"/>
                  </a:lnTo>
                  <a:lnTo>
                    <a:pt x="6153150" y="3514763"/>
                  </a:lnTo>
                  <a:lnTo>
                    <a:pt x="6275006" y="3396577"/>
                  </a:lnTo>
                  <a:lnTo>
                    <a:pt x="6311925" y="3355937"/>
                  </a:lnTo>
                  <a:lnTo>
                    <a:pt x="6344209" y="3311868"/>
                  </a:lnTo>
                  <a:lnTo>
                    <a:pt x="6404711" y="3219602"/>
                  </a:lnTo>
                  <a:close/>
                </a:path>
                <a:path w="7677150" h="8778875">
                  <a:moveTo>
                    <a:pt x="6581762" y="3590125"/>
                  </a:moveTo>
                  <a:lnTo>
                    <a:pt x="6576542" y="3572891"/>
                  </a:lnTo>
                  <a:lnTo>
                    <a:pt x="6560096" y="3565702"/>
                  </a:lnTo>
                  <a:lnTo>
                    <a:pt x="6532258" y="3568103"/>
                  </a:lnTo>
                  <a:lnTo>
                    <a:pt x="6495377" y="3583127"/>
                  </a:lnTo>
                  <a:lnTo>
                    <a:pt x="6459626" y="3608476"/>
                  </a:lnTo>
                  <a:lnTo>
                    <a:pt x="6413411" y="3652228"/>
                  </a:lnTo>
                  <a:lnTo>
                    <a:pt x="6389522" y="3678085"/>
                  </a:lnTo>
                  <a:lnTo>
                    <a:pt x="6355677" y="3708920"/>
                  </a:lnTo>
                  <a:lnTo>
                    <a:pt x="6336220" y="3747986"/>
                  </a:lnTo>
                  <a:lnTo>
                    <a:pt x="6327661" y="3793172"/>
                  </a:lnTo>
                  <a:lnTo>
                    <a:pt x="6326505" y="3842423"/>
                  </a:lnTo>
                  <a:lnTo>
                    <a:pt x="6329299" y="3863860"/>
                  </a:lnTo>
                  <a:lnTo>
                    <a:pt x="6336792" y="3876014"/>
                  </a:lnTo>
                  <a:lnTo>
                    <a:pt x="6350076" y="3879380"/>
                  </a:lnTo>
                  <a:lnTo>
                    <a:pt x="6370269" y="3874439"/>
                  </a:lnTo>
                  <a:lnTo>
                    <a:pt x="6391338" y="3863213"/>
                  </a:lnTo>
                  <a:lnTo>
                    <a:pt x="6409144" y="3848163"/>
                  </a:lnTo>
                  <a:lnTo>
                    <a:pt x="6425349" y="3831310"/>
                  </a:lnTo>
                  <a:lnTo>
                    <a:pt x="6475743" y="3780358"/>
                  </a:lnTo>
                  <a:lnTo>
                    <a:pt x="6506781" y="3743807"/>
                  </a:lnTo>
                  <a:lnTo>
                    <a:pt x="6534188" y="3704717"/>
                  </a:lnTo>
                  <a:lnTo>
                    <a:pt x="6557416" y="3662819"/>
                  </a:lnTo>
                  <a:lnTo>
                    <a:pt x="6575907" y="3617823"/>
                  </a:lnTo>
                  <a:lnTo>
                    <a:pt x="6581762" y="3590125"/>
                  </a:lnTo>
                  <a:close/>
                </a:path>
                <a:path w="7677150" h="8778875">
                  <a:moveTo>
                    <a:pt x="6733146" y="2541790"/>
                  </a:moveTo>
                  <a:lnTo>
                    <a:pt x="6725171" y="2534856"/>
                  </a:lnTo>
                  <a:lnTo>
                    <a:pt x="6718833" y="2531453"/>
                  </a:lnTo>
                  <a:lnTo>
                    <a:pt x="6712001" y="2530957"/>
                  </a:lnTo>
                  <a:lnTo>
                    <a:pt x="6705803" y="2533040"/>
                  </a:lnTo>
                  <a:lnTo>
                    <a:pt x="6701345" y="2537358"/>
                  </a:lnTo>
                  <a:lnTo>
                    <a:pt x="6687502" y="2554198"/>
                  </a:lnTo>
                  <a:lnTo>
                    <a:pt x="6671094" y="2568219"/>
                  </a:lnTo>
                  <a:lnTo>
                    <a:pt x="6654406" y="2581872"/>
                  </a:lnTo>
                  <a:lnTo>
                    <a:pt x="6639865" y="2597467"/>
                  </a:lnTo>
                  <a:lnTo>
                    <a:pt x="6610045" y="2633395"/>
                  </a:lnTo>
                  <a:lnTo>
                    <a:pt x="6577406" y="2666136"/>
                  </a:lnTo>
                  <a:lnTo>
                    <a:pt x="6542926" y="2696946"/>
                  </a:lnTo>
                  <a:lnTo>
                    <a:pt x="6507696" y="2726982"/>
                  </a:lnTo>
                  <a:lnTo>
                    <a:pt x="6472809" y="2757360"/>
                  </a:lnTo>
                  <a:lnTo>
                    <a:pt x="6439395" y="2789212"/>
                  </a:lnTo>
                  <a:lnTo>
                    <a:pt x="6407734" y="2821990"/>
                  </a:lnTo>
                  <a:lnTo>
                    <a:pt x="6380480" y="2857373"/>
                  </a:lnTo>
                  <a:lnTo>
                    <a:pt x="6363348" y="2897924"/>
                  </a:lnTo>
                  <a:lnTo>
                    <a:pt x="6362065" y="2946196"/>
                  </a:lnTo>
                  <a:lnTo>
                    <a:pt x="6375603" y="2945777"/>
                  </a:lnTo>
                  <a:lnTo>
                    <a:pt x="6443739" y="2889834"/>
                  </a:lnTo>
                  <a:lnTo>
                    <a:pt x="6481419" y="2851797"/>
                  </a:lnTo>
                  <a:lnTo>
                    <a:pt x="6518262" y="2812986"/>
                  </a:lnTo>
                  <a:lnTo>
                    <a:pt x="6554330" y="2773476"/>
                  </a:lnTo>
                  <a:lnTo>
                    <a:pt x="6589700" y="2733306"/>
                  </a:lnTo>
                  <a:lnTo>
                    <a:pt x="6624434" y="2692552"/>
                  </a:lnTo>
                  <a:lnTo>
                    <a:pt x="6658623" y="2651277"/>
                  </a:lnTo>
                  <a:lnTo>
                    <a:pt x="6693001" y="2606116"/>
                  </a:lnTo>
                  <a:lnTo>
                    <a:pt x="6725882" y="2559647"/>
                  </a:lnTo>
                  <a:lnTo>
                    <a:pt x="6730835" y="2552496"/>
                  </a:lnTo>
                  <a:lnTo>
                    <a:pt x="6733146" y="2541790"/>
                  </a:lnTo>
                  <a:close/>
                </a:path>
                <a:path w="7677150" h="8778875">
                  <a:moveTo>
                    <a:pt x="7018706" y="2891561"/>
                  </a:moveTo>
                  <a:lnTo>
                    <a:pt x="6950354" y="2904794"/>
                  </a:lnTo>
                  <a:lnTo>
                    <a:pt x="6898805" y="2941243"/>
                  </a:lnTo>
                  <a:lnTo>
                    <a:pt x="6860210" y="2975927"/>
                  </a:lnTo>
                  <a:lnTo>
                    <a:pt x="6824916" y="3013837"/>
                  </a:lnTo>
                  <a:lnTo>
                    <a:pt x="6791084" y="3053143"/>
                  </a:lnTo>
                  <a:lnTo>
                    <a:pt x="6728269" y="3125000"/>
                  </a:lnTo>
                  <a:lnTo>
                    <a:pt x="6705371" y="3160357"/>
                  </a:lnTo>
                  <a:lnTo>
                    <a:pt x="6693027" y="3199993"/>
                  </a:lnTo>
                  <a:lnTo>
                    <a:pt x="6696024" y="3245815"/>
                  </a:lnTo>
                  <a:lnTo>
                    <a:pt x="6695224" y="3261753"/>
                  </a:lnTo>
                  <a:lnTo>
                    <a:pt x="6690893" y="3278492"/>
                  </a:lnTo>
                  <a:lnTo>
                    <a:pt x="6690893" y="3293872"/>
                  </a:lnTo>
                  <a:lnTo>
                    <a:pt x="6703111" y="3305733"/>
                  </a:lnTo>
                  <a:lnTo>
                    <a:pt x="6721094" y="3308083"/>
                  </a:lnTo>
                  <a:lnTo>
                    <a:pt x="6737490" y="3301390"/>
                  </a:lnTo>
                  <a:lnTo>
                    <a:pt x="6774472" y="3274072"/>
                  </a:lnTo>
                  <a:lnTo>
                    <a:pt x="6828485" y="3215182"/>
                  </a:lnTo>
                  <a:lnTo>
                    <a:pt x="6863067" y="3172676"/>
                  </a:lnTo>
                  <a:lnTo>
                    <a:pt x="6896303" y="3129102"/>
                  </a:lnTo>
                  <a:lnTo>
                    <a:pt x="6928510" y="3084766"/>
                  </a:lnTo>
                  <a:lnTo>
                    <a:pt x="6960006" y="3039948"/>
                  </a:lnTo>
                  <a:lnTo>
                    <a:pt x="6995211" y="2971787"/>
                  </a:lnTo>
                  <a:lnTo>
                    <a:pt x="7008025" y="2933204"/>
                  </a:lnTo>
                  <a:lnTo>
                    <a:pt x="7018706" y="2891561"/>
                  </a:lnTo>
                  <a:close/>
                </a:path>
                <a:path w="7677150" h="8778875">
                  <a:moveTo>
                    <a:pt x="7255243" y="3403854"/>
                  </a:moveTo>
                  <a:lnTo>
                    <a:pt x="7205167" y="3412286"/>
                  </a:lnTo>
                  <a:lnTo>
                    <a:pt x="7162444" y="3429597"/>
                  </a:lnTo>
                  <a:lnTo>
                    <a:pt x="7125678" y="3454755"/>
                  </a:lnTo>
                  <a:lnTo>
                    <a:pt x="7093420" y="3486747"/>
                  </a:lnTo>
                  <a:lnTo>
                    <a:pt x="7052869" y="3530917"/>
                  </a:lnTo>
                  <a:lnTo>
                    <a:pt x="7019404" y="3572395"/>
                  </a:lnTo>
                  <a:lnTo>
                    <a:pt x="7000113" y="3631069"/>
                  </a:lnTo>
                  <a:lnTo>
                    <a:pt x="7012318" y="3677678"/>
                  </a:lnTo>
                  <a:lnTo>
                    <a:pt x="7011810" y="3690937"/>
                  </a:lnTo>
                  <a:lnTo>
                    <a:pt x="7008063" y="3718496"/>
                  </a:lnTo>
                  <a:lnTo>
                    <a:pt x="7008838" y="3740137"/>
                  </a:lnTo>
                  <a:lnTo>
                    <a:pt x="7015442" y="3752456"/>
                  </a:lnTo>
                  <a:lnTo>
                    <a:pt x="7028421" y="3755821"/>
                  </a:lnTo>
                  <a:lnTo>
                    <a:pt x="7048271" y="3750589"/>
                  </a:lnTo>
                  <a:lnTo>
                    <a:pt x="7087082" y="3719792"/>
                  </a:lnTo>
                  <a:lnTo>
                    <a:pt x="7151192" y="3626548"/>
                  </a:lnTo>
                  <a:lnTo>
                    <a:pt x="7177875" y="3586276"/>
                  </a:lnTo>
                  <a:lnTo>
                    <a:pt x="7203732" y="3545446"/>
                  </a:lnTo>
                  <a:lnTo>
                    <a:pt x="7234529" y="3479152"/>
                  </a:lnTo>
                  <a:lnTo>
                    <a:pt x="7245693" y="3442690"/>
                  </a:lnTo>
                  <a:lnTo>
                    <a:pt x="7255243" y="3403854"/>
                  </a:lnTo>
                  <a:close/>
                </a:path>
                <a:path w="7677150" h="8778875">
                  <a:moveTo>
                    <a:pt x="7298042" y="3856774"/>
                  </a:moveTo>
                  <a:lnTo>
                    <a:pt x="7261644" y="3874376"/>
                  </a:lnTo>
                  <a:lnTo>
                    <a:pt x="7200417" y="3912324"/>
                  </a:lnTo>
                  <a:lnTo>
                    <a:pt x="7109422" y="4002786"/>
                  </a:lnTo>
                  <a:lnTo>
                    <a:pt x="7075818" y="4035171"/>
                  </a:lnTo>
                  <a:lnTo>
                    <a:pt x="7039775" y="4064127"/>
                  </a:lnTo>
                  <a:lnTo>
                    <a:pt x="7009524" y="4095788"/>
                  </a:lnTo>
                  <a:lnTo>
                    <a:pt x="6995947" y="4131487"/>
                  </a:lnTo>
                  <a:lnTo>
                    <a:pt x="6991147" y="4169397"/>
                  </a:lnTo>
                  <a:lnTo>
                    <a:pt x="6987197" y="4207662"/>
                  </a:lnTo>
                  <a:lnTo>
                    <a:pt x="6988302" y="4218203"/>
                  </a:lnTo>
                  <a:lnTo>
                    <a:pt x="6994334" y="4224706"/>
                  </a:lnTo>
                  <a:lnTo>
                    <a:pt x="7003593" y="4226687"/>
                  </a:lnTo>
                  <a:lnTo>
                    <a:pt x="7014362" y="4223639"/>
                  </a:lnTo>
                  <a:lnTo>
                    <a:pt x="7051738" y="4196029"/>
                  </a:lnTo>
                  <a:lnTo>
                    <a:pt x="7088721" y="4162818"/>
                  </a:lnTo>
                  <a:lnTo>
                    <a:pt x="7123506" y="4127563"/>
                  </a:lnTo>
                  <a:lnTo>
                    <a:pt x="7156475" y="4090682"/>
                  </a:lnTo>
                  <a:lnTo>
                    <a:pt x="7187959" y="4052557"/>
                  </a:lnTo>
                  <a:lnTo>
                    <a:pt x="7218324" y="4013593"/>
                  </a:lnTo>
                  <a:lnTo>
                    <a:pt x="7242530" y="3980472"/>
                  </a:lnTo>
                  <a:lnTo>
                    <a:pt x="7264971" y="3944543"/>
                  </a:lnTo>
                  <a:lnTo>
                    <a:pt x="7284009" y="3903929"/>
                  </a:lnTo>
                  <a:lnTo>
                    <a:pt x="7298042" y="3856774"/>
                  </a:lnTo>
                  <a:close/>
                </a:path>
                <a:path w="7677150" h="8778875">
                  <a:moveTo>
                    <a:pt x="7435431" y="2259342"/>
                  </a:moveTo>
                  <a:lnTo>
                    <a:pt x="7376757" y="2266061"/>
                  </a:lnTo>
                  <a:lnTo>
                    <a:pt x="7327836" y="2287917"/>
                  </a:lnTo>
                  <a:lnTo>
                    <a:pt x="7288873" y="2325916"/>
                  </a:lnTo>
                  <a:lnTo>
                    <a:pt x="7256297" y="2366721"/>
                  </a:lnTo>
                  <a:lnTo>
                    <a:pt x="7230732" y="2410663"/>
                  </a:lnTo>
                  <a:lnTo>
                    <a:pt x="7212825" y="2458059"/>
                  </a:lnTo>
                  <a:lnTo>
                    <a:pt x="7203224" y="2509228"/>
                  </a:lnTo>
                  <a:lnTo>
                    <a:pt x="7202564" y="2564473"/>
                  </a:lnTo>
                  <a:lnTo>
                    <a:pt x="7206208" y="2580906"/>
                  </a:lnTo>
                  <a:lnTo>
                    <a:pt x="7214273" y="2590812"/>
                  </a:lnTo>
                  <a:lnTo>
                    <a:pt x="7226579" y="2593771"/>
                  </a:lnTo>
                  <a:lnTo>
                    <a:pt x="7242937" y="2589415"/>
                  </a:lnTo>
                  <a:lnTo>
                    <a:pt x="7303503" y="2532291"/>
                  </a:lnTo>
                  <a:lnTo>
                    <a:pt x="7334555" y="2492591"/>
                  </a:lnTo>
                  <a:lnTo>
                    <a:pt x="7362469" y="2450985"/>
                  </a:lnTo>
                  <a:lnTo>
                    <a:pt x="7386891" y="2407158"/>
                  </a:lnTo>
                  <a:lnTo>
                    <a:pt x="7407427" y="2360815"/>
                  </a:lnTo>
                  <a:lnTo>
                    <a:pt x="7423734" y="2311641"/>
                  </a:lnTo>
                  <a:lnTo>
                    <a:pt x="7435431" y="2259342"/>
                  </a:lnTo>
                  <a:close/>
                </a:path>
                <a:path w="7677150" h="8778875">
                  <a:moveTo>
                    <a:pt x="7561885" y="2737942"/>
                  </a:moveTo>
                  <a:lnTo>
                    <a:pt x="7544905" y="2740304"/>
                  </a:lnTo>
                  <a:lnTo>
                    <a:pt x="7531532" y="2746527"/>
                  </a:lnTo>
                  <a:lnTo>
                    <a:pt x="7521029" y="2755011"/>
                  </a:lnTo>
                  <a:lnTo>
                    <a:pt x="7481532" y="2799524"/>
                  </a:lnTo>
                  <a:lnTo>
                    <a:pt x="7415352" y="2866580"/>
                  </a:lnTo>
                  <a:lnTo>
                    <a:pt x="7383500" y="2901454"/>
                  </a:lnTo>
                  <a:lnTo>
                    <a:pt x="7354583" y="2939364"/>
                  </a:lnTo>
                  <a:lnTo>
                    <a:pt x="7330630" y="2994456"/>
                  </a:lnTo>
                  <a:lnTo>
                    <a:pt x="7321537" y="3050565"/>
                  </a:lnTo>
                  <a:lnTo>
                    <a:pt x="7322452" y="3063900"/>
                  </a:lnTo>
                  <a:lnTo>
                    <a:pt x="7328649" y="3071215"/>
                  </a:lnTo>
                  <a:lnTo>
                    <a:pt x="7338847" y="3072955"/>
                  </a:lnTo>
                  <a:lnTo>
                    <a:pt x="7351801" y="3069564"/>
                  </a:lnTo>
                  <a:lnTo>
                    <a:pt x="7412469" y="3017469"/>
                  </a:lnTo>
                  <a:lnTo>
                    <a:pt x="7446632" y="2976715"/>
                  </a:lnTo>
                  <a:lnTo>
                    <a:pt x="7477125" y="2933725"/>
                  </a:lnTo>
                  <a:lnTo>
                    <a:pt x="7503922" y="2888437"/>
                  </a:lnTo>
                  <a:lnTo>
                    <a:pt x="7526998" y="2840748"/>
                  </a:lnTo>
                  <a:lnTo>
                    <a:pt x="7546327" y="2790609"/>
                  </a:lnTo>
                  <a:lnTo>
                    <a:pt x="7561885" y="2737942"/>
                  </a:lnTo>
                  <a:close/>
                </a:path>
                <a:path w="7677150" h="8778875">
                  <a:moveTo>
                    <a:pt x="7676680" y="3842766"/>
                  </a:moveTo>
                  <a:lnTo>
                    <a:pt x="7674381" y="3844785"/>
                  </a:lnTo>
                  <a:lnTo>
                    <a:pt x="7632103" y="3879812"/>
                  </a:lnTo>
                  <a:lnTo>
                    <a:pt x="7590930" y="3916108"/>
                  </a:lnTo>
                  <a:lnTo>
                    <a:pt x="7552944" y="3955973"/>
                  </a:lnTo>
                  <a:lnTo>
                    <a:pt x="7542047" y="3968673"/>
                  </a:lnTo>
                  <a:lnTo>
                    <a:pt x="7531214" y="3981373"/>
                  </a:lnTo>
                  <a:lnTo>
                    <a:pt x="7520356" y="3993921"/>
                  </a:lnTo>
                  <a:lnTo>
                    <a:pt x="7490346" y="4033418"/>
                  </a:lnTo>
                  <a:lnTo>
                    <a:pt x="7484745" y="4065879"/>
                  </a:lnTo>
                  <a:lnTo>
                    <a:pt x="7485862" y="4085983"/>
                  </a:lnTo>
                  <a:lnTo>
                    <a:pt x="7485939" y="4105960"/>
                  </a:lnTo>
                  <a:lnTo>
                    <a:pt x="7484745" y="4125899"/>
                  </a:lnTo>
                  <a:lnTo>
                    <a:pt x="7482014" y="4145877"/>
                  </a:lnTo>
                  <a:lnTo>
                    <a:pt x="7480884" y="4155821"/>
                  </a:lnTo>
                  <a:lnTo>
                    <a:pt x="7481862" y="4165549"/>
                  </a:lnTo>
                  <a:lnTo>
                    <a:pt x="7486180" y="4174020"/>
                  </a:lnTo>
                  <a:lnTo>
                    <a:pt x="7495133" y="4180192"/>
                  </a:lnTo>
                  <a:lnTo>
                    <a:pt x="7505306" y="4182643"/>
                  </a:lnTo>
                  <a:lnTo>
                    <a:pt x="7515149" y="4181970"/>
                  </a:lnTo>
                  <a:lnTo>
                    <a:pt x="7546746" y="4158869"/>
                  </a:lnTo>
                  <a:lnTo>
                    <a:pt x="7589482" y="4100982"/>
                  </a:lnTo>
                  <a:lnTo>
                    <a:pt x="7650188" y="4016349"/>
                  </a:lnTo>
                  <a:lnTo>
                    <a:pt x="7676680" y="3979494"/>
                  </a:lnTo>
                  <a:lnTo>
                    <a:pt x="7676680" y="3842766"/>
                  </a:lnTo>
                  <a:close/>
                </a:path>
                <a:path w="7677150" h="8778875">
                  <a:moveTo>
                    <a:pt x="7676693" y="3454590"/>
                  </a:moveTo>
                  <a:lnTo>
                    <a:pt x="7656830" y="3488563"/>
                  </a:lnTo>
                  <a:lnTo>
                    <a:pt x="7643279" y="3533495"/>
                  </a:lnTo>
                  <a:lnTo>
                    <a:pt x="7637094" y="3581577"/>
                  </a:lnTo>
                  <a:lnTo>
                    <a:pt x="7634630" y="3632924"/>
                  </a:lnTo>
                  <a:lnTo>
                    <a:pt x="7663777" y="3625735"/>
                  </a:lnTo>
                  <a:lnTo>
                    <a:pt x="7676680" y="3618827"/>
                  </a:lnTo>
                  <a:lnTo>
                    <a:pt x="7676693" y="3454590"/>
                  </a:lnTo>
                  <a:close/>
                </a:path>
                <a:path w="7677150" h="8778875">
                  <a:moveTo>
                    <a:pt x="7676693" y="1283843"/>
                  </a:moveTo>
                  <a:lnTo>
                    <a:pt x="7644409" y="1259522"/>
                  </a:lnTo>
                  <a:lnTo>
                    <a:pt x="7603934" y="1230007"/>
                  </a:lnTo>
                  <a:lnTo>
                    <a:pt x="7562253" y="1200518"/>
                  </a:lnTo>
                  <a:lnTo>
                    <a:pt x="7221334" y="966812"/>
                  </a:lnTo>
                  <a:lnTo>
                    <a:pt x="6908038" y="760691"/>
                  </a:lnTo>
                  <a:lnTo>
                    <a:pt x="6685559" y="616940"/>
                  </a:lnTo>
                  <a:lnTo>
                    <a:pt x="6641478" y="587425"/>
                  </a:lnTo>
                  <a:lnTo>
                    <a:pt x="6596748" y="556463"/>
                  </a:lnTo>
                  <a:lnTo>
                    <a:pt x="6552476" y="524916"/>
                  </a:lnTo>
                  <a:lnTo>
                    <a:pt x="6508597" y="492874"/>
                  </a:lnTo>
                  <a:lnTo>
                    <a:pt x="6421806" y="427583"/>
                  </a:lnTo>
                  <a:lnTo>
                    <a:pt x="6297561" y="330835"/>
                  </a:lnTo>
                  <a:lnTo>
                    <a:pt x="6259512" y="299897"/>
                  </a:lnTo>
                  <a:lnTo>
                    <a:pt x="6189535" y="241211"/>
                  </a:lnTo>
                  <a:lnTo>
                    <a:pt x="6110046" y="172707"/>
                  </a:lnTo>
                  <a:lnTo>
                    <a:pt x="5959919" y="41363"/>
                  </a:lnTo>
                  <a:lnTo>
                    <a:pt x="5912142" y="0"/>
                  </a:lnTo>
                  <a:lnTo>
                    <a:pt x="5911431" y="0"/>
                  </a:lnTo>
                  <a:lnTo>
                    <a:pt x="5812993" y="0"/>
                  </a:lnTo>
                  <a:lnTo>
                    <a:pt x="5809780" y="0"/>
                  </a:lnTo>
                  <a:lnTo>
                    <a:pt x="5882932" y="60998"/>
                  </a:lnTo>
                  <a:lnTo>
                    <a:pt x="5920384" y="93370"/>
                  </a:lnTo>
                  <a:lnTo>
                    <a:pt x="6142228" y="290880"/>
                  </a:lnTo>
                  <a:lnTo>
                    <a:pt x="6179769" y="323189"/>
                  </a:lnTo>
                  <a:lnTo>
                    <a:pt x="6217780" y="354977"/>
                  </a:lnTo>
                  <a:lnTo>
                    <a:pt x="6294742" y="417004"/>
                  </a:lnTo>
                  <a:lnTo>
                    <a:pt x="6483375" y="575792"/>
                  </a:lnTo>
                  <a:lnTo>
                    <a:pt x="6521615" y="606971"/>
                  </a:lnTo>
                  <a:lnTo>
                    <a:pt x="6560401" y="637463"/>
                  </a:lnTo>
                  <a:lnTo>
                    <a:pt x="6638569" y="696404"/>
                  </a:lnTo>
                  <a:lnTo>
                    <a:pt x="6717741" y="753948"/>
                  </a:lnTo>
                  <a:lnTo>
                    <a:pt x="6797980" y="810018"/>
                  </a:lnTo>
                  <a:lnTo>
                    <a:pt x="6885140" y="868222"/>
                  </a:lnTo>
                  <a:lnTo>
                    <a:pt x="6984428" y="932929"/>
                  </a:lnTo>
                  <a:lnTo>
                    <a:pt x="7060451" y="982992"/>
                  </a:lnTo>
                  <a:lnTo>
                    <a:pt x="7272642" y="1125575"/>
                  </a:lnTo>
                  <a:lnTo>
                    <a:pt x="7656868" y="1373352"/>
                  </a:lnTo>
                  <a:lnTo>
                    <a:pt x="7676693" y="1384376"/>
                  </a:lnTo>
                  <a:lnTo>
                    <a:pt x="7676693" y="1283843"/>
                  </a:lnTo>
                  <a:close/>
                </a:path>
                <a:path w="7677150" h="8778875">
                  <a:moveTo>
                    <a:pt x="7676693" y="883932"/>
                  </a:moveTo>
                  <a:lnTo>
                    <a:pt x="7620178" y="856640"/>
                  </a:lnTo>
                  <a:lnTo>
                    <a:pt x="7585354" y="840790"/>
                  </a:lnTo>
                  <a:lnTo>
                    <a:pt x="7549312" y="826909"/>
                  </a:lnTo>
                  <a:lnTo>
                    <a:pt x="7515390" y="811720"/>
                  </a:lnTo>
                  <a:lnTo>
                    <a:pt x="7482954" y="792340"/>
                  </a:lnTo>
                  <a:lnTo>
                    <a:pt x="7450874" y="771728"/>
                  </a:lnTo>
                  <a:lnTo>
                    <a:pt x="7418019" y="752817"/>
                  </a:lnTo>
                  <a:lnTo>
                    <a:pt x="7327887" y="707072"/>
                  </a:lnTo>
                  <a:lnTo>
                    <a:pt x="7283234" y="683564"/>
                  </a:lnTo>
                  <a:lnTo>
                    <a:pt x="7239190" y="658939"/>
                  </a:lnTo>
                  <a:lnTo>
                    <a:pt x="7195985" y="632675"/>
                  </a:lnTo>
                  <a:lnTo>
                    <a:pt x="7112546" y="575906"/>
                  </a:lnTo>
                  <a:lnTo>
                    <a:pt x="7070268" y="548855"/>
                  </a:lnTo>
                  <a:lnTo>
                    <a:pt x="6941477" y="470433"/>
                  </a:lnTo>
                  <a:lnTo>
                    <a:pt x="6852767" y="414489"/>
                  </a:lnTo>
                  <a:lnTo>
                    <a:pt x="6764998" y="357212"/>
                  </a:lnTo>
                  <a:lnTo>
                    <a:pt x="6634810" y="269125"/>
                  </a:lnTo>
                  <a:lnTo>
                    <a:pt x="6506045" y="178955"/>
                  </a:lnTo>
                  <a:lnTo>
                    <a:pt x="6258661" y="0"/>
                  </a:lnTo>
                  <a:lnTo>
                    <a:pt x="6105995" y="0"/>
                  </a:lnTo>
                  <a:lnTo>
                    <a:pt x="6141656" y="27508"/>
                  </a:lnTo>
                  <a:lnTo>
                    <a:pt x="6384099" y="205371"/>
                  </a:lnTo>
                  <a:lnTo>
                    <a:pt x="6507137" y="292671"/>
                  </a:lnTo>
                  <a:lnTo>
                    <a:pt x="6590170" y="349465"/>
                  </a:lnTo>
                  <a:lnTo>
                    <a:pt x="6632080" y="377317"/>
                  </a:lnTo>
                  <a:lnTo>
                    <a:pt x="6963791" y="593039"/>
                  </a:lnTo>
                  <a:lnTo>
                    <a:pt x="7047179" y="645680"/>
                  </a:lnTo>
                  <a:lnTo>
                    <a:pt x="7092797" y="672617"/>
                  </a:lnTo>
                  <a:lnTo>
                    <a:pt x="7139305" y="698004"/>
                  </a:lnTo>
                  <a:lnTo>
                    <a:pt x="7328116" y="796226"/>
                  </a:lnTo>
                  <a:lnTo>
                    <a:pt x="7376490" y="819848"/>
                  </a:lnTo>
                  <a:lnTo>
                    <a:pt x="7619149" y="931811"/>
                  </a:lnTo>
                  <a:lnTo>
                    <a:pt x="7666990" y="952474"/>
                  </a:lnTo>
                  <a:lnTo>
                    <a:pt x="7676693" y="956513"/>
                  </a:lnTo>
                  <a:lnTo>
                    <a:pt x="7676693" y="883932"/>
                  </a:lnTo>
                  <a:close/>
                </a:path>
                <a:path w="7677150" h="8778875">
                  <a:moveTo>
                    <a:pt x="7676693" y="462178"/>
                  </a:moveTo>
                  <a:lnTo>
                    <a:pt x="7583614" y="415734"/>
                  </a:lnTo>
                  <a:lnTo>
                    <a:pt x="7492416" y="368439"/>
                  </a:lnTo>
                  <a:lnTo>
                    <a:pt x="7130631" y="175044"/>
                  </a:lnTo>
                  <a:lnTo>
                    <a:pt x="7086600" y="150164"/>
                  </a:lnTo>
                  <a:lnTo>
                    <a:pt x="7043013" y="124561"/>
                  </a:lnTo>
                  <a:lnTo>
                    <a:pt x="6999859" y="98298"/>
                  </a:lnTo>
                  <a:lnTo>
                    <a:pt x="6957073" y="71450"/>
                  </a:lnTo>
                  <a:lnTo>
                    <a:pt x="6914629" y="44081"/>
                  </a:lnTo>
                  <a:lnTo>
                    <a:pt x="6848246" y="0"/>
                  </a:lnTo>
                  <a:lnTo>
                    <a:pt x="6621069" y="0"/>
                  </a:lnTo>
                  <a:lnTo>
                    <a:pt x="6655867" y="24904"/>
                  </a:lnTo>
                  <a:lnTo>
                    <a:pt x="6697459" y="53848"/>
                  </a:lnTo>
                  <a:lnTo>
                    <a:pt x="6739382" y="82245"/>
                  </a:lnTo>
                  <a:lnTo>
                    <a:pt x="6781647" y="110109"/>
                  </a:lnTo>
                  <a:lnTo>
                    <a:pt x="6824218" y="137452"/>
                  </a:lnTo>
                  <a:lnTo>
                    <a:pt x="6867093" y="164312"/>
                  </a:lnTo>
                  <a:lnTo>
                    <a:pt x="6910273" y="190703"/>
                  </a:lnTo>
                  <a:lnTo>
                    <a:pt x="6953720" y="216649"/>
                  </a:lnTo>
                  <a:lnTo>
                    <a:pt x="7041439" y="267284"/>
                  </a:lnTo>
                  <a:lnTo>
                    <a:pt x="7130135" y="316420"/>
                  </a:lnTo>
                  <a:lnTo>
                    <a:pt x="7217461" y="362940"/>
                  </a:lnTo>
                  <a:lnTo>
                    <a:pt x="7305510" y="407924"/>
                  </a:lnTo>
                  <a:lnTo>
                    <a:pt x="7394270" y="451396"/>
                  </a:lnTo>
                  <a:lnTo>
                    <a:pt x="7483716" y="493407"/>
                  </a:lnTo>
                  <a:lnTo>
                    <a:pt x="7573835" y="533984"/>
                  </a:lnTo>
                  <a:lnTo>
                    <a:pt x="7664615" y="573176"/>
                  </a:lnTo>
                  <a:lnTo>
                    <a:pt x="7676693" y="578243"/>
                  </a:lnTo>
                  <a:lnTo>
                    <a:pt x="7676693" y="462178"/>
                  </a:lnTo>
                  <a:close/>
                </a:path>
                <a:path w="7677150" h="8778875">
                  <a:moveTo>
                    <a:pt x="7676693" y="92684"/>
                  </a:moveTo>
                  <a:lnTo>
                    <a:pt x="7613993" y="67081"/>
                  </a:lnTo>
                  <a:lnTo>
                    <a:pt x="7574178" y="47967"/>
                  </a:lnTo>
                  <a:lnTo>
                    <a:pt x="7535342" y="27559"/>
                  </a:lnTo>
                  <a:lnTo>
                    <a:pt x="7484262" y="0"/>
                  </a:lnTo>
                  <a:lnTo>
                    <a:pt x="7358939" y="0"/>
                  </a:lnTo>
                  <a:lnTo>
                    <a:pt x="7512583" y="73520"/>
                  </a:lnTo>
                  <a:lnTo>
                    <a:pt x="7597267" y="112255"/>
                  </a:lnTo>
                  <a:lnTo>
                    <a:pt x="7644727" y="133235"/>
                  </a:lnTo>
                  <a:lnTo>
                    <a:pt x="7676693" y="146951"/>
                  </a:lnTo>
                  <a:lnTo>
                    <a:pt x="7676693" y="92684"/>
                  </a:lnTo>
                  <a:close/>
                </a:path>
              </a:pathLst>
            </a:custGeom>
            <a:solidFill>
              <a:srgbClr val="FFFFFF"/>
            </a:solidFill>
          </p:spPr>
          <p:txBody>
            <a:bodyPr wrap="square" lIns="0" tIns="0" rIns="0" bIns="0" rtlCol="0"/>
            <a:lstStyle/>
            <a:p>
              <a:endParaRPr/>
            </a:p>
          </p:txBody>
        </p:sp>
        <p:pic>
          <p:nvPicPr>
            <p:cNvPr id="13" name="object 13"/>
            <p:cNvPicPr/>
            <p:nvPr/>
          </p:nvPicPr>
          <p:blipFill>
            <a:blip r:embed="rId3" cstate="print"/>
            <a:stretch>
              <a:fillRect/>
            </a:stretch>
          </p:blipFill>
          <p:spPr>
            <a:xfrm>
              <a:off x="10896396" y="1867846"/>
              <a:ext cx="5581650" cy="6553199"/>
            </a:xfrm>
            <a:prstGeom prst="rect">
              <a:avLst/>
            </a:prstGeom>
          </p:spPr>
        </p:pic>
        <p:pic>
          <p:nvPicPr>
            <p:cNvPr id="14" name="object 14"/>
            <p:cNvPicPr/>
            <p:nvPr/>
          </p:nvPicPr>
          <p:blipFill>
            <a:blip r:embed="rId4" cstate="print"/>
            <a:stretch>
              <a:fillRect/>
            </a:stretch>
          </p:blipFill>
          <p:spPr>
            <a:xfrm>
              <a:off x="6572280" y="-671287"/>
              <a:ext cx="4594303" cy="2606219"/>
            </a:xfrm>
            <a:prstGeom prst="rect">
              <a:avLst/>
            </a:prstGeom>
          </p:spPr>
        </p:pic>
      </p:grpSp>
      <p:sp>
        <p:nvSpPr>
          <p:cNvPr id="15" name="Rectángulo 14"/>
          <p:cNvSpPr/>
          <p:nvPr/>
        </p:nvSpPr>
        <p:spPr>
          <a:xfrm>
            <a:off x="228601" y="2119885"/>
            <a:ext cx="11558406" cy="6597062"/>
          </a:xfrm>
          <a:prstGeom prst="rect">
            <a:avLst/>
          </a:prstGeom>
        </p:spPr>
        <p:txBody>
          <a:bodyPr wrap="square">
            <a:spAutoFit/>
          </a:bodyPr>
          <a:lstStyle/>
          <a:p>
            <a:pPr algn="just">
              <a:lnSpc>
                <a:spcPct val="107000"/>
              </a:lnSpc>
              <a:spcAft>
                <a:spcPts val="800"/>
              </a:spcAft>
            </a:pPr>
            <a:r>
              <a:rPr lang="es-CL" sz="4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Los </a:t>
            </a:r>
            <a:r>
              <a:rPr lang="es-CL" sz="4400" dirty="0">
                <a:solidFill>
                  <a:schemeClr val="bg1"/>
                </a:solidFill>
                <a:latin typeface="Calibri" panose="020F0502020204030204" pitchFamily="34" charset="0"/>
                <a:ea typeface="Calibri" panose="020F0502020204030204" pitchFamily="34" charset="0"/>
                <a:cs typeface="Times New Roman" panose="02020603050405020304" pitchFamily="18" charset="0"/>
              </a:rPr>
              <a:t>gestos son ampliamente utilizados dentro del lenguaje corporal. El ser humano se pasa todo el día haciendo gestos con todas las partes de su cuerpo, son tantos, que hasta  pasan inadvertidos.</a:t>
            </a:r>
          </a:p>
          <a:p>
            <a:pPr algn="just">
              <a:lnSpc>
                <a:spcPct val="107000"/>
              </a:lnSpc>
              <a:spcAft>
                <a:spcPts val="800"/>
              </a:spcAft>
            </a:pPr>
            <a:r>
              <a:rPr lang="es-CL" sz="4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Los gestos expresan una variedad de sensaciones y pensamientos, desde desprecio y hostilidad hasta aprobación y afecto</a:t>
            </a:r>
            <a:endParaRPr lang="es-CL" sz="4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62731" y="500915"/>
            <a:ext cx="722630" cy="165735"/>
          </a:xfrm>
          <a:custGeom>
            <a:avLst/>
            <a:gdLst/>
            <a:ahLst/>
            <a:cxnLst/>
            <a:rect l="l" t="t" r="r" b="b"/>
            <a:pathLst>
              <a:path w="722629" h="165734">
                <a:moveTo>
                  <a:pt x="0" y="21195"/>
                </a:moveTo>
                <a:lnTo>
                  <a:pt x="93904" y="8224"/>
                </a:lnTo>
                <a:lnTo>
                  <a:pt x="140547" y="2727"/>
                </a:lnTo>
                <a:lnTo>
                  <a:pt x="187314" y="0"/>
                </a:lnTo>
                <a:lnTo>
                  <a:pt x="234451" y="1623"/>
                </a:lnTo>
                <a:lnTo>
                  <a:pt x="659958" y="37870"/>
                </a:lnTo>
                <a:lnTo>
                  <a:pt x="705285" y="49394"/>
                </a:lnTo>
                <a:lnTo>
                  <a:pt x="722142" y="71413"/>
                </a:lnTo>
                <a:lnTo>
                  <a:pt x="720557" y="84068"/>
                </a:lnTo>
                <a:lnTo>
                  <a:pt x="712362" y="92498"/>
                </a:lnTo>
                <a:lnTo>
                  <a:pt x="701658" y="99334"/>
                </a:lnTo>
                <a:lnTo>
                  <a:pt x="692546" y="107209"/>
                </a:lnTo>
                <a:lnTo>
                  <a:pt x="652595" y="144921"/>
                </a:lnTo>
                <a:lnTo>
                  <a:pt x="607457" y="162835"/>
                </a:lnTo>
                <a:lnTo>
                  <a:pt x="558604" y="165297"/>
                </a:lnTo>
                <a:lnTo>
                  <a:pt x="507506" y="156654"/>
                </a:lnTo>
                <a:lnTo>
                  <a:pt x="455508" y="144929"/>
                </a:lnTo>
                <a:lnTo>
                  <a:pt x="403243" y="135001"/>
                </a:lnTo>
                <a:lnTo>
                  <a:pt x="350794" y="126334"/>
                </a:lnTo>
                <a:lnTo>
                  <a:pt x="193150" y="102542"/>
                </a:lnTo>
                <a:lnTo>
                  <a:pt x="140773" y="93560"/>
                </a:lnTo>
                <a:lnTo>
                  <a:pt x="102600" y="83883"/>
                </a:lnTo>
                <a:lnTo>
                  <a:pt x="66430" y="68870"/>
                </a:lnTo>
                <a:lnTo>
                  <a:pt x="32237" y="48111"/>
                </a:lnTo>
                <a:lnTo>
                  <a:pt x="0" y="21195"/>
                </a:lnTo>
                <a:close/>
              </a:path>
            </a:pathLst>
          </a:custGeom>
          <a:solidFill>
            <a:srgbClr val="FFFFFF"/>
          </a:solidFill>
        </p:spPr>
        <p:txBody>
          <a:bodyPr wrap="square" lIns="0" tIns="0" rIns="0" bIns="0" rtlCol="0"/>
          <a:lstStyle/>
          <a:p>
            <a:endParaRPr/>
          </a:p>
        </p:txBody>
      </p:sp>
      <p:sp>
        <p:nvSpPr>
          <p:cNvPr id="4" name="object 4"/>
          <p:cNvSpPr/>
          <p:nvPr/>
        </p:nvSpPr>
        <p:spPr>
          <a:xfrm>
            <a:off x="2927697" y="70054"/>
            <a:ext cx="414020" cy="147955"/>
          </a:xfrm>
          <a:custGeom>
            <a:avLst/>
            <a:gdLst/>
            <a:ahLst/>
            <a:cxnLst/>
            <a:rect l="l" t="t" r="r" b="b"/>
            <a:pathLst>
              <a:path w="414020" h="147954">
                <a:moveTo>
                  <a:pt x="0" y="64414"/>
                </a:moveTo>
                <a:lnTo>
                  <a:pt x="36801" y="33317"/>
                </a:lnTo>
                <a:lnTo>
                  <a:pt x="86218" y="16613"/>
                </a:lnTo>
                <a:lnTo>
                  <a:pt x="136462" y="5929"/>
                </a:lnTo>
                <a:lnTo>
                  <a:pt x="187374" y="609"/>
                </a:lnTo>
                <a:lnTo>
                  <a:pt x="238791" y="0"/>
                </a:lnTo>
                <a:lnTo>
                  <a:pt x="315474" y="4921"/>
                </a:lnTo>
                <a:lnTo>
                  <a:pt x="340514" y="6180"/>
                </a:lnTo>
                <a:lnTo>
                  <a:pt x="365216" y="9999"/>
                </a:lnTo>
                <a:lnTo>
                  <a:pt x="389122" y="19153"/>
                </a:lnTo>
                <a:lnTo>
                  <a:pt x="407330" y="32010"/>
                </a:lnTo>
                <a:lnTo>
                  <a:pt x="413957" y="45131"/>
                </a:lnTo>
                <a:lnTo>
                  <a:pt x="409389" y="59750"/>
                </a:lnTo>
                <a:lnTo>
                  <a:pt x="394012" y="77097"/>
                </a:lnTo>
                <a:lnTo>
                  <a:pt x="353350" y="110809"/>
                </a:lnTo>
                <a:lnTo>
                  <a:pt x="310757" y="135684"/>
                </a:lnTo>
                <a:lnTo>
                  <a:pt x="265463" y="147426"/>
                </a:lnTo>
                <a:lnTo>
                  <a:pt x="216694" y="141736"/>
                </a:lnTo>
                <a:lnTo>
                  <a:pt x="178971" y="140602"/>
                </a:lnTo>
                <a:lnTo>
                  <a:pt x="111053" y="133986"/>
                </a:lnTo>
                <a:lnTo>
                  <a:pt x="65388" y="122889"/>
                </a:lnTo>
                <a:lnTo>
                  <a:pt x="27279" y="103622"/>
                </a:lnTo>
                <a:lnTo>
                  <a:pt x="5750" y="82787"/>
                </a:lnTo>
                <a:lnTo>
                  <a:pt x="0" y="64414"/>
                </a:lnTo>
                <a:close/>
              </a:path>
            </a:pathLst>
          </a:custGeom>
          <a:solidFill>
            <a:srgbClr val="FFFFFF"/>
          </a:solidFill>
        </p:spPr>
        <p:txBody>
          <a:bodyPr wrap="square" lIns="0" tIns="0" rIns="0" bIns="0" rtlCol="0"/>
          <a:lstStyle/>
          <a:p>
            <a:endParaRPr/>
          </a:p>
        </p:txBody>
      </p:sp>
      <p:grpSp>
        <p:nvGrpSpPr>
          <p:cNvPr id="5" name="object 5"/>
          <p:cNvGrpSpPr/>
          <p:nvPr/>
        </p:nvGrpSpPr>
        <p:grpSpPr>
          <a:xfrm>
            <a:off x="-1237769" y="-114127"/>
            <a:ext cx="3066569" cy="10286998"/>
            <a:chOff x="0" y="0"/>
            <a:chExt cx="6752226" cy="10286998"/>
          </a:xfrm>
        </p:grpSpPr>
        <p:sp>
          <p:nvSpPr>
            <p:cNvPr id="6" name="object 6"/>
            <p:cNvSpPr/>
            <p:nvPr/>
          </p:nvSpPr>
          <p:spPr>
            <a:xfrm>
              <a:off x="3564" y="0"/>
              <a:ext cx="2273300" cy="5850255"/>
            </a:xfrm>
            <a:custGeom>
              <a:avLst/>
              <a:gdLst/>
              <a:ahLst/>
              <a:cxnLst/>
              <a:rect l="l" t="t" r="r" b="b"/>
              <a:pathLst>
                <a:path w="2273300" h="5850255">
                  <a:moveTo>
                    <a:pt x="1473199" y="5841069"/>
                  </a:moveTo>
                  <a:lnTo>
                    <a:pt x="1473199" y="361670"/>
                  </a:lnTo>
                  <a:lnTo>
                    <a:pt x="1485899" y="366563"/>
                  </a:lnTo>
                  <a:lnTo>
                    <a:pt x="1498599" y="368366"/>
                  </a:lnTo>
                  <a:lnTo>
                    <a:pt x="1498599" y="370684"/>
                  </a:lnTo>
                  <a:lnTo>
                    <a:pt x="1511299" y="364761"/>
                  </a:lnTo>
                  <a:lnTo>
                    <a:pt x="1511299" y="357293"/>
                  </a:lnTo>
                  <a:lnTo>
                    <a:pt x="1523999" y="328120"/>
                  </a:lnTo>
                  <a:lnTo>
                    <a:pt x="1523999" y="298706"/>
                  </a:lnTo>
                  <a:lnTo>
                    <a:pt x="1536699" y="268712"/>
                  </a:lnTo>
                  <a:lnTo>
                    <a:pt x="1536699" y="148535"/>
                  </a:lnTo>
                  <a:lnTo>
                    <a:pt x="1562099" y="63712"/>
                  </a:lnTo>
                  <a:lnTo>
                    <a:pt x="1574799" y="44289"/>
                  </a:lnTo>
                  <a:lnTo>
                    <a:pt x="1574799" y="23828"/>
                  </a:lnTo>
                  <a:lnTo>
                    <a:pt x="1587499" y="2835"/>
                  </a:lnTo>
                  <a:lnTo>
                    <a:pt x="1587499" y="0"/>
                  </a:lnTo>
                  <a:lnTo>
                    <a:pt x="2273299" y="0"/>
                  </a:lnTo>
                  <a:lnTo>
                    <a:pt x="2273299" y="90675"/>
                  </a:lnTo>
                  <a:lnTo>
                    <a:pt x="2260599" y="141129"/>
                  </a:lnTo>
                  <a:lnTo>
                    <a:pt x="2260599" y="191592"/>
                  </a:lnTo>
                  <a:lnTo>
                    <a:pt x="2247899" y="292542"/>
                  </a:lnTo>
                  <a:lnTo>
                    <a:pt x="2197099" y="645968"/>
                  </a:lnTo>
                  <a:lnTo>
                    <a:pt x="2184399" y="797257"/>
                  </a:lnTo>
                  <a:lnTo>
                    <a:pt x="2171699" y="847589"/>
                  </a:lnTo>
                  <a:lnTo>
                    <a:pt x="2171699" y="897927"/>
                  </a:lnTo>
                  <a:lnTo>
                    <a:pt x="2158999" y="948271"/>
                  </a:lnTo>
                  <a:lnTo>
                    <a:pt x="2158999" y="1048973"/>
                  </a:lnTo>
                  <a:lnTo>
                    <a:pt x="2146299" y="1099332"/>
                  </a:lnTo>
                  <a:lnTo>
                    <a:pt x="2146299" y="1149695"/>
                  </a:lnTo>
                  <a:lnTo>
                    <a:pt x="2133599" y="1200061"/>
                  </a:lnTo>
                  <a:lnTo>
                    <a:pt x="2133599" y="1250432"/>
                  </a:lnTo>
                  <a:lnTo>
                    <a:pt x="2120899" y="1300806"/>
                  </a:lnTo>
                  <a:lnTo>
                    <a:pt x="2120899" y="1351183"/>
                  </a:lnTo>
                  <a:lnTo>
                    <a:pt x="2108199" y="1401564"/>
                  </a:lnTo>
                  <a:lnTo>
                    <a:pt x="2108199" y="1451946"/>
                  </a:lnTo>
                  <a:lnTo>
                    <a:pt x="2095499" y="1502332"/>
                  </a:lnTo>
                  <a:lnTo>
                    <a:pt x="2095499" y="1603108"/>
                  </a:lnTo>
                  <a:lnTo>
                    <a:pt x="2082799" y="1653498"/>
                  </a:lnTo>
                  <a:lnTo>
                    <a:pt x="2082799" y="1703890"/>
                  </a:lnTo>
                  <a:lnTo>
                    <a:pt x="2070099" y="1754282"/>
                  </a:lnTo>
                  <a:lnTo>
                    <a:pt x="2070099" y="1804675"/>
                  </a:lnTo>
                  <a:lnTo>
                    <a:pt x="2057399" y="1855068"/>
                  </a:lnTo>
                  <a:lnTo>
                    <a:pt x="2057399" y="1958337"/>
                  </a:lnTo>
                  <a:lnTo>
                    <a:pt x="2044699" y="2010022"/>
                  </a:lnTo>
                  <a:lnTo>
                    <a:pt x="2044699" y="2113477"/>
                  </a:lnTo>
                  <a:lnTo>
                    <a:pt x="2031999" y="2165240"/>
                  </a:lnTo>
                  <a:lnTo>
                    <a:pt x="2031999" y="2268820"/>
                  </a:lnTo>
                  <a:lnTo>
                    <a:pt x="2019299" y="2320630"/>
                  </a:lnTo>
                  <a:lnTo>
                    <a:pt x="2019299" y="2372449"/>
                  </a:lnTo>
                  <a:lnTo>
                    <a:pt x="2006599" y="2527927"/>
                  </a:lnTo>
                  <a:lnTo>
                    <a:pt x="2006599" y="2631645"/>
                  </a:lnTo>
                  <a:lnTo>
                    <a:pt x="1993899" y="2683550"/>
                  </a:lnTo>
                  <a:lnTo>
                    <a:pt x="1993899" y="2943193"/>
                  </a:lnTo>
                  <a:lnTo>
                    <a:pt x="1981199" y="2995142"/>
                  </a:lnTo>
                  <a:lnTo>
                    <a:pt x="1981199" y="5432956"/>
                  </a:lnTo>
                  <a:lnTo>
                    <a:pt x="1943099" y="5568090"/>
                  </a:lnTo>
                  <a:lnTo>
                    <a:pt x="1943099" y="5587404"/>
                  </a:lnTo>
                  <a:lnTo>
                    <a:pt x="1904999" y="5625933"/>
                  </a:lnTo>
                  <a:lnTo>
                    <a:pt x="1892299" y="5653235"/>
                  </a:lnTo>
                  <a:lnTo>
                    <a:pt x="1879599" y="5678267"/>
                  </a:lnTo>
                  <a:lnTo>
                    <a:pt x="1879599" y="5709987"/>
                  </a:lnTo>
                  <a:lnTo>
                    <a:pt x="1866899" y="5733333"/>
                  </a:lnTo>
                  <a:lnTo>
                    <a:pt x="1866899" y="5752672"/>
                  </a:lnTo>
                  <a:lnTo>
                    <a:pt x="1854199" y="5767858"/>
                  </a:lnTo>
                  <a:lnTo>
                    <a:pt x="1828799" y="5778747"/>
                  </a:lnTo>
                  <a:lnTo>
                    <a:pt x="1816099" y="5783407"/>
                  </a:lnTo>
                  <a:lnTo>
                    <a:pt x="1803399" y="5790143"/>
                  </a:lnTo>
                  <a:lnTo>
                    <a:pt x="1803399" y="5798520"/>
                  </a:lnTo>
                  <a:lnTo>
                    <a:pt x="1790699" y="5808106"/>
                  </a:lnTo>
                  <a:lnTo>
                    <a:pt x="1790699" y="5824362"/>
                  </a:lnTo>
                  <a:lnTo>
                    <a:pt x="1777999" y="5829653"/>
                  </a:lnTo>
                  <a:lnTo>
                    <a:pt x="1765299" y="5830768"/>
                  </a:lnTo>
                  <a:lnTo>
                    <a:pt x="1727199" y="5831166"/>
                  </a:lnTo>
                  <a:lnTo>
                    <a:pt x="1676399" y="5841681"/>
                  </a:lnTo>
                  <a:lnTo>
                    <a:pt x="1638299" y="5850215"/>
                  </a:lnTo>
                  <a:lnTo>
                    <a:pt x="1587499" y="5844675"/>
                  </a:lnTo>
                  <a:lnTo>
                    <a:pt x="1562099" y="5837955"/>
                  </a:lnTo>
                  <a:lnTo>
                    <a:pt x="1536699" y="5835146"/>
                  </a:lnTo>
                  <a:lnTo>
                    <a:pt x="1536699" y="237800"/>
                  </a:lnTo>
                  <a:lnTo>
                    <a:pt x="1523999" y="192528"/>
                  </a:lnTo>
                  <a:lnTo>
                    <a:pt x="1523999" y="5835497"/>
                  </a:lnTo>
                  <a:lnTo>
                    <a:pt x="1498599" y="5836200"/>
                  </a:lnTo>
                  <a:lnTo>
                    <a:pt x="1473199" y="5841069"/>
                  </a:lnTo>
                  <a:close/>
                </a:path>
                <a:path w="2273300" h="5850255">
                  <a:moveTo>
                    <a:pt x="1981199" y="5387812"/>
                  </a:moveTo>
                  <a:lnTo>
                    <a:pt x="1981199" y="4598379"/>
                  </a:lnTo>
                  <a:lnTo>
                    <a:pt x="1993899" y="4747202"/>
                  </a:lnTo>
                  <a:lnTo>
                    <a:pt x="1993899" y="5342496"/>
                  </a:lnTo>
                  <a:lnTo>
                    <a:pt x="1981199" y="5387812"/>
                  </a:lnTo>
                  <a:close/>
                </a:path>
                <a:path w="2273300" h="5850255">
                  <a:moveTo>
                    <a:pt x="0" y="4657126"/>
                  </a:moveTo>
                  <a:lnTo>
                    <a:pt x="0" y="0"/>
                  </a:lnTo>
                  <a:lnTo>
                    <a:pt x="1485899" y="0"/>
                  </a:lnTo>
                  <a:lnTo>
                    <a:pt x="1485899" y="134532"/>
                  </a:lnTo>
                  <a:lnTo>
                    <a:pt x="1473199" y="179495"/>
                  </a:lnTo>
                  <a:lnTo>
                    <a:pt x="1473199" y="5841069"/>
                  </a:lnTo>
                  <a:lnTo>
                    <a:pt x="1422399" y="5840039"/>
                  </a:lnTo>
                  <a:lnTo>
                    <a:pt x="1371599" y="5819695"/>
                  </a:lnTo>
                  <a:lnTo>
                    <a:pt x="1320799" y="5791554"/>
                  </a:lnTo>
                  <a:lnTo>
                    <a:pt x="1282699" y="5757840"/>
                  </a:lnTo>
                  <a:lnTo>
                    <a:pt x="1257299" y="5720064"/>
                  </a:lnTo>
                  <a:lnTo>
                    <a:pt x="1219199" y="5679733"/>
                  </a:lnTo>
                  <a:lnTo>
                    <a:pt x="1193799" y="5638359"/>
                  </a:lnTo>
                  <a:lnTo>
                    <a:pt x="1155699" y="5597449"/>
                  </a:lnTo>
                  <a:lnTo>
                    <a:pt x="1142999" y="5572931"/>
                  </a:lnTo>
                  <a:lnTo>
                    <a:pt x="1130299" y="5545589"/>
                  </a:lnTo>
                  <a:lnTo>
                    <a:pt x="1130299" y="5516943"/>
                  </a:lnTo>
                  <a:lnTo>
                    <a:pt x="1117599" y="5488515"/>
                  </a:lnTo>
                  <a:lnTo>
                    <a:pt x="1104899" y="5438653"/>
                  </a:lnTo>
                  <a:lnTo>
                    <a:pt x="1104899" y="5388737"/>
                  </a:lnTo>
                  <a:lnTo>
                    <a:pt x="1054099" y="5188636"/>
                  </a:lnTo>
                  <a:lnTo>
                    <a:pt x="1054099" y="5138534"/>
                  </a:lnTo>
                  <a:lnTo>
                    <a:pt x="1003299" y="4938076"/>
                  </a:lnTo>
                  <a:lnTo>
                    <a:pt x="990599" y="4837923"/>
                  </a:lnTo>
                  <a:lnTo>
                    <a:pt x="965199" y="4737696"/>
                  </a:lnTo>
                  <a:lnTo>
                    <a:pt x="965199" y="4687539"/>
                  </a:lnTo>
                  <a:lnTo>
                    <a:pt x="927099" y="4536820"/>
                  </a:lnTo>
                  <a:lnTo>
                    <a:pt x="927099" y="4486478"/>
                  </a:lnTo>
                  <a:lnTo>
                    <a:pt x="914399" y="4437049"/>
                  </a:lnTo>
                  <a:lnTo>
                    <a:pt x="914399" y="4276392"/>
                  </a:lnTo>
                  <a:lnTo>
                    <a:pt x="901699" y="4266486"/>
                  </a:lnTo>
                  <a:lnTo>
                    <a:pt x="901699" y="4107656"/>
                  </a:lnTo>
                  <a:lnTo>
                    <a:pt x="876299" y="4074363"/>
                  </a:lnTo>
                  <a:lnTo>
                    <a:pt x="863599" y="4036193"/>
                  </a:lnTo>
                  <a:lnTo>
                    <a:pt x="850899" y="3995898"/>
                  </a:lnTo>
                  <a:lnTo>
                    <a:pt x="850899" y="3728320"/>
                  </a:lnTo>
                  <a:lnTo>
                    <a:pt x="838199" y="3707665"/>
                  </a:lnTo>
                  <a:lnTo>
                    <a:pt x="825499" y="3689015"/>
                  </a:lnTo>
                  <a:lnTo>
                    <a:pt x="825499" y="3486824"/>
                  </a:lnTo>
                  <a:lnTo>
                    <a:pt x="812799" y="3474946"/>
                  </a:lnTo>
                  <a:lnTo>
                    <a:pt x="812799" y="3463840"/>
                  </a:lnTo>
                  <a:lnTo>
                    <a:pt x="800099" y="3444455"/>
                  </a:lnTo>
                  <a:lnTo>
                    <a:pt x="800099" y="3297993"/>
                  </a:lnTo>
                  <a:lnTo>
                    <a:pt x="761999" y="3278799"/>
                  </a:lnTo>
                  <a:lnTo>
                    <a:pt x="761999" y="3272755"/>
                  </a:lnTo>
                  <a:lnTo>
                    <a:pt x="749299" y="3321365"/>
                  </a:lnTo>
                  <a:lnTo>
                    <a:pt x="749299" y="3369859"/>
                  </a:lnTo>
                  <a:lnTo>
                    <a:pt x="723899" y="3514739"/>
                  </a:lnTo>
                  <a:lnTo>
                    <a:pt x="723899" y="3562868"/>
                  </a:lnTo>
                  <a:lnTo>
                    <a:pt x="711199" y="3610932"/>
                  </a:lnTo>
                  <a:lnTo>
                    <a:pt x="711199" y="3658941"/>
                  </a:lnTo>
                  <a:lnTo>
                    <a:pt x="698499" y="3706906"/>
                  </a:lnTo>
                  <a:lnTo>
                    <a:pt x="698499" y="3754837"/>
                  </a:lnTo>
                  <a:lnTo>
                    <a:pt x="685799" y="3802745"/>
                  </a:lnTo>
                  <a:lnTo>
                    <a:pt x="685799" y="3854275"/>
                  </a:lnTo>
                  <a:lnTo>
                    <a:pt x="673099" y="3905670"/>
                  </a:lnTo>
                  <a:lnTo>
                    <a:pt x="673099" y="3956908"/>
                  </a:lnTo>
                  <a:lnTo>
                    <a:pt x="596899" y="4259855"/>
                  </a:lnTo>
                  <a:lnTo>
                    <a:pt x="584199" y="4302500"/>
                  </a:lnTo>
                  <a:lnTo>
                    <a:pt x="558799" y="4344710"/>
                  </a:lnTo>
                  <a:lnTo>
                    <a:pt x="546099" y="4385954"/>
                  </a:lnTo>
                  <a:lnTo>
                    <a:pt x="520699" y="4425702"/>
                  </a:lnTo>
                  <a:lnTo>
                    <a:pt x="507999" y="4459190"/>
                  </a:lnTo>
                  <a:lnTo>
                    <a:pt x="482599" y="4491880"/>
                  </a:lnTo>
                  <a:lnTo>
                    <a:pt x="444499" y="4521115"/>
                  </a:lnTo>
                  <a:lnTo>
                    <a:pt x="406399" y="4544237"/>
                  </a:lnTo>
                  <a:lnTo>
                    <a:pt x="368299" y="4558588"/>
                  </a:lnTo>
                  <a:lnTo>
                    <a:pt x="317499" y="4561510"/>
                  </a:lnTo>
                  <a:lnTo>
                    <a:pt x="279399" y="4550345"/>
                  </a:lnTo>
                  <a:lnTo>
                    <a:pt x="266699" y="4546885"/>
                  </a:lnTo>
                  <a:lnTo>
                    <a:pt x="253999" y="4544680"/>
                  </a:lnTo>
                  <a:lnTo>
                    <a:pt x="241299" y="4543826"/>
                  </a:lnTo>
                  <a:lnTo>
                    <a:pt x="228599" y="4544421"/>
                  </a:lnTo>
                  <a:lnTo>
                    <a:pt x="190499" y="4545138"/>
                  </a:lnTo>
                  <a:lnTo>
                    <a:pt x="139699" y="4534891"/>
                  </a:lnTo>
                  <a:lnTo>
                    <a:pt x="101599" y="4515014"/>
                  </a:lnTo>
                  <a:lnTo>
                    <a:pt x="76199" y="4486843"/>
                  </a:lnTo>
                  <a:lnTo>
                    <a:pt x="38099" y="4451712"/>
                  </a:lnTo>
                  <a:lnTo>
                    <a:pt x="25399" y="4479919"/>
                  </a:lnTo>
                  <a:lnTo>
                    <a:pt x="25399" y="4507402"/>
                  </a:lnTo>
                  <a:lnTo>
                    <a:pt x="12699" y="4534209"/>
                  </a:lnTo>
                  <a:lnTo>
                    <a:pt x="12699" y="4609130"/>
                  </a:lnTo>
                  <a:lnTo>
                    <a:pt x="0" y="4657126"/>
                  </a:lnTo>
                  <a:close/>
                </a:path>
                <a:path w="2273300" h="5850255">
                  <a:moveTo>
                    <a:pt x="901699" y="4387620"/>
                  </a:moveTo>
                  <a:lnTo>
                    <a:pt x="901699" y="4337817"/>
                  </a:lnTo>
                  <a:lnTo>
                    <a:pt x="914399" y="4287410"/>
                  </a:lnTo>
                  <a:lnTo>
                    <a:pt x="914399" y="4437049"/>
                  </a:lnTo>
                  <a:lnTo>
                    <a:pt x="901699" y="4387620"/>
                  </a:lnTo>
                  <a:close/>
                </a:path>
                <a:path w="2273300" h="5850255">
                  <a:moveTo>
                    <a:pt x="876299" y="4190161"/>
                  </a:moveTo>
                  <a:lnTo>
                    <a:pt x="876299" y="4161773"/>
                  </a:lnTo>
                  <a:lnTo>
                    <a:pt x="901699" y="4134182"/>
                  </a:lnTo>
                  <a:lnTo>
                    <a:pt x="901699" y="4247493"/>
                  </a:lnTo>
                  <a:lnTo>
                    <a:pt x="876299" y="4190161"/>
                  </a:lnTo>
                  <a:close/>
                </a:path>
                <a:path w="2273300" h="5850255">
                  <a:moveTo>
                    <a:pt x="825499" y="3814076"/>
                  </a:moveTo>
                  <a:lnTo>
                    <a:pt x="825499" y="3791333"/>
                  </a:lnTo>
                  <a:lnTo>
                    <a:pt x="838199" y="3771970"/>
                  </a:lnTo>
                  <a:lnTo>
                    <a:pt x="850899" y="3752221"/>
                  </a:lnTo>
                  <a:lnTo>
                    <a:pt x="850899" y="3956231"/>
                  </a:lnTo>
                  <a:lnTo>
                    <a:pt x="838199" y="3920945"/>
                  </a:lnTo>
                  <a:lnTo>
                    <a:pt x="838199" y="3849216"/>
                  </a:lnTo>
                  <a:lnTo>
                    <a:pt x="825499" y="3814076"/>
                  </a:lnTo>
                  <a:close/>
                </a:path>
                <a:path w="2273300" h="5850255">
                  <a:moveTo>
                    <a:pt x="812799" y="3669544"/>
                  </a:moveTo>
                  <a:lnTo>
                    <a:pt x="812799" y="3511740"/>
                  </a:lnTo>
                  <a:lnTo>
                    <a:pt x="825499" y="3499185"/>
                  </a:lnTo>
                  <a:lnTo>
                    <a:pt x="825499" y="3689015"/>
                  </a:lnTo>
                  <a:lnTo>
                    <a:pt x="812799" y="3669544"/>
                  </a:lnTo>
                  <a:close/>
                </a:path>
                <a:path w="2273300" h="5850255">
                  <a:moveTo>
                    <a:pt x="774699" y="3384489"/>
                  </a:moveTo>
                  <a:lnTo>
                    <a:pt x="787399" y="3342122"/>
                  </a:lnTo>
                  <a:lnTo>
                    <a:pt x="800099" y="3297993"/>
                  </a:lnTo>
                  <a:lnTo>
                    <a:pt x="800099" y="3444455"/>
                  </a:lnTo>
                  <a:lnTo>
                    <a:pt x="787399" y="3425070"/>
                  </a:lnTo>
                  <a:lnTo>
                    <a:pt x="774699" y="3384489"/>
                  </a:lnTo>
                  <a:close/>
                </a:path>
              </a:pathLst>
            </a:custGeom>
            <a:solidFill>
              <a:srgbClr val="E900ED"/>
            </a:solidFill>
          </p:spPr>
          <p:txBody>
            <a:bodyPr wrap="square" lIns="0" tIns="0" rIns="0" bIns="0" rtlCol="0"/>
            <a:lstStyle/>
            <a:p>
              <a:endParaRPr/>
            </a:p>
          </p:txBody>
        </p:sp>
        <p:sp>
          <p:nvSpPr>
            <p:cNvPr id="7" name="object 7"/>
            <p:cNvSpPr/>
            <p:nvPr/>
          </p:nvSpPr>
          <p:spPr>
            <a:xfrm>
              <a:off x="0" y="24764"/>
              <a:ext cx="5191125" cy="6228080"/>
            </a:xfrm>
            <a:custGeom>
              <a:avLst/>
              <a:gdLst/>
              <a:ahLst/>
              <a:cxnLst/>
              <a:rect l="l" t="t" r="r" b="b"/>
              <a:pathLst>
                <a:path w="5191125" h="6228080">
                  <a:moveTo>
                    <a:pt x="172897" y="5567718"/>
                  </a:moveTo>
                  <a:lnTo>
                    <a:pt x="172262" y="5514530"/>
                  </a:lnTo>
                  <a:lnTo>
                    <a:pt x="170688" y="5461330"/>
                  </a:lnTo>
                  <a:lnTo>
                    <a:pt x="156578" y="5161343"/>
                  </a:lnTo>
                  <a:lnTo>
                    <a:pt x="153022" y="5112042"/>
                  </a:lnTo>
                  <a:lnTo>
                    <a:pt x="136956" y="4949571"/>
                  </a:lnTo>
                  <a:lnTo>
                    <a:pt x="128168" y="4836160"/>
                  </a:lnTo>
                  <a:lnTo>
                    <a:pt x="126111" y="4803737"/>
                  </a:lnTo>
                  <a:lnTo>
                    <a:pt x="91020" y="4135043"/>
                  </a:lnTo>
                  <a:lnTo>
                    <a:pt x="76187" y="3668280"/>
                  </a:lnTo>
                  <a:lnTo>
                    <a:pt x="51206" y="3164725"/>
                  </a:lnTo>
                  <a:lnTo>
                    <a:pt x="41516" y="3012109"/>
                  </a:lnTo>
                  <a:lnTo>
                    <a:pt x="1473" y="2546210"/>
                  </a:lnTo>
                  <a:lnTo>
                    <a:pt x="0" y="2532316"/>
                  </a:lnTo>
                  <a:lnTo>
                    <a:pt x="0" y="4693844"/>
                  </a:lnTo>
                  <a:lnTo>
                    <a:pt x="94449" y="5846026"/>
                  </a:lnTo>
                  <a:lnTo>
                    <a:pt x="97561" y="5898312"/>
                  </a:lnTo>
                  <a:lnTo>
                    <a:pt x="99796" y="5950648"/>
                  </a:lnTo>
                  <a:lnTo>
                    <a:pt x="100838" y="6003061"/>
                  </a:lnTo>
                  <a:lnTo>
                    <a:pt x="100368" y="6055550"/>
                  </a:lnTo>
                  <a:lnTo>
                    <a:pt x="98971" y="6096622"/>
                  </a:lnTo>
                  <a:lnTo>
                    <a:pt x="99733" y="6138862"/>
                  </a:lnTo>
                  <a:lnTo>
                    <a:pt x="100838" y="6145276"/>
                  </a:lnTo>
                  <a:lnTo>
                    <a:pt x="107251" y="6182449"/>
                  </a:lnTo>
                  <a:lnTo>
                    <a:pt x="126111" y="6227584"/>
                  </a:lnTo>
                  <a:lnTo>
                    <a:pt x="133515" y="6203861"/>
                  </a:lnTo>
                  <a:lnTo>
                    <a:pt x="141706" y="6182906"/>
                  </a:lnTo>
                  <a:lnTo>
                    <a:pt x="152869" y="6142088"/>
                  </a:lnTo>
                  <a:lnTo>
                    <a:pt x="156933" y="6090513"/>
                  </a:lnTo>
                  <a:lnTo>
                    <a:pt x="159829" y="6038888"/>
                  </a:lnTo>
                  <a:lnTo>
                    <a:pt x="171729" y="5674118"/>
                  </a:lnTo>
                  <a:lnTo>
                    <a:pt x="172681" y="5620918"/>
                  </a:lnTo>
                  <a:lnTo>
                    <a:pt x="172897" y="5567718"/>
                  </a:lnTo>
                  <a:close/>
                </a:path>
                <a:path w="5191125" h="6228080">
                  <a:moveTo>
                    <a:pt x="439051" y="5838977"/>
                  </a:moveTo>
                  <a:lnTo>
                    <a:pt x="436156" y="5725249"/>
                  </a:lnTo>
                  <a:lnTo>
                    <a:pt x="434416" y="5611317"/>
                  </a:lnTo>
                  <a:lnTo>
                    <a:pt x="433908" y="5462651"/>
                  </a:lnTo>
                  <a:lnTo>
                    <a:pt x="432981" y="5363540"/>
                  </a:lnTo>
                  <a:lnTo>
                    <a:pt x="431685" y="5313985"/>
                  </a:lnTo>
                  <a:lnTo>
                    <a:pt x="429526" y="5264429"/>
                  </a:lnTo>
                  <a:lnTo>
                    <a:pt x="417258" y="5054689"/>
                  </a:lnTo>
                  <a:lnTo>
                    <a:pt x="415264" y="5002314"/>
                  </a:lnTo>
                  <a:lnTo>
                    <a:pt x="413715" y="4898910"/>
                  </a:lnTo>
                  <a:lnTo>
                    <a:pt x="412483" y="4847856"/>
                  </a:lnTo>
                  <a:lnTo>
                    <a:pt x="403136" y="4592802"/>
                  </a:lnTo>
                  <a:lnTo>
                    <a:pt x="399059" y="4435373"/>
                  </a:lnTo>
                  <a:lnTo>
                    <a:pt x="382625" y="3957155"/>
                  </a:lnTo>
                  <a:lnTo>
                    <a:pt x="381101" y="3851897"/>
                  </a:lnTo>
                  <a:lnTo>
                    <a:pt x="381406" y="3588702"/>
                  </a:lnTo>
                  <a:lnTo>
                    <a:pt x="380517" y="3483457"/>
                  </a:lnTo>
                  <a:lnTo>
                    <a:pt x="373786" y="3167164"/>
                  </a:lnTo>
                  <a:lnTo>
                    <a:pt x="370459" y="3061690"/>
                  </a:lnTo>
                  <a:lnTo>
                    <a:pt x="368046" y="3008985"/>
                  </a:lnTo>
                  <a:lnTo>
                    <a:pt x="364959" y="2956318"/>
                  </a:lnTo>
                  <a:lnTo>
                    <a:pt x="361073" y="2903677"/>
                  </a:lnTo>
                  <a:lnTo>
                    <a:pt x="340169" y="2655633"/>
                  </a:lnTo>
                  <a:lnTo>
                    <a:pt x="325869" y="2506992"/>
                  </a:lnTo>
                  <a:lnTo>
                    <a:pt x="314896" y="2408034"/>
                  </a:lnTo>
                  <a:lnTo>
                    <a:pt x="302387" y="2309215"/>
                  </a:lnTo>
                  <a:lnTo>
                    <a:pt x="244094" y="1893112"/>
                  </a:lnTo>
                  <a:lnTo>
                    <a:pt x="228028" y="1788591"/>
                  </a:lnTo>
                  <a:lnTo>
                    <a:pt x="219583" y="1742008"/>
                  </a:lnTo>
                  <a:lnTo>
                    <a:pt x="209765" y="1695691"/>
                  </a:lnTo>
                  <a:lnTo>
                    <a:pt x="199009" y="1649564"/>
                  </a:lnTo>
                  <a:lnTo>
                    <a:pt x="154203" y="1463332"/>
                  </a:lnTo>
                  <a:lnTo>
                    <a:pt x="141630" y="1415465"/>
                  </a:lnTo>
                  <a:lnTo>
                    <a:pt x="128282" y="1367828"/>
                  </a:lnTo>
                  <a:lnTo>
                    <a:pt x="59817" y="1133322"/>
                  </a:lnTo>
                  <a:lnTo>
                    <a:pt x="45923" y="1088898"/>
                  </a:lnTo>
                  <a:lnTo>
                    <a:pt x="31407" y="1044625"/>
                  </a:lnTo>
                  <a:lnTo>
                    <a:pt x="0" y="951522"/>
                  </a:lnTo>
                  <a:lnTo>
                    <a:pt x="0" y="1191412"/>
                  </a:lnTo>
                  <a:lnTo>
                    <a:pt x="7239" y="1215821"/>
                  </a:lnTo>
                  <a:lnTo>
                    <a:pt x="21361" y="1254734"/>
                  </a:lnTo>
                  <a:lnTo>
                    <a:pt x="32943" y="1292885"/>
                  </a:lnTo>
                  <a:lnTo>
                    <a:pt x="40093" y="1332776"/>
                  </a:lnTo>
                  <a:lnTo>
                    <a:pt x="45974" y="1373238"/>
                  </a:lnTo>
                  <a:lnTo>
                    <a:pt x="53797" y="1413116"/>
                  </a:lnTo>
                  <a:lnTo>
                    <a:pt x="80187" y="1518246"/>
                  </a:lnTo>
                  <a:lnTo>
                    <a:pt x="92595" y="1570913"/>
                  </a:lnTo>
                  <a:lnTo>
                    <a:pt x="103657" y="1623885"/>
                  </a:lnTo>
                  <a:lnTo>
                    <a:pt x="112801" y="1677339"/>
                  </a:lnTo>
                  <a:lnTo>
                    <a:pt x="125577" y="1784794"/>
                  </a:lnTo>
                  <a:lnTo>
                    <a:pt x="133426" y="1838045"/>
                  </a:lnTo>
                  <a:lnTo>
                    <a:pt x="160591" y="1997443"/>
                  </a:lnTo>
                  <a:lnTo>
                    <a:pt x="168833" y="2049284"/>
                  </a:lnTo>
                  <a:lnTo>
                    <a:pt x="184099" y="2153094"/>
                  </a:lnTo>
                  <a:lnTo>
                    <a:pt x="197942" y="2257069"/>
                  </a:lnTo>
                  <a:lnTo>
                    <a:pt x="210515" y="2361196"/>
                  </a:lnTo>
                  <a:lnTo>
                    <a:pt x="227393" y="2517610"/>
                  </a:lnTo>
                  <a:lnTo>
                    <a:pt x="242417" y="2674251"/>
                  </a:lnTo>
                  <a:lnTo>
                    <a:pt x="264248" y="2929750"/>
                  </a:lnTo>
                  <a:lnTo>
                    <a:pt x="271018" y="3030474"/>
                  </a:lnTo>
                  <a:lnTo>
                    <a:pt x="273519" y="3080880"/>
                  </a:lnTo>
                  <a:lnTo>
                    <a:pt x="275272" y="3131324"/>
                  </a:lnTo>
                  <a:lnTo>
                    <a:pt x="276148" y="3181807"/>
                  </a:lnTo>
                  <a:lnTo>
                    <a:pt x="276428" y="3338093"/>
                  </a:lnTo>
                  <a:lnTo>
                    <a:pt x="273227" y="3754729"/>
                  </a:lnTo>
                  <a:lnTo>
                    <a:pt x="273456" y="3910977"/>
                  </a:lnTo>
                  <a:lnTo>
                    <a:pt x="277126" y="4219372"/>
                  </a:lnTo>
                  <a:lnTo>
                    <a:pt x="279031" y="4321365"/>
                  </a:lnTo>
                  <a:lnTo>
                    <a:pt x="282803" y="4424794"/>
                  </a:lnTo>
                  <a:lnTo>
                    <a:pt x="296710" y="4894846"/>
                  </a:lnTo>
                  <a:lnTo>
                    <a:pt x="303174" y="5049913"/>
                  </a:lnTo>
                  <a:lnTo>
                    <a:pt x="306108" y="5101145"/>
                  </a:lnTo>
                  <a:lnTo>
                    <a:pt x="309778" y="5152314"/>
                  </a:lnTo>
                  <a:lnTo>
                    <a:pt x="318744" y="5254523"/>
                  </a:lnTo>
                  <a:lnTo>
                    <a:pt x="339369" y="5458714"/>
                  </a:lnTo>
                  <a:lnTo>
                    <a:pt x="348818" y="5560923"/>
                  </a:lnTo>
                  <a:lnTo>
                    <a:pt x="352844" y="5612092"/>
                  </a:lnTo>
                  <a:lnTo>
                    <a:pt x="356489" y="5665965"/>
                  </a:lnTo>
                  <a:lnTo>
                    <a:pt x="369443" y="5881509"/>
                  </a:lnTo>
                  <a:lnTo>
                    <a:pt x="373672" y="5935332"/>
                  </a:lnTo>
                  <a:lnTo>
                    <a:pt x="378828" y="5989117"/>
                  </a:lnTo>
                  <a:lnTo>
                    <a:pt x="386334" y="6040615"/>
                  </a:lnTo>
                  <a:lnTo>
                    <a:pt x="409460" y="6096762"/>
                  </a:lnTo>
                  <a:lnTo>
                    <a:pt x="420687" y="6060224"/>
                  </a:lnTo>
                  <a:lnTo>
                    <a:pt x="432181" y="5982386"/>
                  </a:lnTo>
                  <a:lnTo>
                    <a:pt x="436346" y="5934710"/>
                  </a:lnTo>
                  <a:lnTo>
                    <a:pt x="438988" y="5886932"/>
                  </a:lnTo>
                  <a:lnTo>
                    <a:pt x="439051" y="5838977"/>
                  </a:lnTo>
                  <a:close/>
                </a:path>
                <a:path w="5191125" h="6228080">
                  <a:moveTo>
                    <a:pt x="762762" y="5752338"/>
                  </a:moveTo>
                  <a:lnTo>
                    <a:pt x="762723" y="5700725"/>
                  </a:lnTo>
                  <a:lnTo>
                    <a:pt x="761263" y="5649176"/>
                  </a:lnTo>
                  <a:lnTo>
                    <a:pt x="758875" y="5600433"/>
                  </a:lnTo>
                  <a:lnTo>
                    <a:pt x="752576" y="5503011"/>
                  </a:lnTo>
                  <a:lnTo>
                    <a:pt x="744258" y="5405717"/>
                  </a:lnTo>
                  <a:lnTo>
                    <a:pt x="739317" y="5357126"/>
                  </a:lnTo>
                  <a:lnTo>
                    <a:pt x="733869" y="5308574"/>
                  </a:lnTo>
                  <a:lnTo>
                    <a:pt x="727887" y="5260086"/>
                  </a:lnTo>
                  <a:lnTo>
                    <a:pt x="708609" y="5114201"/>
                  </a:lnTo>
                  <a:lnTo>
                    <a:pt x="697293" y="5016614"/>
                  </a:lnTo>
                  <a:lnTo>
                    <a:pt x="682472" y="4869967"/>
                  </a:lnTo>
                  <a:lnTo>
                    <a:pt x="665162" y="4674755"/>
                  </a:lnTo>
                  <a:lnTo>
                    <a:pt x="637946" y="4384586"/>
                  </a:lnTo>
                  <a:lnTo>
                    <a:pt x="630186" y="4287710"/>
                  </a:lnTo>
                  <a:lnTo>
                    <a:pt x="598373" y="3801376"/>
                  </a:lnTo>
                  <a:lnTo>
                    <a:pt x="591159" y="3655403"/>
                  </a:lnTo>
                  <a:lnTo>
                    <a:pt x="576237" y="3246361"/>
                  </a:lnTo>
                  <a:lnTo>
                    <a:pt x="574128" y="3146539"/>
                  </a:lnTo>
                  <a:lnTo>
                    <a:pt x="574167" y="3049219"/>
                  </a:lnTo>
                  <a:lnTo>
                    <a:pt x="577532" y="2805938"/>
                  </a:lnTo>
                  <a:lnTo>
                    <a:pt x="577265" y="2708567"/>
                  </a:lnTo>
                  <a:lnTo>
                    <a:pt x="576237" y="2659862"/>
                  </a:lnTo>
                  <a:lnTo>
                    <a:pt x="572401" y="2558377"/>
                  </a:lnTo>
                  <a:lnTo>
                    <a:pt x="571144" y="2505557"/>
                  </a:lnTo>
                  <a:lnTo>
                    <a:pt x="568159" y="2294001"/>
                  </a:lnTo>
                  <a:lnTo>
                    <a:pt x="566496" y="2241118"/>
                  </a:lnTo>
                  <a:lnTo>
                    <a:pt x="563867" y="2188273"/>
                  </a:lnTo>
                  <a:lnTo>
                    <a:pt x="556564" y="2083549"/>
                  </a:lnTo>
                  <a:lnTo>
                    <a:pt x="547420" y="1978990"/>
                  </a:lnTo>
                  <a:lnTo>
                    <a:pt x="536333" y="1874608"/>
                  </a:lnTo>
                  <a:lnTo>
                    <a:pt x="530377" y="1825790"/>
                  </a:lnTo>
                  <a:lnTo>
                    <a:pt x="490740" y="1533537"/>
                  </a:lnTo>
                  <a:lnTo>
                    <a:pt x="466356" y="1334058"/>
                  </a:lnTo>
                  <a:lnTo>
                    <a:pt x="446024" y="1183665"/>
                  </a:lnTo>
                  <a:lnTo>
                    <a:pt x="387845" y="783209"/>
                  </a:lnTo>
                  <a:lnTo>
                    <a:pt x="377913" y="736257"/>
                  </a:lnTo>
                  <a:lnTo>
                    <a:pt x="363461" y="690753"/>
                  </a:lnTo>
                  <a:lnTo>
                    <a:pt x="326593" y="594398"/>
                  </a:lnTo>
                  <a:lnTo>
                    <a:pt x="308063" y="582599"/>
                  </a:lnTo>
                  <a:lnTo>
                    <a:pt x="300405" y="585838"/>
                  </a:lnTo>
                  <a:lnTo>
                    <a:pt x="296799" y="591743"/>
                  </a:lnTo>
                  <a:lnTo>
                    <a:pt x="295605" y="599186"/>
                  </a:lnTo>
                  <a:lnTo>
                    <a:pt x="295198" y="607060"/>
                  </a:lnTo>
                  <a:lnTo>
                    <a:pt x="291579" y="645769"/>
                  </a:lnTo>
                  <a:lnTo>
                    <a:pt x="300748" y="819772"/>
                  </a:lnTo>
                  <a:lnTo>
                    <a:pt x="304507" y="873391"/>
                  </a:lnTo>
                  <a:lnTo>
                    <a:pt x="309092" y="926909"/>
                  </a:lnTo>
                  <a:lnTo>
                    <a:pt x="318985" y="1022197"/>
                  </a:lnTo>
                  <a:lnTo>
                    <a:pt x="357784" y="1358950"/>
                  </a:lnTo>
                  <a:lnTo>
                    <a:pt x="370395" y="1461604"/>
                  </a:lnTo>
                  <a:lnTo>
                    <a:pt x="425526" y="1868474"/>
                  </a:lnTo>
                  <a:lnTo>
                    <a:pt x="460273" y="2109495"/>
                  </a:lnTo>
                  <a:lnTo>
                    <a:pt x="466331" y="2157882"/>
                  </a:lnTo>
                  <a:lnTo>
                    <a:pt x="471995" y="2208606"/>
                  </a:lnTo>
                  <a:lnTo>
                    <a:pt x="477037" y="2259368"/>
                  </a:lnTo>
                  <a:lnTo>
                    <a:pt x="481545" y="2310168"/>
                  </a:lnTo>
                  <a:lnTo>
                    <a:pt x="489191" y="2411806"/>
                  </a:lnTo>
                  <a:lnTo>
                    <a:pt x="495465" y="2513457"/>
                  </a:lnTo>
                  <a:lnTo>
                    <a:pt x="500684" y="2616733"/>
                  </a:lnTo>
                  <a:lnTo>
                    <a:pt x="502437" y="2669286"/>
                  </a:lnTo>
                  <a:lnTo>
                    <a:pt x="503593" y="2721902"/>
                  </a:lnTo>
                  <a:lnTo>
                    <a:pt x="504596" y="2827159"/>
                  </a:lnTo>
                  <a:lnTo>
                    <a:pt x="504418" y="3200539"/>
                  </a:lnTo>
                  <a:lnTo>
                    <a:pt x="506285" y="3307397"/>
                  </a:lnTo>
                  <a:lnTo>
                    <a:pt x="513626" y="3523424"/>
                  </a:lnTo>
                  <a:lnTo>
                    <a:pt x="518502" y="3631844"/>
                  </a:lnTo>
                  <a:lnTo>
                    <a:pt x="525132" y="3734955"/>
                  </a:lnTo>
                  <a:lnTo>
                    <a:pt x="535520" y="3930904"/>
                  </a:lnTo>
                  <a:lnTo>
                    <a:pt x="541807" y="4028846"/>
                  </a:lnTo>
                  <a:lnTo>
                    <a:pt x="550545" y="4133380"/>
                  </a:lnTo>
                  <a:lnTo>
                    <a:pt x="561987" y="4300245"/>
                  </a:lnTo>
                  <a:lnTo>
                    <a:pt x="569760" y="4405071"/>
                  </a:lnTo>
                  <a:lnTo>
                    <a:pt x="590524" y="4651121"/>
                  </a:lnTo>
                  <a:lnTo>
                    <a:pt x="609854" y="4850549"/>
                  </a:lnTo>
                  <a:lnTo>
                    <a:pt x="643636" y="5162207"/>
                  </a:lnTo>
                  <a:lnTo>
                    <a:pt x="653656" y="5266207"/>
                  </a:lnTo>
                  <a:lnTo>
                    <a:pt x="673366" y="5506821"/>
                  </a:lnTo>
                  <a:lnTo>
                    <a:pt x="682434" y="5600941"/>
                  </a:lnTo>
                  <a:lnTo>
                    <a:pt x="693369" y="5701347"/>
                  </a:lnTo>
                  <a:lnTo>
                    <a:pt x="698131" y="5754890"/>
                  </a:lnTo>
                  <a:lnTo>
                    <a:pt x="714032" y="5969292"/>
                  </a:lnTo>
                  <a:lnTo>
                    <a:pt x="718807" y="6022848"/>
                  </a:lnTo>
                  <a:lnTo>
                    <a:pt x="730123" y="6061214"/>
                  </a:lnTo>
                  <a:lnTo>
                    <a:pt x="740333" y="6064212"/>
                  </a:lnTo>
                  <a:lnTo>
                    <a:pt x="747471" y="6061989"/>
                  </a:lnTo>
                  <a:lnTo>
                    <a:pt x="752233" y="6055715"/>
                  </a:lnTo>
                  <a:lnTo>
                    <a:pt x="755345" y="6046546"/>
                  </a:lnTo>
                  <a:lnTo>
                    <a:pt x="759383" y="6024829"/>
                  </a:lnTo>
                  <a:lnTo>
                    <a:pt x="759307" y="6002985"/>
                  </a:lnTo>
                  <a:lnTo>
                    <a:pt x="757631" y="5981103"/>
                  </a:lnTo>
                  <a:lnTo>
                    <a:pt x="756894" y="5959233"/>
                  </a:lnTo>
                  <a:lnTo>
                    <a:pt x="761784" y="5804014"/>
                  </a:lnTo>
                  <a:lnTo>
                    <a:pt x="762762" y="5752338"/>
                  </a:lnTo>
                  <a:close/>
                </a:path>
                <a:path w="5191125" h="6228080">
                  <a:moveTo>
                    <a:pt x="1040663" y="39370"/>
                  </a:moveTo>
                  <a:lnTo>
                    <a:pt x="1011161" y="9601"/>
                  </a:lnTo>
                  <a:lnTo>
                    <a:pt x="974750" y="0"/>
                  </a:lnTo>
                  <a:lnTo>
                    <a:pt x="962266" y="63"/>
                  </a:lnTo>
                  <a:lnTo>
                    <a:pt x="910666" y="3975"/>
                  </a:lnTo>
                  <a:lnTo>
                    <a:pt x="859523" y="9982"/>
                  </a:lnTo>
                  <a:lnTo>
                    <a:pt x="809078" y="19253"/>
                  </a:lnTo>
                  <a:lnTo>
                    <a:pt x="759599" y="32994"/>
                  </a:lnTo>
                  <a:lnTo>
                    <a:pt x="711339" y="52349"/>
                  </a:lnTo>
                  <a:lnTo>
                    <a:pt x="679069" y="73494"/>
                  </a:lnTo>
                  <a:lnTo>
                    <a:pt x="668616" y="111061"/>
                  </a:lnTo>
                  <a:lnTo>
                    <a:pt x="674471" y="130822"/>
                  </a:lnTo>
                  <a:lnTo>
                    <a:pt x="719061" y="165658"/>
                  </a:lnTo>
                  <a:lnTo>
                    <a:pt x="771982" y="176276"/>
                  </a:lnTo>
                  <a:lnTo>
                    <a:pt x="798791" y="177901"/>
                  </a:lnTo>
                  <a:lnTo>
                    <a:pt x="825855" y="177241"/>
                  </a:lnTo>
                  <a:lnTo>
                    <a:pt x="897661" y="174155"/>
                  </a:lnTo>
                  <a:lnTo>
                    <a:pt x="934212" y="155867"/>
                  </a:lnTo>
                  <a:lnTo>
                    <a:pt x="948359" y="127863"/>
                  </a:lnTo>
                  <a:lnTo>
                    <a:pt x="968502" y="106235"/>
                  </a:lnTo>
                  <a:lnTo>
                    <a:pt x="992403" y="88366"/>
                  </a:lnTo>
                  <a:lnTo>
                    <a:pt x="1017854" y="71666"/>
                  </a:lnTo>
                  <a:lnTo>
                    <a:pt x="1035951" y="55257"/>
                  </a:lnTo>
                  <a:lnTo>
                    <a:pt x="1040663" y="39370"/>
                  </a:lnTo>
                  <a:close/>
                </a:path>
                <a:path w="5191125" h="6228080">
                  <a:moveTo>
                    <a:pt x="1684337" y="284695"/>
                  </a:moveTo>
                  <a:lnTo>
                    <a:pt x="1654975" y="259207"/>
                  </a:lnTo>
                  <a:lnTo>
                    <a:pt x="1580997" y="253568"/>
                  </a:lnTo>
                  <a:lnTo>
                    <a:pt x="1533664" y="255422"/>
                  </a:lnTo>
                  <a:lnTo>
                    <a:pt x="1486839" y="260159"/>
                  </a:lnTo>
                  <a:lnTo>
                    <a:pt x="1440522" y="268122"/>
                  </a:lnTo>
                  <a:lnTo>
                    <a:pt x="1394726" y="279641"/>
                  </a:lnTo>
                  <a:lnTo>
                    <a:pt x="1349451" y="295059"/>
                  </a:lnTo>
                  <a:lnTo>
                    <a:pt x="1304721" y="314731"/>
                  </a:lnTo>
                  <a:lnTo>
                    <a:pt x="1260538" y="338975"/>
                  </a:lnTo>
                  <a:lnTo>
                    <a:pt x="1284516" y="361530"/>
                  </a:lnTo>
                  <a:lnTo>
                    <a:pt x="1307249" y="381723"/>
                  </a:lnTo>
                  <a:lnTo>
                    <a:pt x="1331328" y="397281"/>
                  </a:lnTo>
                  <a:lnTo>
                    <a:pt x="1359357" y="405930"/>
                  </a:lnTo>
                  <a:lnTo>
                    <a:pt x="1409331" y="410451"/>
                  </a:lnTo>
                  <a:lnTo>
                    <a:pt x="1457706" y="409816"/>
                  </a:lnTo>
                  <a:lnTo>
                    <a:pt x="1504353" y="403542"/>
                  </a:lnTo>
                  <a:lnTo>
                    <a:pt x="1549158" y="391160"/>
                  </a:lnTo>
                  <a:lnTo>
                    <a:pt x="1591995" y="372198"/>
                  </a:lnTo>
                  <a:lnTo>
                    <a:pt x="1632737" y="346214"/>
                  </a:lnTo>
                  <a:lnTo>
                    <a:pt x="1671281" y="312712"/>
                  </a:lnTo>
                  <a:lnTo>
                    <a:pt x="1684337" y="284695"/>
                  </a:lnTo>
                  <a:close/>
                </a:path>
                <a:path w="5191125" h="6228080">
                  <a:moveTo>
                    <a:pt x="2571508" y="724230"/>
                  </a:moveTo>
                  <a:lnTo>
                    <a:pt x="2538323" y="704532"/>
                  </a:lnTo>
                  <a:lnTo>
                    <a:pt x="2475598" y="698373"/>
                  </a:lnTo>
                  <a:lnTo>
                    <a:pt x="2425471" y="694905"/>
                  </a:lnTo>
                  <a:lnTo>
                    <a:pt x="2375331" y="692378"/>
                  </a:lnTo>
                  <a:lnTo>
                    <a:pt x="2325154" y="690753"/>
                  </a:lnTo>
                  <a:lnTo>
                    <a:pt x="2274963" y="689952"/>
                  </a:lnTo>
                  <a:lnTo>
                    <a:pt x="2224735" y="689889"/>
                  </a:lnTo>
                  <a:lnTo>
                    <a:pt x="2174494" y="690524"/>
                  </a:lnTo>
                  <a:lnTo>
                    <a:pt x="2124227" y="691781"/>
                  </a:lnTo>
                  <a:lnTo>
                    <a:pt x="2063483" y="695744"/>
                  </a:lnTo>
                  <a:lnTo>
                    <a:pt x="2002751" y="701827"/>
                  </a:lnTo>
                  <a:lnTo>
                    <a:pt x="1983193" y="719861"/>
                  </a:lnTo>
                  <a:lnTo>
                    <a:pt x="1984895" y="727367"/>
                  </a:lnTo>
                  <a:lnTo>
                    <a:pt x="1989302" y="733247"/>
                  </a:lnTo>
                  <a:lnTo>
                    <a:pt x="1995347" y="736803"/>
                  </a:lnTo>
                  <a:lnTo>
                    <a:pt x="2001977" y="737362"/>
                  </a:lnTo>
                  <a:lnTo>
                    <a:pt x="2025357" y="736727"/>
                  </a:lnTo>
                  <a:lnTo>
                    <a:pt x="2048243" y="740130"/>
                  </a:lnTo>
                  <a:lnTo>
                    <a:pt x="2071027" y="744029"/>
                  </a:lnTo>
                  <a:lnTo>
                    <a:pt x="2094115" y="744842"/>
                  </a:lnTo>
                  <a:lnTo>
                    <a:pt x="2143937" y="743673"/>
                  </a:lnTo>
                  <a:lnTo>
                    <a:pt x="2193379" y="747052"/>
                  </a:lnTo>
                  <a:lnTo>
                    <a:pt x="2242578" y="753275"/>
                  </a:lnTo>
                  <a:lnTo>
                    <a:pt x="2291664" y="760653"/>
                  </a:lnTo>
                  <a:lnTo>
                    <a:pt x="2340787" y="767499"/>
                  </a:lnTo>
                  <a:lnTo>
                    <a:pt x="2390076" y="772134"/>
                  </a:lnTo>
                  <a:lnTo>
                    <a:pt x="2438870" y="774674"/>
                  </a:lnTo>
                  <a:lnTo>
                    <a:pt x="2486672" y="771842"/>
                  </a:lnTo>
                  <a:lnTo>
                    <a:pt x="2531541" y="757174"/>
                  </a:lnTo>
                  <a:lnTo>
                    <a:pt x="2571508" y="724230"/>
                  </a:lnTo>
                  <a:close/>
                </a:path>
                <a:path w="5191125" h="6228080">
                  <a:moveTo>
                    <a:pt x="2622461" y="195275"/>
                  </a:moveTo>
                  <a:lnTo>
                    <a:pt x="2546629" y="159816"/>
                  </a:lnTo>
                  <a:lnTo>
                    <a:pt x="2470772" y="157441"/>
                  </a:lnTo>
                  <a:lnTo>
                    <a:pt x="2421826" y="158597"/>
                  </a:lnTo>
                  <a:lnTo>
                    <a:pt x="2372931" y="161150"/>
                  </a:lnTo>
                  <a:lnTo>
                    <a:pt x="2324100" y="164820"/>
                  </a:lnTo>
                  <a:lnTo>
                    <a:pt x="2275332" y="169329"/>
                  </a:lnTo>
                  <a:lnTo>
                    <a:pt x="2226653" y="174409"/>
                  </a:lnTo>
                  <a:lnTo>
                    <a:pt x="2186597" y="181610"/>
                  </a:lnTo>
                  <a:lnTo>
                    <a:pt x="2146744" y="193890"/>
                  </a:lnTo>
                  <a:lnTo>
                    <a:pt x="2106498" y="210667"/>
                  </a:lnTo>
                  <a:lnTo>
                    <a:pt x="2065286" y="231330"/>
                  </a:lnTo>
                  <a:lnTo>
                    <a:pt x="2093226" y="260032"/>
                  </a:lnTo>
                  <a:lnTo>
                    <a:pt x="2156714" y="287134"/>
                  </a:lnTo>
                  <a:lnTo>
                    <a:pt x="2245068" y="300228"/>
                  </a:lnTo>
                  <a:lnTo>
                    <a:pt x="2300579" y="302120"/>
                  </a:lnTo>
                  <a:lnTo>
                    <a:pt x="2356180" y="301828"/>
                  </a:lnTo>
                  <a:lnTo>
                    <a:pt x="2458529" y="302094"/>
                  </a:lnTo>
                  <a:lnTo>
                    <a:pt x="2503246" y="295744"/>
                  </a:lnTo>
                  <a:lnTo>
                    <a:pt x="2544000" y="277850"/>
                  </a:lnTo>
                  <a:lnTo>
                    <a:pt x="2578976" y="243179"/>
                  </a:lnTo>
                  <a:lnTo>
                    <a:pt x="2592425" y="232613"/>
                  </a:lnTo>
                  <a:lnTo>
                    <a:pt x="2609024" y="224345"/>
                  </a:lnTo>
                  <a:lnTo>
                    <a:pt x="2621457" y="213512"/>
                  </a:lnTo>
                  <a:lnTo>
                    <a:pt x="2622461" y="195275"/>
                  </a:lnTo>
                  <a:close/>
                </a:path>
                <a:path w="5191125" h="6228080">
                  <a:moveTo>
                    <a:pt x="5191112" y="1003947"/>
                  </a:moveTo>
                  <a:lnTo>
                    <a:pt x="1028687" y="1003947"/>
                  </a:lnTo>
                  <a:lnTo>
                    <a:pt x="1028687" y="5509260"/>
                  </a:lnTo>
                  <a:lnTo>
                    <a:pt x="5191112" y="5509260"/>
                  </a:lnTo>
                  <a:lnTo>
                    <a:pt x="5191112" y="1003947"/>
                  </a:lnTo>
                  <a:close/>
                </a:path>
              </a:pathLst>
            </a:custGeom>
            <a:solidFill>
              <a:srgbClr val="FFFFFF"/>
            </a:solidFill>
          </p:spPr>
          <p:txBody>
            <a:bodyPr wrap="square" lIns="0" tIns="0" rIns="0" bIns="0" rtlCol="0"/>
            <a:lstStyle/>
            <a:p>
              <a:endParaRPr/>
            </a:p>
          </p:txBody>
        </p:sp>
        <p:pic>
          <p:nvPicPr>
            <p:cNvPr id="8" name="object 8"/>
            <p:cNvPicPr/>
            <p:nvPr/>
          </p:nvPicPr>
          <p:blipFill>
            <a:blip r:embed="rId2" cstate="print"/>
            <a:stretch>
              <a:fillRect/>
            </a:stretch>
          </p:blipFill>
          <p:spPr>
            <a:xfrm>
              <a:off x="1174446" y="1245322"/>
              <a:ext cx="3876674" cy="4076699"/>
            </a:xfrm>
            <a:prstGeom prst="rect">
              <a:avLst/>
            </a:prstGeom>
          </p:spPr>
        </p:pic>
        <p:pic>
          <p:nvPicPr>
            <p:cNvPr id="9" name="object 9"/>
            <p:cNvPicPr/>
            <p:nvPr/>
          </p:nvPicPr>
          <p:blipFill>
            <a:blip r:embed="rId3" cstate="print"/>
            <a:stretch>
              <a:fillRect/>
            </a:stretch>
          </p:blipFill>
          <p:spPr>
            <a:xfrm>
              <a:off x="2262326" y="7583344"/>
              <a:ext cx="3797299" cy="2703654"/>
            </a:xfrm>
            <a:prstGeom prst="rect">
              <a:avLst/>
            </a:prstGeom>
          </p:spPr>
        </p:pic>
        <p:pic>
          <p:nvPicPr>
            <p:cNvPr id="10" name="object 10"/>
            <p:cNvPicPr/>
            <p:nvPr/>
          </p:nvPicPr>
          <p:blipFill>
            <a:blip r:embed="rId4" cstate="print"/>
            <a:stretch>
              <a:fillRect/>
            </a:stretch>
          </p:blipFill>
          <p:spPr>
            <a:xfrm>
              <a:off x="3741834" y="7483711"/>
              <a:ext cx="173893" cy="220829"/>
            </a:xfrm>
            <a:prstGeom prst="rect">
              <a:avLst/>
            </a:prstGeom>
          </p:spPr>
        </p:pic>
        <p:pic>
          <p:nvPicPr>
            <p:cNvPr id="12" name="object 12"/>
            <p:cNvPicPr/>
            <p:nvPr/>
          </p:nvPicPr>
          <p:blipFill>
            <a:blip r:embed="rId5" cstate="print"/>
            <a:stretch>
              <a:fillRect/>
            </a:stretch>
          </p:blipFill>
          <p:spPr>
            <a:xfrm>
              <a:off x="2563084" y="4956369"/>
              <a:ext cx="4189142" cy="4105274"/>
            </a:xfrm>
            <a:prstGeom prst="rect">
              <a:avLst/>
            </a:prstGeom>
          </p:spPr>
        </p:pic>
      </p:grpSp>
      <p:sp>
        <p:nvSpPr>
          <p:cNvPr id="13" name="object 13"/>
          <p:cNvSpPr txBox="1">
            <a:spLocks noGrp="1"/>
          </p:cNvSpPr>
          <p:nvPr>
            <p:ph type="title"/>
          </p:nvPr>
        </p:nvSpPr>
        <p:spPr>
          <a:xfrm>
            <a:off x="6553200" y="-27214"/>
            <a:ext cx="3429000" cy="1042593"/>
          </a:xfrm>
          <a:prstGeom prst="rect">
            <a:avLst/>
          </a:prstGeom>
          <a:solidFill>
            <a:srgbClr val="E900ED"/>
          </a:solidFill>
        </p:spPr>
        <p:txBody>
          <a:bodyPr vert="horz" wrap="square" lIns="0" tIns="300990" rIns="0" bIns="0" rtlCol="0">
            <a:spAutoFit/>
          </a:bodyPr>
          <a:lstStyle/>
          <a:p>
            <a:pPr marL="685800">
              <a:lnSpc>
                <a:spcPct val="100000"/>
              </a:lnSpc>
              <a:spcBef>
                <a:spcPts val="2370"/>
              </a:spcBef>
            </a:pPr>
            <a:r>
              <a:rPr lang="es-CL" sz="4800" spc="434" dirty="0" smtClean="0"/>
              <a:t>TIPOS</a:t>
            </a:r>
            <a:endParaRPr sz="4800" spc="-670" dirty="0"/>
          </a:p>
        </p:txBody>
      </p:sp>
      <p:sp>
        <p:nvSpPr>
          <p:cNvPr id="14" name="Rectángulo 13"/>
          <p:cNvSpPr/>
          <p:nvPr/>
        </p:nvSpPr>
        <p:spPr>
          <a:xfrm>
            <a:off x="1828800" y="1484027"/>
            <a:ext cx="16100611" cy="7923708"/>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Exhibir las palmas: verdad, </a:t>
            </a:r>
            <a:r>
              <a:rPr lang="es-CL"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6"/>
              </a:rPr>
              <a:t>honestidad</a:t>
            </a: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lealtad.</a:t>
            </a: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Frotarse las palmas: expectativa positiva.</a:t>
            </a: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Mantener </a:t>
            </a: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los dedos entrelazados indica frustración, aunque  también se usa para  disimular una  actitud negativa.</a:t>
            </a: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Manos tomadas detrás de la espalda: superioridad, </a:t>
            </a:r>
            <a:r>
              <a:rPr lang="es-CL"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7"/>
              </a:rPr>
              <a:t>autoridad</a:t>
            </a: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seguridad, cuando en esta posición se toma la muñeca o el brazo significa autocontrol.</a:t>
            </a: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Manos detrás de la cabeza: actitud dominante, de superioridad. </a:t>
            </a: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Apoyar la cabeza en la mano es una señal típica de aburrimiento. Mucho cuidado.</a:t>
            </a:r>
          </a:p>
          <a:p>
            <a:pPr marL="342900" lvl="0" indent="-342900">
              <a:lnSpc>
                <a:spcPct val="107000"/>
              </a:lnSpc>
              <a:spcAft>
                <a:spcPts val="800"/>
              </a:spcAft>
              <a:buSzPts val="1000"/>
              <a:buFont typeface="Symbol" panose="05050102010706020507" pitchFamily="18" charset="2"/>
              <a:buChar char=""/>
              <a:tabLst>
                <a:tab pos="457200" algn="l"/>
              </a:tabLst>
            </a:pPr>
            <a:r>
              <a:rPr lang="es-CL"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Acariciarse la barbilla significa que  esta tomando  una decisión, acariciarse la nuca: enojo o  frustración</a:t>
            </a:r>
            <a:r>
              <a:rPr lang="es-CL"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s-CL"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89443" y="332287"/>
            <a:ext cx="8863717" cy="1583126"/>
          </a:xfrm>
          <a:prstGeom prst="rect">
            <a:avLst/>
          </a:prstGeom>
          <a:solidFill>
            <a:srgbClr val="121340"/>
          </a:solidFill>
        </p:spPr>
        <p:txBody>
          <a:bodyPr vert="horz" wrap="square" lIns="0" tIns="196215" rIns="0" bIns="0" rtlCol="0">
            <a:spAutoFit/>
          </a:bodyPr>
          <a:lstStyle/>
          <a:p>
            <a:pPr marL="380365">
              <a:lnSpc>
                <a:spcPct val="100000"/>
              </a:lnSpc>
              <a:spcBef>
                <a:spcPts val="1545"/>
              </a:spcBef>
            </a:pPr>
            <a:r>
              <a:rPr lang="es-CL" sz="9000" b="1" spc="434" dirty="0" smtClean="0">
                <a:solidFill>
                  <a:srgbClr val="FFFFFF"/>
                </a:solidFill>
                <a:latin typeface="Arial"/>
                <a:cs typeface="Arial"/>
              </a:rPr>
              <a:t>LA MIRADA</a:t>
            </a:r>
            <a:r>
              <a:rPr sz="9000" b="1" spc="155" dirty="0" smtClean="0">
                <a:solidFill>
                  <a:srgbClr val="FFFFFF"/>
                </a:solidFill>
                <a:latin typeface="Arial"/>
                <a:cs typeface="Arial"/>
              </a:rPr>
              <a:t>:</a:t>
            </a:r>
            <a:endParaRPr sz="9000" dirty="0">
              <a:latin typeface="Arial"/>
              <a:cs typeface="Arial"/>
            </a:endParaRPr>
          </a:p>
        </p:txBody>
      </p:sp>
      <p:grpSp>
        <p:nvGrpSpPr>
          <p:cNvPr id="4" name="object 4"/>
          <p:cNvGrpSpPr/>
          <p:nvPr/>
        </p:nvGrpSpPr>
        <p:grpSpPr>
          <a:xfrm>
            <a:off x="14249400" y="1028700"/>
            <a:ext cx="3733800" cy="8229600"/>
            <a:chOff x="10082917" y="1028700"/>
            <a:chExt cx="7172325" cy="8229600"/>
          </a:xfrm>
        </p:grpSpPr>
        <p:sp>
          <p:nvSpPr>
            <p:cNvPr id="5" name="object 5"/>
            <p:cNvSpPr/>
            <p:nvPr/>
          </p:nvSpPr>
          <p:spPr>
            <a:xfrm>
              <a:off x="10082917" y="1028700"/>
              <a:ext cx="7172325" cy="8229600"/>
            </a:xfrm>
            <a:custGeom>
              <a:avLst/>
              <a:gdLst/>
              <a:ahLst/>
              <a:cxnLst/>
              <a:rect l="l" t="t" r="r" b="b"/>
              <a:pathLst>
                <a:path w="7172325" h="8229600">
                  <a:moveTo>
                    <a:pt x="7172324" y="8229599"/>
                  </a:moveTo>
                  <a:lnTo>
                    <a:pt x="0" y="8229599"/>
                  </a:lnTo>
                  <a:lnTo>
                    <a:pt x="0" y="0"/>
                  </a:lnTo>
                  <a:lnTo>
                    <a:pt x="7172324" y="0"/>
                  </a:lnTo>
                  <a:lnTo>
                    <a:pt x="7172324" y="8229599"/>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10343742" y="1401312"/>
              <a:ext cx="6657974" cy="3543299"/>
            </a:xfrm>
            <a:prstGeom prst="rect">
              <a:avLst/>
            </a:prstGeom>
          </p:spPr>
        </p:pic>
        <p:pic>
          <p:nvPicPr>
            <p:cNvPr id="7" name="object 7"/>
            <p:cNvPicPr/>
            <p:nvPr/>
          </p:nvPicPr>
          <p:blipFill>
            <a:blip r:embed="rId3" cstate="print"/>
            <a:stretch>
              <a:fillRect/>
            </a:stretch>
          </p:blipFill>
          <p:spPr>
            <a:xfrm>
              <a:off x="10343742" y="5341500"/>
              <a:ext cx="6657974" cy="3543299"/>
            </a:xfrm>
            <a:prstGeom prst="rect">
              <a:avLst/>
            </a:prstGeom>
          </p:spPr>
        </p:pic>
      </p:grpSp>
      <p:pic>
        <p:nvPicPr>
          <p:cNvPr id="8" name="object 8"/>
          <p:cNvPicPr/>
          <p:nvPr/>
        </p:nvPicPr>
        <p:blipFill>
          <a:blip r:embed="rId4" cstate="print"/>
          <a:stretch>
            <a:fillRect/>
          </a:stretch>
        </p:blipFill>
        <p:spPr>
          <a:xfrm>
            <a:off x="1" y="0"/>
            <a:ext cx="4343400" cy="3238500"/>
          </a:xfrm>
          <a:prstGeom prst="rect">
            <a:avLst/>
          </a:prstGeom>
        </p:spPr>
      </p:pic>
      <p:sp>
        <p:nvSpPr>
          <p:cNvPr id="9" name="Rectángulo 8"/>
          <p:cNvSpPr/>
          <p:nvPr/>
        </p:nvSpPr>
        <p:spPr>
          <a:xfrm>
            <a:off x="1676400" y="2552700"/>
            <a:ext cx="12176760" cy="8268482"/>
          </a:xfrm>
          <a:prstGeom prst="rect">
            <a:avLst/>
          </a:prstGeom>
        </p:spPr>
        <p:txBody>
          <a:bodyPr wrap="square">
            <a:spAutoFit/>
          </a:bodyPr>
          <a:lstStyle/>
          <a:p>
            <a:pPr>
              <a:lnSpc>
                <a:spcPct val="107000"/>
              </a:lnSpc>
              <a:spcAft>
                <a:spcPts val="800"/>
              </a:spcAft>
            </a:pPr>
            <a:r>
              <a:rPr lang="es-CL" sz="4800" dirty="0" smtClean="0">
                <a:latin typeface="Calibri" panose="020F0502020204030204" pitchFamily="34" charset="0"/>
                <a:ea typeface="Calibri" panose="020F0502020204030204" pitchFamily="34" charset="0"/>
                <a:cs typeface="Times New Roman" panose="02020603050405020304" pitchFamily="18" charset="0"/>
              </a:rPr>
              <a:t>La </a:t>
            </a:r>
            <a:r>
              <a:rPr lang="es-CL" sz="4800" dirty="0">
                <a:latin typeface="Calibri" panose="020F0502020204030204" pitchFamily="34" charset="0"/>
                <a:ea typeface="Calibri" panose="020F0502020204030204" pitchFamily="34" charset="0"/>
                <a:cs typeface="Times New Roman" panose="02020603050405020304" pitchFamily="18" charset="0"/>
              </a:rPr>
              <a:t>mirada tiene una importancia enorme. El significado de la mirada dentro del lenguaje corporal es de lo que más se estudia y por ende de los que popularmente más se conoce.</a:t>
            </a:r>
          </a:p>
          <a:p>
            <a:pPr marL="342900" lvl="0" indent="-342900">
              <a:lnSpc>
                <a:spcPct val="107000"/>
              </a:lnSpc>
              <a:spcAft>
                <a:spcPts val="800"/>
              </a:spcAft>
              <a:buSzPts val="1000"/>
              <a:buFont typeface="Symbol" panose="05050102010706020507" pitchFamily="18" charset="2"/>
              <a:buChar char=""/>
              <a:tabLst>
                <a:tab pos="457200" algn="l"/>
              </a:tabLst>
            </a:pPr>
            <a:endParaRPr lang="es-CL" sz="48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L" sz="4800" dirty="0" smtClean="0">
                <a:latin typeface="Calibri" panose="020F0502020204030204" pitchFamily="34" charset="0"/>
                <a:ea typeface="Calibri" panose="020F0502020204030204" pitchFamily="34" charset="0"/>
                <a:cs typeface="Times New Roman" panose="02020603050405020304" pitchFamily="18" charset="0"/>
              </a:rPr>
              <a:t>Es </a:t>
            </a:r>
            <a:r>
              <a:rPr lang="es-CL" sz="4800" dirty="0">
                <a:latin typeface="Calibri" panose="020F0502020204030204" pitchFamily="34" charset="0"/>
                <a:ea typeface="Calibri" panose="020F0502020204030204" pitchFamily="34" charset="0"/>
                <a:cs typeface="Times New Roman" panose="02020603050405020304" pitchFamily="18" charset="0"/>
              </a:rPr>
              <a:t>una fuente de información por si sola. ¿Has escuchado ese dicho de que " la mirada delata"? Bueno, pues es completamente cierto.</a:t>
            </a:r>
          </a:p>
          <a:p>
            <a:pPr marL="342900" lvl="0" indent="-342900">
              <a:lnSpc>
                <a:spcPct val="107000"/>
              </a:lnSpc>
              <a:spcAft>
                <a:spcPts val="800"/>
              </a:spcAft>
              <a:buSzPts val="1000"/>
              <a:buFont typeface="Symbol" panose="05050102010706020507" pitchFamily="18" charset="2"/>
              <a:buChar char=""/>
              <a:tabLst>
                <a:tab pos="457200" algn="l"/>
              </a:tabLst>
            </a:pPr>
            <a:r>
              <a:rPr lang="es-CL" sz="4800" dirty="0" smtClean="0">
                <a:latin typeface="Calibri" panose="020F0502020204030204" pitchFamily="34" charset="0"/>
                <a:ea typeface="Calibri" panose="020F0502020204030204" pitchFamily="34" charset="0"/>
                <a:cs typeface="Times New Roman" panose="02020603050405020304" pitchFamily="18" charset="0"/>
              </a:rPr>
              <a:t>.</a:t>
            </a:r>
            <a:endParaRPr lang="es-CL" sz="4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
            <a:ext cx="2825197" cy="10286992"/>
            <a:chOff x="0" y="6"/>
            <a:chExt cx="5746164" cy="10286992"/>
          </a:xfrm>
        </p:grpSpPr>
        <p:pic>
          <p:nvPicPr>
            <p:cNvPr id="4" name="object 4"/>
            <p:cNvPicPr/>
            <p:nvPr/>
          </p:nvPicPr>
          <p:blipFill>
            <a:blip r:embed="rId2" cstate="print"/>
            <a:stretch>
              <a:fillRect/>
            </a:stretch>
          </p:blipFill>
          <p:spPr>
            <a:xfrm>
              <a:off x="0" y="6"/>
              <a:ext cx="5746164" cy="3080810"/>
            </a:xfrm>
            <a:prstGeom prst="rect">
              <a:avLst/>
            </a:prstGeom>
          </p:spPr>
        </p:pic>
        <p:pic>
          <p:nvPicPr>
            <p:cNvPr id="5" name="object 5"/>
            <p:cNvPicPr/>
            <p:nvPr/>
          </p:nvPicPr>
          <p:blipFill>
            <a:blip r:embed="rId3" cstate="print"/>
            <a:stretch>
              <a:fillRect/>
            </a:stretch>
          </p:blipFill>
          <p:spPr>
            <a:xfrm>
              <a:off x="0" y="7697948"/>
              <a:ext cx="4672020" cy="2589050"/>
            </a:xfrm>
            <a:prstGeom prst="rect">
              <a:avLst/>
            </a:prstGeom>
          </p:spPr>
        </p:pic>
        <p:pic>
          <p:nvPicPr>
            <p:cNvPr id="6" name="object 6"/>
            <p:cNvPicPr/>
            <p:nvPr/>
          </p:nvPicPr>
          <p:blipFill>
            <a:blip r:embed="rId4" cstate="print"/>
            <a:stretch>
              <a:fillRect/>
            </a:stretch>
          </p:blipFill>
          <p:spPr>
            <a:xfrm>
              <a:off x="4781136" y="9884006"/>
              <a:ext cx="247836" cy="194993"/>
            </a:xfrm>
            <a:prstGeom prst="rect">
              <a:avLst/>
            </a:prstGeom>
          </p:spPr>
        </p:pic>
      </p:grpSp>
      <p:sp>
        <p:nvSpPr>
          <p:cNvPr id="7" name="object 7"/>
          <p:cNvSpPr txBox="1">
            <a:spLocks noGrp="1"/>
          </p:cNvSpPr>
          <p:nvPr>
            <p:ph type="title"/>
          </p:nvPr>
        </p:nvSpPr>
        <p:spPr>
          <a:xfrm>
            <a:off x="6019800" y="346710"/>
            <a:ext cx="8381999" cy="695062"/>
          </a:xfrm>
          <a:prstGeom prst="rect">
            <a:avLst/>
          </a:prstGeom>
          <a:solidFill>
            <a:srgbClr val="E900ED"/>
          </a:solidFill>
        </p:spPr>
        <p:txBody>
          <a:bodyPr vert="horz" wrap="square" lIns="0" tIns="139700" rIns="0" bIns="0" rtlCol="0">
            <a:spAutoFit/>
          </a:bodyPr>
          <a:lstStyle/>
          <a:p>
            <a:pPr marL="678815">
              <a:lnSpc>
                <a:spcPct val="100000"/>
              </a:lnSpc>
              <a:spcBef>
                <a:spcPts val="1100"/>
              </a:spcBef>
            </a:pPr>
            <a:r>
              <a:rPr lang="es-CL" sz="3600" spc="434" dirty="0" smtClean="0"/>
              <a:t>NUESTROS OJOS HABLAN </a:t>
            </a:r>
            <a:endParaRPr sz="3600" spc="480" dirty="0"/>
          </a:p>
        </p:txBody>
      </p:sp>
      <p:sp>
        <p:nvSpPr>
          <p:cNvPr id="8" name="object 8"/>
          <p:cNvSpPr txBox="1"/>
          <p:nvPr/>
        </p:nvSpPr>
        <p:spPr>
          <a:xfrm>
            <a:off x="2297076" y="1257300"/>
            <a:ext cx="15056358" cy="9235220"/>
          </a:xfrm>
          <a:prstGeom prst="rect">
            <a:avLst/>
          </a:prstGeom>
        </p:spPr>
        <p:txBody>
          <a:bodyPr vert="horz" wrap="square" lIns="0" tIns="1905" rIns="0" bIns="0" rtlCol="0">
            <a:spAutoFit/>
          </a:bodyPr>
          <a:lstStyle/>
          <a:p>
            <a:r>
              <a:rPr lang="es-CL" sz="4400" b="1" dirty="0">
                <a:solidFill>
                  <a:srgbClr val="FFFF00"/>
                </a:solidFill>
              </a:rPr>
              <a:t>¿Qué nos dicen nuestros ojos?</a:t>
            </a:r>
            <a:r>
              <a:rPr lang="es-CL" sz="4400" dirty="0">
                <a:solidFill>
                  <a:srgbClr val="FFFF00"/>
                </a:solidFill>
              </a:rPr>
              <a:t> </a:t>
            </a:r>
            <a:endParaRPr lang="es-CL" sz="4400" dirty="0" smtClean="0">
              <a:solidFill>
                <a:srgbClr val="FFFF00"/>
              </a:solidFill>
            </a:endParaRPr>
          </a:p>
          <a:p>
            <a:endParaRPr lang="es-CL" sz="2800" dirty="0">
              <a:solidFill>
                <a:schemeClr val="bg1"/>
              </a:solidFill>
            </a:endParaRPr>
          </a:p>
          <a:p>
            <a:pPr lvl="0" algn="just"/>
            <a:r>
              <a:rPr lang="es-CL" sz="4400" dirty="0">
                <a:solidFill>
                  <a:schemeClr val="bg1"/>
                </a:solidFill>
              </a:rPr>
              <a:t>Cuando las pupilas se dilatan es indicativo de interés y atracción. Cuando lo que está frente a nosotros es interesante, tus pupilas crecerán.</a:t>
            </a:r>
          </a:p>
          <a:p>
            <a:pPr lvl="0" algn="just"/>
            <a:r>
              <a:rPr lang="es-CL" sz="4400" dirty="0">
                <a:solidFill>
                  <a:schemeClr val="bg1"/>
                </a:solidFill>
              </a:rPr>
              <a:t>Contracción de pupilas: </a:t>
            </a:r>
            <a:r>
              <a:rPr lang="es-CL" sz="4400" u="sng" dirty="0">
                <a:solidFill>
                  <a:schemeClr val="bg1"/>
                </a:solidFill>
                <a:hlinkClick r:id="rId5"/>
              </a:rPr>
              <a:t>mentira</a:t>
            </a:r>
            <a:r>
              <a:rPr lang="es-CL" sz="4400" dirty="0">
                <a:solidFill>
                  <a:schemeClr val="bg1"/>
                </a:solidFill>
              </a:rPr>
              <a:t>, enojo.</a:t>
            </a:r>
          </a:p>
          <a:p>
            <a:pPr lvl="0" algn="just"/>
            <a:r>
              <a:rPr lang="es-CL" sz="4400" dirty="0">
                <a:solidFill>
                  <a:schemeClr val="bg1"/>
                </a:solidFill>
              </a:rPr>
              <a:t>Si se parpadea mucho es seña de nerviosismo e inquietud, cuanto menos se parpadee significa que </a:t>
            </a:r>
            <a:r>
              <a:rPr lang="es-CL" sz="4400" u="sng" dirty="0">
                <a:solidFill>
                  <a:schemeClr val="bg1"/>
                </a:solidFill>
                <a:hlinkClick r:id="rId6"/>
              </a:rPr>
              <a:t>el estado</a:t>
            </a:r>
            <a:r>
              <a:rPr lang="es-CL" sz="4400" dirty="0">
                <a:solidFill>
                  <a:schemeClr val="bg1"/>
                </a:solidFill>
              </a:rPr>
              <a:t> de tranquilidad es mayor.</a:t>
            </a:r>
          </a:p>
          <a:p>
            <a:pPr lvl="0" algn="just"/>
            <a:r>
              <a:rPr lang="es-CL" sz="4400" dirty="0" smtClean="0">
                <a:solidFill>
                  <a:schemeClr val="bg1"/>
                </a:solidFill>
              </a:rPr>
              <a:t>Mirada </a:t>
            </a:r>
            <a:r>
              <a:rPr lang="es-CL" sz="4400" dirty="0">
                <a:solidFill>
                  <a:schemeClr val="bg1"/>
                </a:solidFill>
              </a:rPr>
              <a:t>de reojo: seducción, interés, curiosidad</a:t>
            </a:r>
            <a:r>
              <a:rPr lang="es-CL" sz="4400" dirty="0" smtClean="0">
                <a:solidFill>
                  <a:schemeClr val="bg1"/>
                </a:solidFill>
              </a:rPr>
              <a:t>.</a:t>
            </a:r>
          </a:p>
          <a:p>
            <a:pPr lvl="0" algn="just"/>
            <a:endParaRPr lang="es-CL" sz="4400" dirty="0">
              <a:solidFill>
                <a:schemeClr val="bg1"/>
              </a:solidFill>
            </a:endParaRPr>
          </a:p>
          <a:p>
            <a:pPr algn="just"/>
            <a:r>
              <a:rPr lang="es-CL" sz="4400" b="1" dirty="0">
                <a:solidFill>
                  <a:schemeClr val="bg1"/>
                </a:solidFill>
              </a:rPr>
              <a:t>Saber interpretar el lenguaje corporal es provechoso para conocer mejor las intenciones y sentimientos de </a:t>
            </a:r>
            <a:r>
              <a:rPr lang="es-CL" sz="4400" b="1" dirty="0" smtClean="0">
                <a:solidFill>
                  <a:schemeClr val="bg1"/>
                </a:solidFill>
              </a:rPr>
              <a:t>la otra </a:t>
            </a:r>
            <a:r>
              <a:rPr lang="es-CL" sz="4400" b="1" dirty="0" err="1" smtClean="0">
                <a:solidFill>
                  <a:schemeClr val="bg1"/>
                </a:solidFill>
              </a:rPr>
              <a:t>persona.</a:t>
            </a:r>
            <a:r>
              <a:rPr lang="es-CL" sz="4400" b="1" dirty="0" err="1" smtClean="0"/>
              <a:t>abla</a:t>
            </a:r>
            <a:endParaRPr lang="es-CL" sz="4400" dirty="0"/>
          </a:p>
        </p:txBody>
      </p:sp>
      <p:grpSp>
        <p:nvGrpSpPr>
          <p:cNvPr id="9" name="object 9"/>
          <p:cNvGrpSpPr/>
          <p:nvPr/>
        </p:nvGrpSpPr>
        <p:grpSpPr>
          <a:xfrm>
            <a:off x="228600" y="2705100"/>
            <a:ext cx="1905001" cy="4419600"/>
            <a:chOff x="1028700" y="3835270"/>
            <a:chExt cx="5133975" cy="2619375"/>
          </a:xfrm>
        </p:grpSpPr>
        <p:sp>
          <p:nvSpPr>
            <p:cNvPr id="10" name="object 10"/>
            <p:cNvSpPr/>
            <p:nvPr/>
          </p:nvSpPr>
          <p:spPr>
            <a:xfrm>
              <a:off x="1028700" y="3835270"/>
              <a:ext cx="5133975" cy="2619375"/>
            </a:xfrm>
            <a:custGeom>
              <a:avLst/>
              <a:gdLst/>
              <a:ahLst/>
              <a:cxnLst/>
              <a:rect l="l" t="t" r="r" b="b"/>
              <a:pathLst>
                <a:path w="5133975" h="2619375">
                  <a:moveTo>
                    <a:pt x="5133974" y="2619374"/>
                  </a:moveTo>
                  <a:lnTo>
                    <a:pt x="0" y="2619374"/>
                  </a:lnTo>
                  <a:lnTo>
                    <a:pt x="0" y="0"/>
                  </a:lnTo>
                  <a:lnTo>
                    <a:pt x="5133974" y="0"/>
                  </a:lnTo>
                  <a:lnTo>
                    <a:pt x="5133974" y="2619374"/>
                  </a:lnTo>
                  <a:close/>
                </a:path>
              </a:pathLst>
            </a:custGeom>
            <a:solidFill>
              <a:srgbClr val="FFFFFF"/>
            </a:solidFill>
          </p:spPr>
          <p:txBody>
            <a:bodyPr wrap="square" lIns="0" tIns="0" rIns="0" bIns="0" rtlCol="0"/>
            <a:lstStyle/>
            <a:p>
              <a:endParaRPr/>
            </a:p>
          </p:txBody>
        </p:sp>
        <p:pic>
          <p:nvPicPr>
            <p:cNvPr id="11" name="object 11"/>
            <p:cNvPicPr/>
            <p:nvPr/>
          </p:nvPicPr>
          <p:blipFill>
            <a:blip r:embed="rId7" cstate="print"/>
            <a:stretch>
              <a:fillRect/>
            </a:stretch>
          </p:blipFill>
          <p:spPr>
            <a:xfrm>
              <a:off x="1188673" y="3972722"/>
              <a:ext cx="4810124" cy="2343149"/>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TotalTime>
  <Words>1206</Words>
  <Application>Microsoft Office PowerPoint</Application>
  <PresentationFormat>Personalizado</PresentationFormat>
  <Paragraphs>163</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Lucida Sans Unicode</vt:lpstr>
      <vt:lpstr>Symbol</vt:lpstr>
      <vt:lpstr>Tahoma</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TIPOS</vt:lpstr>
      <vt:lpstr>Presentación de PowerPoint</vt:lpstr>
      <vt:lpstr>NUESTROS OJOS HABLAN </vt:lpstr>
      <vt:lpstr>Presentación de PowerPoint</vt:lpstr>
      <vt:lpstr>El carácter según el lenguaje corporal</vt:lpstr>
      <vt:lpstr>Presentación de PowerPoint</vt:lpstr>
      <vt:lpstr>Los primeros minutos  Cuando conocemos a una persona, hemos de intentar conseguir que se forme una primera buena impresión de nosotros. En los primeros minutos de conversación la persona se crea una idea de nosotros, que luego es muy difícil de cambiar. Por este motivo recomendamos:  -         Ir bien vestido. -         Ir aseado. -         Presentarse siempre con una sonrisa. -         Mirar a la persona a los ojos. -         Dar una apretón de manos adecuado. -         Mostrar interés por la persona. -         Ser puntual. -         Tratar bien a la persona. El tono en que nos relacionemos puede influir en la primera impresión.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POSICIÓN EN ÁNGULO.   Es una posición amistosa e informal.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ivan pizarro</dc:creator>
  <cp:lastModifiedBy>HP ENVY</cp:lastModifiedBy>
  <cp:revision>30</cp:revision>
  <dcterms:created xsi:type="dcterms:W3CDTF">2020-05-16T04:08:23Z</dcterms:created>
  <dcterms:modified xsi:type="dcterms:W3CDTF">2022-03-28T01:11:54Z</dcterms:modified>
</cp:coreProperties>
</file>