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7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8792" y="5945111"/>
            <a:ext cx="4897120" cy="913130"/>
          </a:xfrm>
          <a:custGeom>
            <a:avLst/>
            <a:gdLst/>
            <a:ahLst/>
            <a:cxnLst/>
            <a:rect l="l" t="t" r="r" b="b"/>
            <a:pathLst>
              <a:path w="4897120" h="913129">
                <a:moveTo>
                  <a:pt x="85533" y="21311"/>
                </a:moveTo>
                <a:lnTo>
                  <a:pt x="3636307" y="912887"/>
                </a:lnTo>
                <a:lnTo>
                  <a:pt x="4896835" y="912887"/>
                </a:lnTo>
                <a:lnTo>
                  <a:pt x="85533" y="21311"/>
                </a:lnTo>
                <a:close/>
              </a:path>
              <a:path w="4897120" h="913129">
                <a:moveTo>
                  <a:pt x="660" y="0"/>
                </a:moveTo>
                <a:lnTo>
                  <a:pt x="0" y="5460"/>
                </a:lnTo>
                <a:lnTo>
                  <a:pt x="85533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530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440" y="919160"/>
                </a:lnTo>
                <a:lnTo>
                  <a:pt x="3652600" y="919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8151"/>
            <a:ext cx="3398520" cy="1069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784350"/>
            <a:ext cx="3371845" cy="1073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133344" y="4191000"/>
            <a:ext cx="3011424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76297" y="1805381"/>
            <a:ext cx="4391405" cy="1856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CFF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8792" y="5945111"/>
            <a:ext cx="4897120" cy="913130"/>
          </a:xfrm>
          <a:custGeom>
            <a:avLst/>
            <a:gdLst/>
            <a:ahLst/>
            <a:cxnLst/>
            <a:rect l="l" t="t" r="r" b="b"/>
            <a:pathLst>
              <a:path w="4897120" h="913129">
                <a:moveTo>
                  <a:pt x="85533" y="21311"/>
                </a:moveTo>
                <a:lnTo>
                  <a:pt x="3636307" y="912887"/>
                </a:lnTo>
                <a:lnTo>
                  <a:pt x="4896835" y="912887"/>
                </a:lnTo>
                <a:lnTo>
                  <a:pt x="85533" y="21311"/>
                </a:lnTo>
                <a:close/>
              </a:path>
              <a:path w="4897120" h="913129">
                <a:moveTo>
                  <a:pt x="660" y="0"/>
                </a:moveTo>
                <a:lnTo>
                  <a:pt x="0" y="5460"/>
                </a:lnTo>
                <a:lnTo>
                  <a:pt x="85533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530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440" y="919160"/>
                </a:lnTo>
                <a:lnTo>
                  <a:pt x="3652600" y="919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8151"/>
            <a:ext cx="3398520" cy="1069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784350"/>
            <a:ext cx="3371845" cy="1073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0056" y="1585975"/>
            <a:ext cx="4183887" cy="329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8233" y="3162757"/>
            <a:ext cx="5907532" cy="2173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86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183513"/>
            <a:ext cx="9144381" cy="674484"/>
            <a:chOff x="0" y="4953000"/>
            <a:chExt cx="9144381" cy="1904998"/>
          </a:xfrm>
        </p:grpSpPr>
        <p:sp>
          <p:nvSpPr>
            <p:cNvPr id="4" name="object 4"/>
            <p:cNvSpPr/>
            <p:nvPr/>
          </p:nvSpPr>
          <p:spPr>
            <a:xfrm>
              <a:off x="1687576" y="4953000"/>
              <a:ext cx="7456805" cy="487680"/>
            </a:xfrm>
            <a:custGeom>
              <a:avLst/>
              <a:gdLst/>
              <a:ahLst/>
              <a:cxnLst/>
              <a:rect l="l" t="t" r="r" b="b"/>
              <a:pathLst>
                <a:path w="7456805" h="487679">
                  <a:moveTo>
                    <a:pt x="7456424" y="0"/>
                  </a:moveTo>
                  <a:lnTo>
                    <a:pt x="0" y="289433"/>
                  </a:lnTo>
                  <a:lnTo>
                    <a:pt x="7456424" y="487425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408" y="5237225"/>
              <a:ext cx="9031605" cy="789305"/>
            </a:xfrm>
            <a:custGeom>
              <a:avLst/>
              <a:gdLst/>
              <a:ahLst/>
              <a:cxnLst/>
              <a:rect l="l" t="t" r="r" b="b"/>
              <a:pathLst>
                <a:path w="9031605" h="789304">
                  <a:moveTo>
                    <a:pt x="9031591" y="0"/>
                  </a:moveTo>
                  <a:lnTo>
                    <a:pt x="0" y="0"/>
                  </a:lnTo>
                  <a:lnTo>
                    <a:pt x="9031591" y="788924"/>
                  </a:lnTo>
                  <a:lnTo>
                    <a:pt x="9031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991837"/>
              <a:ext cx="9144000" cy="8018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06068" y="5801356"/>
            <a:ext cx="36118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400" i="1" spc="-110" dirty="0" smtClean="0">
                <a:latin typeface="Times New Roman"/>
                <a:cs typeface="Times New Roman"/>
              </a:rPr>
              <a:t>IVÁN PIZARRO  VEGA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3400" y="1274307"/>
            <a:ext cx="8305800" cy="4437677"/>
            <a:chOff x="2240279" y="271272"/>
            <a:chExt cx="4493260" cy="4959985"/>
          </a:xfrm>
        </p:grpSpPr>
        <p:sp>
          <p:nvSpPr>
            <p:cNvPr id="11" name="object 11"/>
            <p:cNvSpPr/>
            <p:nvPr/>
          </p:nvSpPr>
          <p:spPr>
            <a:xfrm>
              <a:off x="2907791" y="271272"/>
              <a:ext cx="3349752" cy="11186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0279" y="1094232"/>
              <a:ext cx="4492752" cy="11186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07917" y="690626"/>
              <a:ext cx="2170430" cy="5076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7917" y="690626"/>
              <a:ext cx="2170430" cy="508000"/>
            </a:xfrm>
            <a:custGeom>
              <a:avLst/>
              <a:gdLst/>
              <a:ahLst/>
              <a:cxnLst/>
              <a:rect l="l" t="t" r="r" b="b"/>
              <a:pathLst>
                <a:path w="2170429" h="508000">
                  <a:moveTo>
                    <a:pt x="1319276" y="91439"/>
                  </a:moveTo>
                  <a:lnTo>
                    <a:pt x="1319276" y="416560"/>
                  </a:lnTo>
                  <a:lnTo>
                    <a:pt x="1393317" y="416560"/>
                  </a:lnTo>
                  <a:lnTo>
                    <a:pt x="1442591" y="413934"/>
                  </a:lnTo>
                  <a:lnTo>
                    <a:pt x="1484836" y="398109"/>
                  </a:lnTo>
                  <a:lnTo>
                    <a:pt x="1513840" y="359374"/>
                  </a:lnTo>
                  <a:lnTo>
                    <a:pt x="1526778" y="305085"/>
                  </a:lnTo>
                  <a:lnTo>
                    <a:pt x="1529334" y="254126"/>
                  </a:lnTo>
                  <a:lnTo>
                    <a:pt x="1528693" y="227312"/>
                  </a:lnTo>
                  <a:lnTo>
                    <a:pt x="1523601" y="183636"/>
                  </a:lnTo>
                  <a:lnTo>
                    <a:pt x="1507188" y="139620"/>
                  </a:lnTo>
                  <a:lnTo>
                    <a:pt x="1481460" y="111373"/>
                  </a:lnTo>
                  <a:lnTo>
                    <a:pt x="1445260" y="96138"/>
                  </a:lnTo>
                  <a:lnTo>
                    <a:pt x="1391664" y="91727"/>
                  </a:lnTo>
                  <a:lnTo>
                    <a:pt x="1363853" y="91439"/>
                  </a:lnTo>
                  <a:lnTo>
                    <a:pt x="1319276" y="91439"/>
                  </a:lnTo>
                  <a:close/>
                </a:path>
                <a:path w="2170429" h="508000">
                  <a:moveTo>
                    <a:pt x="1932686" y="84709"/>
                  </a:moveTo>
                  <a:lnTo>
                    <a:pt x="1877329" y="95202"/>
                  </a:lnTo>
                  <a:lnTo>
                    <a:pt x="1833880" y="126746"/>
                  </a:lnTo>
                  <a:lnTo>
                    <a:pt x="1805701" y="179450"/>
                  </a:lnTo>
                  <a:lnTo>
                    <a:pt x="1796288" y="253491"/>
                  </a:lnTo>
                  <a:lnTo>
                    <a:pt x="1798712" y="292667"/>
                  </a:lnTo>
                  <a:lnTo>
                    <a:pt x="1818040" y="355826"/>
                  </a:lnTo>
                  <a:lnTo>
                    <a:pt x="1855426" y="398692"/>
                  </a:lnTo>
                  <a:lnTo>
                    <a:pt x="1904297" y="420219"/>
                  </a:lnTo>
                  <a:lnTo>
                    <a:pt x="1932686" y="422910"/>
                  </a:lnTo>
                  <a:lnTo>
                    <a:pt x="1960977" y="420243"/>
                  </a:lnTo>
                  <a:lnTo>
                    <a:pt x="2009606" y="398907"/>
                  </a:lnTo>
                  <a:lnTo>
                    <a:pt x="2046563" y="356233"/>
                  </a:lnTo>
                  <a:lnTo>
                    <a:pt x="2065561" y="292173"/>
                  </a:lnTo>
                  <a:lnTo>
                    <a:pt x="2067941" y="252095"/>
                  </a:lnTo>
                  <a:lnTo>
                    <a:pt x="2065629" y="212588"/>
                  </a:lnTo>
                  <a:lnTo>
                    <a:pt x="2047099" y="149671"/>
                  </a:lnTo>
                  <a:lnTo>
                    <a:pt x="2010856" y="108069"/>
                  </a:lnTo>
                  <a:lnTo>
                    <a:pt x="1961759" y="87304"/>
                  </a:lnTo>
                  <a:lnTo>
                    <a:pt x="1932686" y="84709"/>
                  </a:lnTo>
                  <a:close/>
                </a:path>
                <a:path w="2170429" h="508000">
                  <a:moveTo>
                    <a:pt x="1220216" y="8382"/>
                  </a:moveTo>
                  <a:lnTo>
                    <a:pt x="1401318" y="8382"/>
                  </a:lnTo>
                  <a:lnTo>
                    <a:pt x="1430156" y="8975"/>
                  </a:lnTo>
                  <a:lnTo>
                    <a:pt x="1476881" y="13686"/>
                  </a:lnTo>
                  <a:lnTo>
                    <a:pt x="1515627" y="25380"/>
                  </a:lnTo>
                  <a:lnTo>
                    <a:pt x="1552636" y="47962"/>
                  </a:lnTo>
                  <a:lnTo>
                    <a:pt x="1583261" y="80111"/>
                  </a:lnTo>
                  <a:lnTo>
                    <a:pt x="1606692" y="119874"/>
                  </a:lnTo>
                  <a:lnTo>
                    <a:pt x="1622694" y="167382"/>
                  </a:lnTo>
                  <a:lnTo>
                    <a:pt x="1630695" y="225397"/>
                  </a:lnTo>
                  <a:lnTo>
                    <a:pt x="1631696" y="258572"/>
                  </a:lnTo>
                  <a:lnTo>
                    <a:pt x="1630765" y="287813"/>
                  </a:lnTo>
                  <a:lnTo>
                    <a:pt x="1623284" y="340010"/>
                  </a:lnTo>
                  <a:lnTo>
                    <a:pt x="1606494" y="388467"/>
                  </a:lnTo>
                  <a:lnTo>
                    <a:pt x="1580205" y="431849"/>
                  </a:lnTo>
                  <a:lnTo>
                    <a:pt x="1550076" y="461589"/>
                  </a:lnTo>
                  <a:lnTo>
                    <a:pt x="1515250" y="481210"/>
                  </a:lnTo>
                  <a:lnTo>
                    <a:pt x="1476642" y="493450"/>
                  </a:lnTo>
                  <a:lnTo>
                    <a:pt x="1432776" y="498594"/>
                  </a:lnTo>
                  <a:lnTo>
                    <a:pt x="1406652" y="499237"/>
                  </a:lnTo>
                  <a:lnTo>
                    <a:pt x="1220216" y="499237"/>
                  </a:lnTo>
                  <a:lnTo>
                    <a:pt x="1220216" y="8382"/>
                  </a:lnTo>
                  <a:close/>
                </a:path>
                <a:path w="2170429" h="508000">
                  <a:moveTo>
                    <a:pt x="763270" y="8382"/>
                  </a:moveTo>
                  <a:lnTo>
                    <a:pt x="1127379" y="8382"/>
                  </a:lnTo>
                  <a:lnTo>
                    <a:pt x="1127379" y="91439"/>
                  </a:lnTo>
                  <a:lnTo>
                    <a:pt x="862457" y="91439"/>
                  </a:lnTo>
                  <a:lnTo>
                    <a:pt x="862457" y="200278"/>
                  </a:lnTo>
                  <a:lnTo>
                    <a:pt x="1108964" y="200278"/>
                  </a:lnTo>
                  <a:lnTo>
                    <a:pt x="1108964" y="282956"/>
                  </a:lnTo>
                  <a:lnTo>
                    <a:pt x="862457" y="282956"/>
                  </a:lnTo>
                  <a:lnTo>
                    <a:pt x="862457" y="416560"/>
                  </a:lnTo>
                  <a:lnTo>
                    <a:pt x="1136650" y="416560"/>
                  </a:lnTo>
                  <a:lnTo>
                    <a:pt x="1136650" y="499237"/>
                  </a:lnTo>
                  <a:lnTo>
                    <a:pt x="763270" y="499237"/>
                  </a:lnTo>
                  <a:lnTo>
                    <a:pt x="763270" y="8382"/>
                  </a:lnTo>
                  <a:close/>
                </a:path>
                <a:path w="2170429" h="508000">
                  <a:moveTo>
                    <a:pt x="568325" y="8382"/>
                  </a:moveTo>
                  <a:lnTo>
                    <a:pt x="667385" y="8382"/>
                  </a:lnTo>
                  <a:lnTo>
                    <a:pt x="667385" y="499237"/>
                  </a:lnTo>
                  <a:lnTo>
                    <a:pt x="568325" y="499237"/>
                  </a:lnTo>
                  <a:lnTo>
                    <a:pt x="568325" y="8382"/>
                  </a:lnTo>
                  <a:close/>
                </a:path>
                <a:path w="2170429" h="508000">
                  <a:moveTo>
                    <a:pt x="0" y="8382"/>
                  </a:moveTo>
                  <a:lnTo>
                    <a:pt x="148336" y="8382"/>
                  </a:lnTo>
                  <a:lnTo>
                    <a:pt x="237362" y="343281"/>
                  </a:lnTo>
                  <a:lnTo>
                    <a:pt x="325501" y="8382"/>
                  </a:lnTo>
                  <a:lnTo>
                    <a:pt x="474218" y="8382"/>
                  </a:lnTo>
                  <a:lnTo>
                    <a:pt x="474218" y="499237"/>
                  </a:lnTo>
                  <a:lnTo>
                    <a:pt x="382016" y="499237"/>
                  </a:lnTo>
                  <a:lnTo>
                    <a:pt x="382016" y="112902"/>
                  </a:lnTo>
                  <a:lnTo>
                    <a:pt x="284607" y="499237"/>
                  </a:lnTo>
                  <a:lnTo>
                    <a:pt x="189230" y="499237"/>
                  </a:lnTo>
                  <a:lnTo>
                    <a:pt x="92075" y="112902"/>
                  </a:lnTo>
                  <a:lnTo>
                    <a:pt x="92075" y="499237"/>
                  </a:lnTo>
                  <a:lnTo>
                    <a:pt x="0" y="499237"/>
                  </a:lnTo>
                  <a:lnTo>
                    <a:pt x="0" y="8382"/>
                  </a:lnTo>
                  <a:close/>
                </a:path>
                <a:path w="2170429" h="508000">
                  <a:moveTo>
                    <a:pt x="1931670" y="0"/>
                  </a:moveTo>
                  <a:lnTo>
                    <a:pt x="1983174" y="4212"/>
                  </a:lnTo>
                  <a:lnTo>
                    <a:pt x="2029285" y="16843"/>
                  </a:lnTo>
                  <a:lnTo>
                    <a:pt x="2069990" y="37879"/>
                  </a:lnTo>
                  <a:lnTo>
                    <a:pt x="2105279" y="67310"/>
                  </a:lnTo>
                  <a:lnTo>
                    <a:pt x="2133782" y="104239"/>
                  </a:lnTo>
                  <a:lnTo>
                    <a:pt x="2154142" y="147764"/>
                  </a:lnTo>
                  <a:lnTo>
                    <a:pt x="2166358" y="197862"/>
                  </a:lnTo>
                  <a:lnTo>
                    <a:pt x="2170430" y="254508"/>
                  </a:lnTo>
                  <a:lnTo>
                    <a:pt x="2166383" y="310707"/>
                  </a:lnTo>
                  <a:lnTo>
                    <a:pt x="2154253" y="360441"/>
                  </a:lnTo>
                  <a:lnTo>
                    <a:pt x="2134050" y="403723"/>
                  </a:lnTo>
                  <a:lnTo>
                    <a:pt x="2105787" y="440563"/>
                  </a:lnTo>
                  <a:lnTo>
                    <a:pt x="2070760" y="469900"/>
                  </a:lnTo>
                  <a:lnTo>
                    <a:pt x="2030269" y="490855"/>
                  </a:lnTo>
                  <a:lnTo>
                    <a:pt x="1984325" y="503428"/>
                  </a:lnTo>
                  <a:lnTo>
                    <a:pt x="1932940" y="507619"/>
                  </a:lnTo>
                  <a:lnTo>
                    <a:pt x="1880981" y="503449"/>
                  </a:lnTo>
                  <a:lnTo>
                    <a:pt x="1834642" y="490934"/>
                  </a:lnTo>
                  <a:lnTo>
                    <a:pt x="1793922" y="470060"/>
                  </a:lnTo>
                  <a:lnTo>
                    <a:pt x="1758823" y="440816"/>
                  </a:lnTo>
                  <a:lnTo>
                    <a:pt x="1730559" y="404312"/>
                  </a:lnTo>
                  <a:lnTo>
                    <a:pt x="1710356" y="361473"/>
                  </a:lnTo>
                  <a:lnTo>
                    <a:pt x="1698226" y="312300"/>
                  </a:lnTo>
                  <a:lnTo>
                    <a:pt x="1694180" y="256794"/>
                  </a:lnTo>
                  <a:lnTo>
                    <a:pt x="1695584" y="220841"/>
                  </a:lnTo>
                  <a:lnTo>
                    <a:pt x="1706824" y="157888"/>
                  </a:lnTo>
                  <a:lnTo>
                    <a:pt x="1725802" y="112650"/>
                  </a:lnTo>
                  <a:lnTo>
                    <a:pt x="1748662" y="78984"/>
                  </a:lnTo>
                  <a:lnTo>
                    <a:pt x="1777192" y="49702"/>
                  </a:lnTo>
                  <a:lnTo>
                    <a:pt x="1808866" y="27568"/>
                  </a:lnTo>
                  <a:lnTo>
                    <a:pt x="1849588" y="10929"/>
                  </a:lnTo>
                  <a:lnTo>
                    <a:pt x="1902547" y="1214"/>
                  </a:lnTo>
                  <a:lnTo>
                    <a:pt x="193167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41675" y="1393697"/>
              <a:ext cx="3501136" cy="6278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41675" y="1393697"/>
              <a:ext cx="3501390" cy="628015"/>
            </a:xfrm>
            <a:custGeom>
              <a:avLst/>
              <a:gdLst/>
              <a:ahLst/>
              <a:cxnLst/>
              <a:rect l="l" t="t" r="r" b="b"/>
              <a:pathLst>
                <a:path w="3501390" h="628014">
                  <a:moveTo>
                    <a:pt x="3263391" y="204597"/>
                  </a:moveTo>
                  <a:lnTo>
                    <a:pt x="3208035" y="215090"/>
                  </a:lnTo>
                  <a:lnTo>
                    <a:pt x="3164586" y="246634"/>
                  </a:lnTo>
                  <a:lnTo>
                    <a:pt x="3136407" y="299338"/>
                  </a:lnTo>
                  <a:lnTo>
                    <a:pt x="3126994" y="373379"/>
                  </a:lnTo>
                  <a:lnTo>
                    <a:pt x="3129418" y="412555"/>
                  </a:lnTo>
                  <a:lnTo>
                    <a:pt x="3148746" y="475714"/>
                  </a:lnTo>
                  <a:lnTo>
                    <a:pt x="3186132" y="518580"/>
                  </a:lnTo>
                  <a:lnTo>
                    <a:pt x="3235003" y="540107"/>
                  </a:lnTo>
                  <a:lnTo>
                    <a:pt x="3263391" y="542798"/>
                  </a:lnTo>
                  <a:lnTo>
                    <a:pt x="3291683" y="540131"/>
                  </a:lnTo>
                  <a:lnTo>
                    <a:pt x="3340312" y="518795"/>
                  </a:lnTo>
                  <a:lnTo>
                    <a:pt x="3377269" y="476121"/>
                  </a:lnTo>
                  <a:lnTo>
                    <a:pt x="3396267" y="412061"/>
                  </a:lnTo>
                  <a:lnTo>
                    <a:pt x="3398647" y="371982"/>
                  </a:lnTo>
                  <a:lnTo>
                    <a:pt x="3396335" y="332476"/>
                  </a:lnTo>
                  <a:lnTo>
                    <a:pt x="3377805" y="269559"/>
                  </a:lnTo>
                  <a:lnTo>
                    <a:pt x="3341562" y="227957"/>
                  </a:lnTo>
                  <a:lnTo>
                    <a:pt x="3292465" y="207192"/>
                  </a:lnTo>
                  <a:lnTo>
                    <a:pt x="3263391" y="204597"/>
                  </a:lnTo>
                  <a:close/>
                </a:path>
                <a:path w="3501390" h="628014">
                  <a:moveTo>
                    <a:pt x="2356231" y="128269"/>
                  </a:moveTo>
                  <a:lnTo>
                    <a:pt x="2455291" y="128269"/>
                  </a:lnTo>
                  <a:lnTo>
                    <a:pt x="2455291" y="619125"/>
                  </a:lnTo>
                  <a:lnTo>
                    <a:pt x="2356231" y="619125"/>
                  </a:lnTo>
                  <a:lnTo>
                    <a:pt x="2356231" y="128269"/>
                  </a:lnTo>
                  <a:close/>
                </a:path>
                <a:path w="3501390" h="628014">
                  <a:moveTo>
                    <a:pt x="1866391" y="128269"/>
                  </a:moveTo>
                  <a:lnTo>
                    <a:pt x="1962912" y="128269"/>
                  </a:lnTo>
                  <a:lnTo>
                    <a:pt x="2163826" y="456056"/>
                  </a:lnTo>
                  <a:lnTo>
                    <a:pt x="2163826" y="128269"/>
                  </a:lnTo>
                  <a:lnTo>
                    <a:pt x="2255901" y="128269"/>
                  </a:lnTo>
                  <a:lnTo>
                    <a:pt x="2255901" y="619125"/>
                  </a:lnTo>
                  <a:lnTo>
                    <a:pt x="2156460" y="619125"/>
                  </a:lnTo>
                  <a:lnTo>
                    <a:pt x="1958466" y="299085"/>
                  </a:lnTo>
                  <a:lnTo>
                    <a:pt x="1958466" y="619125"/>
                  </a:lnTo>
                  <a:lnTo>
                    <a:pt x="1866391" y="619125"/>
                  </a:lnTo>
                  <a:lnTo>
                    <a:pt x="1866391" y="128269"/>
                  </a:lnTo>
                  <a:close/>
                </a:path>
                <a:path w="3501390" h="628014">
                  <a:moveTo>
                    <a:pt x="1408176" y="128269"/>
                  </a:moveTo>
                  <a:lnTo>
                    <a:pt x="1772285" y="128269"/>
                  </a:lnTo>
                  <a:lnTo>
                    <a:pt x="1772285" y="211327"/>
                  </a:lnTo>
                  <a:lnTo>
                    <a:pt x="1507363" y="211327"/>
                  </a:lnTo>
                  <a:lnTo>
                    <a:pt x="1507363" y="320166"/>
                  </a:lnTo>
                  <a:lnTo>
                    <a:pt x="1753870" y="320166"/>
                  </a:lnTo>
                  <a:lnTo>
                    <a:pt x="1753870" y="402843"/>
                  </a:lnTo>
                  <a:lnTo>
                    <a:pt x="1507363" y="402843"/>
                  </a:lnTo>
                  <a:lnTo>
                    <a:pt x="1507363" y="536448"/>
                  </a:lnTo>
                  <a:lnTo>
                    <a:pt x="1781556" y="536448"/>
                  </a:lnTo>
                  <a:lnTo>
                    <a:pt x="1781556" y="619125"/>
                  </a:lnTo>
                  <a:lnTo>
                    <a:pt x="1408176" y="619125"/>
                  </a:lnTo>
                  <a:lnTo>
                    <a:pt x="1408176" y="128269"/>
                  </a:lnTo>
                  <a:close/>
                </a:path>
                <a:path w="3501390" h="628014">
                  <a:moveTo>
                    <a:pt x="0" y="128269"/>
                  </a:moveTo>
                  <a:lnTo>
                    <a:pt x="364109" y="128269"/>
                  </a:lnTo>
                  <a:lnTo>
                    <a:pt x="364109" y="211327"/>
                  </a:lnTo>
                  <a:lnTo>
                    <a:pt x="99187" y="211327"/>
                  </a:lnTo>
                  <a:lnTo>
                    <a:pt x="99187" y="320166"/>
                  </a:lnTo>
                  <a:lnTo>
                    <a:pt x="345694" y="320166"/>
                  </a:lnTo>
                  <a:lnTo>
                    <a:pt x="345694" y="402843"/>
                  </a:lnTo>
                  <a:lnTo>
                    <a:pt x="99187" y="402843"/>
                  </a:lnTo>
                  <a:lnTo>
                    <a:pt x="99187" y="536448"/>
                  </a:lnTo>
                  <a:lnTo>
                    <a:pt x="373380" y="536448"/>
                  </a:lnTo>
                  <a:lnTo>
                    <a:pt x="373380" y="619125"/>
                  </a:lnTo>
                  <a:lnTo>
                    <a:pt x="0" y="619125"/>
                  </a:lnTo>
                  <a:lnTo>
                    <a:pt x="0" y="128269"/>
                  </a:lnTo>
                  <a:close/>
                </a:path>
                <a:path w="3501390" h="628014">
                  <a:moveTo>
                    <a:pt x="3262376" y="119887"/>
                  </a:moveTo>
                  <a:lnTo>
                    <a:pt x="3313880" y="124100"/>
                  </a:lnTo>
                  <a:lnTo>
                    <a:pt x="3359991" y="136731"/>
                  </a:lnTo>
                  <a:lnTo>
                    <a:pt x="3400696" y="157767"/>
                  </a:lnTo>
                  <a:lnTo>
                    <a:pt x="3435985" y="187198"/>
                  </a:lnTo>
                  <a:lnTo>
                    <a:pt x="3464488" y="224127"/>
                  </a:lnTo>
                  <a:lnTo>
                    <a:pt x="3484848" y="267652"/>
                  </a:lnTo>
                  <a:lnTo>
                    <a:pt x="3497064" y="317750"/>
                  </a:lnTo>
                  <a:lnTo>
                    <a:pt x="3501136" y="374396"/>
                  </a:lnTo>
                  <a:lnTo>
                    <a:pt x="3497089" y="430595"/>
                  </a:lnTo>
                  <a:lnTo>
                    <a:pt x="3484959" y="480329"/>
                  </a:lnTo>
                  <a:lnTo>
                    <a:pt x="3464756" y="523611"/>
                  </a:lnTo>
                  <a:lnTo>
                    <a:pt x="3436493" y="560451"/>
                  </a:lnTo>
                  <a:lnTo>
                    <a:pt x="3401466" y="589788"/>
                  </a:lnTo>
                  <a:lnTo>
                    <a:pt x="3360975" y="610742"/>
                  </a:lnTo>
                  <a:lnTo>
                    <a:pt x="3315031" y="623315"/>
                  </a:lnTo>
                  <a:lnTo>
                    <a:pt x="3263646" y="627506"/>
                  </a:lnTo>
                  <a:lnTo>
                    <a:pt x="3211687" y="623337"/>
                  </a:lnTo>
                  <a:lnTo>
                    <a:pt x="3165348" y="610822"/>
                  </a:lnTo>
                  <a:lnTo>
                    <a:pt x="3124628" y="589948"/>
                  </a:lnTo>
                  <a:lnTo>
                    <a:pt x="3089529" y="560704"/>
                  </a:lnTo>
                  <a:lnTo>
                    <a:pt x="3061265" y="524200"/>
                  </a:lnTo>
                  <a:lnTo>
                    <a:pt x="3041062" y="481361"/>
                  </a:lnTo>
                  <a:lnTo>
                    <a:pt x="3028932" y="432188"/>
                  </a:lnTo>
                  <a:lnTo>
                    <a:pt x="3024886" y="376681"/>
                  </a:lnTo>
                  <a:lnTo>
                    <a:pt x="3026290" y="340729"/>
                  </a:lnTo>
                  <a:lnTo>
                    <a:pt x="3037530" y="277776"/>
                  </a:lnTo>
                  <a:lnTo>
                    <a:pt x="3056509" y="232538"/>
                  </a:lnTo>
                  <a:lnTo>
                    <a:pt x="3079369" y="198872"/>
                  </a:lnTo>
                  <a:lnTo>
                    <a:pt x="3107898" y="169590"/>
                  </a:lnTo>
                  <a:lnTo>
                    <a:pt x="3139572" y="147456"/>
                  </a:lnTo>
                  <a:lnTo>
                    <a:pt x="3180294" y="130817"/>
                  </a:lnTo>
                  <a:lnTo>
                    <a:pt x="3233253" y="121102"/>
                  </a:lnTo>
                  <a:lnTo>
                    <a:pt x="3262376" y="119887"/>
                  </a:lnTo>
                  <a:close/>
                </a:path>
                <a:path w="3501390" h="628014">
                  <a:moveTo>
                    <a:pt x="2763520" y="119887"/>
                  </a:moveTo>
                  <a:lnTo>
                    <a:pt x="2806453" y="123219"/>
                  </a:lnTo>
                  <a:lnTo>
                    <a:pt x="2845149" y="133207"/>
                  </a:lnTo>
                  <a:lnTo>
                    <a:pt x="2879605" y="149838"/>
                  </a:lnTo>
                  <a:lnTo>
                    <a:pt x="2909824" y="173100"/>
                  </a:lnTo>
                  <a:lnTo>
                    <a:pt x="2939161" y="211454"/>
                  </a:lnTo>
                  <a:lnTo>
                    <a:pt x="2960116" y="263525"/>
                  </a:lnTo>
                  <a:lnTo>
                    <a:pt x="2861945" y="287019"/>
                  </a:lnTo>
                  <a:lnTo>
                    <a:pt x="2856448" y="268896"/>
                  </a:lnTo>
                  <a:lnTo>
                    <a:pt x="2848546" y="252809"/>
                  </a:lnTo>
                  <a:lnTo>
                    <a:pt x="2811073" y="217027"/>
                  </a:lnTo>
                  <a:lnTo>
                    <a:pt x="2758566" y="204597"/>
                  </a:lnTo>
                  <a:lnTo>
                    <a:pt x="2732535" y="207049"/>
                  </a:lnTo>
                  <a:lnTo>
                    <a:pt x="2688236" y="226671"/>
                  </a:lnTo>
                  <a:lnTo>
                    <a:pt x="2655085" y="266414"/>
                  </a:lnTo>
                  <a:lnTo>
                    <a:pt x="2638131" y="329850"/>
                  </a:lnTo>
                  <a:lnTo>
                    <a:pt x="2636012" y="370713"/>
                  </a:lnTo>
                  <a:lnTo>
                    <a:pt x="2638087" y="413932"/>
                  </a:lnTo>
                  <a:lnTo>
                    <a:pt x="2654764" y="480226"/>
                  </a:lnTo>
                  <a:lnTo>
                    <a:pt x="2687437" y="520563"/>
                  </a:lnTo>
                  <a:lnTo>
                    <a:pt x="2731009" y="540323"/>
                  </a:lnTo>
                  <a:lnTo>
                    <a:pt x="2756535" y="542798"/>
                  </a:lnTo>
                  <a:lnTo>
                    <a:pt x="2775581" y="541226"/>
                  </a:lnTo>
                  <a:lnTo>
                    <a:pt x="2824479" y="517651"/>
                  </a:lnTo>
                  <a:lnTo>
                    <a:pt x="2848927" y="485394"/>
                  </a:lnTo>
                  <a:lnTo>
                    <a:pt x="2865374" y="438657"/>
                  </a:lnTo>
                  <a:lnTo>
                    <a:pt x="2961386" y="469138"/>
                  </a:lnTo>
                  <a:lnTo>
                    <a:pt x="2948523" y="506739"/>
                  </a:lnTo>
                  <a:lnTo>
                    <a:pt x="2911844" y="566418"/>
                  </a:lnTo>
                  <a:lnTo>
                    <a:pt x="2860546" y="605593"/>
                  </a:lnTo>
                  <a:lnTo>
                    <a:pt x="2795343" y="625076"/>
                  </a:lnTo>
                  <a:lnTo>
                    <a:pt x="2757551" y="627506"/>
                  </a:lnTo>
                  <a:lnTo>
                    <a:pt x="2710801" y="623337"/>
                  </a:lnTo>
                  <a:lnTo>
                    <a:pt x="2668444" y="610822"/>
                  </a:lnTo>
                  <a:lnTo>
                    <a:pt x="2630445" y="589948"/>
                  </a:lnTo>
                  <a:lnTo>
                    <a:pt x="2596769" y="560704"/>
                  </a:lnTo>
                  <a:lnTo>
                    <a:pt x="2569245" y="524275"/>
                  </a:lnTo>
                  <a:lnTo>
                    <a:pt x="2549556" y="481679"/>
                  </a:lnTo>
                  <a:lnTo>
                    <a:pt x="2537725" y="432939"/>
                  </a:lnTo>
                  <a:lnTo>
                    <a:pt x="2533777" y="378078"/>
                  </a:lnTo>
                  <a:lnTo>
                    <a:pt x="2537731" y="320240"/>
                  </a:lnTo>
                  <a:lnTo>
                    <a:pt x="2549604" y="269224"/>
                  </a:lnTo>
                  <a:lnTo>
                    <a:pt x="2569406" y="225042"/>
                  </a:lnTo>
                  <a:lnTo>
                    <a:pt x="2597150" y="187705"/>
                  </a:lnTo>
                  <a:lnTo>
                    <a:pt x="2631271" y="158035"/>
                  </a:lnTo>
                  <a:lnTo>
                    <a:pt x="2670381" y="136842"/>
                  </a:lnTo>
                  <a:lnTo>
                    <a:pt x="2714468" y="124126"/>
                  </a:lnTo>
                  <a:lnTo>
                    <a:pt x="2763520" y="119887"/>
                  </a:lnTo>
                  <a:close/>
                </a:path>
                <a:path w="3501390" h="628014">
                  <a:moveTo>
                    <a:pt x="1126744" y="119887"/>
                  </a:moveTo>
                  <a:lnTo>
                    <a:pt x="1169677" y="123219"/>
                  </a:lnTo>
                  <a:lnTo>
                    <a:pt x="1208373" y="133207"/>
                  </a:lnTo>
                  <a:lnTo>
                    <a:pt x="1242829" y="149838"/>
                  </a:lnTo>
                  <a:lnTo>
                    <a:pt x="1273048" y="173100"/>
                  </a:lnTo>
                  <a:lnTo>
                    <a:pt x="1302385" y="211454"/>
                  </a:lnTo>
                  <a:lnTo>
                    <a:pt x="1323339" y="263525"/>
                  </a:lnTo>
                  <a:lnTo>
                    <a:pt x="1225169" y="287019"/>
                  </a:lnTo>
                  <a:lnTo>
                    <a:pt x="1219672" y="268896"/>
                  </a:lnTo>
                  <a:lnTo>
                    <a:pt x="1211770" y="252809"/>
                  </a:lnTo>
                  <a:lnTo>
                    <a:pt x="1174297" y="217027"/>
                  </a:lnTo>
                  <a:lnTo>
                    <a:pt x="1121790" y="204597"/>
                  </a:lnTo>
                  <a:lnTo>
                    <a:pt x="1095759" y="207049"/>
                  </a:lnTo>
                  <a:lnTo>
                    <a:pt x="1051460" y="226671"/>
                  </a:lnTo>
                  <a:lnTo>
                    <a:pt x="1018309" y="266414"/>
                  </a:lnTo>
                  <a:lnTo>
                    <a:pt x="1001355" y="329850"/>
                  </a:lnTo>
                  <a:lnTo>
                    <a:pt x="999236" y="370713"/>
                  </a:lnTo>
                  <a:lnTo>
                    <a:pt x="1001311" y="413932"/>
                  </a:lnTo>
                  <a:lnTo>
                    <a:pt x="1017988" y="480226"/>
                  </a:lnTo>
                  <a:lnTo>
                    <a:pt x="1050661" y="520563"/>
                  </a:lnTo>
                  <a:lnTo>
                    <a:pt x="1094233" y="540323"/>
                  </a:lnTo>
                  <a:lnTo>
                    <a:pt x="1119759" y="542798"/>
                  </a:lnTo>
                  <a:lnTo>
                    <a:pt x="1138805" y="541226"/>
                  </a:lnTo>
                  <a:lnTo>
                    <a:pt x="1187703" y="517651"/>
                  </a:lnTo>
                  <a:lnTo>
                    <a:pt x="1212151" y="485394"/>
                  </a:lnTo>
                  <a:lnTo>
                    <a:pt x="1228598" y="438657"/>
                  </a:lnTo>
                  <a:lnTo>
                    <a:pt x="1324610" y="469138"/>
                  </a:lnTo>
                  <a:lnTo>
                    <a:pt x="1311747" y="506739"/>
                  </a:lnTo>
                  <a:lnTo>
                    <a:pt x="1275068" y="566418"/>
                  </a:lnTo>
                  <a:lnTo>
                    <a:pt x="1223770" y="605593"/>
                  </a:lnTo>
                  <a:lnTo>
                    <a:pt x="1158567" y="625076"/>
                  </a:lnTo>
                  <a:lnTo>
                    <a:pt x="1120775" y="627506"/>
                  </a:lnTo>
                  <a:lnTo>
                    <a:pt x="1074025" y="623337"/>
                  </a:lnTo>
                  <a:lnTo>
                    <a:pt x="1031668" y="610822"/>
                  </a:lnTo>
                  <a:lnTo>
                    <a:pt x="993669" y="589948"/>
                  </a:lnTo>
                  <a:lnTo>
                    <a:pt x="959993" y="560704"/>
                  </a:lnTo>
                  <a:lnTo>
                    <a:pt x="932469" y="524275"/>
                  </a:lnTo>
                  <a:lnTo>
                    <a:pt x="912780" y="481679"/>
                  </a:lnTo>
                  <a:lnTo>
                    <a:pt x="900949" y="432939"/>
                  </a:lnTo>
                  <a:lnTo>
                    <a:pt x="897001" y="378078"/>
                  </a:lnTo>
                  <a:lnTo>
                    <a:pt x="900955" y="320240"/>
                  </a:lnTo>
                  <a:lnTo>
                    <a:pt x="912828" y="269224"/>
                  </a:lnTo>
                  <a:lnTo>
                    <a:pt x="932630" y="225042"/>
                  </a:lnTo>
                  <a:lnTo>
                    <a:pt x="960374" y="187705"/>
                  </a:lnTo>
                  <a:lnTo>
                    <a:pt x="994495" y="158035"/>
                  </a:lnTo>
                  <a:lnTo>
                    <a:pt x="1033605" y="136842"/>
                  </a:lnTo>
                  <a:lnTo>
                    <a:pt x="1077692" y="124126"/>
                  </a:lnTo>
                  <a:lnTo>
                    <a:pt x="1126744" y="119887"/>
                  </a:lnTo>
                  <a:close/>
                </a:path>
                <a:path w="3501390" h="628014">
                  <a:moveTo>
                    <a:pt x="629031" y="119887"/>
                  </a:moveTo>
                  <a:lnTo>
                    <a:pt x="672371" y="122414"/>
                  </a:lnTo>
                  <a:lnTo>
                    <a:pt x="710009" y="130000"/>
                  </a:lnTo>
                  <a:lnTo>
                    <a:pt x="768223" y="160400"/>
                  </a:lnTo>
                  <a:lnTo>
                    <a:pt x="803830" y="207740"/>
                  </a:lnTo>
                  <a:lnTo>
                    <a:pt x="817245" y="268604"/>
                  </a:lnTo>
                  <a:lnTo>
                    <a:pt x="718058" y="272923"/>
                  </a:lnTo>
                  <a:lnTo>
                    <a:pt x="713990" y="255301"/>
                  </a:lnTo>
                  <a:lnTo>
                    <a:pt x="708088" y="240347"/>
                  </a:lnTo>
                  <a:lnTo>
                    <a:pt x="679092" y="211199"/>
                  </a:lnTo>
                  <a:lnTo>
                    <a:pt x="628014" y="201929"/>
                  </a:lnTo>
                  <a:lnTo>
                    <a:pt x="607581" y="203047"/>
                  </a:lnTo>
                  <a:lnTo>
                    <a:pt x="560451" y="219710"/>
                  </a:lnTo>
                  <a:lnTo>
                    <a:pt x="544702" y="250189"/>
                  </a:lnTo>
                  <a:lnTo>
                    <a:pt x="545611" y="258548"/>
                  </a:lnTo>
                  <a:lnTo>
                    <a:pt x="572127" y="287887"/>
                  </a:lnTo>
                  <a:lnTo>
                    <a:pt x="617656" y="304321"/>
                  </a:lnTo>
                  <a:lnTo>
                    <a:pt x="684311" y="321371"/>
                  </a:lnTo>
                  <a:lnTo>
                    <a:pt x="713390" y="330120"/>
                  </a:lnTo>
                  <a:lnTo>
                    <a:pt x="757427" y="348106"/>
                  </a:lnTo>
                  <a:lnTo>
                    <a:pt x="800969" y="383039"/>
                  </a:lnTo>
                  <a:lnTo>
                    <a:pt x="826404" y="433355"/>
                  </a:lnTo>
                  <a:lnTo>
                    <a:pt x="831341" y="476123"/>
                  </a:lnTo>
                  <a:lnTo>
                    <a:pt x="829867" y="496915"/>
                  </a:lnTo>
                  <a:lnTo>
                    <a:pt x="818108" y="536451"/>
                  </a:lnTo>
                  <a:lnTo>
                    <a:pt x="794916" y="572458"/>
                  </a:lnTo>
                  <a:lnTo>
                    <a:pt x="761769" y="599838"/>
                  </a:lnTo>
                  <a:lnTo>
                    <a:pt x="718810" y="617815"/>
                  </a:lnTo>
                  <a:lnTo>
                    <a:pt x="665418" y="626768"/>
                  </a:lnTo>
                  <a:lnTo>
                    <a:pt x="634746" y="627888"/>
                  </a:lnTo>
                  <a:lnTo>
                    <a:pt x="590881" y="625197"/>
                  </a:lnTo>
                  <a:lnTo>
                    <a:pt x="552434" y="617124"/>
                  </a:lnTo>
                  <a:lnTo>
                    <a:pt x="491744" y="584835"/>
                  </a:lnTo>
                  <a:lnTo>
                    <a:pt x="451913" y="531971"/>
                  </a:lnTo>
                  <a:lnTo>
                    <a:pt x="432181" y="459486"/>
                  </a:lnTo>
                  <a:lnTo>
                    <a:pt x="528574" y="450088"/>
                  </a:lnTo>
                  <a:lnTo>
                    <a:pt x="534072" y="472757"/>
                  </a:lnTo>
                  <a:lnTo>
                    <a:pt x="541797" y="492188"/>
                  </a:lnTo>
                  <a:lnTo>
                    <a:pt x="578379" y="531336"/>
                  </a:lnTo>
                  <a:lnTo>
                    <a:pt x="635762" y="544194"/>
                  </a:lnTo>
                  <a:lnTo>
                    <a:pt x="658213" y="542930"/>
                  </a:lnTo>
                  <a:lnTo>
                    <a:pt x="707898" y="523875"/>
                  </a:lnTo>
                  <a:lnTo>
                    <a:pt x="730632" y="489620"/>
                  </a:lnTo>
                  <a:lnTo>
                    <a:pt x="732154" y="476503"/>
                  </a:lnTo>
                  <a:lnTo>
                    <a:pt x="731514" y="468147"/>
                  </a:lnTo>
                  <a:lnTo>
                    <a:pt x="707961" y="435483"/>
                  </a:lnTo>
                  <a:lnTo>
                    <a:pt x="657764" y="417242"/>
                  </a:lnTo>
                  <a:lnTo>
                    <a:pt x="606933" y="404240"/>
                  </a:lnTo>
                  <a:lnTo>
                    <a:pt x="570073" y="393765"/>
                  </a:lnTo>
                  <a:lnTo>
                    <a:pt x="514117" y="369433"/>
                  </a:lnTo>
                  <a:lnTo>
                    <a:pt x="475283" y="334267"/>
                  </a:lnTo>
                  <a:lnTo>
                    <a:pt x="452665" y="284841"/>
                  </a:lnTo>
                  <a:lnTo>
                    <a:pt x="449834" y="256793"/>
                  </a:lnTo>
                  <a:lnTo>
                    <a:pt x="451167" y="238392"/>
                  </a:lnTo>
                  <a:lnTo>
                    <a:pt x="471169" y="186689"/>
                  </a:lnTo>
                  <a:lnTo>
                    <a:pt x="497109" y="157940"/>
                  </a:lnTo>
                  <a:lnTo>
                    <a:pt x="532384" y="136905"/>
                  </a:lnTo>
                  <a:lnTo>
                    <a:pt x="576564" y="124158"/>
                  </a:lnTo>
                  <a:lnTo>
                    <a:pt x="601767" y="120957"/>
                  </a:lnTo>
                  <a:lnTo>
                    <a:pt x="629031" y="119887"/>
                  </a:lnTo>
                  <a:close/>
                </a:path>
                <a:path w="3501390" h="628014">
                  <a:moveTo>
                    <a:pt x="1580388" y="0"/>
                  </a:moveTo>
                  <a:lnTo>
                    <a:pt x="1685798" y="0"/>
                  </a:lnTo>
                  <a:lnTo>
                    <a:pt x="1593723" y="100075"/>
                  </a:lnTo>
                  <a:lnTo>
                    <a:pt x="1534160" y="100075"/>
                  </a:lnTo>
                  <a:lnTo>
                    <a:pt x="158038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3783" y="2204847"/>
              <a:ext cx="3368421" cy="30259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2400" y="-115701"/>
            <a:ext cx="5105400" cy="13900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0185" y="-169776"/>
            <a:ext cx="4892416" cy="14440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5588" y="329184"/>
            <a:ext cx="6986015" cy="61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022" y="1761744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022" y="2310383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022" y="2859023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022" y="3407664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022" y="3956303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9022" y="4504944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9022" y="5053584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9022" y="5602223"/>
            <a:ext cx="152400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93088" y="1679828"/>
            <a:ext cx="4674312" cy="41755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POSTURA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CORPORAL</a:t>
            </a:r>
            <a:endParaRPr sz="1800" dirty="0">
              <a:latin typeface="Arial"/>
              <a:cs typeface="Arial"/>
            </a:endParaRPr>
          </a:p>
          <a:p>
            <a:pPr marL="12700" marR="1996439">
              <a:lnSpc>
                <a:spcPct val="200000"/>
              </a:lnSpc>
            </a:pPr>
            <a:r>
              <a:rPr sz="1800" b="1" spc="-30" dirty="0">
                <a:latin typeface="Arial"/>
                <a:cs typeface="Arial"/>
              </a:rPr>
              <a:t>CONTACTO </a:t>
            </a:r>
            <a:r>
              <a:rPr sz="1800" b="1" spc="-10" dirty="0">
                <a:latin typeface="Arial"/>
                <a:cs typeface="Arial"/>
              </a:rPr>
              <a:t>VISUAL  TONO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VOZ </a:t>
            </a:r>
            <a:endParaRPr lang="es-CL" sz="1800" b="1" spc="-5" dirty="0" smtClean="0">
              <a:latin typeface="Arial"/>
              <a:cs typeface="Arial"/>
            </a:endParaRPr>
          </a:p>
          <a:p>
            <a:pPr marL="12700" marR="1996439">
              <a:lnSpc>
                <a:spcPct val="200000"/>
              </a:lnSpc>
            </a:pP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dirty="0" smtClean="0">
                <a:latin typeface="Arial"/>
                <a:cs typeface="Arial"/>
              </a:rPr>
              <a:t>RITMO</a:t>
            </a:r>
            <a:r>
              <a:rPr lang="es-CL" sz="1800" b="1" dirty="0" smtClean="0">
                <a:latin typeface="Arial"/>
                <a:cs typeface="Arial"/>
              </a:rPr>
              <a:t> ADECUADO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200100"/>
              </a:lnSpc>
            </a:pPr>
            <a:r>
              <a:rPr sz="1800" b="1" spc="-5" dirty="0">
                <a:latin typeface="Arial"/>
                <a:cs typeface="Arial"/>
              </a:rPr>
              <a:t>COMPRENSIÓN DE LA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INFORMACIÓN  EXPLICACIÓN DE LA INFORMACIÓN  </a:t>
            </a:r>
            <a:r>
              <a:rPr lang="es-CL" sz="1800" b="1" spc="-5" dirty="0" smtClean="0">
                <a:latin typeface="Arial"/>
                <a:cs typeface="Arial"/>
              </a:rPr>
              <a:t>NO A LAS </a:t>
            </a:r>
            <a:r>
              <a:rPr sz="1800" b="1" spc="-5" dirty="0" smtClean="0">
                <a:latin typeface="Arial"/>
                <a:cs typeface="Arial"/>
              </a:rPr>
              <a:t>MULETILLAS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DICCIÓN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15000" y="1600201"/>
            <a:ext cx="3048000" cy="434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204" y="2121407"/>
            <a:ext cx="7844155" cy="2877820"/>
            <a:chOff x="489204" y="2121407"/>
            <a:chExt cx="7844155" cy="2877820"/>
          </a:xfrm>
        </p:grpSpPr>
        <p:sp>
          <p:nvSpPr>
            <p:cNvPr id="3" name="object 3"/>
            <p:cNvSpPr/>
            <p:nvPr/>
          </p:nvSpPr>
          <p:spPr>
            <a:xfrm>
              <a:off x="954023" y="2121407"/>
              <a:ext cx="7379208" cy="2877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0099" y="2143124"/>
              <a:ext cx="7287259" cy="2786380"/>
            </a:xfrm>
            <a:custGeom>
              <a:avLst/>
              <a:gdLst/>
              <a:ahLst/>
              <a:cxnLst/>
              <a:rect l="l" t="t" r="r" b="b"/>
              <a:pathLst>
                <a:path w="7287259" h="2786379">
                  <a:moveTo>
                    <a:pt x="5893587" y="0"/>
                  </a:moveTo>
                  <a:lnTo>
                    <a:pt x="5893587" y="696467"/>
                  </a:lnTo>
                  <a:lnTo>
                    <a:pt x="0" y="696467"/>
                  </a:lnTo>
                  <a:lnTo>
                    <a:pt x="0" y="2089531"/>
                  </a:lnTo>
                  <a:lnTo>
                    <a:pt x="5893587" y="2089531"/>
                  </a:lnTo>
                  <a:lnTo>
                    <a:pt x="5893587" y="2786126"/>
                  </a:lnTo>
                  <a:lnTo>
                    <a:pt x="7286650" y="1393063"/>
                  </a:lnTo>
                  <a:lnTo>
                    <a:pt x="5893587" y="0"/>
                  </a:lnTo>
                  <a:close/>
                </a:path>
              </a:pathLst>
            </a:custGeom>
            <a:solidFill>
              <a:srgbClr val="F7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9204" y="2976371"/>
              <a:ext cx="1879092" cy="1220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3768" y="3380358"/>
            <a:ext cx="14922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Arial"/>
                <a:cs typeface="Arial"/>
              </a:rPr>
              <a:t>Afirmaciones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82011" y="2976372"/>
            <a:ext cx="2258567" cy="1220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33598" y="3380358"/>
            <a:ext cx="175513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Arial"/>
                <a:cs typeface="Arial"/>
              </a:rPr>
              <a:t>Visualizaciones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8011" y="2971800"/>
            <a:ext cx="1883664" cy="1211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12233" y="3372358"/>
            <a:ext cx="14027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Arial"/>
                <a:cs typeface="Arial"/>
              </a:rPr>
              <a:t>Reencuadre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92823" y="2948939"/>
            <a:ext cx="2071116" cy="1211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06793" y="3350717"/>
            <a:ext cx="10502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M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el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j</a:t>
            </a:r>
            <a:r>
              <a:rPr sz="2000" spc="-5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42616" y="498348"/>
            <a:ext cx="4110228" cy="1399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71500" y="1071625"/>
            <a:ext cx="8183879" cy="5562345"/>
            <a:chOff x="571500" y="1071625"/>
            <a:chExt cx="8183879" cy="5562345"/>
          </a:xfrm>
        </p:grpSpPr>
        <p:sp>
          <p:nvSpPr>
            <p:cNvPr id="15" name="object 15"/>
            <p:cNvSpPr/>
            <p:nvPr/>
          </p:nvSpPr>
          <p:spPr>
            <a:xfrm>
              <a:off x="7315200" y="4581143"/>
              <a:ext cx="1440179" cy="20528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500" y="1071625"/>
              <a:ext cx="1411351" cy="14112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952" y="2474976"/>
            <a:ext cx="8616950" cy="1304925"/>
            <a:chOff x="377952" y="2474976"/>
            <a:chExt cx="8616950" cy="1304925"/>
          </a:xfrm>
        </p:grpSpPr>
        <p:sp>
          <p:nvSpPr>
            <p:cNvPr id="3" name="object 3"/>
            <p:cNvSpPr/>
            <p:nvPr/>
          </p:nvSpPr>
          <p:spPr>
            <a:xfrm>
              <a:off x="377952" y="2474976"/>
              <a:ext cx="8601456" cy="130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720" y="2740152"/>
              <a:ext cx="8567928" cy="707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625" y="2506047"/>
              <a:ext cx="8501126" cy="12029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625" y="2506047"/>
              <a:ext cx="8501380" cy="1203325"/>
            </a:xfrm>
            <a:custGeom>
              <a:avLst/>
              <a:gdLst/>
              <a:ahLst/>
              <a:cxnLst/>
              <a:rect l="l" t="t" r="r" b="b"/>
              <a:pathLst>
                <a:path w="8501380" h="1203325">
                  <a:moveTo>
                    <a:pt x="0" y="146093"/>
                  </a:moveTo>
                  <a:lnTo>
                    <a:pt x="49138" y="137469"/>
                  </a:lnTo>
                  <a:lnTo>
                    <a:pt x="98276" y="129145"/>
                  </a:lnTo>
                  <a:lnTo>
                    <a:pt x="147414" y="121118"/>
                  </a:lnTo>
                  <a:lnTo>
                    <a:pt x="196552" y="113386"/>
                  </a:lnTo>
                  <a:lnTo>
                    <a:pt x="245690" y="105943"/>
                  </a:lnTo>
                  <a:lnTo>
                    <a:pt x="294828" y="98788"/>
                  </a:lnTo>
                  <a:lnTo>
                    <a:pt x="343966" y="91915"/>
                  </a:lnTo>
                  <a:lnTo>
                    <a:pt x="393104" y="85323"/>
                  </a:lnTo>
                  <a:lnTo>
                    <a:pt x="442242" y="79006"/>
                  </a:lnTo>
                  <a:lnTo>
                    <a:pt x="491381" y="72962"/>
                  </a:lnTo>
                  <a:lnTo>
                    <a:pt x="540519" y="67188"/>
                  </a:lnTo>
                  <a:lnTo>
                    <a:pt x="589657" y="61679"/>
                  </a:lnTo>
                  <a:lnTo>
                    <a:pt x="638795" y="56432"/>
                  </a:lnTo>
                  <a:lnTo>
                    <a:pt x="687934" y="51444"/>
                  </a:lnTo>
                  <a:lnTo>
                    <a:pt x="737072" y="46711"/>
                  </a:lnTo>
                  <a:lnTo>
                    <a:pt x="786210" y="42229"/>
                  </a:lnTo>
                  <a:lnTo>
                    <a:pt x="835349" y="37995"/>
                  </a:lnTo>
                  <a:lnTo>
                    <a:pt x="884487" y="34007"/>
                  </a:lnTo>
                  <a:lnTo>
                    <a:pt x="933626" y="30259"/>
                  </a:lnTo>
                  <a:lnTo>
                    <a:pt x="982764" y="26748"/>
                  </a:lnTo>
                  <a:lnTo>
                    <a:pt x="1031903" y="23472"/>
                  </a:lnTo>
                  <a:lnTo>
                    <a:pt x="1081041" y="20426"/>
                  </a:lnTo>
                  <a:lnTo>
                    <a:pt x="1130180" y="17607"/>
                  </a:lnTo>
                  <a:lnTo>
                    <a:pt x="1179318" y="15011"/>
                  </a:lnTo>
                  <a:lnTo>
                    <a:pt x="1228457" y="12635"/>
                  </a:lnTo>
                  <a:lnTo>
                    <a:pt x="1277595" y="10476"/>
                  </a:lnTo>
                  <a:lnTo>
                    <a:pt x="1326734" y="8530"/>
                  </a:lnTo>
                  <a:lnTo>
                    <a:pt x="1375873" y="6793"/>
                  </a:lnTo>
                  <a:lnTo>
                    <a:pt x="1425011" y="5261"/>
                  </a:lnTo>
                  <a:lnTo>
                    <a:pt x="1474150" y="3932"/>
                  </a:lnTo>
                  <a:lnTo>
                    <a:pt x="1523289" y="2802"/>
                  </a:lnTo>
                  <a:lnTo>
                    <a:pt x="1572427" y="1868"/>
                  </a:lnTo>
                  <a:lnTo>
                    <a:pt x="1621566" y="1124"/>
                  </a:lnTo>
                  <a:lnTo>
                    <a:pt x="1670705" y="570"/>
                  </a:lnTo>
                  <a:lnTo>
                    <a:pt x="1719844" y="200"/>
                  </a:lnTo>
                  <a:lnTo>
                    <a:pt x="1768982" y="11"/>
                  </a:lnTo>
                  <a:lnTo>
                    <a:pt x="1818121" y="0"/>
                  </a:lnTo>
                  <a:lnTo>
                    <a:pt x="1867260" y="162"/>
                  </a:lnTo>
                  <a:lnTo>
                    <a:pt x="1916399" y="496"/>
                  </a:lnTo>
                  <a:lnTo>
                    <a:pt x="1965538" y="997"/>
                  </a:lnTo>
                  <a:lnTo>
                    <a:pt x="2014677" y="1661"/>
                  </a:lnTo>
                  <a:lnTo>
                    <a:pt x="2063816" y="2486"/>
                  </a:lnTo>
                  <a:lnTo>
                    <a:pt x="2112955" y="3467"/>
                  </a:lnTo>
                  <a:lnTo>
                    <a:pt x="2162094" y="4601"/>
                  </a:lnTo>
                  <a:lnTo>
                    <a:pt x="2211233" y="5885"/>
                  </a:lnTo>
                  <a:lnTo>
                    <a:pt x="2260372" y="7314"/>
                  </a:lnTo>
                  <a:lnTo>
                    <a:pt x="2309511" y="8887"/>
                  </a:lnTo>
                  <a:lnTo>
                    <a:pt x="2358650" y="10598"/>
                  </a:lnTo>
                  <a:lnTo>
                    <a:pt x="2407789" y="12444"/>
                  </a:lnTo>
                  <a:lnTo>
                    <a:pt x="2456928" y="14423"/>
                  </a:lnTo>
                  <a:lnTo>
                    <a:pt x="2506067" y="16530"/>
                  </a:lnTo>
                  <a:lnTo>
                    <a:pt x="2555206" y="18762"/>
                  </a:lnTo>
                  <a:lnTo>
                    <a:pt x="2604345" y="21115"/>
                  </a:lnTo>
                  <a:lnTo>
                    <a:pt x="2653484" y="23587"/>
                  </a:lnTo>
                  <a:lnTo>
                    <a:pt x="2702623" y="26172"/>
                  </a:lnTo>
                  <a:lnTo>
                    <a:pt x="2751762" y="28869"/>
                  </a:lnTo>
                  <a:lnTo>
                    <a:pt x="2800902" y="31672"/>
                  </a:lnTo>
                  <a:lnTo>
                    <a:pt x="2850041" y="34580"/>
                  </a:lnTo>
                  <a:lnTo>
                    <a:pt x="2899180" y="37588"/>
                  </a:lnTo>
                  <a:lnTo>
                    <a:pt x="2948319" y="40692"/>
                  </a:lnTo>
                  <a:lnTo>
                    <a:pt x="2997459" y="43890"/>
                  </a:lnTo>
                  <a:lnTo>
                    <a:pt x="3046598" y="47178"/>
                  </a:lnTo>
                  <a:lnTo>
                    <a:pt x="3095737" y="50552"/>
                  </a:lnTo>
                  <a:lnTo>
                    <a:pt x="3144876" y="54008"/>
                  </a:lnTo>
                  <a:lnTo>
                    <a:pt x="3194016" y="57544"/>
                  </a:lnTo>
                  <a:lnTo>
                    <a:pt x="3243155" y="61155"/>
                  </a:lnTo>
                  <a:lnTo>
                    <a:pt x="3292294" y="64839"/>
                  </a:lnTo>
                  <a:lnTo>
                    <a:pt x="3341434" y="68591"/>
                  </a:lnTo>
                  <a:lnTo>
                    <a:pt x="3390573" y="72408"/>
                  </a:lnTo>
                  <a:lnTo>
                    <a:pt x="3439713" y="76287"/>
                  </a:lnTo>
                  <a:lnTo>
                    <a:pt x="3488852" y="80224"/>
                  </a:lnTo>
                  <a:lnTo>
                    <a:pt x="3537992" y="84215"/>
                  </a:lnTo>
                  <a:lnTo>
                    <a:pt x="3587131" y="88257"/>
                  </a:lnTo>
                  <a:lnTo>
                    <a:pt x="3636270" y="92347"/>
                  </a:lnTo>
                  <a:lnTo>
                    <a:pt x="3685410" y="96481"/>
                  </a:lnTo>
                  <a:lnTo>
                    <a:pt x="3734549" y="100656"/>
                  </a:lnTo>
                  <a:lnTo>
                    <a:pt x="3783689" y="104867"/>
                  </a:lnTo>
                  <a:lnTo>
                    <a:pt x="3832828" y="109112"/>
                  </a:lnTo>
                  <a:lnTo>
                    <a:pt x="3881968" y="113387"/>
                  </a:lnTo>
                  <a:lnTo>
                    <a:pt x="3931107" y="117688"/>
                  </a:lnTo>
                  <a:lnTo>
                    <a:pt x="3980247" y="122012"/>
                  </a:lnTo>
                  <a:lnTo>
                    <a:pt x="4029387" y="126355"/>
                  </a:lnTo>
                  <a:lnTo>
                    <a:pt x="4078526" y="130714"/>
                  </a:lnTo>
                  <a:lnTo>
                    <a:pt x="4127666" y="135086"/>
                  </a:lnTo>
                  <a:lnTo>
                    <a:pt x="4176805" y="139466"/>
                  </a:lnTo>
                  <a:lnTo>
                    <a:pt x="4225945" y="143852"/>
                  </a:lnTo>
                  <a:lnTo>
                    <a:pt x="4275085" y="148239"/>
                  </a:lnTo>
                  <a:lnTo>
                    <a:pt x="4324224" y="152625"/>
                  </a:lnTo>
                  <a:lnTo>
                    <a:pt x="4373364" y="157005"/>
                  </a:lnTo>
                  <a:lnTo>
                    <a:pt x="4422504" y="161377"/>
                  </a:lnTo>
                  <a:lnTo>
                    <a:pt x="4471643" y="165736"/>
                  </a:lnTo>
                  <a:lnTo>
                    <a:pt x="4520783" y="170080"/>
                  </a:lnTo>
                  <a:lnTo>
                    <a:pt x="4569923" y="174404"/>
                  </a:lnTo>
                  <a:lnTo>
                    <a:pt x="4619063" y="178705"/>
                  </a:lnTo>
                  <a:lnTo>
                    <a:pt x="4668202" y="182980"/>
                  </a:lnTo>
                  <a:lnTo>
                    <a:pt x="4717342" y="187225"/>
                  </a:lnTo>
                  <a:lnTo>
                    <a:pt x="4766482" y="191437"/>
                  </a:lnTo>
                  <a:lnTo>
                    <a:pt x="4815622" y="195612"/>
                  </a:lnTo>
                  <a:lnTo>
                    <a:pt x="4864761" y="199746"/>
                  </a:lnTo>
                  <a:lnTo>
                    <a:pt x="4913901" y="203836"/>
                  </a:lnTo>
                  <a:lnTo>
                    <a:pt x="4963041" y="207879"/>
                  </a:lnTo>
                  <a:lnTo>
                    <a:pt x="5012181" y="211871"/>
                  </a:lnTo>
                  <a:lnTo>
                    <a:pt x="5061321" y="215808"/>
                  </a:lnTo>
                  <a:lnTo>
                    <a:pt x="5110460" y="219687"/>
                  </a:lnTo>
                  <a:lnTo>
                    <a:pt x="5159600" y="223505"/>
                  </a:lnTo>
                  <a:lnTo>
                    <a:pt x="5208740" y="227257"/>
                  </a:lnTo>
                  <a:lnTo>
                    <a:pt x="5257880" y="230941"/>
                  </a:lnTo>
                  <a:lnTo>
                    <a:pt x="5307020" y="234553"/>
                  </a:lnTo>
                  <a:lnTo>
                    <a:pt x="5356160" y="238089"/>
                  </a:lnTo>
                  <a:lnTo>
                    <a:pt x="5405300" y="241547"/>
                  </a:lnTo>
                  <a:lnTo>
                    <a:pt x="5454440" y="244921"/>
                  </a:lnTo>
                  <a:lnTo>
                    <a:pt x="5503579" y="248209"/>
                  </a:lnTo>
                  <a:lnTo>
                    <a:pt x="5552719" y="251408"/>
                  </a:lnTo>
                  <a:lnTo>
                    <a:pt x="5601859" y="254513"/>
                  </a:lnTo>
                  <a:lnTo>
                    <a:pt x="5650999" y="257522"/>
                  </a:lnTo>
                  <a:lnTo>
                    <a:pt x="5700139" y="260430"/>
                  </a:lnTo>
                  <a:lnTo>
                    <a:pt x="5749279" y="263234"/>
                  </a:lnTo>
                  <a:lnTo>
                    <a:pt x="5798419" y="265932"/>
                  </a:lnTo>
                  <a:lnTo>
                    <a:pt x="5847559" y="268518"/>
                  </a:lnTo>
                  <a:lnTo>
                    <a:pt x="5896699" y="270990"/>
                  </a:lnTo>
                  <a:lnTo>
                    <a:pt x="5945839" y="273344"/>
                  </a:lnTo>
                  <a:lnTo>
                    <a:pt x="5994979" y="275577"/>
                  </a:lnTo>
                  <a:lnTo>
                    <a:pt x="6044119" y="277685"/>
                  </a:lnTo>
                  <a:lnTo>
                    <a:pt x="6093259" y="279665"/>
                  </a:lnTo>
                  <a:lnTo>
                    <a:pt x="6142399" y="281512"/>
                  </a:lnTo>
                  <a:lnTo>
                    <a:pt x="6191539" y="283225"/>
                  </a:lnTo>
                  <a:lnTo>
                    <a:pt x="6240679" y="284798"/>
                  </a:lnTo>
                  <a:lnTo>
                    <a:pt x="6289819" y="286228"/>
                  </a:lnTo>
                  <a:lnTo>
                    <a:pt x="6338959" y="287513"/>
                  </a:lnTo>
                  <a:lnTo>
                    <a:pt x="6388099" y="288648"/>
                  </a:lnTo>
                  <a:lnTo>
                    <a:pt x="6437239" y="289631"/>
                  </a:lnTo>
                  <a:lnTo>
                    <a:pt x="6486379" y="290456"/>
                  </a:lnTo>
                  <a:lnTo>
                    <a:pt x="6535519" y="291122"/>
                  </a:lnTo>
                  <a:lnTo>
                    <a:pt x="6584660" y="291624"/>
                  </a:lnTo>
                  <a:lnTo>
                    <a:pt x="6633800" y="291959"/>
                  </a:lnTo>
                  <a:lnTo>
                    <a:pt x="6682940" y="292123"/>
                  </a:lnTo>
                  <a:lnTo>
                    <a:pt x="6732080" y="292113"/>
                  </a:lnTo>
                  <a:lnTo>
                    <a:pt x="6781220" y="291925"/>
                  </a:lnTo>
                  <a:lnTo>
                    <a:pt x="6830360" y="291557"/>
                  </a:lnTo>
                  <a:lnTo>
                    <a:pt x="6879500" y="291003"/>
                  </a:lnTo>
                  <a:lnTo>
                    <a:pt x="6928640" y="290261"/>
                  </a:lnTo>
                  <a:lnTo>
                    <a:pt x="6977780" y="289328"/>
                  </a:lnTo>
                  <a:lnTo>
                    <a:pt x="7026920" y="288199"/>
                  </a:lnTo>
                  <a:lnTo>
                    <a:pt x="7076061" y="286872"/>
                  </a:lnTo>
                  <a:lnTo>
                    <a:pt x="7125201" y="285342"/>
                  </a:lnTo>
                  <a:lnTo>
                    <a:pt x="7174341" y="283607"/>
                  </a:lnTo>
                  <a:lnTo>
                    <a:pt x="7223481" y="281662"/>
                  </a:lnTo>
                  <a:lnTo>
                    <a:pt x="7272621" y="279504"/>
                  </a:lnTo>
                  <a:lnTo>
                    <a:pt x="7321761" y="277130"/>
                  </a:lnTo>
                  <a:lnTo>
                    <a:pt x="7370901" y="274536"/>
                  </a:lnTo>
                  <a:lnTo>
                    <a:pt x="7420042" y="271718"/>
                  </a:lnTo>
                  <a:lnTo>
                    <a:pt x="7469182" y="268674"/>
                  </a:lnTo>
                  <a:lnTo>
                    <a:pt x="7518322" y="265399"/>
                  </a:lnTo>
                  <a:lnTo>
                    <a:pt x="7567462" y="261891"/>
                  </a:lnTo>
                  <a:lnTo>
                    <a:pt x="7616602" y="258144"/>
                  </a:lnTo>
                  <a:lnTo>
                    <a:pt x="7665742" y="254157"/>
                  </a:lnTo>
                  <a:lnTo>
                    <a:pt x="7714883" y="249925"/>
                  </a:lnTo>
                  <a:lnTo>
                    <a:pt x="7764023" y="245446"/>
                  </a:lnTo>
                  <a:lnTo>
                    <a:pt x="7813163" y="240714"/>
                  </a:lnTo>
                  <a:lnTo>
                    <a:pt x="7862303" y="235728"/>
                  </a:lnTo>
                  <a:lnTo>
                    <a:pt x="7911443" y="230483"/>
                  </a:lnTo>
                  <a:lnTo>
                    <a:pt x="7960583" y="224976"/>
                  </a:lnTo>
                  <a:lnTo>
                    <a:pt x="8009724" y="219203"/>
                  </a:lnTo>
                  <a:lnTo>
                    <a:pt x="8058864" y="213162"/>
                  </a:lnTo>
                  <a:lnTo>
                    <a:pt x="8108004" y="206847"/>
                  </a:lnTo>
                  <a:lnTo>
                    <a:pt x="8157144" y="200256"/>
                  </a:lnTo>
                  <a:lnTo>
                    <a:pt x="8206284" y="193386"/>
                  </a:lnTo>
                  <a:lnTo>
                    <a:pt x="8255425" y="186232"/>
                  </a:lnTo>
                  <a:lnTo>
                    <a:pt x="8304565" y="178792"/>
                  </a:lnTo>
                  <a:lnTo>
                    <a:pt x="8353705" y="171062"/>
                  </a:lnTo>
                  <a:lnTo>
                    <a:pt x="8402845" y="163037"/>
                  </a:lnTo>
                  <a:lnTo>
                    <a:pt x="8451985" y="154716"/>
                  </a:lnTo>
                  <a:lnTo>
                    <a:pt x="8501126" y="146093"/>
                  </a:lnTo>
                  <a:lnTo>
                    <a:pt x="8501126" y="1056937"/>
                  </a:lnTo>
                  <a:lnTo>
                    <a:pt x="8451985" y="1065560"/>
                  </a:lnTo>
                  <a:lnTo>
                    <a:pt x="8402845" y="1073881"/>
                  </a:lnTo>
                  <a:lnTo>
                    <a:pt x="8353705" y="1081906"/>
                  </a:lnTo>
                  <a:lnTo>
                    <a:pt x="8304565" y="1089636"/>
                  </a:lnTo>
                  <a:lnTo>
                    <a:pt x="8255425" y="1097076"/>
                  </a:lnTo>
                  <a:lnTo>
                    <a:pt x="8206284" y="1104230"/>
                  </a:lnTo>
                  <a:lnTo>
                    <a:pt x="8157144" y="1111100"/>
                  </a:lnTo>
                  <a:lnTo>
                    <a:pt x="8108004" y="1117691"/>
                  </a:lnTo>
                  <a:lnTo>
                    <a:pt x="8058864" y="1124006"/>
                  </a:lnTo>
                  <a:lnTo>
                    <a:pt x="8009724" y="1130047"/>
                  </a:lnTo>
                  <a:lnTo>
                    <a:pt x="7960583" y="1135820"/>
                  </a:lnTo>
                  <a:lnTo>
                    <a:pt x="7911443" y="1141327"/>
                  </a:lnTo>
                  <a:lnTo>
                    <a:pt x="7862303" y="1146572"/>
                  </a:lnTo>
                  <a:lnTo>
                    <a:pt x="7813163" y="1151558"/>
                  </a:lnTo>
                  <a:lnTo>
                    <a:pt x="7764023" y="1156290"/>
                  </a:lnTo>
                  <a:lnTo>
                    <a:pt x="7714883" y="1160769"/>
                  </a:lnTo>
                  <a:lnTo>
                    <a:pt x="7665742" y="1165001"/>
                  </a:lnTo>
                  <a:lnTo>
                    <a:pt x="7616602" y="1168988"/>
                  </a:lnTo>
                  <a:lnTo>
                    <a:pt x="7567462" y="1172735"/>
                  </a:lnTo>
                  <a:lnTo>
                    <a:pt x="7518322" y="1176243"/>
                  </a:lnTo>
                  <a:lnTo>
                    <a:pt x="7469182" y="1179518"/>
                  </a:lnTo>
                  <a:lnTo>
                    <a:pt x="7420042" y="1182562"/>
                  </a:lnTo>
                  <a:lnTo>
                    <a:pt x="7370901" y="1185380"/>
                  </a:lnTo>
                  <a:lnTo>
                    <a:pt x="7321761" y="1187974"/>
                  </a:lnTo>
                  <a:lnTo>
                    <a:pt x="7272621" y="1190348"/>
                  </a:lnTo>
                  <a:lnTo>
                    <a:pt x="7223481" y="1192506"/>
                  </a:lnTo>
                  <a:lnTo>
                    <a:pt x="7174341" y="1194451"/>
                  </a:lnTo>
                  <a:lnTo>
                    <a:pt x="7125201" y="1196186"/>
                  </a:lnTo>
                  <a:lnTo>
                    <a:pt x="7076061" y="1197716"/>
                  </a:lnTo>
                  <a:lnTo>
                    <a:pt x="7026920" y="1199043"/>
                  </a:lnTo>
                  <a:lnTo>
                    <a:pt x="6977780" y="1200172"/>
                  </a:lnTo>
                  <a:lnTo>
                    <a:pt x="6928640" y="1201105"/>
                  </a:lnTo>
                  <a:lnTo>
                    <a:pt x="6879500" y="1201847"/>
                  </a:lnTo>
                  <a:lnTo>
                    <a:pt x="6830360" y="1202401"/>
                  </a:lnTo>
                  <a:lnTo>
                    <a:pt x="6781220" y="1202769"/>
                  </a:lnTo>
                  <a:lnTo>
                    <a:pt x="6732080" y="1202957"/>
                  </a:lnTo>
                  <a:lnTo>
                    <a:pt x="6682940" y="1202967"/>
                  </a:lnTo>
                  <a:lnTo>
                    <a:pt x="6633800" y="1202803"/>
                  </a:lnTo>
                  <a:lnTo>
                    <a:pt x="6584660" y="1202468"/>
                  </a:lnTo>
                  <a:lnTo>
                    <a:pt x="6535519" y="1201966"/>
                  </a:lnTo>
                  <a:lnTo>
                    <a:pt x="6486379" y="1201300"/>
                  </a:lnTo>
                  <a:lnTo>
                    <a:pt x="6437239" y="1200475"/>
                  </a:lnTo>
                  <a:lnTo>
                    <a:pt x="6388099" y="1199492"/>
                  </a:lnTo>
                  <a:lnTo>
                    <a:pt x="6338959" y="1198357"/>
                  </a:lnTo>
                  <a:lnTo>
                    <a:pt x="6289819" y="1197072"/>
                  </a:lnTo>
                  <a:lnTo>
                    <a:pt x="6240679" y="1195642"/>
                  </a:lnTo>
                  <a:lnTo>
                    <a:pt x="6191539" y="1194069"/>
                  </a:lnTo>
                  <a:lnTo>
                    <a:pt x="6142399" y="1192356"/>
                  </a:lnTo>
                  <a:lnTo>
                    <a:pt x="6093259" y="1190509"/>
                  </a:lnTo>
                  <a:lnTo>
                    <a:pt x="6044119" y="1188529"/>
                  </a:lnTo>
                  <a:lnTo>
                    <a:pt x="5994979" y="1186421"/>
                  </a:lnTo>
                  <a:lnTo>
                    <a:pt x="5945839" y="1184188"/>
                  </a:lnTo>
                  <a:lnTo>
                    <a:pt x="5896699" y="1181834"/>
                  </a:lnTo>
                  <a:lnTo>
                    <a:pt x="5847559" y="1179362"/>
                  </a:lnTo>
                  <a:lnTo>
                    <a:pt x="5798419" y="1176776"/>
                  </a:lnTo>
                  <a:lnTo>
                    <a:pt x="5749279" y="1174078"/>
                  </a:lnTo>
                  <a:lnTo>
                    <a:pt x="5700139" y="1171274"/>
                  </a:lnTo>
                  <a:lnTo>
                    <a:pt x="5650999" y="1168366"/>
                  </a:lnTo>
                  <a:lnTo>
                    <a:pt x="5601859" y="1165357"/>
                  </a:lnTo>
                  <a:lnTo>
                    <a:pt x="5552719" y="1162252"/>
                  </a:lnTo>
                  <a:lnTo>
                    <a:pt x="5503579" y="1159053"/>
                  </a:lnTo>
                  <a:lnTo>
                    <a:pt x="5454440" y="1155765"/>
                  </a:lnTo>
                  <a:lnTo>
                    <a:pt x="5405300" y="1152391"/>
                  </a:lnTo>
                  <a:lnTo>
                    <a:pt x="5356160" y="1148933"/>
                  </a:lnTo>
                  <a:lnTo>
                    <a:pt x="5307020" y="1145397"/>
                  </a:lnTo>
                  <a:lnTo>
                    <a:pt x="5257880" y="1141785"/>
                  </a:lnTo>
                  <a:lnTo>
                    <a:pt x="5208740" y="1138101"/>
                  </a:lnTo>
                  <a:lnTo>
                    <a:pt x="5159600" y="1134349"/>
                  </a:lnTo>
                  <a:lnTo>
                    <a:pt x="5110460" y="1130531"/>
                  </a:lnTo>
                  <a:lnTo>
                    <a:pt x="5061321" y="1126652"/>
                  </a:lnTo>
                  <a:lnTo>
                    <a:pt x="5012181" y="1122715"/>
                  </a:lnTo>
                  <a:lnTo>
                    <a:pt x="4963041" y="1118723"/>
                  </a:lnTo>
                  <a:lnTo>
                    <a:pt x="4913901" y="1114680"/>
                  </a:lnTo>
                  <a:lnTo>
                    <a:pt x="4864761" y="1110590"/>
                  </a:lnTo>
                  <a:lnTo>
                    <a:pt x="4815622" y="1106456"/>
                  </a:lnTo>
                  <a:lnTo>
                    <a:pt x="4766482" y="1102281"/>
                  </a:lnTo>
                  <a:lnTo>
                    <a:pt x="4717342" y="1098069"/>
                  </a:lnTo>
                  <a:lnTo>
                    <a:pt x="4668202" y="1093824"/>
                  </a:lnTo>
                  <a:lnTo>
                    <a:pt x="4619063" y="1089549"/>
                  </a:lnTo>
                  <a:lnTo>
                    <a:pt x="4569923" y="1085248"/>
                  </a:lnTo>
                  <a:lnTo>
                    <a:pt x="4520783" y="1080924"/>
                  </a:lnTo>
                  <a:lnTo>
                    <a:pt x="4471643" y="1076580"/>
                  </a:lnTo>
                  <a:lnTo>
                    <a:pt x="4422504" y="1072221"/>
                  </a:lnTo>
                  <a:lnTo>
                    <a:pt x="4373364" y="1067849"/>
                  </a:lnTo>
                  <a:lnTo>
                    <a:pt x="4324224" y="1063469"/>
                  </a:lnTo>
                  <a:lnTo>
                    <a:pt x="4275085" y="1059083"/>
                  </a:lnTo>
                  <a:lnTo>
                    <a:pt x="4225945" y="1054696"/>
                  </a:lnTo>
                  <a:lnTo>
                    <a:pt x="4176805" y="1050310"/>
                  </a:lnTo>
                  <a:lnTo>
                    <a:pt x="4127666" y="1045930"/>
                  </a:lnTo>
                  <a:lnTo>
                    <a:pt x="4078526" y="1041558"/>
                  </a:lnTo>
                  <a:lnTo>
                    <a:pt x="4029387" y="1037199"/>
                  </a:lnTo>
                  <a:lnTo>
                    <a:pt x="3980247" y="1032856"/>
                  </a:lnTo>
                  <a:lnTo>
                    <a:pt x="3931107" y="1028532"/>
                  </a:lnTo>
                  <a:lnTo>
                    <a:pt x="3881968" y="1024231"/>
                  </a:lnTo>
                  <a:lnTo>
                    <a:pt x="3832828" y="1019956"/>
                  </a:lnTo>
                  <a:lnTo>
                    <a:pt x="3783689" y="1015711"/>
                  </a:lnTo>
                  <a:lnTo>
                    <a:pt x="3734549" y="1011500"/>
                  </a:lnTo>
                  <a:lnTo>
                    <a:pt x="3685410" y="1007325"/>
                  </a:lnTo>
                  <a:lnTo>
                    <a:pt x="3636270" y="1003191"/>
                  </a:lnTo>
                  <a:lnTo>
                    <a:pt x="3587131" y="999101"/>
                  </a:lnTo>
                  <a:lnTo>
                    <a:pt x="3537992" y="995059"/>
                  </a:lnTo>
                  <a:lnTo>
                    <a:pt x="3488852" y="991068"/>
                  </a:lnTo>
                  <a:lnTo>
                    <a:pt x="3439713" y="987131"/>
                  </a:lnTo>
                  <a:lnTo>
                    <a:pt x="3390573" y="983252"/>
                  </a:lnTo>
                  <a:lnTo>
                    <a:pt x="3341434" y="979435"/>
                  </a:lnTo>
                  <a:lnTo>
                    <a:pt x="3292294" y="975683"/>
                  </a:lnTo>
                  <a:lnTo>
                    <a:pt x="3243155" y="971999"/>
                  </a:lnTo>
                  <a:lnTo>
                    <a:pt x="3194016" y="968388"/>
                  </a:lnTo>
                  <a:lnTo>
                    <a:pt x="3144876" y="964852"/>
                  </a:lnTo>
                  <a:lnTo>
                    <a:pt x="3095737" y="961396"/>
                  </a:lnTo>
                  <a:lnTo>
                    <a:pt x="3046598" y="958022"/>
                  </a:lnTo>
                  <a:lnTo>
                    <a:pt x="2997459" y="954734"/>
                  </a:lnTo>
                  <a:lnTo>
                    <a:pt x="2948319" y="951536"/>
                  </a:lnTo>
                  <a:lnTo>
                    <a:pt x="2899180" y="948432"/>
                  </a:lnTo>
                  <a:lnTo>
                    <a:pt x="2850041" y="945424"/>
                  </a:lnTo>
                  <a:lnTo>
                    <a:pt x="2800902" y="942516"/>
                  </a:lnTo>
                  <a:lnTo>
                    <a:pt x="2751762" y="939713"/>
                  </a:lnTo>
                  <a:lnTo>
                    <a:pt x="2702623" y="937016"/>
                  </a:lnTo>
                  <a:lnTo>
                    <a:pt x="2653484" y="934431"/>
                  </a:lnTo>
                  <a:lnTo>
                    <a:pt x="2604345" y="931959"/>
                  </a:lnTo>
                  <a:lnTo>
                    <a:pt x="2555206" y="929606"/>
                  </a:lnTo>
                  <a:lnTo>
                    <a:pt x="2506067" y="927374"/>
                  </a:lnTo>
                  <a:lnTo>
                    <a:pt x="2456928" y="925267"/>
                  </a:lnTo>
                  <a:lnTo>
                    <a:pt x="2407789" y="923288"/>
                  </a:lnTo>
                  <a:lnTo>
                    <a:pt x="2358650" y="921442"/>
                  </a:lnTo>
                  <a:lnTo>
                    <a:pt x="2309511" y="919731"/>
                  </a:lnTo>
                  <a:lnTo>
                    <a:pt x="2260372" y="918158"/>
                  </a:lnTo>
                  <a:lnTo>
                    <a:pt x="2211233" y="916729"/>
                  </a:lnTo>
                  <a:lnTo>
                    <a:pt x="2162094" y="915445"/>
                  </a:lnTo>
                  <a:lnTo>
                    <a:pt x="2112955" y="914311"/>
                  </a:lnTo>
                  <a:lnTo>
                    <a:pt x="2063816" y="913330"/>
                  </a:lnTo>
                  <a:lnTo>
                    <a:pt x="2014677" y="912505"/>
                  </a:lnTo>
                  <a:lnTo>
                    <a:pt x="1965538" y="911841"/>
                  </a:lnTo>
                  <a:lnTo>
                    <a:pt x="1916399" y="911340"/>
                  </a:lnTo>
                  <a:lnTo>
                    <a:pt x="1867260" y="911006"/>
                  </a:lnTo>
                  <a:lnTo>
                    <a:pt x="1818121" y="910844"/>
                  </a:lnTo>
                  <a:lnTo>
                    <a:pt x="1768982" y="910855"/>
                  </a:lnTo>
                  <a:lnTo>
                    <a:pt x="1719844" y="911044"/>
                  </a:lnTo>
                  <a:lnTo>
                    <a:pt x="1670705" y="911414"/>
                  </a:lnTo>
                  <a:lnTo>
                    <a:pt x="1621566" y="911968"/>
                  </a:lnTo>
                  <a:lnTo>
                    <a:pt x="1572427" y="912712"/>
                  </a:lnTo>
                  <a:lnTo>
                    <a:pt x="1523289" y="913646"/>
                  </a:lnTo>
                  <a:lnTo>
                    <a:pt x="1474150" y="914776"/>
                  </a:lnTo>
                  <a:lnTo>
                    <a:pt x="1425011" y="916105"/>
                  </a:lnTo>
                  <a:lnTo>
                    <a:pt x="1375873" y="917637"/>
                  </a:lnTo>
                  <a:lnTo>
                    <a:pt x="1326734" y="919374"/>
                  </a:lnTo>
                  <a:lnTo>
                    <a:pt x="1277595" y="921320"/>
                  </a:lnTo>
                  <a:lnTo>
                    <a:pt x="1228457" y="923479"/>
                  </a:lnTo>
                  <a:lnTo>
                    <a:pt x="1179318" y="925855"/>
                  </a:lnTo>
                  <a:lnTo>
                    <a:pt x="1130180" y="928451"/>
                  </a:lnTo>
                  <a:lnTo>
                    <a:pt x="1081041" y="931270"/>
                  </a:lnTo>
                  <a:lnTo>
                    <a:pt x="1031903" y="934316"/>
                  </a:lnTo>
                  <a:lnTo>
                    <a:pt x="982764" y="937592"/>
                  </a:lnTo>
                  <a:lnTo>
                    <a:pt x="933626" y="941103"/>
                  </a:lnTo>
                  <a:lnTo>
                    <a:pt x="884487" y="944851"/>
                  </a:lnTo>
                  <a:lnTo>
                    <a:pt x="835349" y="948839"/>
                  </a:lnTo>
                  <a:lnTo>
                    <a:pt x="786210" y="953073"/>
                  </a:lnTo>
                  <a:lnTo>
                    <a:pt x="737072" y="957555"/>
                  </a:lnTo>
                  <a:lnTo>
                    <a:pt x="687934" y="962288"/>
                  </a:lnTo>
                  <a:lnTo>
                    <a:pt x="638795" y="967276"/>
                  </a:lnTo>
                  <a:lnTo>
                    <a:pt x="589657" y="972523"/>
                  </a:lnTo>
                  <a:lnTo>
                    <a:pt x="540519" y="978032"/>
                  </a:lnTo>
                  <a:lnTo>
                    <a:pt x="491381" y="983806"/>
                  </a:lnTo>
                  <a:lnTo>
                    <a:pt x="442242" y="989850"/>
                  </a:lnTo>
                  <a:lnTo>
                    <a:pt x="393104" y="996167"/>
                  </a:lnTo>
                  <a:lnTo>
                    <a:pt x="343966" y="1002759"/>
                  </a:lnTo>
                  <a:lnTo>
                    <a:pt x="294828" y="1009632"/>
                  </a:lnTo>
                  <a:lnTo>
                    <a:pt x="245690" y="1016787"/>
                  </a:lnTo>
                  <a:lnTo>
                    <a:pt x="196552" y="1024230"/>
                  </a:lnTo>
                  <a:lnTo>
                    <a:pt x="147414" y="1031962"/>
                  </a:lnTo>
                  <a:lnTo>
                    <a:pt x="98276" y="1039989"/>
                  </a:lnTo>
                  <a:lnTo>
                    <a:pt x="49138" y="1048313"/>
                  </a:lnTo>
                  <a:lnTo>
                    <a:pt x="0" y="1056937"/>
                  </a:lnTo>
                  <a:lnTo>
                    <a:pt x="0" y="146093"/>
                  </a:lnTo>
                  <a:close/>
                </a:path>
              </a:pathLst>
            </a:custGeom>
            <a:ln w="9525">
              <a:solidFill>
                <a:srgbClr val="EB5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6290" y="2815844"/>
            <a:ext cx="8164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5740" marR="5080" indent="-14636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Frases que optamos por repetir de manera insistente y determinada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fin de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  nuestra mente la acepte </a:t>
            </a:r>
            <a:r>
              <a:rPr sz="1800" spc="5" dirty="0">
                <a:latin typeface="Arial"/>
                <a:cs typeface="Arial"/>
              </a:rPr>
              <a:t>como </a:t>
            </a:r>
            <a:r>
              <a:rPr sz="1800" dirty="0">
                <a:latin typeface="Arial"/>
                <a:cs typeface="Arial"/>
              </a:rPr>
              <a:t>una </a:t>
            </a:r>
            <a:r>
              <a:rPr sz="1800" spc="-5" dirty="0">
                <a:latin typeface="Arial"/>
                <a:cs typeface="Arial"/>
              </a:rPr>
              <a:t>verdad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absoluta</a:t>
            </a:r>
          </a:p>
        </p:txBody>
      </p:sp>
      <p:sp>
        <p:nvSpPr>
          <p:cNvPr id="8" name="object 8"/>
          <p:cNvSpPr/>
          <p:nvPr/>
        </p:nvSpPr>
        <p:spPr>
          <a:xfrm>
            <a:off x="516636" y="1042416"/>
            <a:ext cx="1883664" cy="1216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859146" y="1037844"/>
            <a:ext cx="6065780" cy="5820156"/>
            <a:chOff x="2859023" y="1037844"/>
            <a:chExt cx="6065520" cy="5819900"/>
          </a:xfrm>
        </p:grpSpPr>
        <p:sp>
          <p:nvSpPr>
            <p:cNvPr id="10" name="object 10"/>
            <p:cNvSpPr/>
            <p:nvPr/>
          </p:nvSpPr>
          <p:spPr>
            <a:xfrm>
              <a:off x="2859023" y="3642360"/>
              <a:ext cx="6065520" cy="2880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66744" y="4492752"/>
              <a:ext cx="4087367" cy="18044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4363" y="3735313"/>
              <a:ext cx="5937250" cy="3122431"/>
            </a:xfrm>
            <a:custGeom>
              <a:avLst/>
              <a:gdLst/>
              <a:ahLst/>
              <a:cxnLst/>
              <a:rect l="l" t="t" r="r" b="b"/>
              <a:pathLst>
                <a:path w="5937250" h="2209800">
                  <a:moveTo>
                    <a:pt x="3800280" y="2006599"/>
                  </a:moveTo>
                  <a:lnTo>
                    <a:pt x="2266507" y="2006599"/>
                  </a:lnTo>
                  <a:lnTo>
                    <a:pt x="2300450" y="2031999"/>
                  </a:lnTo>
                  <a:lnTo>
                    <a:pt x="2337140" y="2057399"/>
                  </a:lnTo>
                  <a:lnTo>
                    <a:pt x="2376441" y="2070099"/>
                  </a:lnTo>
                  <a:lnTo>
                    <a:pt x="2418216" y="2095499"/>
                  </a:lnTo>
                  <a:lnTo>
                    <a:pt x="2462327" y="2108199"/>
                  </a:lnTo>
                  <a:lnTo>
                    <a:pt x="2508639" y="2133599"/>
                  </a:lnTo>
                  <a:lnTo>
                    <a:pt x="2557014" y="2146299"/>
                  </a:lnTo>
                  <a:lnTo>
                    <a:pt x="2659407" y="2171699"/>
                  </a:lnTo>
                  <a:lnTo>
                    <a:pt x="2825030" y="2209799"/>
                  </a:lnTo>
                  <a:lnTo>
                    <a:pt x="3216843" y="2209799"/>
                  </a:lnTo>
                  <a:lnTo>
                    <a:pt x="3270546" y="2197099"/>
                  </a:lnTo>
                  <a:lnTo>
                    <a:pt x="3323274" y="2197099"/>
                  </a:lnTo>
                  <a:lnTo>
                    <a:pt x="3425267" y="2171699"/>
                  </a:lnTo>
                  <a:lnTo>
                    <a:pt x="3521739" y="2146299"/>
                  </a:lnTo>
                  <a:lnTo>
                    <a:pt x="3567567" y="2133599"/>
                  </a:lnTo>
                  <a:lnTo>
                    <a:pt x="3611608" y="2108199"/>
                  </a:lnTo>
                  <a:lnTo>
                    <a:pt x="3653727" y="2095499"/>
                  </a:lnTo>
                  <a:lnTo>
                    <a:pt x="3693790" y="2082799"/>
                  </a:lnTo>
                  <a:lnTo>
                    <a:pt x="3731660" y="2057399"/>
                  </a:lnTo>
                  <a:lnTo>
                    <a:pt x="3767201" y="2031999"/>
                  </a:lnTo>
                  <a:lnTo>
                    <a:pt x="3800280" y="2006599"/>
                  </a:lnTo>
                  <a:close/>
                </a:path>
                <a:path w="5937250" h="2209800">
                  <a:moveTo>
                    <a:pt x="1909645" y="2070099"/>
                  </a:moveTo>
                  <a:lnTo>
                    <a:pt x="1541524" y="2070099"/>
                  </a:lnTo>
                  <a:lnTo>
                    <a:pt x="1593496" y="2082799"/>
                  </a:lnTo>
                  <a:lnTo>
                    <a:pt x="1856942" y="2082799"/>
                  </a:lnTo>
                  <a:lnTo>
                    <a:pt x="1909645" y="2070099"/>
                  </a:lnTo>
                  <a:close/>
                </a:path>
                <a:path w="5937250" h="2209800">
                  <a:moveTo>
                    <a:pt x="1739081" y="215899"/>
                  </a:moveTo>
                  <a:lnTo>
                    <a:pt x="1150754" y="215899"/>
                  </a:lnTo>
                  <a:lnTo>
                    <a:pt x="1038542" y="241299"/>
                  </a:lnTo>
                  <a:lnTo>
                    <a:pt x="985638" y="266699"/>
                  </a:lnTo>
                  <a:lnTo>
                    <a:pt x="935027" y="279399"/>
                  </a:lnTo>
                  <a:lnTo>
                    <a:pt x="886826" y="292099"/>
                  </a:lnTo>
                  <a:lnTo>
                    <a:pt x="841153" y="317499"/>
                  </a:lnTo>
                  <a:lnTo>
                    <a:pt x="798127" y="330199"/>
                  </a:lnTo>
                  <a:lnTo>
                    <a:pt x="757866" y="355599"/>
                  </a:lnTo>
                  <a:lnTo>
                    <a:pt x="720488" y="380999"/>
                  </a:lnTo>
                  <a:lnTo>
                    <a:pt x="686111" y="406399"/>
                  </a:lnTo>
                  <a:lnTo>
                    <a:pt x="654853" y="431799"/>
                  </a:lnTo>
                  <a:lnTo>
                    <a:pt x="602167" y="482599"/>
                  </a:lnTo>
                  <a:lnTo>
                    <a:pt x="563375" y="546099"/>
                  </a:lnTo>
                  <a:lnTo>
                    <a:pt x="549485" y="571499"/>
                  </a:lnTo>
                  <a:lnTo>
                    <a:pt x="539423" y="609599"/>
                  </a:lnTo>
                  <a:lnTo>
                    <a:pt x="533306" y="634999"/>
                  </a:lnTo>
                  <a:lnTo>
                    <a:pt x="531254" y="660399"/>
                  </a:lnTo>
                  <a:lnTo>
                    <a:pt x="533384" y="698499"/>
                  </a:lnTo>
                  <a:lnTo>
                    <a:pt x="539815" y="723899"/>
                  </a:lnTo>
                  <a:lnTo>
                    <a:pt x="534862" y="736599"/>
                  </a:lnTo>
                  <a:lnTo>
                    <a:pt x="478838" y="736599"/>
                  </a:lnTo>
                  <a:lnTo>
                    <a:pt x="371737" y="761999"/>
                  </a:lnTo>
                  <a:lnTo>
                    <a:pt x="321282" y="774699"/>
                  </a:lnTo>
                  <a:lnTo>
                    <a:pt x="273305" y="787399"/>
                  </a:lnTo>
                  <a:lnTo>
                    <a:pt x="228117" y="800099"/>
                  </a:lnTo>
                  <a:lnTo>
                    <a:pt x="186029" y="812799"/>
                  </a:lnTo>
                  <a:lnTo>
                    <a:pt x="147351" y="838199"/>
                  </a:lnTo>
                  <a:lnTo>
                    <a:pt x="112395" y="863599"/>
                  </a:lnTo>
                  <a:lnTo>
                    <a:pt x="81472" y="888999"/>
                  </a:lnTo>
                  <a:lnTo>
                    <a:pt x="49777" y="914399"/>
                  </a:lnTo>
                  <a:lnTo>
                    <a:pt x="25943" y="952499"/>
                  </a:lnTo>
                  <a:lnTo>
                    <a:pt x="9809" y="977899"/>
                  </a:lnTo>
                  <a:lnTo>
                    <a:pt x="1214" y="1015999"/>
                  </a:lnTo>
                  <a:lnTo>
                    <a:pt x="0" y="1054099"/>
                  </a:lnTo>
                  <a:lnTo>
                    <a:pt x="6004" y="1079499"/>
                  </a:lnTo>
                  <a:lnTo>
                    <a:pt x="19067" y="1117599"/>
                  </a:lnTo>
                  <a:lnTo>
                    <a:pt x="39029" y="1142999"/>
                  </a:lnTo>
                  <a:lnTo>
                    <a:pt x="65730" y="1181099"/>
                  </a:lnTo>
                  <a:lnTo>
                    <a:pt x="99009" y="1206499"/>
                  </a:lnTo>
                  <a:lnTo>
                    <a:pt x="138707" y="1231899"/>
                  </a:lnTo>
                  <a:lnTo>
                    <a:pt x="184662" y="1257299"/>
                  </a:lnTo>
                  <a:lnTo>
                    <a:pt x="236715" y="1282699"/>
                  </a:lnTo>
                  <a:lnTo>
                    <a:pt x="294705" y="1308099"/>
                  </a:lnTo>
                  <a:lnTo>
                    <a:pt x="246993" y="1333499"/>
                  </a:lnTo>
                  <a:lnTo>
                    <a:pt x="207234" y="1358899"/>
                  </a:lnTo>
                  <a:lnTo>
                    <a:pt x="175700" y="1396999"/>
                  </a:lnTo>
                  <a:lnTo>
                    <a:pt x="152660" y="1435099"/>
                  </a:lnTo>
                  <a:lnTo>
                    <a:pt x="138387" y="1473199"/>
                  </a:lnTo>
                  <a:lnTo>
                    <a:pt x="133152" y="1511299"/>
                  </a:lnTo>
                  <a:lnTo>
                    <a:pt x="137225" y="1549399"/>
                  </a:lnTo>
                  <a:lnTo>
                    <a:pt x="147417" y="1574799"/>
                  </a:lnTo>
                  <a:lnTo>
                    <a:pt x="163343" y="1600199"/>
                  </a:lnTo>
                  <a:lnTo>
                    <a:pt x="184667" y="1638299"/>
                  </a:lnTo>
                  <a:lnTo>
                    <a:pt x="211055" y="1663699"/>
                  </a:lnTo>
                  <a:lnTo>
                    <a:pt x="242176" y="1689099"/>
                  </a:lnTo>
                  <a:lnTo>
                    <a:pt x="277693" y="1714499"/>
                  </a:lnTo>
                  <a:lnTo>
                    <a:pt x="317275" y="1727199"/>
                  </a:lnTo>
                  <a:lnTo>
                    <a:pt x="360586" y="1752599"/>
                  </a:lnTo>
                  <a:lnTo>
                    <a:pt x="407294" y="1765299"/>
                  </a:lnTo>
                  <a:lnTo>
                    <a:pt x="457064" y="1777999"/>
                  </a:lnTo>
                  <a:lnTo>
                    <a:pt x="509563" y="1790699"/>
                  </a:lnTo>
                  <a:lnTo>
                    <a:pt x="564457" y="1803399"/>
                  </a:lnTo>
                  <a:lnTo>
                    <a:pt x="621412" y="1803399"/>
                  </a:lnTo>
                  <a:lnTo>
                    <a:pt x="680095" y="1816099"/>
                  </a:lnTo>
                  <a:lnTo>
                    <a:pt x="812484" y="1816099"/>
                  </a:lnTo>
                  <a:lnTo>
                    <a:pt x="842735" y="1841499"/>
                  </a:lnTo>
                  <a:lnTo>
                    <a:pt x="875069" y="1866899"/>
                  </a:lnTo>
                  <a:lnTo>
                    <a:pt x="909383" y="1892299"/>
                  </a:lnTo>
                  <a:lnTo>
                    <a:pt x="945578" y="1917699"/>
                  </a:lnTo>
                  <a:lnTo>
                    <a:pt x="983553" y="1930399"/>
                  </a:lnTo>
                  <a:lnTo>
                    <a:pt x="1023208" y="1955799"/>
                  </a:lnTo>
                  <a:lnTo>
                    <a:pt x="1064441" y="1968499"/>
                  </a:lnTo>
                  <a:lnTo>
                    <a:pt x="1151245" y="1993899"/>
                  </a:lnTo>
                  <a:lnTo>
                    <a:pt x="1243158" y="2019299"/>
                  </a:lnTo>
                  <a:lnTo>
                    <a:pt x="1439102" y="2070099"/>
                  </a:lnTo>
                  <a:lnTo>
                    <a:pt x="1962119" y="2070099"/>
                  </a:lnTo>
                  <a:lnTo>
                    <a:pt x="2014262" y="2057399"/>
                  </a:lnTo>
                  <a:lnTo>
                    <a:pt x="2065975" y="2057399"/>
                  </a:lnTo>
                  <a:lnTo>
                    <a:pt x="2266507" y="2006599"/>
                  </a:lnTo>
                  <a:lnTo>
                    <a:pt x="3800280" y="2006599"/>
                  </a:lnTo>
                  <a:lnTo>
                    <a:pt x="3830760" y="1993899"/>
                  </a:lnTo>
                  <a:lnTo>
                    <a:pt x="3858505" y="1968499"/>
                  </a:lnTo>
                  <a:lnTo>
                    <a:pt x="3883382" y="1930399"/>
                  </a:lnTo>
                  <a:lnTo>
                    <a:pt x="3905253" y="1904999"/>
                  </a:lnTo>
                  <a:lnTo>
                    <a:pt x="3923984" y="1879599"/>
                  </a:lnTo>
                  <a:lnTo>
                    <a:pt x="4764371" y="1879599"/>
                  </a:lnTo>
                  <a:lnTo>
                    <a:pt x="4789098" y="1866899"/>
                  </a:lnTo>
                  <a:lnTo>
                    <a:pt x="4836039" y="1854199"/>
                  </a:lnTo>
                  <a:lnTo>
                    <a:pt x="4880286" y="1841499"/>
                  </a:lnTo>
                  <a:lnTo>
                    <a:pt x="4921662" y="1816099"/>
                  </a:lnTo>
                  <a:lnTo>
                    <a:pt x="4959990" y="1790699"/>
                  </a:lnTo>
                  <a:lnTo>
                    <a:pt x="4995090" y="1765299"/>
                  </a:lnTo>
                  <a:lnTo>
                    <a:pt x="5026786" y="1739899"/>
                  </a:lnTo>
                  <a:lnTo>
                    <a:pt x="5079250" y="1689099"/>
                  </a:lnTo>
                  <a:lnTo>
                    <a:pt x="5115957" y="1638299"/>
                  </a:lnTo>
                  <a:lnTo>
                    <a:pt x="5127957" y="1600199"/>
                  </a:lnTo>
                  <a:lnTo>
                    <a:pt x="5138358" y="1536699"/>
                  </a:lnTo>
                  <a:lnTo>
                    <a:pt x="5242500" y="1536699"/>
                  </a:lnTo>
                  <a:lnTo>
                    <a:pt x="5391849" y="1498599"/>
                  </a:lnTo>
                  <a:lnTo>
                    <a:pt x="5485460" y="1473199"/>
                  </a:lnTo>
                  <a:lnTo>
                    <a:pt x="5530125" y="1460499"/>
                  </a:lnTo>
                  <a:lnTo>
                    <a:pt x="5573206" y="1447799"/>
                  </a:lnTo>
                  <a:lnTo>
                    <a:pt x="5626690" y="1422399"/>
                  </a:lnTo>
                  <a:lnTo>
                    <a:pt x="5676041" y="1396999"/>
                  </a:lnTo>
                  <a:lnTo>
                    <a:pt x="5721227" y="1371599"/>
                  </a:lnTo>
                  <a:lnTo>
                    <a:pt x="5762213" y="1346199"/>
                  </a:lnTo>
                  <a:lnTo>
                    <a:pt x="5798968" y="1320799"/>
                  </a:lnTo>
                  <a:lnTo>
                    <a:pt x="5831458" y="1295399"/>
                  </a:lnTo>
                  <a:lnTo>
                    <a:pt x="5859649" y="1257299"/>
                  </a:lnTo>
                  <a:lnTo>
                    <a:pt x="5883510" y="1231899"/>
                  </a:lnTo>
                  <a:lnTo>
                    <a:pt x="5903006" y="1193799"/>
                  </a:lnTo>
                  <a:lnTo>
                    <a:pt x="5918105" y="1168399"/>
                  </a:lnTo>
                  <a:lnTo>
                    <a:pt x="5928774" y="1130299"/>
                  </a:lnTo>
                  <a:lnTo>
                    <a:pt x="5934979" y="1104899"/>
                  </a:lnTo>
                  <a:lnTo>
                    <a:pt x="5936688" y="1066799"/>
                  </a:lnTo>
                  <a:lnTo>
                    <a:pt x="5933868" y="1041399"/>
                  </a:lnTo>
                  <a:lnTo>
                    <a:pt x="5926485" y="1003299"/>
                  </a:lnTo>
                  <a:lnTo>
                    <a:pt x="5914506" y="965199"/>
                  </a:lnTo>
                  <a:lnTo>
                    <a:pt x="5897899" y="939799"/>
                  </a:lnTo>
                  <a:lnTo>
                    <a:pt x="5876630" y="901699"/>
                  </a:lnTo>
                  <a:lnTo>
                    <a:pt x="5850666" y="876299"/>
                  </a:lnTo>
                  <a:lnTo>
                    <a:pt x="5819974" y="838199"/>
                  </a:lnTo>
                  <a:lnTo>
                    <a:pt x="5784521" y="812799"/>
                  </a:lnTo>
                  <a:lnTo>
                    <a:pt x="5744275" y="787399"/>
                  </a:lnTo>
                  <a:lnTo>
                    <a:pt x="5753889" y="774699"/>
                  </a:lnTo>
                  <a:lnTo>
                    <a:pt x="5762706" y="761999"/>
                  </a:lnTo>
                  <a:lnTo>
                    <a:pt x="5792415" y="698499"/>
                  </a:lnTo>
                  <a:lnTo>
                    <a:pt x="5803681" y="634999"/>
                  </a:lnTo>
                  <a:lnTo>
                    <a:pt x="5800698" y="609599"/>
                  </a:lnTo>
                  <a:lnTo>
                    <a:pt x="5792214" y="571499"/>
                  </a:lnTo>
                  <a:lnTo>
                    <a:pt x="5778410" y="546099"/>
                  </a:lnTo>
                  <a:lnTo>
                    <a:pt x="5759466" y="507999"/>
                  </a:lnTo>
                  <a:lnTo>
                    <a:pt x="5706889" y="457199"/>
                  </a:lnTo>
                  <a:lnTo>
                    <a:pt x="5673618" y="431799"/>
                  </a:lnTo>
                  <a:lnTo>
                    <a:pt x="5635935" y="406399"/>
                  </a:lnTo>
                  <a:lnTo>
                    <a:pt x="5594020" y="380999"/>
                  </a:lnTo>
                  <a:lnTo>
                    <a:pt x="5548055" y="355599"/>
                  </a:lnTo>
                  <a:lnTo>
                    <a:pt x="5498221" y="330199"/>
                  </a:lnTo>
                  <a:lnTo>
                    <a:pt x="5444701" y="317499"/>
                  </a:lnTo>
                  <a:lnTo>
                    <a:pt x="5387676" y="304799"/>
                  </a:lnTo>
                  <a:lnTo>
                    <a:pt x="5327326" y="292099"/>
                  </a:lnTo>
                  <a:lnTo>
                    <a:pt x="5263834" y="279399"/>
                  </a:lnTo>
                  <a:lnTo>
                    <a:pt x="5251839" y="253999"/>
                  </a:lnTo>
                  <a:lnTo>
                    <a:pt x="1926782" y="253999"/>
                  </a:lnTo>
                  <a:lnTo>
                    <a:pt x="1881441" y="241299"/>
                  </a:lnTo>
                  <a:lnTo>
                    <a:pt x="1834967" y="241299"/>
                  </a:lnTo>
                  <a:lnTo>
                    <a:pt x="1739081" y="215899"/>
                  </a:lnTo>
                  <a:close/>
                </a:path>
                <a:path w="5937250" h="2209800">
                  <a:moveTo>
                    <a:pt x="4764371" y="1879599"/>
                  </a:moveTo>
                  <a:lnTo>
                    <a:pt x="3923984" y="1879599"/>
                  </a:lnTo>
                  <a:lnTo>
                    <a:pt x="4020482" y="1904999"/>
                  </a:lnTo>
                  <a:lnTo>
                    <a:pt x="4122659" y="1930399"/>
                  </a:lnTo>
                  <a:lnTo>
                    <a:pt x="4175405" y="1930399"/>
                  </a:lnTo>
                  <a:lnTo>
                    <a:pt x="4229004" y="1943099"/>
                  </a:lnTo>
                  <a:lnTo>
                    <a:pt x="4460880" y="1943099"/>
                  </a:lnTo>
                  <a:lnTo>
                    <a:pt x="4577971" y="1917699"/>
                  </a:lnTo>
                  <a:lnTo>
                    <a:pt x="4633902" y="1917699"/>
                  </a:lnTo>
                  <a:lnTo>
                    <a:pt x="4739644" y="1892299"/>
                  </a:lnTo>
                  <a:lnTo>
                    <a:pt x="4764371" y="1879599"/>
                  </a:lnTo>
                  <a:close/>
                </a:path>
                <a:path w="5937250" h="2209800">
                  <a:moveTo>
                    <a:pt x="2865070" y="88899"/>
                  </a:moveTo>
                  <a:lnTo>
                    <a:pt x="2283564" y="88899"/>
                  </a:lnTo>
                  <a:lnTo>
                    <a:pt x="2188345" y="114299"/>
                  </a:lnTo>
                  <a:lnTo>
                    <a:pt x="2143490" y="126999"/>
                  </a:lnTo>
                  <a:lnTo>
                    <a:pt x="2100764" y="152399"/>
                  </a:lnTo>
                  <a:lnTo>
                    <a:pt x="2060387" y="165099"/>
                  </a:lnTo>
                  <a:lnTo>
                    <a:pt x="2022581" y="190499"/>
                  </a:lnTo>
                  <a:lnTo>
                    <a:pt x="1987564" y="215899"/>
                  </a:lnTo>
                  <a:lnTo>
                    <a:pt x="1955558" y="228599"/>
                  </a:lnTo>
                  <a:lnTo>
                    <a:pt x="1926782" y="253999"/>
                  </a:lnTo>
                  <a:lnTo>
                    <a:pt x="5251839" y="253999"/>
                  </a:lnTo>
                  <a:lnTo>
                    <a:pt x="5245841" y="241299"/>
                  </a:lnTo>
                  <a:lnTo>
                    <a:pt x="5219544" y="203199"/>
                  </a:lnTo>
                  <a:lnTo>
                    <a:pt x="5185316" y="165099"/>
                  </a:lnTo>
                  <a:lnTo>
                    <a:pt x="3086673" y="165099"/>
                  </a:lnTo>
                  <a:lnTo>
                    <a:pt x="3047672" y="152399"/>
                  </a:lnTo>
                  <a:lnTo>
                    <a:pt x="3006218" y="139699"/>
                  </a:lnTo>
                  <a:lnTo>
                    <a:pt x="2962479" y="114299"/>
                  </a:lnTo>
                  <a:lnTo>
                    <a:pt x="2916620" y="101599"/>
                  </a:lnTo>
                  <a:lnTo>
                    <a:pt x="2865070" y="88899"/>
                  </a:lnTo>
                  <a:close/>
                </a:path>
                <a:path w="5937250" h="2209800">
                  <a:moveTo>
                    <a:pt x="1640048" y="203199"/>
                  </a:moveTo>
                  <a:lnTo>
                    <a:pt x="1270718" y="203199"/>
                  </a:lnTo>
                  <a:lnTo>
                    <a:pt x="1209826" y="215899"/>
                  </a:lnTo>
                  <a:lnTo>
                    <a:pt x="1689900" y="215899"/>
                  </a:lnTo>
                  <a:lnTo>
                    <a:pt x="1640048" y="203199"/>
                  </a:lnTo>
                  <a:close/>
                </a:path>
                <a:path w="5937250" h="2209800">
                  <a:moveTo>
                    <a:pt x="1487620" y="190499"/>
                  </a:moveTo>
                  <a:lnTo>
                    <a:pt x="1436238" y="190499"/>
                  </a:lnTo>
                  <a:lnTo>
                    <a:pt x="1384764" y="203199"/>
                  </a:lnTo>
                  <a:lnTo>
                    <a:pt x="1538792" y="203199"/>
                  </a:lnTo>
                  <a:lnTo>
                    <a:pt x="1487620" y="190499"/>
                  </a:lnTo>
                  <a:close/>
                </a:path>
                <a:path w="5937250" h="2209800">
                  <a:moveTo>
                    <a:pt x="3729036" y="0"/>
                  </a:moveTo>
                  <a:lnTo>
                    <a:pt x="3511339" y="0"/>
                  </a:lnTo>
                  <a:lnTo>
                    <a:pt x="3458658" y="12699"/>
                  </a:lnTo>
                  <a:lnTo>
                    <a:pt x="3357749" y="38099"/>
                  </a:lnTo>
                  <a:lnTo>
                    <a:pt x="3310193" y="50799"/>
                  </a:lnTo>
                  <a:lnTo>
                    <a:pt x="3265020" y="63499"/>
                  </a:lnTo>
                  <a:lnTo>
                    <a:pt x="3222565" y="76199"/>
                  </a:lnTo>
                  <a:lnTo>
                    <a:pt x="3183166" y="101599"/>
                  </a:lnTo>
                  <a:lnTo>
                    <a:pt x="3147160" y="114299"/>
                  </a:lnTo>
                  <a:lnTo>
                    <a:pt x="3114883" y="139699"/>
                  </a:lnTo>
                  <a:lnTo>
                    <a:pt x="3086673" y="165099"/>
                  </a:lnTo>
                  <a:lnTo>
                    <a:pt x="5185316" y="165099"/>
                  </a:lnTo>
                  <a:lnTo>
                    <a:pt x="5143532" y="139699"/>
                  </a:lnTo>
                  <a:lnTo>
                    <a:pt x="5094565" y="114299"/>
                  </a:lnTo>
                  <a:lnTo>
                    <a:pt x="4099244" y="114299"/>
                  </a:lnTo>
                  <a:lnTo>
                    <a:pt x="4064068" y="101599"/>
                  </a:lnTo>
                  <a:lnTo>
                    <a:pt x="4025314" y="76199"/>
                  </a:lnTo>
                  <a:lnTo>
                    <a:pt x="3983243" y="63499"/>
                  </a:lnTo>
                  <a:lnTo>
                    <a:pt x="3938118" y="50799"/>
                  </a:lnTo>
                  <a:lnTo>
                    <a:pt x="3890202" y="38099"/>
                  </a:lnTo>
                  <a:lnTo>
                    <a:pt x="3729036" y="0"/>
                  </a:lnTo>
                  <a:close/>
                </a:path>
                <a:path w="5937250" h="2209800">
                  <a:moveTo>
                    <a:pt x="4806993" y="12699"/>
                  </a:moveTo>
                  <a:lnTo>
                    <a:pt x="4402467" y="12699"/>
                  </a:lnTo>
                  <a:lnTo>
                    <a:pt x="4354072" y="25399"/>
                  </a:lnTo>
                  <a:lnTo>
                    <a:pt x="4261391" y="50799"/>
                  </a:lnTo>
                  <a:lnTo>
                    <a:pt x="4217590" y="63499"/>
                  </a:lnTo>
                  <a:lnTo>
                    <a:pt x="4175803" y="76199"/>
                  </a:lnTo>
                  <a:lnTo>
                    <a:pt x="4136274" y="101599"/>
                  </a:lnTo>
                  <a:lnTo>
                    <a:pt x="4099244" y="114299"/>
                  </a:lnTo>
                  <a:lnTo>
                    <a:pt x="5094565" y="114299"/>
                  </a:lnTo>
                  <a:lnTo>
                    <a:pt x="5038790" y="76199"/>
                  </a:lnTo>
                  <a:lnTo>
                    <a:pt x="4995661" y="63499"/>
                  </a:lnTo>
                  <a:lnTo>
                    <a:pt x="4904073" y="38099"/>
                  </a:lnTo>
                  <a:lnTo>
                    <a:pt x="4806993" y="12699"/>
                  </a:lnTo>
                  <a:close/>
                </a:path>
                <a:path w="5937250" h="2209800">
                  <a:moveTo>
                    <a:pt x="2705584" y="63499"/>
                  </a:moveTo>
                  <a:lnTo>
                    <a:pt x="2436860" y="63499"/>
                  </a:lnTo>
                  <a:lnTo>
                    <a:pt x="2333487" y="88899"/>
                  </a:lnTo>
                  <a:lnTo>
                    <a:pt x="2812568" y="88899"/>
                  </a:lnTo>
                  <a:lnTo>
                    <a:pt x="2705584" y="63499"/>
                  </a:lnTo>
                  <a:close/>
                </a:path>
                <a:path w="5937250" h="2209800">
                  <a:moveTo>
                    <a:pt x="4706356" y="0"/>
                  </a:moveTo>
                  <a:lnTo>
                    <a:pt x="4502157" y="0"/>
                  </a:lnTo>
                  <a:lnTo>
                    <a:pt x="4451910" y="12699"/>
                  </a:lnTo>
                  <a:lnTo>
                    <a:pt x="4756998" y="12699"/>
                  </a:lnTo>
                  <a:lnTo>
                    <a:pt x="4706356" y="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7173" y="3824223"/>
              <a:ext cx="245999" cy="2461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02407" y="3687826"/>
              <a:ext cx="123062" cy="1230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99383" y="4020566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70" h="369570">
                  <a:moveTo>
                    <a:pt x="184530" y="0"/>
                  </a:moveTo>
                  <a:lnTo>
                    <a:pt x="135451" y="6586"/>
                  </a:lnTo>
                  <a:lnTo>
                    <a:pt x="91364" y="25178"/>
                  </a:lnTo>
                  <a:lnTo>
                    <a:pt x="54022" y="54022"/>
                  </a:lnTo>
                  <a:lnTo>
                    <a:pt x="25178" y="91364"/>
                  </a:lnTo>
                  <a:lnTo>
                    <a:pt x="6586" y="135451"/>
                  </a:lnTo>
                  <a:lnTo>
                    <a:pt x="0" y="184530"/>
                  </a:lnTo>
                  <a:lnTo>
                    <a:pt x="6586" y="233565"/>
                  </a:lnTo>
                  <a:lnTo>
                    <a:pt x="25178" y="277640"/>
                  </a:lnTo>
                  <a:lnTo>
                    <a:pt x="54022" y="314991"/>
                  </a:lnTo>
                  <a:lnTo>
                    <a:pt x="91364" y="343854"/>
                  </a:lnTo>
                  <a:lnTo>
                    <a:pt x="135451" y="362466"/>
                  </a:lnTo>
                  <a:lnTo>
                    <a:pt x="184530" y="369061"/>
                  </a:lnTo>
                  <a:lnTo>
                    <a:pt x="233565" y="362466"/>
                  </a:lnTo>
                  <a:lnTo>
                    <a:pt x="277640" y="343854"/>
                  </a:lnTo>
                  <a:lnTo>
                    <a:pt x="314991" y="314991"/>
                  </a:lnTo>
                  <a:lnTo>
                    <a:pt x="343854" y="277640"/>
                  </a:lnTo>
                  <a:lnTo>
                    <a:pt x="362466" y="233565"/>
                  </a:lnTo>
                  <a:lnTo>
                    <a:pt x="369062" y="184530"/>
                  </a:lnTo>
                  <a:lnTo>
                    <a:pt x="362466" y="135451"/>
                  </a:lnTo>
                  <a:lnTo>
                    <a:pt x="343854" y="91364"/>
                  </a:lnTo>
                  <a:lnTo>
                    <a:pt x="314991" y="54022"/>
                  </a:lnTo>
                  <a:lnTo>
                    <a:pt x="277640" y="25178"/>
                  </a:lnTo>
                  <a:lnTo>
                    <a:pt x="233565" y="6586"/>
                  </a:lnTo>
                  <a:lnTo>
                    <a:pt x="184530" y="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4363" y="4221982"/>
              <a:ext cx="5937250" cy="2216150"/>
            </a:xfrm>
            <a:custGeom>
              <a:avLst/>
              <a:gdLst/>
              <a:ahLst/>
              <a:cxnLst/>
              <a:rect l="l" t="t" r="r" b="b"/>
              <a:pathLst>
                <a:path w="5937250" h="2216150">
                  <a:moveTo>
                    <a:pt x="539815" y="729493"/>
                  </a:moveTo>
                  <a:lnTo>
                    <a:pt x="533384" y="697386"/>
                  </a:lnTo>
                  <a:lnTo>
                    <a:pt x="531254" y="665570"/>
                  </a:lnTo>
                  <a:lnTo>
                    <a:pt x="533306" y="634123"/>
                  </a:lnTo>
                  <a:lnTo>
                    <a:pt x="549485" y="572655"/>
                  </a:lnTo>
                  <a:lnTo>
                    <a:pt x="580975" y="513614"/>
                  </a:lnTo>
                  <a:lnTo>
                    <a:pt x="626832" y="457634"/>
                  </a:lnTo>
                  <a:lnTo>
                    <a:pt x="654853" y="430988"/>
                  </a:lnTo>
                  <a:lnTo>
                    <a:pt x="686111" y="405345"/>
                  </a:lnTo>
                  <a:lnTo>
                    <a:pt x="720488" y="380783"/>
                  </a:lnTo>
                  <a:lnTo>
                    <a:pt x="757866" y="357381"/>
                  </a:lnTo>
                  <a:lnTo>
                    <a:pt x="798127" y="335219"/>
                  </a:lnTo>
                  <a:lnTo>
                    <a:pt x="841153" y="314375"/>
                  </a:lnTo>
                  <a:lnTo>
                    <a:pt x="886826" y="294928"/>
                  </a:lnTo>
                  <a:lnTo>
                    <a:pt x="935027" y="276957"/>
                  </a:lnTo>
                  <a:lnTo>
                    <a:pt x="985638" y="260542"/>
                  </a:lnTo>
                  <a:lnTo>
                    <a:pt x="1038542" y="245761"/>
                  </a:lnTo>
                  <a:lnTo>
                    <a:pt x="1093620" y="232694"/>
                  </a:lnTo>
                  <a:lnTo>
                    <a:pt x="1150754" y="221420"/>
                  </a:lnTo>
                  <a:lnTo>
                    <a:pt x="1209826" y="212017"/>
                  </a:lnTo>
                  <a:lnTo>
                    <a:pt x="1270718" y="204564"/>
                  </a:lnTo>
                  <a:lnTo>
                    <a:pt x="1333311" y="199141"/>
                  </a:lnTo>
                  <a:lnTo>
                    <a:pt x="1384764" y="196324"/>
                  </a:lnTo>
                  <a:lnTo>
                    <a:pt x="1436238" y="194976"/>
                  </a:lnTo>
                  <a:lnTo>
                    <a:pt x="1487620" y="195083"/>
                  </a:lnTo>
                  <a:lnTo>
                    <a:pt x="1538792" y="196634"/>
                  </a:lnTo>
                  <a:lnTo>
                    <a:pt x="1589640" y="199616"/>
                  </a:lnTo>
                  <a:lnTo>
                    <a:pt x="1640048" y="204015"/>
                  </a:lnTo>
                  <a:lnTo>
                    <a:pt x="1689900" y="209819"/>
                  </a:lnTo>
                  <a:lnTo>
                    <a:pt x="1739081" y="217016"/>
                  </a:lnTo>
                  <a:lnTo>
                    <a:pt x="1787475" y="225591"/>
                  </a:lnTo>
                  <a:lnTo>
                    <a:pt x="1834967" y="235533"/>
                  </a:lnTo>
                  <a:lnTo>
                    <a:pt x="1881441" y="246829"/>
                  </a:lnTo>
                  <a:lnTo>
                    <a:pt x="1926782" y="259466"/>
                  </a:lnTo>
                  <a:lnTo>
                    <a:pt x="1955558" y="234293"/>
                  </a:lnTo>
                  <a:lnTo>
                    <a:pt x="1987564" y="210686"/>
                  </a:lnTo>
                  <a:lnTo>
                    <a:pt x="2022581" y="188677"/>
                  </a:lnTo>
                  <a:lnTo>
                    <a:pt x="2060387" y="168303"/>
                  </a:lnTo>
                  <a:lnTo>
                    <a:pt x="2100764" y="149598"/>
                  </a:lnTo>
                  <a:lnTo>
                    <a:pt x="2143490" y="132595"/>
                  </a:lnTo>
                  <a:lnTo>
                    <a:pt x="2188345" y="117330"/>
                  </a:lnTo>
                  <a:lnTo>
                    <a:pt x="2235110" y="103836"/>
                  </a:lnTo>
                  <a:lnTo>
                    <a:pt x="2283564" y="92149"/>
                  </a:lnTo>
                  <a:lnTo>
                    <a:pt x="2333487" y="82301"/>
                  </a:lnTo>
                  <a:lnTo>
                    <a:pt x="2384659" y="74329"/>
                  </a:lnTo>
                  <a:lnTo>
                    <a:pt x="2436860" y="68266"/>
                  </a:lnTo>
                  <a:lnTo>
                    <a:pt x="2489869" y="64146"/>
                  </a:lnTo>
                  <a:lnTo>
                    <a:pt x="2543466" y="62005"/>
                  </a:lnTo>
                  <a:lnTo>
                    <a:pt x="2597431" y="61876"/>
                  </a:lnTo>
                  <a:lnTo>
                    <a:pt x="2651544" y="63794"/>
                  </a:lnTo>
                  <a:lnTo>
                    <a:pt x="2705584" y="67793"/>
                  </a:lnTo>
                  <a:lnTo>
                    <a:pt x="2759332" y="73907"/>
                  </a:lnTo>
                  <a:lnTo>
                    <a:pt x="2812568" y="82172"/>
                  </a:lnTo>
                  <a:lnTo>
                    <a:pt x="2865070" y="92621"/>
                  </a:lnTo>
                  <a:lnTo>
                    <a:pt x="2916620" y="105288"/>
                  </a:lnTo>
                  <a:lnTo>
                    <a:pt x="2962479" y="118782"/>
                  </a:lnTo>
                  <a:lnTo>
                    <a:pt x="3006218" y="133895"/>
                  </a:lnTo>
                  <a:lnTo>
                    <a:pt x="3047672" y="150580"/>
                  </a:lnTo>
                  <a:lnTo>
                    <a:pt x="3086673" y="168788"/>
                  </a:lnTo>
                  <a:lnTo>
                    <a:pt x="3114883" y="143146"/>
                  </a:lnTo>
                  <a:lnTo>
                    <a:pt x="3147160" y="119417"/>
                  </a:lnTo>
                  <a:lnTo>
                    <a:pt x="3183166" y="97659"/>
                  </a:lnTo>
                  <a:lnTo>
                    <a:pt x="3222565" y="77929"/>
                  </a:lnTo>
                  <a:lnTo>
                    <a:pt x="3265020" y="60285"/>
                  </a:lnTo>
                  <a:lnTo>
                    <a:pt x="3310193" y="44784"/>
                  </a:lnTo>
                  <a:lnTo>
                    <a:pt x="3357749" y="31484"/>
                  </a:lnTo>
                  <a:lnTo>
                    <a:pt x="3407349" y="20442"/>
                  </a:lnTo>
                  <a:lnTo>
                    <a:pt x="3458658" y="11715"/>
                  </a:lnTo>
                  <a:lnTo>
                    <a:pt x="3511339" y="5360"/>
                  </a:lnTo>
                  <a:lnTo>
                    <a:pt x="3565053" y="1436"/>
                  </a:lnTo>
                  <a:lnTo>
                    <a:pt x="3619466" y="0"/>
                  </a:lnTo>
                  <a:lnTo>
                    <a:pt x="3674239" y="1108"/>
                  </a:lnTo>
                  <a:lnTo>
                    <a:pt x="3729036" y="4818"/>
                  </a:lnTo>
                  <a:lnTo>
                    <a:pt x="3783520" y="11188"/>
                  </a:lnTo>
                  <a:lnTo>
                    <a:pt x="3837354" y="20275"/>
                  </a:lnTo>
                  <a:lnTo>
                    <a:pt x="3890202" y="32136"/>
                  </a:lnTo>
                  <a:lnTo>
                    <a:pt x="3938118" y="45666"/>
                  </a:lnTo>
                  <a:lnTo>
                    <a:pt x="3983243" y="61334"/>
                  </a:lnTo>
                  <a:lnTo>
                    <a:pt x="4025314" y="79027"/>
                  </a:lnTo>
                  <a:lnTo>
                    <a:pt x="4064068" y="98628"/>
                  </a:lnTo>
                  <a:lnTo>
                    <a:pt x="4099244" y="120020"/>
                  </a:lnTo>
                  <a:lnTo>
                    <a:pt x="4136274" y="99585"/>
                  </a:lnTo>
                  <a:lnTo>
                    <a:pt x="4175803" y="81035"/>
                  </a:lnTo>
                  <a:lnTo>
                    <a:pt x="4217590" y="64378"/>
                  </a:lnTo>
                  <a:lnTo>
                    <a:pt x="4261391" y="49626"/>
                  </a:lnTo>
                  <a:lnTo>
                    <a:pt x="4306966" y="36788"/>
                  </a:lnTo>
                  <a:lnTo>
                    <a:pt x="4354072" y="25874"/>
                  </a:lnTo>
                  <a:lnTo>
                    <a:pt x="4402467" y="16894"/>
                  </a:lnTo>
                  <a:lnTo>
                    <a:pt x="4451910" y="9858"/>
                  </a:lnTo>
                  <a:lnTo>
                    <a:pt x="4502157" y="4775"/>
                  </a:lnTo>
                  <a:lnTo>
                    <a:pt x="4552967" y="1656"/>
                  </a:lnTo>
                  <a:lnTo>
                    <a:pt x="4604098" y="511"/>
                  </a:lnTo>
                  <a:lnTo>
                    <a:pt x="4655309" y="1350"/>
                  </a:lnTo>
                  <a:lnTo>
                    <a:pt x="4706356" y="4181"/>
                  </a:lnTo>
                  <a:lnTo>
                    <a:pt x="4756998" y="9016"/>
                  </a:lnTo>
                  <a:lnTo>
                    <a:pt x="4806993" y="15865"/>
                  </a:lnTo>
                  <a:lnTo>
                    <a:pt x="4856099" y="24736"/>
                  </a:lnTo>
                  <a:lnTo>
                    <a:pt x="4904073" y="35640"/>
                  </a:lnTo>
                  <a:lnTo>
                    <a:pt x="4950675" y="48588"/>
                  </a:lnTo>
                  <a:lnTo>
                    <a:pt x="4995661" y="63588"/>
                  </a:lnTo>
                  <a:lnTo>
                    <a:pt x="5038790" y="80650"/>
                  </a:lnTo>
                  <a:lnTo>
                    <a:pt x="5094565" y="107593"/>
                  </a:lnTo>
                  <a:lnTo>
                    <a:pt x="5143532" y="137401"/>
                  </a:lnTo>
                  <a:lnTo>
                    <a:pt x="5185316" y="169741"/>
                  </a:lnTo>
                  <a:lnTo>
                    <a:pt x="5219544" y="204283"/>
                  </a:lnTo>
                  <a:lnTo>
                    <a:pt x="5245841" y="240694"/>
                  </a:lnTo>
                  <a:lnTo>
                    <a:pt x="5263834" y="278643"/>
                  </a:lnTo>
                  <a:lnTo>
                    <a:pt x="5327326" y="289031"/>
                  </a:lnTo>
                  <a:lnTo>
                    <a:pt x="5387676" y="302050"/>
                  </a:lnTo>
                  <a:lnTo>
                    <a:pt x="5444701" y="317540"/>
                  </a:lnTo>
                  <a:lnTo>
                    <a:pt x="5498221" y="335338"/>
                  </a:lnTo>
                  <a:lnTo>
                    <a:pt x="5548055" y="355284"/>
                  </a:lnTo>
                  <a:lnTo>
                    <a:pt x="5594020" y="377214"/>
                  </a:lnTo>
                  <a:lnTo>
                    <a:pt x="5635935" y="400968"/>
                  </a:lnTo>
                  <a:lnTo>
                    <a:pt x="5673618" y="426384"/>
                  </a:lnTo>
                  <a:lnTo>
                    <a:pt x="5706889" y="453300"/>
                  </a:lnTo>
                  <a:lnTo>
                    <a:pt x="5735566" y="481554"/>
                  </a:lnTo>
                  <a:lnTo>
                    <a:pt x="5778410" y="541430"/>
                  </a:lnTo>
                  <a:lnTo>
                    <a:pt x="5800698" y="604717"/>
                  </a:lnTo>
                  <a:lnTo>
                    <a:pt x="5803681" y="637236"/>
                  </a:lnTo>
                  <a:lnTo>
                    <a:pt x="5800980" y="670123"/>
                  </a:lnTo>
                  <a:lnTo>
                    <a:pt x="5777803" y="736351"/>
                  </a:lnTo>
                  <a:lnTo>
                    <a:pt x="5753889" y="773320"/>
                  </a:lnTo>
                  <a:lnTo>
                    <a:pt x="5744275" y="785373"/>
                  </a:lnTo>
                  <a:lnTo>
                    <a:pt x="5784521" y="814137"/>
                  </a:lnTo>
                  <a:lnTo>
                    <a:pt x="5819974" y="843883"/>
                  </a:lnTo>
                  <a:lnTo>
                    <a:pt x="5850666" y="874485"/>
                  </a:lnTo>
                  <a:lnTo>
                    <a:pt x="5876630" y="905814"/>
                  </a:lnTo>
                  <a:lnTo>
                    <a:pt x="5897899" y="937742"/>
                  </a:lnTo>
                  <a:lnTo>
                    <a:pt x="5926485" y="1002884"/>
                  </a:lnTo>
                  <a:lnTo>
                    <a:pt x="5936688" y="1068885"/>
                  </a:lnTo>
                  <a:lnTo>
                    <a:pt x="5934979" y="1101888"/>
                  </a:lnTo>
                  <a:lnTo>
                    <a:pt x="5918105" y="1167258"/>
                  </a:lnTo>
                  <a:lnTo>
                    <a:pt x="5883510" y="1230926"/>
                  </a:lnTo>
                  <a:lnTo>
                    <a:pt x="5859649" y="1261801"/>
                  </a:lnTo>
                  <a:lnTo>
                    <a:pt x="5831458" y="1291867"/>
                  </a:lnTo>
                  <a:lnTo>
                    <a:pt x="5798968" y="1320995"/>
                  </a:lnTo>
                  <a:lnTo>
                    <a:pt x="5762213" y="1349057"/>
                  </a:lnTo>
                  <a:lnTo>
                    <a:pt x="5721227" y="1375925"/>
                  </a:lnTo>
                  <a:lnTo>
                    <a:pt x="5676041" y="1401471"/>
                  </a:lnTo>
                  <a:lnTo>
                    <a:pt x="5626690" y="1425567"/>
                  </a:lnTo>
                  <a:lnTo>
                    <a:pt x="5573206" y="1448085"/>
                  </a:lnTo>
                  <a:lnTo>
                    <a:pt x="5530125" y="1463932"/>
                  </a:lnTo>
                  <a:lnTo>
                    <a:pt x="5485460" y="1478462"/>
                  </a:lnTo>
                  <a:lnTo>
                    <a:pt x="5439329" y="1491649"/>
                  </a:lnTo>
                  <a:lnTo>
                    <a:pt x="5391849" y="1503467"/>
                  </a:lnTo>
                  <a:lnTo>
                    <a:pt x="5343139" y="1513890"/>
                  </a:lnTo>
                  <a:lnTo>
                    <a:pt x="5293317" y="1522894"/>
                  </a:lnTo>
                  <a:lnTo>
                    <a:pt x="5242500" y="1530451"/>
                  </a:lnTo>
                  <a:lnTo>
                    <a:pt x="5190808" y="1536537"/>
                  </a:lnTo>
                  <a:lnTo>
                    <a:pt x="5138358" y="1541125"/>
                  </a:lnTo>
                  <a:lnTo>
                    <a:pt x="5127957" y="1603454"/>
                  </a:lnTo>
                  <a:lnTo>
                    <a:pt x="5099662" y="1662698"/>
                  </a:lnTo>
                  <a:lnTo>
                    <a:pt x="5054898" y="1718145"/>
                  </a:lnTo>
                  <a:lnTo>
                    <a:pt x="5026786" y="1744223"/>
                  </a:lnTo>
                  <a:lnTo>
                    <a:pt x="4995090" y="1769085"/>
                  </a:lnTo>
                  <a:lnTo>
                    <a:pt x="4959990" y="1792641"/>
                  </a:lnTo>
                  <a:lnTo>
                    <a:pt x="4921662" y="1814804"/>
                  </a:lnTo>
                  <a:lnTo>
                    <a:pt x="4880286" y="1835484"/>
                  </a:lnTo>
                  <a:lnTo>
                    <a:pt x="4836039" y="1854593"/>
                  </a:lnTo>
                  <a:lnTo>
                    <a:pt x="4789098" y="1872040"/>
                  </a:lnTo>
                  <a:lnTo>
                    <a:pt x="4739644" y="1887738"/>
                  </a:lnTo>
                  <a:lnTo>
                    <a:pt x="4687852" y="1901598"/>
                  </a:lnTo>
                  <a:lnTo>
                    <a:pt x="4633902" y="1913529"/>
                  </a:lnTo>
                  <a:lnTo>
                    <a:pt x="4577971" y="1923445"/>
                  </a:lnTo>
                  <a:lnTo>
                    <a:pt x="4520238" y="1931255"/>
                  </a:lnTo>
                  <a:lnTo>
                    <a:pt x="4460880" y="1936870"/>
                  </a:lnTo>
                  <a:lnTo>
                    <a:pt x="4400076" y="1940202"/>
                  </a:lnTo>
                  <a:lnTo>
                    <a:pt x="4338004" y="1941162"/>
                  </a:lnTo>
                  <a:lnTo>
                    <a:pt x="4283267" y="1939979"/>
                  </a:lnTo>
                  <a:lnTo>
                    <a:pt x="4229004" y="1936894"/>
                  </a:lnTo>
                  <a:lnTo>
                    <a:pt x="4175405" y="1931934"/>
                  </a:lnTo>
                  <a:lnTo>
                    <a:pt x="4122659" y="1925129"/>
                  </a:lnTo>
                  <a:lnTo>
                    <a:pt x="4070955" y="1916504"/>
                  </a:lnTo>
                  <a:lnTo>
                    <a:pt x="4020482" y="1906087"/>
                  </a:lnTo>
                  <a:lnTo>
                    <a:pt x="3971428" y="1893905"/>
                  </a:lnTo>
                  <a:lnTo>
                    <a:pt x="3923984" y="1879986"/>
                  </a:lnTo>
                  <a:lnTo>
                    <a:pt x="3883382" y="1935634"/>
                  </a:lnTo>
                  <a:lnTo>
                    <a:pt x="3830760" y="1987132"/>
                  </a:lnTo>
                  <a:lnTo>
                    <a:pt x="3800280" y="2011232"/>
                  </a:lnTo>
                  <a:lnTo>
                    <a:pt x="3767201" y="2034184"/>
                  </a:lnTo>
                  <a:lnTo>
                    <a:pt x="3731660" y="2055950"/>
                  </a:lnTo>
                  <a:lnTo>
                    <a:pt x="3693790" y="2076495"/>
                  </a:lnTo>
                  <a:lnTo>
                    <a:pt x="3653727" y="2095780"/>
                  </a:lnTo>
                  <a:lnTo>
                    <a:pt x="3611608" y="2113769"/>
                  </a:lnTo>
                  <a:lnTo>
                    <a:pt x="3567567" y="2130425"/>
                  </a:lnTo>
                  <a:lnTo>
                    <a:pt x="3521739" y="2145712"/>
                  </a:lnTo>
                  <a:lnTo>
                    <a:pt x="3474261" y="2159591"/>
                  </a:lnTo>
                  <a:lnTo>
                    <a:pt x="3425267" y="2172027"/>
                  </a:lnTo>
                  <a:lnTo>
                    <a:pt x="3374893" y="2182982"/>
                  </a:lnTo>
                  <a:lnTo>
                    <a:pt x="3323274" y="2192420"/>
                  </a:lnTo>
                  <a:lnTo>
                    <a:pt x="3270546" y="2200304"/>
                  </a:lnTo>
                  <a:lnTo>
                    <a:pt x="3216843" y="2206596"/>
                  </a:lnTo>
                  <a:lnTo>
                    <a:pt x="3162303" y="2211259"/>
                  </a:lnTo>
                  <a:lnTo>
                    <a:pt x="3107059" y="2214258"/>
                  </a:lnTo>
                  <a:lnTo>
                    <a:pt x="3051247" y="2215554"/>
                  </a:lnTo>
                  <a:lnTo>
                    <a:pt x="2995003" y="2215112"/>
                  </a:lnTo>
                  <a:lnTo>
                    <a:pt x="2938462" y="2212893"/>
                  </a:lnTo>
                  <a:lnTo>
                    <a:pt x="2881759" y="2208862"/>
                  </a:lnTo>
                  <a:lnTo>
                    <a:pt x="2825030" y="2202981"/>
                  </a:lnTo>
                  <a:lnTo>
                    <a:pt x="2768411" y="2195213"/>
                  </a:lnTo>
                  <a:lnTo>
                    <a:pt x="2713151" y="2185707"/>
                  </a:lnTo>
                  <a:lnTo>
                    <a:pt x="2659407" y="2174501"/>
                  </a:lnTo>
                  <a:lnTo>
                    <a:pt x="2607316" y="2161646"/>
                  </a:lnTo>
                  <a:lnTo>
                    <a:pt x="2557014" y="2147194"/>
                  </a:lnTo>
                  <a:lnTo>
                    <a:pt x="2508639" y="2131195"/>
                  </a:lnTo>
                  <a:lnTo>
                    <a:pt x="2462327" y="2113703"/>
                  </a:lnTo>
                  <a:lnTo>
                    <a:pt x="2418216" y="2094767"/>
                  </a:lnTo>
                  <a:lnTo>
                    <a:pt x="2376441" y="2074440"/>
                  </a:lnTo>
                  <a:lnTo>
                    <a:pt x="2337140" y="2052774"/>
                  </a:lnTo>
                  <a:lnTo>
                    <a:pt x="2300450" y="2029819"/>
                  </a:lnTo>
                  <a:lnTo>
                    <a:pt x="2266507" y="2005628"/>
                  </a:lnTo>
                  <a:lnTo>
                    <a:pt x="2217522" y="2019774"/>
                  </a:lnTo>
                  <a:lnTo>
                    <a:pt x="2167705" y="2032456"/>
                  </a:lnTo>
                  <a:lnTo>
                    <a:pt x="2117156" y="2043687"/>
                  </a:lnTo>
                  <a:lnTo>
                    <a:pt x="2065975" y="2053480"/>
                  </a:lnTo>
                  <a:lnTo>
                    <a:pt x="2014262" y="2061847"/>
                  </a:lnTo>
                  <a:lnTo>
                    <a:pt x="1962119" y="2068802"/>
                  </a:lnTo>
                  <a:lnTo>
                    <a:pt x="1909645" y="2074356"/>
                  </a:lnTo>
                  <a:lnTo>
                    <a:pt x="1856942" y="2078523"/>
                  </a:lnTo>
                  <a:lnTo>
                    <a:pt x="1804109" y="2081316"/>
                  </a:lnTo>
                  <a:lnTo>
                    <a:pt x="1751248" y="2082747"/>
                  </a:lnTo>
                  <a:lnTo>
                    <a:pt x="1698458" y="2082829"/>
                  </a:lnTo>
                  <a:lnTo>
                    <a:pt x="1645841" y="2081575"/>
                  </a:lnTo>
                  <a:lnTo>
                    <a:pt x="1593496" y="2078997"/>
                  </a:lnTo>
                  <a:lnTo>
                    <a:pt x="1541524" y="2075109"/>
                  </a:lnTo>
                  <a:lnTo>
                    <a:pt x="1490026" y="2069924"/>
                  </a:lnTo>
                  <a:lnTo>
                    <a:pt x="1439102" y="2063453"/>
                  </a:lnTo>
                  <a:lnTo>
                    <a:pt x="1388853" y="2055709"/>
                  </a:lnTo>
                  <a:lnTo>
                    <a:pt x="1339379" y="2046707"/>
                  </a:lnTo>
                  <a:lnTo>
                    <a:pt x="1290781" y="2036457"/>
                  </a:lnTo>
                  <a:lnTo>
                    <a:pt x="1243158" y="2024974"/>
                  </a:lnTo>
                  <a:lnTo>
                    <a:pt x="1196613" y="2012269"/>
                  </a:lnTo>
                  <a:lnTo>
                    <a:pt x="1151245" y="1998356"/>
                  </a:lnTo>
                  <a:lnTo>
                    <a:pt x="1107154" y="1983247"/>
                  </a:lnTo>
                  <a:lnTo>
                    <a:pt x="1064441" y="1966956"/>
                  </a:lnTo>
                  <a:lnTo>
                    <a:pt x="1023208" y="1949494"/>
                  </a:lnTo>
                  <a:lnTo>
                    <a:pt x="983553" y="1930875"/>
                  </a:lnTo>
                  <a:lnTo>
                    <a:pt x="945578" y="1911112"/>
                  </a:lnTo>
                  <a:lnTo>
                    <a:pt x="909383" y="1890217"/>
                  </a:lnTo>
                  <a:lnTo>
                    <a:pt x="875069" y="1868202"/>
                  </a:lnTo>
                  <a:lnTo>
                    <a:pt x="842735" y="1845082"/>
                  </a:lnTo>
                  <a:lnTo>
                    <a:pt x="812484" y="1820868"/>
                  </a:lnTo>
                  <a:lnTo>
                    <a:pt x="801308" y="1811127"/>
                  </a:lnTo>
                  <a:lnTo>
                    <a:pt x="740171" y="1813188"/>
                  </a:lnTo>
                  <a:lnTo>
                    <a:pt x="680095" y="1812133"/>
                  </a:lnTo>
                  <a:lnTo>
                    <a:pt x="621412" y="1808098"/>
                  </a:lnTo>
                  <a:lnTo>
                    <a:pt x="564457" y="1801216"/>
                  </a:lnTo>
                  <a:lnTo>
                    <a:pt x="509563" y="1791620"/>
                  </a:lnTo>
                  <a:lnTo>
                    <a:pt x="457064" y="1779443"/>
                  </a:lnTo>
                  <a:lnTo>
                    <a:pt x="407294" y="1764821"/>
                  </a:lnTo>
                  <a:lnTo>
                    <a:pt x="360586" y="1747886"/>
                  </a:lnTo>
                  <a:lnTo>
                    <a:pt x="317275" y="1728772"/>
                  </a:lnTo>
                  <a:lnTo>
                    <a:pt x="277693" y="1707612"/>
                  </a:lnTo>
                  <a:lnTo>
                    <a:pt x="242176" y="1684541"/>
                  </a:lnTo>
                  <a:lnTo>
                    <a:pt x="211055" y="1659692"/>
                  </a:lnTo>
                  <a:lnTo>
                    <a:pt x="163343" y="1605195"/>
                  </a:lnTo>
                  <a:lnTo>
                    <a:pt x="137225" y="1545189"/>
                  </a:lnTo>
                  <a:lnTo>
                    <a:pt x="133152" y="1507240"/>
                  </a:lnTo>
                  <a:lnTo>
                    <a:pt x="138387" y="1469694"/>
                  </a:lnTo>
                  <a:lnTo>
                    <a:pt x="152660" y="1432966"/>
                  </a:lnTo>
                  <a:lnTo>
                    <a:pt x="175700" y="1397470"/>
                  </a:lnTo>
                  <a:lnTo>
                    <a:pt x="207234" y="1363620"/>
                  </a:lnTo>
                  <a:lnTo>
                    <a:pt x="246993" y="1331831"/>
                  </a:lnTo>
                  <a:lnTo>
                    <a:pt x="294705" y="1302517"/>
                  </a:lnTo>
                  <a:lnTo>
                    <a:pt x="236715" y="1282781"/>
                  </a:lnTo>
                  <a:lnTo>
                    <a:pt x="184662" y="1260247"/>
                  </a:lnTo>
                  <a:lnTo>
                    <a:pt x="138707" y="1235229"/>
                  </a:lnTo>
                  <a:lnTo>
                    <a:pt x="99009" y="1208040"/>
                  </a:lnTo>
                  <a:lnTo>
                    <a:pt x="65730" y="1178992"/>
                  </a:lnTo>
                  <a:lnTo>
                    <a:pt x="39029" y="1148399"/>
                  </a:lnTo>
                  <a:lnTo>
                    <a:pt x="6004" y="1083829"/>
                  </a:lnTo>
                  <a:lnTo>
                    <a:pt x="0" y="1050477"/>
                  </a:lnTo>
                  <a:lnTo>
                    <a:pt x="1214" y="1016832"/>
                  </a:lnTo>
                  <a:lnTo>
                    <a:pt x="25943" y="949914"/>
                  </a:lnTo>
                  <a:lnTo>
                    <a:pt x="49777" y="917266"/>
                  </a:lnTo>
                  <a:lnTo>
                    <a:pt x="81472" y="885576"/>
                  </a:lnTo>
                  <a:lnTo>
                    <a:pt x="112395" y="861301"/>
                  </a:lnTo>
                  <a:lnTo>
                    <a:pt x="147351" y="838833"/>
                  </a:lnTo>
                  <a:lnTo>
                    <a:pt x="186029" y="818275"/>
                  </a:lnTo>
                  <a:lnTo>
                    <a:pt x="228117" y="799729"/>
                  </a:lnTo>
                  <a:lnTo>
                    <a:pt x="273305" y="783294"/>
                  </a:lnTo>
                  <a:lnTo>
                    <a:pt x="321282" y="769073"/>
                  </a:lnTo>
                  <a:lnTo>
                    <a:pt x="371737" y="757167"/>
                  </a:lnTo>
                  <a:lnTo>
                    <a:pt x="424360" y="747677"/>
                  </a:lnTo>
                  <a:lnTo>
                    <a:pt x="478838" y="740705"/>
                  </a:lnTo>
                  <a:lnTo>
                    <a:pt x="534862" y="736351"/>
                  </a:lnTo>
                  <a:lnTo>
                    <a:pt x="539815" y="729493"/>
                  </a:lnTo>
                  <a:close/>
                </a:path>
              </a:pathLst>
            </a:custGeom>
            <a:ln w="381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83357" y="3668776"/>
              <a:ext cx="161162" cy="1611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25419" y="3824223"/>
              <a:ext cx="5440680" cy="2394585"/>
            </a:xfrm>
            <a:custGeom>
              <a:avLst/>
              <a:gdLst/>
              <a:ahLst/>
              <a:cxnLst/>
              <a:rect l="l" t="t" r="r" b="b"/>
              <a:pathLst>
                <a:path w="5440680" h="2394585">
                  <a:moveTo>
                    <a:pt x="317754" y="123062"/>
                  </a:moveTo>
                  <a:lnTo>
                    <a:pt x="308080" y="170955"/>
                  </a:lnTo>
                  <a:lnTo>
                    <a:pt x="281701" y="210073"/>
                  </a:lnTo>
                  <a:lnTo>
                    <a:pt x="242583" y="236452"/>
                  </a:lnTo>
                  <a:lnTo>
                    <a:pt x="194691" y="246125"/>
                  </a:lnTo>
                  <a:lnTo>
                    <a:pt x="146817" y="236452"/>
                  </a:lnTo>
                  <a:lnTo>
                    <a:pt x="107743" y="210073"/>
                  </a:lnTo>
                  <a:lnTo>
                    <a:pt x="81408" y="170955"/>
                  </a:lnTo>
                  <a:lnTo>
                    <a:pt x="71755" y="123062"/>
                  </a:lnTo>
                  <a:lnTo>
                    <a:pt x="81408" y="75170"/>
                  </a:lnTo>
                  <a:lnTo>
                    <a:pt x="107743" y="36052"/>
                  </a:lnTo>
                  <a:lnTo>
                    <a:pt x="146817" y="9673"/>
                  </a:lnTo>
                  <a:lnTo>
                    <a:pt x="194691" y="0"/>
                  </a:lnTo>
                  <a:lnTo>
                    <a:pt x="242583" y="9673"/>
                  </a:lnTo>
                  <a:lnTo>
                    <a:pt x="281701" y="36052"/>
                  </a:lnTo>
                  <a:lnTo>
                    <a:pt x="308080" y="75170"/>
                  </a:lnTo>
                  <a:lnTo>
                    <a:pt x="317754" y="123062"/>
                  </a:lnTo>
                  <a:close/>
                </a:path>
                <a:path w="5440680" h="2394585">
                  <a:moveTo>
                    <a:pt x="843026" y="380873"/>
                  </a:moveTo>
                  <a:lnTo>
                    <a:pt x="836430" y="429907"/>
                  </a:lnTo>
                  <a:lnTo>
                    <a:pt x="817818" y="473982"/>
                  </a:lnTo>
                  <a:lnTo>
                    <a:pt x="788955" y="511333"/>
                  </a:lnTo>
                  <a:lnTo>
                    <a:pt x="751604" y="540196"/>
                  </a:lnTo>
                  <a:lnTo>
                    <a:pt x="707529" y="558808"/>
                  </a:lnTo>
                  <a:lnTo>
                    <a:pt x="658494" y="565403"/>
                  </a:lnTo>
                  <a:lnTo>
                    <a:pt x="609415" y="558808"/>
                  </a:lnTo>
                  <a:lnTo>
                    <a:pt x="565328" y="540196"/>
                  </a:lnTo>
                  <a:lnTo>
                    <a:pt x="527986" y="511333"/>
                  </a:lnTo>
                  <a:lnTo>
                    <a:pt x="499142" y="473982"/>
                  </a:lnTo>
                  <a:lnTo>
                    <a:pt x="480550" y="429907"/>
                  </a:lnTo>
                  <a:lnTo>
                    <a:pt x="473964" y="380873"/>
                  </a:lnTo>
                  <a:lnTo>
                    <a:pt x="480550" y="331793"/>
                  </a:lnTo>
                  <a:lnTo>
                    <a:pt x="499142" y="287706"/>
                  </a:lnTo>
                  <a:lnTo>
                    <a:pt x="527986" y="250364"/>
                  </a:lnTo>
                  <a:lnTo>
                    <a:pt x="565328" y="221520"/>
                  </a:lnTo>
                  <a:lnTo>
                    <a:pt x="609415" y="202928"/>
                  </a:lnTo>
                  <a:lnTo>
                    <a:pt x="658494" y="196342"/>
                  </a:lnTo>
                  <a:lnTo>
                    <a:pt x="707529" y="202928"/>
                  </a:lnTo>
                  <a:lnTo>
                    <a:pt x="751604" y="221520"/>
                  </a:lnTo>
                  <a:lnTo>
                    <a:pt x="788955" y="250364"/>
                  </a:lnTo>
                  <a:lnTo>
                    <a:pt x="817818" y="287706"/>
                  </a:lnTo>
                  <a:lnTo>
                    <a:pt x="836430" y="331793"/>
                  </a:lnTo>
                  <a:lnTo>
                    <a:pt x="843026" y="380873"/>
                  </a:lnTo>
                  <a:close/>
                </a:path>
                <a:path w="5440680" h="2394585">
                  <a:moveTo>
                    <a:pt x="347598" y="1732534"/>
                  </a:moveTo>
                  <a:lnTo>
                    <a:pt x="295667" y="1733441"/>
                  </a:lnTo>
                  <a:lnTo>
                    <a:pt x="244019" y="1732046"/>
                  </a:lnTo>
                  <a:lnTo>
                    <a:pt x="192940" y="1728381"/>
                  </a:lnTo>
                  <a:lnTo>
                    <a:pt x="142715" y="1722477"/>
                  </a:lnTo>
                  <a:lnTo>
                    <a:pt x="93626" y="1714365"/>
                  </a:lnTo>
                  <a:lnTo>
                    <a:pt x="45960" y="1704075"/>
                  </a:lnTo>
                  <a:lnTo>
                    <a:pt x="0" y="1691639"/>
                  </a:lnTo>
                </a:path>
                <a:path w="5440680" h="2394585">
                  <a:moveTo>
                    <a:pt x="654431" y="2179612"/>
                  </a:moveTo>
                  <a:lnTo>
                    <a:pt x="617424" y="2186400"/>
                  </a:lnTo>
                  <a:lnTo>
                    <a:pt x="579643" y="2191934"/>
                  </a:lnTo>
                  <a:lnTo>
                    <a:pt x="541220" y="2196196"/>
                  </a:lnTo>
                  <a:lnTo>
                    <a:pt x="502284" y="2199170"/>
                  </a:lnTo>
                </a:path>
                <a:path w="5440680" h="2394585">
                  <a:moveTo>
                    <a:pt x="1965197" y="2394458"/>
                  </a:moveTo>
                  <a:lnTo>
                    <a:pt x="1938797" y="2373120"/>
                  </a:lnTo>
                  <a:lnTo>
                    <a:pt x="1914683" y="2351109"/>
                  </a:lnTo>
                  <a:lnTo>
                    <a:pt x="1892903" y="2328474"/>
                  </a:lnTo>
                  <a:lnTo>
                    <a:pt x="1873504" y="2305265"/>
                  </a:lnTo>
                </a:path>
                <a:path w="5440680" h="2394585">
                  <a:moveTo>
                    <a:pt x="3660139" y="2172030"/>
                  </a:moveTo>
                  <a:lnTo>
                    <a:pt x="3654780" y="2196841"/>
                  </a:lnTo>
                  <a:lnTo>
                    <a:pt x="3646884" y="2221460"/>
                  </a:lnTo>
                  <a:lnTo>
                    <a:pt x="3636440" y="2245834"/>
                  </a:lnTo>
                  <a:lnTo>
                    <a:pt x="3623436" y="2269909"/>
                  </a:lnTo>
                </a:path>
                <a:path w="5440680" h="2394585">
                  <a:moveTo>
                    <a:pt x="4387850" y="1567307"/>
                  </a:moveTo>
                  <a:lnTo>
                    <a:pt x="4449495" y="1584305"/>
                  </a:lnTo>
                  <a:lnTo>
                    <a:pt x="4507334" y="1603770"/>
                  </a:lnTo>
                  <a:lnTo>
                    <a:pt x="4561163" y="1625537"/>
                  </a:lnTo>
                  <a:lnTo>
                    <a:pt x="4610779" y="1649437"/>
                  </a:lnTo>
                  <a:lnTo>
                    <a:pt x="4655978" y="1675304"/>
                  </a:lnTo>
                  <a:lnTo>
                    <a:pt x="4696556" y="1702973"/>
                  </a:lnTo>
                  <a:lnTo>
                    <a:pt x="4732310" y="1732275"/>
                  </a:lnTo>
                  <a:lnTo>
                    <a:pt x="4763037" y="1763044"/>
                  </a:lnTo>
                  <a:lnTo>
                    <a:pt x="4788532" y="1795114"/>
                  </a:lnTo>
                  <a:lnTo>
                    <a:pt x="4808592" y="1828318"/>
                  </a:lnTo>
                  <a:lnTo>
                    <a:pt x="4831594" y="1897461"/>
                  </a:lnTo>
                  <a:lnTo>
                    <a:pt x="4834128" y="1933066"/>
                  </a:lnTo>
                </a:path>
                <a:path w="5440680" h="2394585">
                  <a:moveTo>
                    <a:pt x="5440426" y="1177670"/>
                  </a:moveTo>
                  <a:lnTo>
                    <a:pt x="5410904" y="1208687"/>
                  </a:lnTo>
                  <a:lnTo>
                    <a:pt x="5376005" y="1238076"/>
                  </a:lnTo>
                  <a:lnTo>
                    <a:pt x="5335992" y="1265672"/>
                  </a:lnTo>
                  <a:lnTo>
                    <a:pt x="5291126" y="1291312"/>
                  </a:lnTo>
                  <a:lnTo>
                    <a:pt x="5241671" y="1314831"/>
                  </a:lnTo>
                </a:path>
                <a:path w="5440680" h="2394585">
                  <a:moveTo>
                    <a:pt x="4963540" y="668782"/>
                  </a:moveTo>
                  <a:lnTo>
                    <a:pt x="4968492" y="684849"/>
                  </a:lnTo>
                  <a:lnTo>
                    <a:pt x="4971907" y="701024"/>
                  </a:lnTo>
                  <a:lnTo>
                    <a:pt x="4973774" y="717270"/>
                  </a:lnTo>
                  <a:lnTo>
                    <a:pt x="4974082" y="733551"/>
                  </a:lnTo>
                </a:path>
                <a:path w="5440680" h="2394585">
                  <a:moveTo>
                    <a:pt x="3694556" y="593217"/>
                  </a:moveTo>
                  <a:lnTo>
                    <a:pt x="3715541" y="571154"/>
                  </a:lnTo>
                  <a:lnTo>
                    <a:pt x="3739562" y="549973"/>
                  </a:lnTo>
                  <a:lnTo>
                    <a:pt x="3766512" y="529744"/>
                  </a:lnTo>
                  <a:lnTo>
                    <a:pt x="3796283" y="510539"/>
                  </a:lnTo>
                </a:path>
                <a:path w="5440680" h="2394585">
                  <a:moveTo>
                    <a:pt x="2742438" y="632587"/>
                  </a:moveTo>
                  <a:lnTo>
                    <a:pt x="2751476" y="614185"/>
                  </a:lnTo>
                  <a:lnTo>
                    <a:pt x="2762742" y="596153"/>
                  </a:lnTo>
                  <a:lnTo>
                    <a:pt x="2776174" y="578526"/>
                  </a:lnTo>
                  <a:lnTo>
                    <a:pt x="2791714" y="561339"/>
                  </a:lnTo>
                </a:path>
                <a:path w="5440680" h="2394585">
                  <a:moveTo>
                    <a:pt x="1625092" y="656717"/>
                  </a:moveTo>
                  <a:lnTo>
                    <a:pt x="1672724" y="671923"/>
                  </a:lnTo>
                  <a:lnTo>
                    <a:pt x="1718405" y="688546"/>
                  </a:lnTo>
                  <a:lnTo>
                    <a:pt x="1762037" y="706526"/>
                  </a:lnTo>
                  <a:lnTo>
                    <a:pt x="1803527" y="725805"/>
                  </a:lnTo>
                </a:path>
                <a:path w="5440680" h="2394585">
                  <a:moveTo>
                    <a:pt x="270002" y="1200023"/>
                  </a:moveTo>
                  <a:lnTo>
                    <a:pt x="260050" y="1182044"/>
                  </a:lnTo>
                  <a:lnTo>
                    <a:pt x="251539" y="1163923"/>
                  </a:lnTo>
                  <a:lnTo>
                    <a:pt x="244480" y="1145659"/>
                  </a:lnTo>
                  <a:lnTo>
                    <a:pt x="238886" y="1127252"/>
                  </a:lnTo>
                </a:path>
              </a:pathLst>
            </a:custGeom>
            <a:ln w="381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43700" y="1037844"/>
              <a:ext cx="1746503" cy="16093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13638" y="1442974"/>
            <a:ext cx="14922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Afirmaciones</a:t>
            </a:r>
          </a:p>
        </p:txBody>
      </p:sp>
      <p:sp>
        <p:nvSpPr>
          <p:cNvPr id="22" name="object 22"/>
          <p:cNvSpPr/>
          <p:nvPr/>
        </p:nvSpPr>
        <p:spPr>
          <a:xfrm>
            <a:off x="155447" y="178306"/>
            <a:ext cx="8755380" cy="12643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0" y="4568139"/>
            <a:ext cx="8305800" cy="1803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3965" algn="ctr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“</a:t>
            </a:r>
            <a:r>
              <a:rPr sz="1800" spc="-65" dirty="0">
                <a:solidFill>
                  <a:srgbClr val="FFFF00"/>
                </a:solidFill>
                <a:latin typeface="Arial"/>
                <a:cs typeface="Arial"/>
              </a:rPr>
              <a:t>Yo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disfruto cada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vez </a:t>
            </a:r>
            <a:r>
              <a:rPr sz="1800" dirty="0" err="1">
                <a:solidFill>
                  <a:srgbClr val="FFFF00"/>
                </a:solidFill>
                <a:latin typeface="Arial"/>
                <a:cs typeface="Arial"/>
              </a:rPr>
              <a:t>más</a:t>
            </a:r>
            <a:r>
              <a:rPr sz="18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s-CL" sz="1800" spc="-60" dirty="0" smtClean="0">
                <a:solidFill>
                  <a:srgbClr val="FFFF00"/>
                </a:solidFill>
                <a:latin typeface="Arial"/>
                <a:cs typeface="Arial"/>
              </a:rPr>
              <a:t>cuando hablo  </a:t>
            </a:r>
            <a:r>
              <a:rPr sz="1800" dirty="0" err="1" smtClean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endParaRPr sz="18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783965" algn="ctr">
              <a:lnSpc>
                <a:spcPct val="100000"/>
              </a:lnSpc>
            </a:pP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público”</a:t>
            </a:r>
            <a:endParaRPr sz="18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780154" algn="ctr">
              <a:lnSpc>
                <a:spcPct val="100000"/>
              </a:lnSpc>
              <a:spcBef>
                <a:spcPts val="5"/>
              </a:spcBef>
            </a:pPr>
            <a:r>
              <a:rPr sz="1800" spc="-65" dirty="0">
                <a:solidFill>
                  <a:srgbClr val="FFFF00"/>
                </a:solidFill>
                <a:latin typeface="Arial"/>
                <a:cs typeface="Arial"/>
              </a:rPr>
              <a:t>“Yo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aprendo a hablar en público</a:t>
            </a:r>
            <a:r>
              <a:rPr sz="1800" spc="-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con</a:t>
            </a:r>
          </a:p>
          <a:p>
            <a:pPr marL="3783965" algn="ctr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facilidad”</a:t>
            </a:r>
          </a:p>
          <a:p>
            <a:pPr marL="3782695" algn="ctr">
              <a:lnSpc>
                <a:spcPct val="100000"/>
              </a:lnSpc>
            </a:pPr>
            <a:r>
              <a:rPr sz="1800" spc="-65" dirty="0" smtClean="0">
                <a:solidFill>
                  <a:srgbClr val="FFFF00"/>
                </a:solidFill>
                <a:latin typeface="Arial"/>
                <a:cs typeface="Arial"/>
              </a:rPr>
              <a:t>“</a:t>
            </a:r>
            <a:r>
              <a:rPr lang="es-CL" spc="-65" dirty="0" smtClean="0">
                <a:solidFill>
                  <a:srgbClr val="FFFF00"/>
                </a:solidFill>
                <a:latin typeface="Arial"/>
                <a:cs typeface="Arial"/>
              </a:rPr>
              <a:t>Lo haré súper bien </a:t>
            </a:r>
            <a:r>
              <a:rPr sz="1800" dirty="0" smtClean="0">
                <a:solidFill>
                  <a:srgbClr val="FFFF00"/>
                </a:solidFill>
                <a:latin typeface="Arial"/>
                <a:cs typeface="Arial"/>
              </a:rPr>
              <a:t>”</a:t>
            </a:r>
            <a:endParaRPr sz="1800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1" y="1325880"/>
            <a:ext cx="3369691" cy="121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836" y="1728977"/>
            <a:ext cx="2907056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CL" sz="2400" b="1" spc="-15" dirty="0" smtClean="0"/>
              <a:t>VISUALIZACIONES</a:t>
            </a:r>
            <a:endParaRPr lang="es-CL" sz="2400" b="1" spc="-15" dirty="0"/>
          </a:p>
        </p:txBody>
      </p:sp>
      <p:grpSp>
        <p:nvGrpSpPr>
          <p:cNvPr id="4" name="object 4"/>
          <p:cNvGrpSpPr/>
          <p:nvPr/>
        </p:nvGrpSpPr>
        <p:grpSpPr>
          <a:xfrm>
            <a:off x="169163" y="55464"/>
            <a:ext cx="8755380" cy="4489703"/>
            <a:chOff x="153923" y="76200"/>
            <a:chExt cx="8755380" cy="4489703"/>
          </a:xfrm>
        </p:grpSpPr>
        <p:sp>
          <p:nvSpPr>
            <p:cNvPr id="5" name="object 5"/>
            <p:cNvSpPr/>
            <p:nvPr/>
          </p:nvSpPr>
          <p:spPr>
            <a:xfrm>
              <a:off x="153923" y="76200"/>
              <a:ext cx="8755380" cy="10808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847" y="3261359"/>
              <a:ext cx="8601456" cy="1304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1584" y="3526536"/>
              <a:ext cx="8311896" cy="7071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187" y="3291860"/>
              <a:ext cx="8501380" cy="1203325"/>
            </a:xfrm>
            <a:custGeom>
              <a:avLst/>
              <a:gdLst/>
              <a:ahLst/>
              <a:cxnLst/>
              <a:rect l="l" t="t" r="r" b="b"/>
              <a:pathLst>
                <a:path w="8501380" h="1203325">
                  <a:moveTo>
                    <a:pt x="1818139" y="0"/>
                  </a:moveTo>
                  <a:lnTo>
                    <a:pt x="1719861" y="197"/>
                  </a:lnTo>
                  <a:lnTo>
                    <a:pt x="1621584" y="1119"/>
                  </a:lnTo>
                  <a:lnTo>
                    <a:pt x="1523306" y="2794"/>
                  </a:lnTo>
                  <a:lnTo>
                    <a:pt x="1425029" y="5250"/>
                  </a:lnTo>
                  <a:lnTo>
                    <a:pt x="1326751" y="8516"/>
                  </a:lnTo>
                  <a:lnTo>
                    <a:pt x="1228473" y="12618"/>
                  </a:lnTo>
                  <a:lnTo>
                    <a:pt x="1130196" y="17587"/>
                  </a:lnTo>
                  <a:lnTo>
                    <a:pt x="1031918" y="23448"/>
                  </a:lnTo>
                  <a:lnTo>
                    <a:pt x="933640" y="30232"/>
                  </a:lnTo>
                  <a:lnTo>
                    <a:pt x="835362" y="37965"/>
                  </a:lnTo>
                  <a:lnTo>
                    <a:pt x="737085" y="46677"/>
                  </a:lnTo>
                  <a:lnTo>
                    <a:pt x="638807" y="56394"/>
                  </a:lnTo>
                  <a:lnTo>
                    <a:pt x="589668" y="61639"/>
                  </a:lnTo>
                  <a:lnTo>
                    <a:pt x="540529" y="67146"/>
                  </a:lnTo>
                  <a:lnTo>
                    <a:pt x="491390" y="72919"/>
                  </a:lnTo>
                  <a:lnTo>
                    <a:pt x="442251" y="78961"/>
                  </a:lnTo>
                  <a:lnTo>
                    <a:pt x="393112" y="85275"/>
                  </a:lnTo>
                  <a:lnTo>
                    <a:pt x="343973" y="91866"/>
                  </a:lnTo>
                  <a:lnTo>
                    <a:pt x="294834" y="98736"/>
                  </a:lnTo>
                  <a:lnTo>
                    <a:pt x="245695" y="105890"/>
                  </a:lnTo>
                  <a:lnTo>
                    <a:pt x="196556" y="113330"/>
                  </a:lnTo>
                  <a:lnTo>
                    <a:pt x="147417" y="121061"/>
                  </a:lnTo>
                  <a:lnTo>
                    <a:pt x="98278" y="129085"/>
                  </a:lnTo>
                  <a:lnTo>
                    <a:pt x="49139" y="137407"/>
                  </a:lnTo>
                  <a:lnTo>
                    <a:pt x="0" y="146029"/>
                  </a:lnTo>
                  <a:lnTo>
                    <a:pt x="0" y="1056873"/>
                  </a:lnTo>
                  <a:lnTo>
                    <a:pt x="49139" y="1048251"/>
                  </a:lnTo>
                  <a:lnTo>
                    <a:pt x="98278" y="1039929"/>
                  </a:lnTo>
                  <a:lnTo>
                    <a:pt x="147417" y="1031905"/>
                  </a:lnTo>
                  <a:lnTo>
                    <a:pt x="196556" y="1024174"/>
                  </a:lnTo>
                  <a:lnTo>
                    <a:pt x="245695" y="1016734"/>
                  </a:lnTo>
                  <a:lnTo>
                    <a:pt x="294834" y="1009580"/>
                  </a:lnTo>
                  <a:lnTo>
                    <a:pt x="343973" y="1002710"/>
                  </a:lnTo>
                  <a:lnTo>
                    <a:pt x="393112" y="996119"/>
                  </a:lnTo>
                  <a:lnTo>
                    <a:pt x="442251" y="989805"/>
                  </a:lnTo>
                  <a:lnTo>
                    <a:pt x="491390" y="983763"/>
                  </a:lnTo>
                  <a:lnTo>
                    <a:pt x="540529" y="977990"/>
                  </a:lnTo>
                  <a:lnTo>
                    <a:pt x="589668" y="972483"/>
                  </a:lnTo>
                  <a:lnTo>
                    <a:pt x="638807" y="967238"/>
                  </a:lnTo>
                  <a:lnTo>
                    <a:pt x="687946" y="962252"/>
                  </a:lnTo>
                  <a:lnTo>
                    <a:pt x="786223" y="953041"/>
                  </a:lnTo>
                  <a:lnTo>
                    <a:pt x="884501" y="944822"/>
                  </a:lnTo>
                  <a:lnTo>
                    <a:pt x="982779" y="937567"/>
                  </a:lnTo>
                  <a:lnTo>
                    <a:pt x="1081057" y="931248"/>
                  </a:lnTo>
                  <a:lnTo>
                    <a:pt x="1179334" y="925837"/>
                  </a:lnTo>
                  <a:lnTo>
                    <a:pt x="1277612" y="921305"/>
                  </a:lnTo>
                  <a:lnTo>
                    <a:pt x="1375890" y="917624"/>
                  </a:lnTo>
                  <a:lnTo>
                    <a:pt x="1474167" y="914767"/>
                  </a:lnTo>
                  <a:lnTo>
                    <a:pt x="1572445" y="912705"/>
                  </a:lnTo>
                  <a:lnTo>
                    <a:pt x="1670723" y="911410"/>
                  </a:lnTo>
                  <a:lnTo>
                    <a:pt x="1769000" y="910853"/>
                  </a:lnTo>
                  <a:lnTo>
                    <a:pt x="1867278" y="911008"/>
                  </a:lnTo>
                  <a:lnTo>
                    <a:pt x="1965555" y="911845"/>
                  </a:lnTo>
                  <a:lnTo>
                    <a:pt x="2063833" y="913336"/>
                  </a:lnTo>
                  <a:lnTo>
                    <a:pt x="2162110" y="915453"/>
                  </a:lnTo>
                  <a:lnTo>
                    <a:pt x="2260388" y="918169"/>
                  </a:lnTo>
                  <a:lnTo>
                    <a:pt x="2358665" y="921454"/>
                  </a:lnTo>
                  <a:lnTo>
                    <a:pt x="2456943" y="925281"/>
                  </a:lnTo>
                  <a:lnTo>
                    <a:pt x="2604359" y="931976"/>
                  </a:lnTo>
                  <a:lnTo>
                    <a:pt x="2751775" y="939732"/>
                  </a:lnTo>
                  <a:lnTo>
                    <a:pt x="2899191" y="948453"/>
                  </a:lnTo>
                  <a:lnTo>
                    <a:pt x="3046607" y="958045"/>
                  </a:lnTo>
                  <a:lnTo>
                    <a:pt x="3243162" y="972025"/>
                  </a:lnTo>
                  <a:lnTo>
                    <a:pt x="3439717" y="987159"/>
                  </a:lnTo>
                  <a:lnTo>
                    <a:pt x="3734550" y="1011530"/>
                  </a:lnTo>
                  <a:lnTo>
                    <a:pt x="4815604" y="1106485"/>
                  </a:lnTo>
                  <a:lnTo>
                    <a:pt x="5110437" y="1130558"/>
                  </a:lnTo>
                  <a:lnTo>
                    <a:pt x="5306993" y="1145422"/>
                  </a:lnTo>
                  <a:lnTo>
                    <a:pt x="5503549" y="1159076"/>
                  </a:lnTo>
                  <a:lnTo>
                    <a:pt x="5650967" y="1168386"/>
                  </a:lnTo>
                  <a:lnTo>
                    <a:pt x="5798384" y="1176794"/>
                  </a:lnTo>
                  <a:lnTo>
                    <a:pt x="5945801" y="1184204"/>
                  </a:lnTo>
                  <a:lnTo>
                    <a:pt x="6093219" y="1190522"/>
                  </a:lnTo>
                  <a:lnTo>
                    <a:pt x="6191497" y="1194080"/>
                  </a:lnTo>
                  <a:lnTo>
                    <a:pt x="6289776" y="1197082"/>
                  </a:lnTo>
                  <a:lnTo>
                    <a:pt x="6388054" y="1199500"/>
                  </a:lnTo>
                  <a:lnTo>
                    <a:pt x="6486333" y="1201305"/>
                  </a:lnTo>
                  <a:lnTo>
                    <a:pt x="6584612" y="1202470"/>
                  </a:lnTo>
                  <a:lnTo>
                    <a:pt x="6682891" y="1202967"/>
                  </a:lnTo>
                  <a:lnTo>
                    <a:pt x="6781169" y="1202767"/>
                  </a:lnTo>
                  <a:lnTo>
                    <a:pt x="6879448" y="1201842"/>
                  </a:lnTo>
                  <a:lnTo>
                    <a:pt x="6977727" y="1200164"/>
                  </a:lnTo>
                  <a:lnTo>
                    <a:pt x="7076006" y="1197705"/>
                  </a:lnTo>
                  <a:lnTo>
                    <a:pt x="7174285" y="1194437"/>
                  </a:lnTo>
                  <a:lnTo>
                    <a:pt x="7272565" y="1190331"/>
                  </a:lnTo>
                  <a:lnTo>
                    <a:pt x="7370844" y="1185360"/>
                  </a:lnTo>
                  <a:lnTo>
                    <a:pt x="7469123" y="1179495"/>
                  </a:lnTo>
                  <a:lnTo>
                    <a:pt x="7567403" y="1172708"/>
                  </a:lnTo>
                  <a:lnTo>
                    <a:pt x="7665682" y="1164971"/>
                  </a:lnTo>
                  <a:lnTo>
                    <a:pt x="7763962" y="1156256"/>
                  </a:lnTo>
                  <a:lnTo>
                    <a:pt x="7862242" y="1146535"/>
                  </a:lnTo>
                  <a:lnTo>
                    <a:pt x="7911381" y="1141288"/>
                  </a:lnTo>
                  <a:lnTo>
                    <a:pt x="7960521" y="1135779"/>
                  </a:lnTo>
                  <a:lnTo>
                    <a:pt x="8009661" y="1130004"/>
                  </a:lnTo>
                  <a:lnTo>
                    <a:pt x="8058801" y="1123960"/>
                  </a:lnTo>
                  <a:lnTo>
                    <a:pt x="8107941" y="1117644"/>
                  </a:lnTo>
                  <a:lnTo>
                    <a:pt x="8157081" y="1111051"/>
                  </a:lnTo>
                  <a:lnTo>
                    <a:pt x="8206221" y="1104179"/>
                  </a:lnTo>
                  <a:lnTo>
                    <a:pt x="8255361" y="1097023"/>
                  </a:lnTo>
                  <a:lnTo>
                    <a:pt x="8304501" y="1089581"/>
                  </a:lnTo>
                  <a:lnTo>
                    <a:pt x="8353642" y="1081848"/>
                  </a:lnTo>
                  <a:lnTo>
                    <a:pt x="8402782" y="1073822"/>
                  </a:lnTo>
                  <a:lnTo>
                    <a:pt x="8451922" y="1065498"/>
                  </a:lnTo>
                  <a:lnTo>
                    <a:pt x="8501062" y="1056873"/>
                  </a:lnTo>
                  <a:lnTo>
                    <a:pt x="8501062" y="146029"/>
                  </a:lnTo>
                  <a:lnTo>
                    <a:pt x="8451922" y="154654"/>
                  </a:lnTo>
                  <a:lnTo>
                    <a:pt x="8402782" y="162978"/>
                  </a:lnTo>
                  <a:lnTo>
                    <a:pt x="8353642" y="171004"/>
                  </a:lnTo>
                  <a:lnTo>
                    <a:pt x="8304501" y="178737"/>
                  </a:lnTo>
                  <a:lnTo>
                    <a:pt x="8255361" y="186179"/>
                  </a:lnTo>
                  <a:lnTo>
                    <a:pt x="8206221" y="193335"/>
                  </a:lnTo>
                  <a:lnTo>
                    <a:pt x="8157081" y="200207"/>
                  </a:lnTo>
                  <a:lnTo>
                    <a:pt x="8107941" y="206800"/>
                  </a:lnTo>
                  <a:lnTo>
                    <a:pt x="8058801" y="213116"/>
                  </a:lnTo>
                  <a:lnTo>
                    <a:pt x="8009661" y="219160"/>
                  </a:lnTo>
                  <a:lnTo>
                    <a:pt x="7960521" y="224935"/>
                  </a:lnTo>
                  <a:lnTo>
                    <a:pt x="7911381" y="230444"/>
                  </a:lnTo>
                  <a:lnTo>
                    <a:pt x="7862242" y="235691"/>
                  </a:lnTo>
                  <a:lnTo>
                    <a:pt x="7813102" y="240679"/>
                  </a:lnTo>
                  <a:lnTo>
                    <a:pt x="7714822" y="249893"/>
                  </a:lnTo>
                  <a:lnTo>
                    <a:pt x="7616542" y="258116"/>
                  </a:lnTo>
                  <a:lnTo>
                    <a:pt x="7518263" y="265374"/>
                  </a:lnTo>
                  <a:lnTo>
                    <a:pt x="7419984" y="271697"/>
                  </a:lnTo>
                  <a:lnTo>
                    <a:pt x="7321704" y="277111"/>
                  </a:lnTo>
                  <a:lnTo>
                    <a:pt x="7223425" y="281646"/>
                  </a:lnTo>
                  <a:lnTo>
                    <a:pt x="7125146" y="285330"/>
                  </a:lnTo>
                  <a:lnTo>
                    <a:pt x="7026867" y="288190"/>
                  </a:lnTo>
                  <a:lnTo>
                    <a:pt x="6928588" y="290255"/>
                  </a:lnTo>
                  <a:lnTo>
                    <a:pt x="6830309" y="291553"/>
                  </a:lnTo>
                  <a:lnTo>
                    <a:pt x="6732030" y="292112"/>
                  </a:lnTo>
                  <a:lnTo>
                    <a:pt x="6633751" y="291960"/>
                  </a:lnTo>
                  <a:lnTo>
                    <a:pt x="6535472" y="291125"/>
                  </a:lnTo>
                  <a:lnTo>
                    <a:pt x="6437194" y="289637"/>
                  </a:lnTo>
                  <a:lnTo>
                    <a:pt x="6338915" y="287521"/>
                  </a:lnTo>
                  <a:lnTo>
                    <a:pt x="6240637" y="284808"/>
                  </a:lnTo>
                  <a:lnTo>
                    <a:pt x="6142358" y="281525"/>
                  </a:lnTo>
                  <a:lnTo>
                    <a:pt x="6044080" y="277699"/>
                  </a:lnTo>
                  <a:lnTo>
                    <a:pt x="5896662" y="271007"/>
                  </a:lnTo>
                  <a:lnTo>
                    <a:pt x="5749245" y="263254"/>
                  </a:lnTo>
                  <a:lnTo>
                    <a:pt x="5601828" y="254535"/>
                  </a:lnTo>
                  <a:lnTo>
                    <a:pt x="5454410" y="244944"/>
                  </a:lnTo>
                  <a:lnTo>
                    <a:pt x="5257854" y="230967"/>
                  </a:lnTo>
                  <a:lnTo>
                    <a:pt x="5061298" y="215836"/>
                  </a:lnTo>
                  <a:lnTo>
                    <a:pt x="4766465" y="191467"/>
                  </a:lnTo>
                  <a:lnTo>
                    <a:pt x="3685411" y="96511"/>
                  </a:lnTo>
                  <a:lnTo>
                    <a:pt x="3390578" y="72435"/>
                  </a:lnTo>
                  <a:lnTo>
                    <a:pt x="3194024" y="57569"/>
                  </a:lnTo>
                  <a:lnTo>
                    <a:pt x="2997469" y="43913"/>
                  </a:lnTo>
                  <a:lnTo>
                    <a:pt x="2850052" y="34601"/>
                  </a:lnTo>
                  <a:lnTo>
                    <a:pt x="2702636" y="26191"/>
                  </a:lnTo>
                  <a:lnTo>
                    <a:pt x="2555220" y="18778"/>
                  </a:lnTo>
                  <a:lnTo>
                    <a:pt x="2407804" y="12458"/>
                  </a:lnTo>
                  <a:lnTo>
                    <a:pt x="2309526" y="8898"/>
                  </a:lnTo>
                  <a:lnTo>
                    <a:pt x="2211249" y="5894"/>
                  </a:lnTo>
                  <a:lnTo>
                    <a:pt x="2112972" y="3474"/>
                  </a:lnTo>
                  <a:lnTo>
                    <a:pt x="2014694" y="1666"/>
                  </a:lnTo>
                  <a:lnTo>
                    <a:pt x="1916416" y="499"/>
                  </a:lnTo>
                  <a:lnTo>
                    <a:pt x="1818139" y="0"/>
                  </a:lnTo>
                  <a:close/>
                </a:path>
              </a:pathLst>
            </a:custGeom>
            <a:solidFill>
              <a:srgbClr val="99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7187" y="3291860"/>
              <a:ext cx="8501380" cy="1203325"/>
            </a:xfrm>
            <a:custGeom>
              <a:avLst/>
              <a:gdLst/>
              <a:ahLst/>
              <a:cxnLst/>
              <a:rect l="l" t="t" r="r" b="b"/>
              <a:pathLst>
                <a:path w="8501380" h="1203325">
                  <a:moveTo>
                    <a:pt x="0" y="146029"/>
                  </a:moveTo>
                  <a:lnTo>
                    <a:pt x="49139" y="137407"/>
                  </a:lnTo>
                  <a:lnTo>
                    <a:pt x="98278" y="129085"/>
                  </a:lnTo>
                  <a:lnTo>
                    <a:pt x="147417" y="121061"/>
                  </a:lnTo>
                  <a:lnTo>
                    <a:pt x="196556" y="113330"/>
                  </a:lnTo>
                  <a:lnTo>
                    <a:pt x="245695" y="105890"/>
                  </a:lnTo>
                  <a:lnTo>
                    <a:pt x="294834" y="98736"/>
                  </a:lnTo>
                  <a:lnTo>
                    <a:pt x="343973" y="91866"/>
                  </a:lnTo>
                  <a:lnTo>
                    <a:pt x="393112" y="85275"/>
                  </a:lnTo>
                  <a:lnTo>
                    <a:pt x="442251" y="78961"/>
                  </a:lnTo>
                  <a:lnTo>
                    <a:pt x="491390" y="72919"/>
                  </a:lnTo>
                  <a:lnTo>
                    <a:pt x="540529" y="67146"/>
                  </a:lnTo>
                  <a:lnTo>
                    <a:pt x="589668" y="61639"/>
                  </a:lnTo>
                  <a:lnTo>
                    <a:pt x="638807" y="56394"/>
                  </a:lnTo>
                  <a:lnTo>
                    <a:pt x="687946" y="51408"/>
                  </a:lnTo>
                  <a:lnTo>
                    <a:pt x="737085" y="46677"/>
                  </a:lnTo>
                  <a:lnTo>
                    <a:pt x="786223" y="42197"/>
                  </a:lnTo>
                  <a:lnTo>
                    <a:pt x="835362" y="37965"/>
                  </a:lnTo>
                  <a:lnTo>
                    <a:pt x="884501" y="33978"/>
                  </a:lnTo>
                  <a:lnTo>
                    <a:pt x="933640" y="30232"/>
                  </a:lnTo>
                  <a:lnTo>
                    <a:pt x="982779" y="26723"/>
                  </a:lnTo>
                  <a:lnTo>
                    <a:pt x="1031918" y="23448"/>
                  </a:lnTo>
                  <a:lnTo>
                    <a:pt x="1081057" y="20404"/>
                  </a:lnTo>
                  <a:lnTo>
                    <a:pt x="1130196" y="17587"/>
                  </a:lnTo>
                  <a:lnTo>
                    <a:pt x="1179334" y="14993"/>
                  </a:lnTo>
                  <a:lnTo>
                    <a:pt x="1228473" y="12618"/>
                  </a:lnTo>
                  <a:lnTo>
                    <a:pt x="1277612" y="10461"/>
                  </a:lnTo>
                  <a:lnTo>
                    <a:pt x="1326751" y="8516"/>
                  </a:lnTo>
                  <a:lnTo>
                    <a:pt x="1375890" y="6780"/>
                  </a:lnTo>
                  <a:lnTo>
                    <a:pt x="1425029" y="5250"/>
                  </a:lnTo>
                  <a:lnTo>
                    <a:pt x="1474167" y="3923"/>
                  </a:lnTo>
                  <a:lnTo>
                    <a:pt x="1523306" y="2794"/>
                  </a:lnTo>
                  <a:lnTo>
                    <a:pt x="1572445" y="1861"/>
                  </a:lnTo>
                  <a:lnTo>
                    <a:pt x="1621584" y="1119"/>
                  </a:lnTo>
                  <a:lnTo>
                    <a:pt x="1670723" y="566"/>
                  </a:lnTo>
                  <a:lnTo>
                    <a:pt x="1719861" y="197"/>
                  </a:lnTo>
                  <a:lnTo>
                    <a:pt x="1769000" y="9"/>
                  </a:lnTo>
                  <a:lnTo>
                    <a:pt x="1818139" y="0"/>
                  </a:lnTo>
                  <a:lnTo>
                    <a:pt x="1867278" y="164"/>
                  </a:lnTo>
                  <a:lnTo>
                    <a:pt x="1916416" y="499"/>
                  </a:lnTo>
                  <a:lnTo>
                    <a:pt x="1965555" y="1001"/>
                  </a:lnTo>
                  <a:lnTo>
                    <a:pt x="2014694" y="1666"/>
                  </a:lnTo>
                  <a:lnTo>
                    <a:pt x="2063833" y="2492"/>
                  </a:lnTo>
                  <a:lnTo>
                    <a:pt x="2112972" y="3474"/>
                  </a:lnTo>
                  <a:lnTo>
                    <a:pt x="2162110" y="4609"/>
                  </a:lnTo>
                  <a:lnTo>
                    <a:pt x="2211249" y="5894"/>
                  </a:lnTo>
                  <a:lnTo>
                    <a:pt x="2260388" y="7325"/>
                  </a:lnTo>
                  <a:lnTo>
                    <a:pt x="2309526" y="8898"/>
                  </a:lnTo>
                  <a:lnTo>
                    <a:pt x="2358665" y="10610"/>
                  </a:lnTo>
                  <a:lnTo>
                    <a:pt x="2407804" y="12458"/>
                  </a:lnTo>
                  <a:lnTo>
                    <a:pt x="2456943" y="14437"/>
                  </a:lnTo>
                  <a:lnTo>
                    <a:pt x="2506081" y="16545"/>
                  </a:lnTo>
                  <a:lnTo>
                    <a:pt x="2555220" y="18778"/>
                  </a:lnTo>
                  <a:lnTo>
                    <a:pt x="2604359" y="21132"/>
                  </a:lnTo>
                  <a:lnTo>
                    <a:pt x="2653498" y="23604"/>
                  </a:lnTo>
                  <a:lnTo>
                    <a:pt x="2702636" y="26191"/>
                  </a:lnTo>
                  <a:lnTo>
                    <a:pt x="2751775" y="28888"/>
                  </a:lnTo>
                  <a:lnTo>
                    <a:pt x="2800914" y="31692"/>
                  </a:lnTo>
                  <a:lnTo>
                    <a:pt x="2850052" y="34601"/>
                  </a:lnTo>
                  <a:lnTo>
                    <a:pt x="2899191" y="37609"/>
                  </a:lnTo>
                  <a:lnTo>
                    <a:pt x="2948330" y="40715"/>
                  </a:lnTo>
                  <a:lnTo>
                    <a:pt x="2997469" y="43913"/>
                  </a:lnTo>
                  <a:lnTo>
                    <a:pt x="3046607" y="47201"/>
                  </a:lnTo>
                  <a:lnTo>
                    <a:pt x="3095746" y="50576"/>
                  </a:lnTo>
                  <a:lnTo>
                    <a:pt x="3144885" y="54033"/>
                  </a:lnTo>
                  <a:lnTo>
                    <a:pt x="3194024" y="57569"/>
                  </a:lnTo>
                  <a:lnTo>
                    <a:pt x="3243162" y="61181"/>
                  </a:lnTo>
                  <a:lnTo>
                    <a:pt x="3292301" y="64865"/>
                  </a:lnTo>
                  <a:lnTo>
                    <a:pt x="3341440" y="68618"/>
                  </a:lnTo>
                  <a:lnTo>
                    <a:pt x="3390578" y="72435"/>
                  </a:lnTo>
                  <a:lnTo>
                    <a:pt x="3439717" y="76315"/>
                  </a:lnTo>
                  <a:lnTo>
                    <a:pt x="3488856" y="80252"/>
                  </a:lnTo>
                  <a:lnTo>
                    <a:pt x="3537995" y="84244"/>
                  </a:lnTo>
                  <a:lnTo>
                    <a:pt x="3587133" y="88286"/>
                  </a:lnTo>
                  <a:lnTo>
                    <a:pt x="3636272" y="92377"/>
                  </a:lnTo>
                  <a:lnTo>
                    <a:pt x="3685411" y="96511"/>
                  </a:lnTo>
                  <a:lnTo>
                    <a:pt x="3734550" y="100686"/>
                  </a:lnTo>
                  <a:lnTo>
                    <a:pt x="3783688" y="104897"/>
                  </a:lnTo>
                  <a:lnTo>
                    <a:pt x="3832827" y="109142"/>
                  </a:lnTo>
                  <a:lnTo>
                    <a:pt x="3881966" y="113417"/>
                  </a:lnTo>
                  <a:lnTo>
                    <a:pt x="3931105" y="117718"/>
                  </a:lnTo>
                  <a:lnTo>
                    <a:pt x="3980244" y="122043"/>
                  </a:lnTo>
                  <a:lnTo>
                    <a:pt x="4029382" y="126386"/>
                  </a:lnTo>
                  <a:lnTo>
                    <a:pt x="4078521" y="130745"/>
                  </a:lnTo>
                  <a:lnTo>
                    <a:pt x="4127660" y="135117"/>
                  </a:lnTo>
                  <a:lnTo>
                    <a:pt x="4176799" y="139497"/>
                  </a:lnTo>
                  <a:lnTo>
                    <a:pt x="4225938" y="143883"/>
                  </a:lnTo>
                  <a:lnTo>
                    <a:pt x="4275076" y="148270"/>
                  </a:lnTo>
                  <a:lnTo>
                    <a:pt x="4324215" y="152656"/>
                  </a:lnTo>
                  <a:lnTo>
                    <a:pt x="4373354" y="157036"/>
                  </a:lnTo>
                  <a:lnTo>
                    <a:pt x="4422493" y="161408"/>
                  </a:lnTo>
                  <a:lnTo>
                    <a:pt x="4471632" y="165767"/>
                  </a:lnTo>
                  <a:lnTo>
                    <a:pt x="4520771" y="170111"/>
                  </a:lnTo>
                  <a:lnTo>
                    <a:pt x="4569909" y="174435"/>
                  </a:lnTo>
                  <a:lnTo>
                    <a:pt x="4619048" y="178736"/>
                  </a:lnTo>
                  <a:lnTo>
                    <a:pt x="4668187" y="183010"/>
                  </a:lnTo>
                  <a:lnTo>
                    <a:pt x="4717326" y="187255"/>
                  </a:lnTo>
                  <a:lnTo>
                    <a:pt x="4766465" y="191467"/>
                  </a:lnTo>
                  <a:lnTo>
                    <a:pt x="4815604" y="195641"/>
                  </a:lnTo>
                  <a:lnTo>
                    <a:pt x="4864743" y="199775"/>
                  </a:lnTo>
                  <a:lnTo>
                    <a:pt x="4913882" y="203865"/>
                  </a:lnTo>
                  <a:lnTo>
                    <a:pt x="4963021" y="207907"/>
                  </a:lnTo>
                  <a:lnTo>
                    <a:pt x="5012159" y="211899"/>
                  </a:lnTo>
                  <a:lnTo>
                    <a:pt x="5061298" y="215836"/>
                  </a:lnTo>
                  <a:lnTo>
                    <a:pt x="5110437" y="219714"/>
                  </a:lnTo>
                  <a:lnTo>
                    <a:pt x="5159576" y="223532"/>
                  </a:lnTo>
                  <a:lnTo>
                    <a:pt x="5208715" y="227284"/>
                  </a:lnTo>
                  <a:lnTo>
                    <a:pt x="5257854" y="230967"/>
                  </a:lnTo>
                  <a:lnTo>
                    <a:pt x="5306993" y="234578"/>
                  </a:lnTo>
                  <a:lnTo>
                    <a:pt x="5356132" y="238114"/>
                  </a:lnTo>
                  <a:lnTo>
                    <a:pt x="5405271" y="241571"/>
                  </a:lnTo>
                  <a:lnTo>
                    <a:pt x="5454410" y="244944"/>
                  </a:lnTo>
                  <a:lnTo>
                    <a:pt x="5503549" y="248232"/>
                  </a:lnTo>
                  <a:lnTo>
                    <a:pt x="5552688" y="251430"/>
                  </a:lnTo>
                  <a:lnTo>
                    <a:pt x="5601828" y="254535"/>
                  </a:lnTo>
                  <a:lnTo>
                    <a:pt x="5650967" y="257542"/>
                  </a:lnTo>
                  <a:lnTo>
                    <a:pt x="5700106" y="260450"/>
                  </a:lnTo>
                  <a:lnTo>
                    <a:pt x="5749245" y="263254"/>
                  </a:lnTo>
                  <a:lnTo>
                    <a:pt x="5798384" y="265950"/>
                  </a:lnTo>
                  <a:lnTo>
                    <a:pt x="5847523" y="268536"/>
                  </a:lnTo>
                  <a:lnTo>
                    <a:pt x="5896662" y="271007"/>
                  </a:lnTo>
                  <a:lnTo>
                    <a:pt x="5945801" y="273360"/>
                  </a:lnTo>
                  <a:lnTo>
                    <a:pt x="5994941" y="275592"/>
                  </a:lnTo>
                  <a:lnTo>
                    <a:pt x="6044080" y="277699"/>
                  </a:lnTo>
                  <a:lnTo>
                    <a:pt x="6093219" y="279678"/>
                  </a:lnTo>
                  <a:lnTo>
                    <a:pt x="6142358" y="281525"/>
                  </a:lnTo>
                  <a:lnTo>
                    <a:pt x="6191497" y="283236"/>
                  </a:lnTo>
                  <a:lnTo>
                    <a:pt x="6240637" y="284808"/>
                  </a:lnTo>
                  <a:lnTo>
                    <a:pt x="6289776" y="286238"/>
                  </a:lnTo>
                  <a:lnTo>
                    <a:pt x="6338915" y="287521"/>
                  </a:lnTo>
                  <a:lnTo>
                    <a:pt x="6388054" y="288656"/>
                  </a:lnTo>
                  <a:lnTo>
                    <a:pt x="6437194" y="289637"/>
                  </a:lnTo>
                  <a:lnTo>
                    <a:pt x="6486333" y="290461"/>
                  </a:lnTo>
                  <a:lnTo>
                    <a:pt x="6535472" y="291125"/>
                  </a:lnTo>
                  <a:lnTo>
                    <a:pt x="6584612" y="291626"/>
                  </a:lnTo>
                  <a:lnTo>
                    <a:pt x="6633751" y="291960"/>
                  </a:lnTo>
                  <a:lnTo>
                    <a:pt x="6682891" y="292123"/>
                  </a:lnTo>
                  <a:lnTo>
                    <a:pt x="6732030" y="292112"/>
                  </a:lnTo>
                  <a:lnTo>
                    <a:pt x="6781169" y="291923"/>
                  </a:lnTo>
                  <a:lnTo>
                    <a:pt x="6830309" y="291553"/>
                  </a:lnTo>
                  <a:lnTo>
                    <a:pt x="6879448" y="290998"/>
                  </a:lnTo>
                  <a:lnTo>
                    <a:pt x="6928588" y="290255"/>
                  </a:lnTo>
                  <a:lnTo>
                    <a:pt x="6977727" y="289320"/>
                  </a:lnTo>
                  <a:lnTo>
                    <a:pt x="7026867" y="288190"/>
                  </a:lnTo>
                  <a:lnTo>
                    <a:pt x="7076006" y="286861"/>
                  </a:lnTo>
                  <a:lnTo>
                    <a:pt x="7125146" y="285330"/>
                  </a:lnTo>
                  <a:lnTo>
                    <a:pt x="7174285" y="283593"/>
                  </a:lnTo>
                  <a:lnTo>
                    <a:pt x="7223425" y="281646"/>
                  </a:lnTo>
                  <a:lnTo>
                    <a:pt x="7272565" y="279487"/>
                  </a:lnTo>
                  <a:lnTo>
                    <a:pt x="7321704" y="277111"/>
                  </a:lnTo>
                  <a:lnTo>
                    <a:pt x="7370844" y="274516"/>
                  </a:lnTo>
                  <a:lnTo>
                    <a:pt x="7419984" y="271697"/>
                  </a:lnTo>
                  <a:lnTo>
                    <a:pt x="7469123" y="268651"/>
                  </a:lnTo>
                  <a:lnTo>
                    <a:pt x="7518263" y="265374"/>
                  </a:lnTo>
                  <a:lnTo>
                    <a:pt x="7567403" y="261864"/>
                  </a:lnTo>
                  <a:lnTo>
                    <a:pt x="7616542" y="258116"/>
                  </a:lnTo>
                  <a:lnTo>
                    <a:pt x="7665682" y="254127"/>
                  </a:lnTo>
                  <a:lnTo>
                    <a:pt x="7714822" y="249893"/>
                  </a:lnTo>
                  <a:lnTo>
                    <a:pt x="7763962" y="245412"/>
                  </a:lnTo>
                  <a:lnTo>
                    <a:pt x="7813102" y="240679"/>
                  </a:lnTo>
                  <a:lnTo>
                    <a:pt x="7862242" y="235691"/>
                  </a:lnTo>
                  <a:lnTo>
                    <a:pt x="7911381" y="230444"/>
                  </a:lnTo>
                  <a:lnTo>
                    <a:pt x="7960521" y="224935"/>
                  </a:lnTo>
                  <a:lnTo>
                    <a:pt x="8009661" y="219160"/>
                  </a:lnTo>
                  <a:lnTo>
                    <a:pt x="8058801" y="213116"/>
                  </a:lnTo>
                  <a:lnTo>
                    <a:pt x="8107941" y="206800"/>
                  </a:lnTo>
                  <a:lnTo>
                    <a:pt x="8157081" y="200207"/>
                  </a:lnTo>
                  <a:lnTo>
                    <a:pt x="8206221" y="193335"/>
                  </a:lnTo>
                  <a:lnTo>
                    <a:pt x="8255361" y="186179"/>
                  </a:lnTo>
                  <a:lnTo>
                    <a:pt x="8304501" y="178737"/>
                  </a:lnTo>
                  <a:lnTo>
                    <a:pt x="8353642" y="171004"/>
                  </a:lnTo>
                  <a:lnTo>
                    <a:pt x="8402782" y="162978"/>
                  </a:lnTo>
                  <a:lnTo>
                    <a:pt x="8451922" y="154654"/>
                  </a:lnTo>
                  <a:lnTo>
                    <a:pt x="8501062" y="146029"/>
                  </a:lnTo>
                  <a:lnTo>
                    <a:pt x="8501062" y="1056873"/>
                  </a:lnTo>
                  <a:lnTo>
                    <a:pt x="8451922" y="1065498"/>
                  </a:lnTo>
                  <a:lnTo>
                    <a:pt x="8402782" y="1073822"/>
                  </a:lnTo>
                  <a:lnTo>
                    <a:pt x="8353642" y="1081848"/>
                  </a:lnTo>
                  <a:lnTo>
                    <a:pt x="8304501" y="1089581"/>
                  </a:lnTo>
                  <a:lnTo>
                    <a:pt x="8255361" y="1097023"/>
                  </a:lnTo>
                  <a:lnTo>
                    <a:pt x="8206221" y="1104179"/>
                  </a:lnTo>
                  <a:lnTo>
                    <a:pt x="8157081" y="1111051"/>
                  </a:lnTo>
                  <a:lnTo>
                    <a:pt x="8107941" y="1117644"/>
                  </a:lnTo>
                  <a:lnTo>
                    <a:pt x="8058801" y="1123960"/>
                  </a:lnTo>
                  <a:lnTo>
                    <a:pt x="8009661" y="1130004"/>
                  </a:lnTo>
                  <a:lnTo>
                    <a:pt x="7960521" y="1135779"/>
                  </a:lnTo>
                  <a:lnTo>
                    <a:pt x="7911381" y="1141288"/>
                  </a:lnTo>
                  <a:lnTo>
                    <a:pt x="7862242" y="1146535"/>
                  </a:lnTo>
                  <a:lnTo>
                    <a:pt x="7813102" y="1151523"/>
                  </a:lnTo>
                  <a:lnTo>
                    <a:pt x="7763962" y="1156256"/>
                  </a:lnTo>
                  <a:lnTo>
                    <a:pt x="7714822" y="1160737"/>
                  </a:lnTo>
                  <a:lnTo>
                    <a:pt x="7665682" y="1164971"/>
                  </a:lnTo>
                  <a:lnTo>
                    <a:pt x="7616542" y="1168960"/>
                  </a:lnTo>
                  <a:lnTo>
                    <a:pt x="7567403" y="1172708"/>
                  </a:lnTo>
                  <a:lnTo>
                    <a:pt x="7518263" y="1176218"/>
                  </a:lnTo>
                  <a:lnTo>
                    <a:pt x="7469123" y="1179495"/>
                  </a:lnTo>
                  <a:lnTo>
                    <a:pt x="7419984" y="1182541"/>
                  </a:lnTo>
                  <a:lnTo>
                    <a:pt x="7370844" y="1185360"/>
                  </a:lnTo>
                  <a:lnTo>
                    <a:pt x="7321704" y="1187955"/>
                  </a:lnTo>
                  <a:lnTo>
                    <a:pt x="7272565" y="1190331"/>
                  </a:lnTo>
                  <a:lnTo>
                    <a:pt x="7223425" y="1192490"/>
                  </a:lnTo>
                  <a:lnTo>
                    <a:pt x="7174285" y="1194437"/>
                  </a:lnTo>
                  <a:lnTo>
                    <a:pt x="7125146" y="1196174"/>
                  </a:lnTo>
                  <a:lnTo>
                    <a:pt x="7076006" y="1197705"/>
                  </a:lnTo>
                  <a:lnTo>
                    <a:pt x="7026867" y="1199034"/>
                  </a:lnTo>
                  <a:lnTo>
                    <a:pt x="6977727" y="1200164"/>
                  </a:lnTo>
                  <a:lnTo>
                    <a:pt x="6928588" y="1201099"/>
                  </a:lnTo>
                  <a:lnTo>
                    <a:pt x="6879448" y="1201842"/>
                  </a:lnTo>
                  <a:lnTo>
                    <a:pt x="6830309" y="1202397"/>
                  </a:lnTo>
                  <a:lnTo>
                    <a:pt x="6781169" y="1202767"/>
                  </a:lnTo>
                  <a:lnTo>
                    <a:pt x="6732030" y="1202956"/>
                  </a:lnTo>
                  <a:lnTo>
                    <a:pt x="6682891" y="1202967"/>
                  </a:lnTo>
                  <a:lnTo>
                    <a:pt x="6633751" y="1202804"/>
                  </a:lnTo>
                  <a:lnTo>
                    <a:pt x="6584612" y="1202470"/>
                  </a:lnTo>
                  <a:lnTo>
                    <a:pt x="6535472" y="1201969"/>
                  </a:lnTo>
                  <a:lnTo>
                    <a:pt x="6486333" y="1201305"/>
                  </a:lnTo>
                  <a:lnTo>
                    <a:pt x="6437194" y="1200481"/>
                  </a:lnTo>
                  <a:lnTo>
                    <a:pt x="6388054" y="1199500"/>
                  </a:lnTo>
                  <a:lnTo>
                    <a:pt x="6338915" y="1198365"/>
                  </a:lnTo>
                  <a:lnTo>
                    <a:pt x="6289776" y="1197082"/>
                  </a:lnTo>
                  <a:lnTo>
                    <a:pt x="6240637" y="1195652"/>
                  </a:lnTo>
                  <a:lnTo>
                    <a:pt x="6191497" y="1194080"/>
                  </a:lnTo>
                  <a:lnTo>
                    <a:pt x="6142358" y="1192369"/>
                  </a:lnTo>
                  <a:lnTo>
                    <a:pt x="6093219" y="1190522"/>
                  </a:lnTo>
                  <a:lnTo>
                    <a:pt x="6044080" y="1188543"/>
                  </a:lnTo>
                  <a:lnTo>
                    <a:pt x="5994941" y="1186436"/>
                  </a:lnTo>
                  <a:lnTo>
                    <a:pt x="5945801" y="1184204"/>
                  </a:lnTo>
                  <a:lnTo>
                    <a:pt x="5896662" y="1181851"/>
                  </a:lnTo>
                  <a:lnTo>
                    <a:pt x="5847523" y="1179380"/>
                  </a:lnTo>
                  <a:lnTo>
                    <a:pt x="5798384" y="1176794"/>
                  </a:lnTo>
                  <a:lnTo>
                    <a:pt x="5749245" y="1174098"/>
                  </a:lnTo>
                  <a:lnTo>
                    <a:pt x="5700106" y="1171294"/>
                  </a:lnTo>
                  <a:lnTo>
                    <a:pt x="5650967" y="1168386"/>
                  </a:lnTo>
                  <a:lnTo>
                    <a:pt x="5601828" y="1165379"/>
                  </a:lnTo>
                  <a:lnTo>
                    <a:pt x="5552688" y="1162274"/>
                  </a:lnTo>
                  <a:lnTo>
                    <a:pt x="5503549" y="1159076"/>
                  </a:lnTo>
                  <a:lnTo>
                    <a:pt x="5454410" y="1155788"/>
                  </a:lnTo>
                  <a:lnTo>
                    <a:pt x="5405271" y="1152415"/>
                  </a:lnTo>
                  <a:lnTo>
                    <a:pt x="5356132" y="1148958"/>
                  </a:lnTo>
                  <a:lnTo>
                    <a:pt x="5306993" y="1145422"/>
                  </a:lnTo>
                  <a:lnTo>
                    <a:pt x="5257854" y="1141811"/>
                  </a:lnTo>
                  <a:lnTo>
                    <a:pt x="5208715" y="1138128"/>
                  </a:lnTo>
                  <a:lnTo>
                    <a:pt x="5159576" y="1134376"/>
                  </a:lnTo>
                  <a:lnTo>
                    <a:pt x="5110437" y="1130558"/>
                  </a:lnTo>
                  <a:lnTo>
                    <a:pt x="5061298" y="1126680"/>
                  </a:lnTo>
                  <a:lnTo>
                    <a:pt x="5012159" y="1122743"/>
                  </a:lnTo>
                  <a:lnTo>
                    <a:pt x="4963021" y="1118751"/>
                  </a:lnTo>
                  <a:lnTo>
                    <a:pt x="4913882" y="1114709"/>
                  </a:lnTo>
                  <a:lnTo>
                    <a:pt x="4864743" y="1110619"/>
                  </a:lnTo>
                  <a:lnTo>
                    <a:pt x="4815604" y="1106485"/>
                  </a:lnTo>
                  <a:lnTo>
                    <a:pt x="4766465" y="1102311"/>
                  </a:lnTo>
                  <a:lnTo>
                    <a:pt x="4717326" y="1098099"/>
                  </a:lnTo>
                  <a:lnTo>
                    <a:pt x="4668187" y="1093854"/>
                  </a:lnTo>
                  <a:lnTo>
                    <a:pt x="4619048" y="1089580"/>
                  </a:lnTo>
                  <a:lnTo>
                    <a:pt x="4569909" y="1085279"/>
                  </a:lnTo>
                  <a:lnTo>
                    <a:pt x="4520771" y="1080955"/>
                  </a:lnTo>
                  <a:lnTo>
                    <a:pt x="4471632" y="1076611"/>
                  </a:lnTo>
                  <a:lnTo>
                    <a:pt x="4422493" y="1072252"/>
                  </a:lnTo>
                  <a:lnTo>
                    <a:pt x="4373354" y="1067880"/>
                  </a:lnTo>
                  <a:lnTo>
                    <a:pt x="4324215" y="1063500"/>
                  </a:lnTo>
                  <a:lnTo>
                    <a:pt x="4275076" y="1059114"/>
                  </a:lnTo>
                  <a:lnTo>
                    <a:pt x="4225938" y="1054727"/>
                  </a:lnTo>
                  <a:lnTo>
                    <a:pt x="4176799" y="1050341"/>
                  </a:lnTo>
                  <a:lnTo>
                    <a:pt x="4127660" y="1045961"/>
                  </a:lnTo>
                  <a:lnTo>
                    <a:pt x="4078521" y="1041589"/>
                  </a:lnTo>
                  <a:lnTo>
                    <a:pt x="4029382" y="1037230"/>
                  </a:lnTo>
                  <a:lnTo>
                    <a:pt x="3980244" y="1032887"/>
                  </a:lnTo>
                  <a:lnTo>
                    <a:pt x="3931105" y="1028562"/>
                  </a:lnTo>
                  <a:lnTo>
                    <a:pt x="3881966" y="1024261"/>
                  </a:lnTo>
                  <a:lnTo>
                    <a:pt x="3832827" y="1019986"/>
                  </a:lnTo>
                  <a:lnTo>
                    <a:pt x="3783688" y="1015741"/>
                  </a:lnTo>
                  <a:lnTo>
                    <a:pt x="3734550" y="1011530"/>
                  </a:lnTo>
                  <a:lnTo>
                    <a:pt x="3685411" y="1007355"/>
                  </a:lnTo>
                  <a:lnTo>
                    <a:pt x="3636272" y="1003221"/>
                  </a:lnTo>
                  <a:lnTo>
                    <a:pt x="3587133" y="999130"/>
                  </a:lnTo>
                  <a:lnTo>
                    <a:pt x="3537995" y="995088"/>
                  </a:lnTo>
                  <a:lnTo>
                    <a:pt x="3488856" y="991096"/>
                  </a:lnTo>
                  <a:lnTo>
                    <a:pt x="3439717" y="987159"/>
                  </a:lnTo>
                  <a:lnTo>
                    <a:pt x="3390578" y="983279"/>
                  </a:lnTo>
                  <a:lnTo>
                    <a:pt x="3341440" y="979462"/>
                  </a:lnTo>
                  <a:lnTo>
                    <a:pt x="3292301" y="975709"/>
                  </a:lnTo>
                  <a:lnTo>
                    <a:pt x="3243162" y="972025"/>
                  </a:lnTo>
                  <a:lnTo>
                    <a:pt x="3194024" y="968413"/>
                  </a:lnTo>
                  <a:lnTo>
                    <a:pt x="3144885" y="964877"/>
                  </a:lnTo>
                  <a:lnTo>
                    <a:pt x="3095746" y="961420"/>
                  </a:lnTo>
                  <a:lnTo>
                    <a:pt x="3046607" y="958045"/>
                  </a:lnTo>
                  <a:lnTo>
                    <a:pt x="2997469" y="954757"/>
                  </a:lnTo>
                  <a:lnTo>
                    <a:pt x="2948330" y="951559"/>
                  </a:lnTo>
                  <a:lnTo>
                    <a:pt x="2899191" y="948453"/>
                  </a:lnTo>
                  <a:lnTo>
                    <a:pt x="2850052" y="945445"/>
                  </a:lnTo>
                  <a:lnTo>
                    <a:pt x="2800914" y="942536"/>
                  </a:lnTo>
                  <a:lnTo>
                    <a:pt x="2751775" y="939732"/>
                  </a:lnTo>
                  <a:lnTo>
                    <a:pt x="2702636" y="937035"/>
                  </a:lnTo>
                  <a:lnTo>
                    <a:pt x="2653498" y="934448"/>
                  </a:lnTo>
                  <a:lnTo>
                    <a:pt x="2604359" y="931976"/>
                  </a:lnTo>
                  <a:lnTo>
                    <a:pt x="2555220" y="929622"/>
                  </a:lnTo>
                  <a:lnTo>
                    <a:pt x="2506081" y="927389"/>
                  </a:lnTo>
                  <a:lnTo>
                    <a:pt x="2456943" y="925281"/>
                  </a:lnTo>
                  <a:lnTo>
                    <a:pt x="2407804" y="923302"/>
                  </a:lnTo>
                  <a:lnTo>
                    <a:pt x="2358665" y="921454"/>
                  </a:lnTo>
                  <a:lnTo>
                    <a:pt x="2309526" y="919742"/>
                  </a:lnTo>
                  <a:lnTo>
                    <a:pt x="2260388" y="918169"/>
                  </a:lnTo>
                  <a:lnTo>
                    <a:pt x="2211249" y="916738"/>
                  </a:lnTo>
                  <a:lnTo>
                    <a:pt x="2162110" y="915453"/>
                  </a:lnTo>
                  <a:lnTo>
                    <a:pt x="2112972" y="914318"/>
                  </a:lnTo>
                  <a:lnTo>
                    <a:pt x="2063833" y="913336"/>
                  </a:lnTo>
                  <a:lnTo>
                    <a:pt x="2014694" y="912510"/>
                  </a:lnTo>
                  <a:lnTo>
                    <a:pt x="1965555" y="911845"/>
                  </a:lnTo>
                  <a:lnTo>
                    <a:pt x="1916416" y="911343"/>
                  </a:lnTo>
                  <a:lnTo>
                    <a:pt x="1867278" y="911008"/>
                  </a:lnTo>
                  <a:lnTo>
                    <a:pt x="1818139" y="910843"/>
                  </a:lnTo>
                  <a:lnTo>
                    <a:pt x="1769000" y="910853"/>
                  </a:lnTo>
                  <a:lnTo>
                    <a:pt x="1719861" y="911041"/>
                  </a:lnTo>
                  <a:lnTo>
                    <a:pt x="1670723" y="911410"/>
                  </a:lnTo>
                  <a:lnTo>
                    <a:pt x="1621584" y="911963"/>
                  </a:lnTo>
                  <a:lnTo>
                    <a:pt x="1572445" y="912705"/>
                  </a:lnTo>
                  <a:lnTo>
                    <a:pt x="1523306" y="913638"/>
                  </a:lnTo>
                  <a:lnTo>
                    <a:pt x="1474167" y="914767"/>
                  </a:lnTo>
                  <a:lnTo>
                    <a:pt x="1425029" y="916094"/>
                  </a:lnTo>
                  <a:lnTo>
                    <a:pt x="1375890" y="917624"/>
                  </a:lnTo>
                  <a:lnTo>
                    <a:pt x="1326751" y="919360"/>
                  </a:lnTo>
                  <a:lnTo>
                    <a:pt x="1277612" y="921305"/>
                  </a:lnTo>
                  <a:lnTo>
                    <a:pt x="1228473" y="923462"/>
                  </a:lnTo>
                  <a:lnTo>
                    <a:pt x="1179334" y="925837"/>
                  </a:lnTo>
                  <a:lnTo>
                    <a:pt x="1130196" y="928431"/>
                  </a:lnTo>
                  <a:lnTo>
                    <a:pt x="1081057" y="931248"/>
                  </a:lnTo>
                  <a:lnTo>
                    <a:pt x="1031918" y="934292"/>
                  </a:lnTo>
                  <a:lnTo>
                    <a:pt x="982779" y="937567"/>
                  </a:lnTo>
                  <a:lnTo>
                    <a:pt x="933640" y="941076"/>
                  </a:lnTo>
                  <a:lnTo>
                    <a:pt x="884501" y="944822"/>
                  </a:lnTo>
                  <a:lnTo>
                    <a:pt x="835362" y="948809"/>
                  </a:lnTo>
                  <a:lnTo>
                    <a:pt x="786223" y="953041"/>
                  </a:lnTo>
                  <a:lnTo>
                    <a:pt x="737085" y="957521"/>
                  </a:lnTo>
                  <a:lnTo>
                    <a:pt x="687946" y="962252"/>
                  </a:lnTo>
                  <a:lnTo>
                    <a:pt x="638807" y="967238"/>
                  </a:lnTo>
                  <a:lnTo>
                    <a:pt x="589668" y="972483"/>
                  </a:lnTo>
                  <a:lnTo>
                    <a:pt x="540529" y="977990"/>
                  </a:lnTo>
                  <a:lnTo>
                    <a:pt x="491390" y="983763"/>
                  </a:lnTo>
                  <a:lnTo>
                    <a:pt x="442251" y="989805"/>
                  </a:lnTo>
                  <a:lnTo>
                    <a:pt x="393112" y="996119"/>
                  </a:lnTo>
                  <a:lnTo>
                    <a:pt x="343973" y="1002710"/>
                  </a:lnTo>
                  <a:lnTo>
                    <a:pt x="294834" y="1009580"/>
                  </a:lnTo>
                  <a:lnTo>
                    <a:pt x="245695" y="1016734"/>
                  </a:lnTo>
                  <a:lnTo>
                    <a:pt x="196556" y="1024174"/>
                  </a:lnTo>
                  <a:lnTo>
                    <a:pt x="147417" y="1031905"/>
                  </a:lnTo>
                  <a:lnTo>
                    <a:pt x="98278" y="1039929"/>
                  </a:lnTo>
                  <a:lnTo>
                    <a:pt x="49139" y="1048251"/>
                  </a:lnTo>
                  <a:lnTo>
                    <a:pt x="0" y="1056873"/>
                  </a:lnTo>
                  <a:lnTo>
                    <a:pt x="0" y="146029"/>
                  </a:lnTo>
                  <a:close/>
                </a:path>
              </a:pathLst>
            </a:custGeom>
            <a:ln w="9525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7470" y="3450598"/>
            <a:ext cx="82605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Sigue el </a:t>
            </a:r>
            <a:r>
              <a:rPr sz="2000" spc="5" dirty="0">
                <a:latin typeface="Arial"/>
                <a:cs typeface="Arial"/>
              </a:rPr>
              <a:t>mismo </a:t>
            </a:r>
            <a:r>
              <a:rPr sz="2000" dirty="0">
                <a:latin typeface="Arial"/>
                <a:cs typeface="Arial"/>
              </a:rPr>
              <a:t>principio de las afirmaciones pero con </a:t>
            </a:r>
            <a:r>
              <a:rPr sz="2000" dirty="0" err="1" smtClean="0">
                <a:latin typeface="Arial"/>
                <a:cs typeface="Arial"/>
              </a:rPr>
              <a:t>imágene</a:t>
            </a:r>
            <a:r>
              <a:rPr lang="es-CL" sz="2000" dirty="0" smtClean="0">
                <a:latin typeface="Arial"/>
                <a:cs typeface="Arial"/>
              </a:rPr>
              <a:t>s </a:t>
            </a:r>
            <a:r>
              <a:rPr sz="2000" dirty="0" err="1" smtClean="0">
                <a:latin typeface="Arial"/>
                <a:cs typeface="Arial"/>
              </a:rPr>
              <a:t>mentales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</a:t>
            </a:r>
          </a:p>
          <a:p>
            <a:pPr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estado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relajación,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imaginando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aquello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deseamos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suceda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3002279" y="652272"/>
            <a:ext cx="5922264" cy="5940552"/>
            <a:chOff x="3002279" y="652272"/>
            <a:chExt cx="5922264" cy="5940552"/>
          </a:xfrm>
        </p:grpSpPr>
        <p:sp>
          <p:nvSpPr>
            <p:cNvPr id="12" name="object 12"/>
            <p:cNvSpPr/>
            <p:nvPr/>
          </p:nvSpPr>
          <p:spPr>
            <a:xfrm>
              <a:off x="3002279" y="4334256"/>
              <a:ext cx="5922264" cy="22585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4008" y="5236463"/>
              <a:ext cx="3846576" cy="9814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67395" y="4792560"/>
              <a:ext cx="5793740" cy="1714500"/>
            </a:xfrm>
            <a:custGeom>
              <a:avLst/>
              <a:gdLst/>
              <a:ahLst/>
              <a:cxnLst/>
              <a:rect l="l" t="t" r="r" b="b"/>
              <a:pathLst>
                <a:path w="5793740" h="1714500">
                  <a:moveTo>
                    <a:pt x="3230392" y="1701800"/>
                  </a:moveTo>
                  <a:lnTo>
                    <a:pt x="2701706" y="1701800"/>
                  </a:lnTo>
                  <a:lnTo>
                    <a:pt x="2761571" y="1714500"/>
                  </a:lnTo>
                  <a:lnTo>
                    <a:pt x="3174338" y="1714500"/>
                  </a:lnTo>
                  <a:lnTo>
                    <a:pt x="3230392" y="1701800"/>
                  </a:lnTo>
                  <a:close/>
                </a:path>
                <a:path w="5793740" h="1714500">
                  <a:moveTo>
                    <a:pt x="3712102" y="1562100"/>
                  </a:moveTo>
                  <a:lnTo>
                    <a:pt x="2211867" y="1562100"/>
                  </a:lnTo>
                  <a:lnTo>
                    <a:pt x="2248440" y="1574800"/>
                  </a:lnTo>
                  <a:lnTo>
                    <a:pt x="2288242" y="1600200"/>
                  </a:lnTo>
                  <a:lnTo>
                    <a:pt x="2331097" y="1612900"/>
                  </a:lnTo>
                  <a:lnTo>
                    <a:pt x="2376828" y="1638300"/>
                  </a:lnTo>
                  <a:lnTo>
                    <a:pt x="2425258" y="1651000"/>
                  </a:lnTo>
                  <a:lnTo>
                    <a:pt x="2476210" y="1663700"/>
                  </a:lnTo>
                  <a:lnTo>
                    <a:pt x="2529508" y="1676400"/>
                  </a:lnTo>
                  <a:lnTo>
                    <a:pt x="2642432" y="1701800"/>
                  </a:lnTo>
                  <a:lnTo>
                    <a:pt x="3285214" y="1701800"/>
                  </a:lnTo>
                  <a:lnTo>
                    <a:pt x="3390490" y="1676400"/>
                  </a:lnTo>
                  <a:lnTo>
                    <a:pt x="3440609" y="1663700"/>
                  </a:lnTo>
                  <a:lnTo>
                    <a:pt x="3488824" y="1651000"/>
                  </a:lnTo>
                  <a:lnTo>
                    <a:pt x="3534967" y="1638300"/>
                  </a:lnTo>
                  <a:lnTo>
                    <a:pt x="3578871" y="1625600"/>
                  </a:lnTo>
                  <a:lnTo>
                    <a:pt x="3620368" y="1612900"/>
                  </a:lnTo>
                  <a:lnTo>
                    <a:pt x="3659290" y="1587500"/>
                  </a:lnTo>
                  <a:lnTo>
                    <a:pt x="3695468" y="1574800"/>
                  </a:lnTo>
                  <a:lnTo>
                    <a:pt x="3712102" y="1562100"/>
                  </a:lnTo>
                  <a:close/>
                </a:path>
                <a:path w="5793740" h="1714500">
                  <a:moveTo>
                    <a:pt x="1948192" y="1600200"/>
                  </a:moveTo>
                  <a:lnTo>
                    <a:pt x="1402708" y="1600200"/>
                  </a:lnTo>
                  <a:lnTo>
                    <a:pt x="1455829" y="1612900"/>
                  </a:lnTo>
                  <a:lnTo>
                    <a:pt x="1893653" y="1612900"/>
                  </a:lnTo>
                  <a:lnTo>
                    <a:pt x="1948192" y="1600200"/>
                  </a:lnTo>
                  <a:close/>
                </a:path>
                <a:path w="5793740" h="1714500">
                  <a:moveTo>
                    <a:pt x="2108679" y="1574800"/>
                  </a:moveTo>
                  <a:lnTo>
                    <a:pt x="1248359" y="1574800"/>
                  </a:lnTo>
                  <a:lnTo>
                    <a:pt x="1350342" y="1600200"/>
                  </a:lnTo>
                  <a:lnTo>
                    <a:pt x="2002288" y="1600200"/>
                  </a:lnTo>
                  <a:lnTo>
                    <a:pt x="2108679" y="1574800"/>
                  </a:lnTo>
                  <a:close/>
                </a:path>
                <a:path w="5793740" h="1714500">
                  <a:moveTo>
                    <a:pt x="1649104" y="165100"/>
                  </a:moveTo>
                  <a:lnTo>
                    <a:pt x="1170017" y="165100"/>
                  </a:lnTo>
                  <a:lnTo>
                    <a:pt x="1107586" y="177800"/>
                  </a:lnTo>
                  <a:lnTo>
                    <a:pt x="989740" y="203200"/>
                  </a:lnTo>
                  <a:lnTo>
                    <a:pt x="934624" y="215900"/>
                  </a:lnTo>
                  <a:lnTo>
                    <a:pt x="882247" y="228600"/>
                  </a:lnTo>
                  <a:lnTo>
                    <a:pt x="832757" y="241300"/>
                  </a:lnTo>
                  <a:lnTo>
                    <a:pt x="786304" y="266700"/>
                  </a:lnTo>
                  <a:lnTo>
                    <a:pt x="743037" y="279400"/>
                  </a:lnTo>
                  <a:lnTo>
                    <a:pt x="703107" y="304800"/>
                  </a:lnTo>
                  <a:lnTo>
                    <a:pt x="666662" y="317500"/>
                  </a:lnTo>
                  <a:lnTo>
                    <a:pt x="633852" y="342900"/>
                  </a:lnTo>
                  <a:lnTo>
                    <a:pt x="604827" y="368300"/>
                  </a:lnTo>
                  <a:lnTo>
                    <a:pt x="558731" y="419100"/>
                  </a:lnTo>
                  <a:lnTo>
                    <a:pt x="529568" y="469900"/>
                  </a:lnTo>
                  <a:lnTo>
                    <a:pt x="518536" y="520700"/>
                  </a:lnTo>
                  <a:lnTo>
                    <a:pt x="520192" y="546100"/>
                  </a:lnTo>
                  <a:lnTo>
                    <a:pt x="526831" y="571500"/>
                  </a:lnTo>
                  <a:lnTo>
                    <a:pt x="521878" y="571500"/>
                  </a:lnTo>
                  <a:lnTo>
                    <a:pt x="461222" y="584200"/>
                  </a:lnTo>
                  <a:lnTo>
                    <a:pt x="402469" y="584200"/>
                  </a:lnTo>
                  <a:lnTo>
                    <a:pt x="346034" y="596900"/>
                  </a:lnTo>
                  <a:lnTo>
                    <a:pt x="292334" y="609600"/>
                  </a:lnTo>
                  <a:lnTo>
                    <a:pt x="241784" y="622300"/>
                  </a:lnTo>
                  <a:lnTo>
                    <a:pt x="194801" y="635000"/>
                  </a:lnTo>
                  <a:lnTo>
                    <a:pt x="151800" y="647700"/>
                  </a:lnTo>
                  <a:lnTo>
                    <a:pt x="113198" y="673100"/>
                  </a:lnTo>
                  <a:lnTo>
                    <a:pt x="79410" y="685800"/>
                  </a:lnTo>
                  <a:lnTo>
                    <a:pt x="46431" y="723900"/>
                  </a:lnTo>
                  <a:lnTo>
                    <a:pt x="22333" y="749300"/>
                  </a:lnTo>
                  <a:lnTo>
                    <a:pt x="6921" y="774700"/>
                  </a:lnTo>
                  <a:lnTo>
                    <a:pt x="0" y="800100"/>
                  </a:lnTo>
                  <a:lnTo>
                    <a:pt x="1373" y="825500"/>
                  </a:lnTo>
                  <a:lnTo>
                    <a:pt x="10847" y="850900"/>
                  </a:lnTo>
                  <a:lnTo>
                    <a:pt x="28226" y="889000"/>
                  </a:lnTo>
                  <a:lnTo>
                    <a:pt x="53314" y="914400"/>
                  </a:lnTo>
                  <a:lnTo>
                    <a:pt x="85916" y="939800"/>
                  </a:lnTo>
                  <a:lnTo>
                    <a:pt x="125838" y="952500"/>
                  </a:lnTo>
                  <a:lnTo>
                    <a:pt x="172883" y="977900"/>
                  </a:lnTo>
                  <a:lnTo>
                    <a:pt x="226856" y="1003300"/>
                  </a:lnTo>
                  <a:lnTo>
                    <a:pt x="287563" y="1016000"/>
                  </a:lnTo>
                  <a:lnTo>
                    <a:pt x="233996" y="1041400"/>
                  </a:lnTo>
                  <a:lnTo>
                    <a:pt x="191052" y="1066800"/>
                  </a:lnTo>
                  <a:lnTo>
                    <a:pt x="159150" y="1104900"/>
                  </a:lnTo>
                  <a:lnTo>
                    <a:pt x="138709" y="1130300"/>
                  </a:lnTo>
                  <a:lnTo>
                    <a:pt x="130150" y="1168400"/>
                  </a:lnTo>
                  <a:lnTo>
                    <a:pt x="133893" y="1206500"/>
                  </a:lnTo>
                  <a:lnTo>
                    <a:pt x="144713" y="1231900"/>
                  </a:lnTo>
                  <a:lnTo>
                    <a:pt x="161874" y="1257300"/>
                  </a:lnTo>
                  <a:lnTo>
                    <a:pt x="184980" y="1270000"/>
                  </a:lnTo>
                  <a:lnTo>
                    <a:pt x="213635" y="1295400"/>
                  </a:lnTo>
                  <a:lnTo>
                    <a:pt x="247445" y="1320800"/>
                  </a:lnTo>
                  <a:lnTo>
                    <a:pt x="286012" y="1333500"/>
                  </a:lnTo>
                  <a:lnTo>
                    <a:pt x="328942" y="1346200"/>
                  </a:lnTo>
                  <a:lnTo>
                    <a:pt x="375840" y="1371600"/>
                  </a:lnTo>
                  <a:lnTo>
                    <a:pt x="426309" y="1384300"/>
                  </a:lnTo>
                  <a:lnTo>
                    <a:pt x="479953" y="1384300"/>
                  </a:lnTo>
                  <a:lnTo>
                    <a:pt x="595189" y="1409700"/>
                  </a:lnTo>
                  <a:lnTo>
                    <a:pt x="792896" y="1409700"/>
                  </a:lnTo>
                  <a:lnTo>
                    <a:pt x="824533" y="1435100"/>
                  </a:lnTo>
                  <a:lnTo>
                    <a:pt x="858483" y="1460500"/>
                  </a:lnTo>
                  <a:lnTo>
                    <a:pt x="894626" y="1473200"/>
                  </a:lnTo>
                  <a:lnTo>
                    <a:pt x="932843" y="1485900"/>
                  </a:lnTo>
                  <a:lnTo>
                    <a:pt x="973013" y="1511300"/>
                  </a:lnTo>
                  <a:lnTo>
                    <a:pt x="1015018" y="1524000"/>
                  </a:lnTo>
                  <a:lnTo>
                    <a:pt x="1058737" y="1536700"/>
                  </a:lnTo>
                  <a:lnTo>
                    <a:pt x="1104050" y="1549400"/>
                  </a:lnTo>
                  <a:lnTo>
                    <a:pt x="1198981" y="1574800"/>
                  </a:lnTo>
                  <a:lnTo>
                    <a:pt x="2160733" y="1574800"/>
                  </a:lnTo>
                  <a:lnTo>
                    <a:pt x="2211867" y="1562100"/>
                  </a:lnTo>
                  <a:lnTo>
                    <a:pt x="3712102" y="1562100"/>
                  </a:lnTo>
                  <a:lnTo>
                    <a:pt x="3728736" y="1549400"/>
                  </a:lnTo>
                  <a:lnTo>
                    <a:pt x="3758925" y="1524000"/>
                  </a:lnTo>
                  <a:lnTo>
                    <a:pt x="3785867" y="1511300"/>
                  </a:lnTo>
                  <a:lnTo>
                    <a:pt x="3809394" y="1485900"/>
                  </a:lnTo>
                  <a:lnTo>
                    <a:pt x="3829339" y="1460500"/>
                  </a:lnTo>
                  <a:lnTo>
                    <a:pt x="4661192" y="1460500"/>
                  </a:lnTo>
                  <a:lnTo>
                    <a:pt x="4712402" y="1447800"/>
                  </a:lnTo>
                  <a:lnTo>
                    <a:pt x="4760436" y="1422400"/>
                  </a:lnTo>
                  <a:lnTo>
                    <a:pt x="4805058" y="1409700"/>
                  </a:lnTo>
                  <a:lnTo>
                    <a:pt x="4846035" y="1397000"/>
                  </a:lnTo>
                  <a:lnTo>
                    <a:pt x="4883133" y="1371600"/>
                  </a:lnTo>
                  <a:lnTo>
                    <a:pt x="4916116" y="1346200"/>
                  </a:lnTo>
                  <a:lnTo>
                    <a:pt x="4944751" y="1320800"/>
                  </a:lnTo>
                  <a:lnTo>
                    <a:pt x="4968804" y="1308100"/>
                  </a:lnTo>
                  <a:lnTo>
                    <a:pt x="4988039" y="1282700"/>
                  </a:lnTo>
                  <a:lnTo>
                    <a:pt x="5002224" y="1257300"/>
                  </a:lnTo>
                  <a:lnTo>
                    <a:pt x="5011123" y="1231900"/>
                  </a:lnTo>
                  <a:lnTo>
                    <a:pt x="5014503" y="1193800"/>
                  </a:lnTo>
                  <a:lnTo>
                    <a:pt x="5116078" y="1193800"/>
                  </a:lnTo>
                  <a:lnTo>
                    <a:pt x="5165656" y="1181100"/>
                  </a:lnTo>
                  <a:lnTo>
                    <a:pt x="5214271" y="1181100"/>
                  </a:lnTo>
                  <a:lnTo>
                    <a:pt x="5308145" y="1155700"/>
                  </a:lnTo>
                  <a:lnTo>
                    <a:pt x="5353170" y="1155700"/>
                  </a:lnTo>
                  <a:lnTo>
                    <a:pt x="5396764" y="1143000"/>
                  </a:lnTo>
                  <a:lnTo>
                    <a:pt x="5438810" y="1130300"/>
                  </a:lnTo>
                  <a:lnTo>
                    <a:pt x="5496009" y="1104900"/>
                  </a:lnTo>
                  <a:lnTo>
                    <a:pt x="5548324" y="1092200"/>
                  </a:lnTo>
                  <a:lnTo>
                    <a:pt x="5595713" y="1066800"/>
                  </a:lnTo>
                  <a:lnTo>
                    <a:pt x="5638132" y="1041400"/>
                  </a:lnTo>
                  <a:lnTo>
                    <a:pt x="5675538" y="1016000"/>
                  </a:lnTo>
                  <a:lnTo>
                    <a:pt x="5707888" y="990600"/>
                  </a:lnTo>
                  <a:lnTo>
                    <a:pt x="5757248" y="939800"/>
                  </a:lnTo>
                  <a:lnTo>
                    <a:pt x="5785869" y="889000"/>
                  </a:lnTo>
                  <a:lnTo>
                    <a:pt x="5792294" y="850900"/>
                  </a:lnTo>
                  <a:lnTo>
                    <a:pt x="5793405" y="825500"/>
                  </a:lnTo>
                  <a:lnTo>
                    <a:pt x="5789158" y="800100"/>
                  </a:lnTo>
                  <a:lnTo>
                    <a:pt x="5779512" y="774700"/>
                  </a:lnTo>
                  <a:lnTo>
                    <a:pt x="5764422" y="749300"/>
                  </a:lnTo>
                  <a:lnTo>
                    <a:pt x="5743845" y="711200"/>
                  </a:lnTo>
                  <a:lnTo>
                    <a:pt x="5717739" y="685800"/>
                  </a:lnTo>
                  <a:lnTo>
                    <a:pt x="5686061" y="660400"/>
                  </a:lnTo>
                  <a:lnTo>
                    <a:pt x="5648767" y="635000"/>
                  </a:lnTo>
                  <a:lnTo>
                    <a:pt x="5605815" y="609600"/>
                  </a:lnTo>
                  <a:lnTo>
                    <a:pt x="5615219" y="609600"/>
                  </a:lnTo>
                  <a:lnTo>
                    <a:pt x="5623801" y="596900"/>
                  </a:lnTo>
                  <a:lnTo>
                    <a:pt x="5631550" y="584200"/>
                  </a:lnTo>
                  <a:lnTo>
                    <a:pt x="5638454" y="571500"/>
                  </a:lnTo>
                  <a:lnTo>
                    <a:pt x="5653390" y="546100"/>
                  </a:lnTo>
                  <a:lnTo>
                    <a:pt x="5661718" y="520700"/>
                  </a:lnTo>
                  <a:lnTo>
                    <a:pt x="5663650" y="495300"/>
                  </a:lnTo>
                  <a:lnTo>
                    <a:pt x="5659394" y="469900"/>
                  </a:lnTo>
                  <a:lnTo>
                    <a:pt x="5633166" y="419100"/>
                  </a:lnTo>
                  <a:lnTo>
                    <a:pt x="5584720" y="368300"/>
                  </a:lnTo>
                  <a:lnTo>
                    <a:pt x="5552691" y="342900"/>
                  </a:lnTo>
                  <a:lnTo>
                    <a:pt x="5515739" y="330200"/>
                  </a:lnTo>
                  <a:lnTo>
                    <a:pt x="5474075" y="304800"/>
                  </a:lnTo>
                  <a:lnTo>
                    <a:pt x="5427910" y="279400"/>
                  </a:lnTo>
                  <a:lnTo>
                    <a:pt x="5377453" y="266700"/>
                  </a:lnTo>
                  <a:lnTo>
                    <a:pt x="5322917" y="254000"/>
                  </a:lnTo>
                  <a:lnTo>
                    <a:pt x="5264510" y="241300"/>
                  </a:lnTo>
                  <a:lnTo>
                    <a:pt x="5202445" y="228600"/>
                  </a:lnTo>
                  <a:lnTo>
                    <a:pt x="5136931" y="215900"/>
                  </a:lnTo>
                  <a:lnTo>
                    <a:pt x="5128145" y="203200"/>
                  </a:lnTo>
                  <a:lnTo>
                    <a:pt x="1880397" y="203200"/>
                  </a:lnTo>
                  <a:lnTo>
                    <a:pt x="1836119" y="190500"/>
                  </a:lnTo>
                  <a:lnTo>
                    <a:pt x="1790738" y="190500"/>
                  </a:lnTo>
                  <a:lnTo>
                    <a:pt x="1744366" y="177800"/>
                  </a:lnTo>
                  <a:lnTo>
                    <a:pt x="1697117" y="177800"/>
                  </a:lnTo>
                  <a:lnTo>
                    <a:pt x="1649104" y="165100"/>
                  </a:lnTo>
                  <a:close/>
                </a:path>
                <a:path w="5793740" h="1714500">
                  <a:moveTo>
                    <a:pt x="4365690" y="1498600"/>
                  </a:moveTo>
                  <a:lnTo>
                    <a:pt x="4074725" y="1498600"/>
                  </a:lnTo>
                  <a:lnTo>
                    <a:pt x="4127037" y="1511300"/>
                  </a:lnTo>
                  <a:lnTo>
                    <a:pt x="4300340" y="1511300"/>
                  </a:lnTo>
                  <a:lnTo>
                    <a:pt x="4365690" y="1498600"/>
                  </a:lnTo>
                  <a:close/>
                </a:path>
                <a:path w="5793740" h="1714500">
                  <a:moveTo>
                    <a:pt x="4490844" y="1485900"/>
                  </a:moveTo>
                  <a:lnTo>
                    <a:pt x="3972796" y="1485900"/>
                  </a:lnTo>
                  <a:lnTo>
                    <a:pt x="4023252" y="1498600"/>
                  </a:lnTo>
                  <a:lnTo>
                    <a:pt x="4429270" y="1498600"/>
                  </a:lnTo>
                  <a:lnTo>
                    <a:pt x="4490844" y="1485900"/>
                  </a:lnTo>
                  <a:close/>
                </a:path>
                <a:path w="5793740" h="1714500">
                  <a:moveTo>
                    <a:pt x="4661192" y="1460500"/>
                  </a:moveTo>
                  <a:lnTo>
                    <a:pt x="3829339" y="1460500"/>
                  </a:lnTo>
                  <a:lnTo>
                    <a:pt x="3923539" y="1485900"/>
                  </a:lnTo>
                  <a:lnTo>
                    <a:pt x="4550179" y="1485900"/>
                  </a:lnTo>
                  <a:lnTo>
                    <a:pt x="4607039" y="1473200"/>
                  </a:lnTo>
                  <a:lnTo>
                    <a:pt x="4661192" y="1460500"/>
                  </a:lnTo>
                  <a:close/>
                </a:path>
                <a:path w="5793740" h="1714500">
                  <a:moveTo>
                    <a:pt x="2739533" y="63500"/>
                  </a:moveTo>
                  <a:lnTo>
                    <a:pt x="2302068" y="63500"/>
                  </a:lnTo>
                  <a:lnTo>
                    <a:pt x="2250287" y="76200"/>
                  </a:lnTo>
                  <a:lnTo>
                    <a:pt x="2199979" y="76200"/>
                  </a:lnTo>
                  <a:lnTo>
                    <a:pt x="2151394" y="88900"/>
                  </a:lnTo>
                  <a:lnTo>
                    <a:pt x="2104779" y="101600"/>
                  </a:lnTo>
                  <a:lnTo>
                    <a:pt x="2060383" y="114300"/>
                  </a:lnTo>
                  <a:lnTo>
                    <a:pt x="2018456" y="127000"/>
                  </a:lnTo>
                  <a:lnTo>
                    <a:pt x="1979245" y="152400"/>
                  </a:lnTo>
                  <a:lnTo>
                    <a:pt x="1942999" y="165100"/>
                  </a:lnTo>
                  <a:lnTo>
                    <a:pt x="1909966" y="190500"/>
                  </a:lnTo>
                  <a:lnTo>
                    <a:pt x="1880397" y="203200"/>
                  </a:lnTo>
                  <a:lnTo>
                    <a:pt x="5128145" y="203200"/>
                  </a:lnTo>
                  <a:lnTo>
                    <a:pt x="5119360" y="190500"/>
                  </a:lnTo>
                  <a:lnTo>
                    <a:pt x="5093689" y="165100"/>
                  </a:lnTo>
                  <a:lnTo>
                    <a:pt x="5060286" y="139700"/>
                  </a:lnTo>
                  <a:lnTo>
                    <a:pt x="3012348" y="139700"/>
                  </a:lnTo>
                  <a:lnTo>
                    <a:pt x="2974176" y="127000"/>
                  </a:lnTo>
                  <a:lnTo>
                    <a:pt x="2933671" y="114300"/>
                  </a:lnTo>
                  <a:lnTo>
                    <a:pt x="2890975" y="101600"/>
                  </a:lnTo>
                  <a:lnTo>
                    <a:pt x="2846232" y="88900"/>
                  </a:lnTo>
                  <a:lnTo>
                    <a:pt x="2739533" y="63500"/>
                  </a:lnTo>
                  <a:close/>
                </a:path>
                <a:path w="5793740" h="1714500">
                  <a:moveTo>
                    <a:pt x="1501617" y="152400"/>
                  </a:moveTo>
                  <a:lnTo>
                    <a:pt x="1351335" y="152400"/>
                  </a:lnTo>
                  <a:lnTo>
                    <a:pt x="1301150" y="165100"/>
                  </a:lnTo>
                  <a:lnTo>
                    <a:pt x="1551241" y="165100"/>
                  </a:lnTo>
                  <a:lnTo>
                    <a:pt x="1501617" y="152400"/>
                  </a:lnTo>
                  <a:close/>
                </a:path>
                <a:path w="5793740" h="1714500">
                  <a:moveTo>
                    <a:pt x="3685713" y="12700"/>
                  </a:moveTo>
                  <a:lnTo>
                    <a:pt x="3350104" y="12700"/>
                  </a:lnTo>
                  <a:lnTo>
                    <a:pt x="3297809" y="25400"/>
                  </a:lnTo>
                  <a:lnTo>
                    <a:pt x="3247605" y="38100"/>
                  </a:lnTo>
                  <a:lnTo>
                    <a:pt x="3199885" y="50800"/>
                  </a:lnTo>
                  <a:lnTo>
                    <a:pt x="3155044" y="63500"/>
                  </a:lnTo>
                  <a:lnTo>
                    <a:pt x="3113476" y="76200"/>
                  </a:lnTo>
                  <a:lnTo>
                    <a:pt x="3075574" y="101600"/>
                  </a:lnTo>
                  <a:lnTo>
                    <a:pt x="3041734" y="114300"/>
                  </a:lnTo>
                  <a:lnTo>
                    <a:pt x="3012348" y="139700"/>
                  </a:lnTo>
                  <a:lnTo>
                    <a:pt x="5060286" y="139700"/>
                  </a:lnTo>
                  <a:lnTo>
                    <a:pt x="5019517" y="114300"/>
                  </a:lnTo>
                  <a:lnTo>
                    <a:pt x="4995633" y="101600"/>
                  </a:lnTo>
                  <a:lnTo>
                    <a:pt x="4000408" y="101600"/>
                  </a:lnTo>
                  <a:lnTo>
                    <a:pt x="3956912" y="76200"/>
                  </a:lnTo>
                  <a:lnTo>
                    <a:pt x="3908094" y="63500"/>
                  </a:lnTo>
                  <a:lnTo>
                    <a:pt x="3854443" y="38100"/>
                  </a:lnTo>
                  <a:lnTo>
                    <a:pt x="3796446" y="25400"/>
                  </a:lnTo>
                  <a:lnTo>
                    <a:pt x="3741610" y="25400"/>
                  </a:lnTo>
                  <a:lnTo>
                    <a:pt x="3685713" y="12700"/>
                  </a:lnTo>
                  <a:close/>
                </a:path>
                <a:path w="5793740" h="1714500">
                  <a:moveTo>
                    <a:pt x="4826629" y="38100"/>
                  </a:moveTo>
                  <a:lnTo>
                    <a:pt x="4167884" y="38100"/>
                  </a:lnTo>
                  <a:lnTo>
                    <a:pt x="4122533" y="50800"/>
                  </a:lnTo>
                  <a:lnTo>
                    <a:pt x="4079320" y="63500"/>
                  </a:lnTo>
                  <a:lnTo>
                    <a:pt x="4038520" y="76200"/>
                  </a:lnTo>
                  <a:lnTo>
                    <a:pt x="4000408" y="101600"/>
                  </a:lnTo>
                  <a:lnTo>
                    <a:pt x="4995633" y="101600"/>
                  </a:lnTo>
                  <a:lnTo>
                    <a:pt x="4971748" y="88900"/>
                  </a:lnTo>
                  <a:lnTo>
                    <a:pt x="4917348" y="63500"/>
                  </a:lnTo>
                  <a:lnTo>
                    <a:pt x="4872985" y="50800"/>
                  </a:lnTo>
                  <a:lnTo>
                    <a:pt x="4826629" y="38100"/>
                  </a:lnTo>
                  <a:close/>
                </a:path>
                <a:path w="5793740" h="1714500">
                  <a:moveTo>
                    <a:pt x="2574376" y="50800"/>
                  </a:moveTo>
                  <a:lnTo>
                    <a:pt x="2409057" y="50800"/>
                  </a:lnTo>
                  <a:lnTo>
                    <a:pt x="2355074" y="63500"/>
                  </a:lnTo>
                  <a:lnTo>
                    <a:pt x="2629778" y="63500"/>
                  </a:lnTo>
                  <a:lnTo>
                    <a:pt x="2574376" y="50800"/>
                  </a:lnTo>
                  <a:close/>
                </a:path>
                <a:path w="5793740" h="1714500">
                  <a:moveTo>
                    <a:pt x="4678353" y="12700"/>
                  </a:moveTo>
                  <a:lnTo>
                    <a:pt x="4314005" y="12700"/>
                  </a:lnTo>
                  <a:lnTo>
                    <a:pt x="4215096" y="38100"/>
                  </a:lnTo>
                  <a:lnTo>
                    <a:pt x="4778555" y="38100"/>
                  </a:lnTo>
                  <a:lnTo>
                    <a:pt x="4678353" y="12700"/>
                  </a:lnTo>
                  <a:close/>
                </a:path>
                <a:path w="5793740" h="1714500">
                  <a:moveTo>
                    <a:pt x="3572310" y="0"/>
                  </a:moveTo>
                  <a:lnTo>
                    <a:pt x="3515593" y="0"/>
                  </a:lnTo>
                  <a:lnTo>
                    <a:pt x="3459390" y="12700"/>
                  </a:lnTo>
                  <a:lnTo>
                    <a:pt x="3629148" y="12700"/>
                  </a:lnTo>
                  <a:lnTo>
                    <a:pt x="3572310" y="0"/>
                  </a:lnTo>
                  <a:close/>
                </a:path>
                <a:path w="5793740" h="1714500">
                  <a:moveTo>
                    <a:pt x="4522048" y="0"/>
                  </a:moveTo>
                  <a:lnTo>
                    <a:pt x="4469448" y="0"/>
                  </a:lnTo>
                  <a:lnTo>
                    <a:pt x="4417057" y="12700"/>
                  </a:lnTo>
                  <a:lnTo>
                    <a:pt x="4574583" y="12700"/>
                  </a:lnTo>
                  <a:lnTo>
                    <a:pt x="4522048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5950" y="4378325"/>
              <a:ext cx="95250" cy="952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61892" y="4486529"/>
              <a:ext cx="190500" cy="190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4958" y="4633213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682" y="7287"/>
                  </a:lnTo>
                  <a:lnTo>
                    <a:pt x="58457" y="27578"/>
                  </a:lnTo>
                  <a:lnTo>
                    <a:pt x="27541" y="58512"/>
                  </a:lnTo>
                  <a:lnTo>
                    <a:pt x="7275" y="97731"/>
                  </a:lnTo>
                  <a:lnTo>
                    <a:pt x="0" y="142875"/>
                  </a:lnTo>
                  <a:lnTo>
                    <a:pt x="7275" y="188067"/>
                  </a:lnTo>
                  <a:lnTo>
                    <a:pt x="27541" y="227292"/>
                  </a:lnTo>
                  <a:lnTo>
                    <a:pt x="58457" y="258208"/>
                  </a:lnTo>
                  <a:lnTo>
                    <a:pt x="97682" y="278474"/>
                  </a:lnTo>
                  <a:lnTo>
                    <a:pt x="142875" y="285750"/>
                  </a:lnTo>
                  <a:lnTo>
                    <a:pt x="188018" y="278474"/>
                  </a:lnTo>
                  <a:lnTo>
                    <a:pt x="227237" y="258208"/>
                  </a:lnTo>
                  <a:lnTo>
                    <a:pt x="258171" y="227292"/>
                  </a:lnTo>
                  <a:lnTo>
                    <a:pt x="278462" y="188067"/>
                  </a:lnTo>
                  <a:lnTo>
                    <a:pt x="285750" y="142875"/>
                  </a:lnTo>
                  <a:lnTo>
                    <a:pt x="278462" y="97731"/>
                  </a:lnTo>
                  <a:lnTo>
                    <a:pt x="258171" y="58512"/>
                  </a:lnTo>
                  <a:lnTo>
                    <a:pt x="227237" y="27578"/>
                  </a:lnTo>
                  <a:lnTo>
                    <a:pt x="188018" y="728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67395" y="4792008"/>
              <a:ext cx="5793740" cy="1715135"/>
            </a:xfrm>
            <a:custGeom>
              <a:avLst/>
              <a:gdLst/>
              <a:ahLst/>
              <a:cxnLst/>
              <a:rect l="l" t="t" r="r" b="b"/>
              <a:pathLst>
                <a:path w="5793740" h="1715134">
                  <a:moveTo>
                    <a:pt x="526831" y="564597"/>
                  </a:moveTo>
                  <a:lnTo>
                    <a:pt x="520192" y="537500"/>
                  </a:lnTo>
                  <a:lnTo>
                    <a:pt x="518536" y="510676"/>
                  </a:lnTo>
                  <a:lnTo>
                    <a:pt x="521711" y="484205"/>
                  </a:lnTo>
                  <a:lnTo>
                    <a:pt x="541958" y="432639"/>
                  </a:lnTo>
                  <a:lnTo>
                    <a:pt x="579737" y="383438"/>
                  </a:lnTo>
                  <a:lnTo>
                    <a:pt x="633852" y="337238"/>
                  </a:lnTo>
                  <a:lnTo>
                    <a:pt x="666662" y="315461"/>
                  </a:lnTo>
                  <a:lnTo>
                    <a:pt x="703107" y="294674"/>
                  </a:lnTo>
                  <a:lnTo>
                    <a:pt x="743037" y="274955"/>
                  </a:lnTo>
                  <a:lnTo>
                    <a:pt x="786304" y="256383"/>
                  </a:lnTo>
                  <a:lnTo>
                    <a:pt x="832757" y="239039"/>
                  </a:lnTo>
                  <a:lnTo>
                    <a:pt x="882247" y="223001"/>
                  </a:lnTo>
                  <a:lnTo>
                    <a:pt x="934624" y="208350"/>
                  </a:lnTo>
                  <a:lnTo>
                    <a:pt x="989740" y="195164"/>
                  </a:lnTo>
                  <a:lnTo>
                    <a:pt x="1047443" y="183524"/>
                  </a:lnTo>
                  <a:lnTo>
                    <a:pt x="1107586" y="173509"/>
                  </a:lnTo>
                  <a:lnTo>
                    <a:pt x="1170017" y="165197"/>
                  </a:lnTo>
                  <a:lnTo>
                    <a:pt x="1234588" y="158670"/>
                  </a:lnTo>
                  <a:lnTo>
                    <a:pt x="1301150" y="154006"/>
                  </a:lnTo>
                  <a:lnTo>
                    <a:pt x="1351335" y="151842"/>
                  </a:lnTo>
                  <a:lnTo>
                    <a:pt x="1401551" y="150809"/>
                  </a:lnTo>
                  <a:lnTo>
                    <a:pt x="1451682" y="150896"/>
                  </a:lnTo>
                  <a:lnTo>
                    <a:pt x="1501617" y="152096"/>
                  </a:lnTo>
                  <a:lnTo>
                    <a:pt x="1551241" y="154400"/>
                  </a:lnTo>
                  <a:lnTo>
                    <a:pt x="1600441" y="157800"/>
                  </a:lnTo>
                  <a:lnTo>
                    <a:pt x="1649104" y="162287"/>
                  </a:lnTo>
                  <a:lnTo>
                    <a:pt x="1697117" y="167853"/>
                  </a:lnTo>
                  <a:lnTo>
                    <a:pt x="1744366" y="174490"/>
                  </a:lnTo>
                  <a:lnTo>
                    <a:pt x="1790738" y="182190"/>
                  </a:lnTo>
                  <a:lnTo>
                    <a:pt x="1836119" y="190943"/>
                  </a:lnTo>
                  <a:lnTo>
                    <a:pt x="1880397" y="200742"/>
                  </a:lnTo>
                  <a:lnTo>
                    <a:pt x="1942999" y="161220"/>
                  </a:lnTo>
                  <a:lnTo>
                    <a:pt x="1979245" y="143496"/>
                  </a:lnTo>
                  <a:lnTo>
                    <a:pt x="2018456" y="127171"/>
                  </a:lnTo>
                  <a:lnTo>
                    <a:pt x="2060383" y="112276"/>
                  </a:lnTo>
                  <a:lnTo>
                    <a:pt x="2104779" y="98842"/>
                  </a:lnTo>
                  <a:lnTo>
                    <a:pt x="2151394" y="86899"/>
                  </a:lnTo>
                  <a:lnTo>
                    <a:pt x="2199979" y="76479"/>
                  </a:lnTo>
                  <a:lnTo>
                    <a:pt x="2250287" y="67611"/>
                  </a:lnTo>
                  <a:lnTo>
                    <a:pt x="2302068" y="60327"/>
                  </a:lnTo>
                  <a:lnTo>
                    <a:pt x="2355074" y="54658"/>
                  </a:lnTo>
                  <a:lnTo>
                    <a:pt x="2409057" y="50634"/>
                  </a:lnTo>
                  <a:lnTo>
                    <a:pt x="2463767" y="48286"/>
                  </a:lnTo>
                  <a:lnTo>
                    <a:pt x="2518956" y="47644"/>
                  </a:lnTo>
                  <a:lnTo>
                    <a:pt x="2574376" y="48740"/>
                  </a:lnTo>
                  <a:lnTo>
                    <a:pt x="2629778" y="51605"/>
                  </a:lnTo>
                  <a:lnTo>
                    <a:pt x="2684913" y="56269"/>
                  </a:lnTo>
                  <a:lnTo>
                    <a:pt x="2739533" y="62762"/>
                  </a:lnTo>
                  <a:lnTo>
                    <a:pt x="2793388" y="71116"/>
                  </a:lnTo>
                  <a:lnTo>
                    <a:pt x="2846232" y="81362"/>
                  </a:lnTo>
                  <a:lnTo>
                    <a:pt x="2890975" y="91809"/>
                  </a:lnTo>
                  <a:lnTo>
                    <a:pt x="2933671" y="103507"/>
                  </a:lnTo>
                  <a:lnTo>
                    <a:pt x="2974176" y="116419"/>
                  </a:lnTo>
                  <a:lnTo>
                    <a:pt x="3012348" y="130511"/>
                  </a:lnTo>
                  <a:lnTo>
                    <a:pt x="3075574" y="90106"/>
                  </a:lnTo>
                  <a:lnTo>
                    <a:pt x="3113476" y="72470"/>
                  </a:lnTo>
                  <a:lnTo>
                    <a:pt x="3155044" y="56616"/>
                  </a:lnTo>
                  <a:lnTo>
                    <a:pt x="3199885" y="42597"/>
                  </a:lnTo>
                  <a:lnTo>
                    <a:pt x="3247605" y="30467"/>
                  </a:lnTo>
                  <a:lnTo>
                    <a:pt x="3297809" y="20278"/>
                  </a:lnTo>
                  <a:lnTo>
                    <a:pt x="3350104" y="12083"/>
                  </a:lnTo>
                  <a:lnTo>
                    <a:pt x="3404096" y="5936"/>
                  </a:lnTo>
                  <a:lnTo>
                    <a:pt x="3459390" y="1891"/>
                  </a:lnTo>
                  <a:lnTo>
                    <a:pt x="3515593" y="0"/>
                  </a:lnTo>
                  <a:lnTo>
                    <a:pt x="3572310" y="316"/>
                  </a:lnTo>
                  <a:lnTo>
                    <a:pt x="3629148" y="2893"/>
                  </a:lnTo>
                  <a:lnTo>
                    <a:pt x="3685713" y="7783"/>
                  </a:lnTo>
                  <a:lnTo>
                    <a:pt x="3741610" y="15041"/>
                  </a:lnTo>
                  <a:lnTo>
                    <a:pt x="3796446" y="24720"/>
                  </a:lnTo>
                  <a:lnTo>
                    <a:pt x="3854443" y="38124"/>
                  </a:lnTo>
                  <a:lnTo>
                    <a:pt x="3908094" y="54041"/>
                  </a:lnTo>
                  <a:lnTo>
                    <a:pt x="3956912" y="72315"/>
                  </a:lnTo>
                  <a:lnTo>
                    <a:pt x="4000408" y="92792"/>
                  </a:lnTo>
                  <a:lnTo>
                    <a:pt x="4038520" y="76190"/>
                  </a:lnTo>
                  <a:lnTo>
                    <a:pt x="4079320" y="61201"/>
                  </a:lnTo>
                  <a:lnTo>
                    <a:pt x="4122533" y="47835"/>
                  </a:lnTo>
                  <a:lnTo>
                    <a:pt x="4167884" y="36102"/>
                  </a:lnTo>
                  <a:lnTo>
                    <a:pt x="4215096" y="26010"/>
                  </a:lnTo>
                  <a:lnTo>
                    <a:pt x="4263895" y="17569"/>
                  </a:lnTo>
                  <a:lnTo>
                    <a:pt x="4314005" y="10788"/>
                  </a:lnTo>
                  <a:lnTo>
                    <a:pt x="4365151" y="5677"/>
                  </a:lnTo>
                  <a:lnTo>
                    <a:pt x="4417057" y="2245"/>
                  </a:lnTo>
                  <a:lnTo>
                    <a:pt x="4469448" y="501"/>
                  </a:lnTo>
                  <a:lnTo>
                    <a:pt x="4522048" y="454"/>
                  </a:lnTo>
                  <a:lnTo>
                    <a:pt x="4574583" y="2114"/>
                  </a:lnTo>
                  <a:lnTo>
                    <a:pt x="4626777" y="5490"/>
                  </a:lnTo>
                  <a:lnTo>
                    <a:pt x="4678353" y="10592"/>
                  </a:lnTo>
                  <a:lnTo>
                    <a:pt x="4729038" y="17429"/>
                  </a:lnTo>
                  <a:lnTo>
                    <a:pt x="4778555" y="26010"/>
                  </a:lnTo>
                  <a:lnTo>
                    <a:pt x="4826629" y="36345"/>
                  </a:lnTo>
                  <a:lnTo>
                    <a:pt x="4872985" y="48442"/>
                  </a:lnTo>
                  <a:lnTo>
                    <a:pt x="4917348" y="62312"/>
                  </a:lnTo>
                  <a:lnTo>
                    <a:pt x="4971748" y="83182"/>
                  </a:lnTo>
                  <a:lnTo>
                    <a:pt x="5019517" y="106258"/>
                  </a:lnTo>
                  <a:lnTo>
                    <a:pt x="5060286" y="131288"/>
                  </a:lnTo>
                  <a:lnTo>
                    <a:pt x="5093689" y="158023"/>
                  </a:lnTo>
                  <a:lnTo>
                    <a:pt x="5119360" y="186210"/>
                  </a:lnTo>
                  <a:lnTo>
                    <a:pt x="5136931" y="215601"/>
                  </a:lnTo>
                  <a:lnTo>
                    <a:pt x="5202445" y="224183"/>
                  </a:lnTo>
                  <a:lnTo>
                    <a:pt x="5264510" y="235041"/>
                  </a:lnTo>
                  <a:lnTo>
                    <a:pt x="5322917" y="248024"/>
                  </a:lnTo>
                  <a:lnTo>
                    <a:pt x="5377453" y="262986"/>
                  </a:lnTo>
                  <a:lnTo>
                    <a:pt x="5427910" y="279777"/>
                  </a:lnTo>
                  <a:lnTo>
                    <a:pt x="5474075" y="298248"/>
                  </a:lnTo>
                  <a:lnTo>
                    <a:pt x="5515739" y="318253"/>
                  </a:lnTo>
                  <a:lnTo>
                    <a:pt x="5552691" y="339641"/>
                  </a:lnTo>
                  <a:lnTo>
                    <a:pt x="5584720" y="362265"/>
                  </a:lnTo>
                  <a:lnTo>
                    <a:pt x="5633166" y="410627"/>
                  </a:lnTo>
                  <a:lnTo>
                    <a:pt x="5659394" y="462150"/>
                  </a:lnTo>
                  <a:lnTo>
                    <a:pt x="5663650" y="488726"/>
                  </a:lnTo>
                  <a:lnTo>
                    <a:pt x="5661718" y="515647"/>
                  </a:lnTo>
                  <a:lnTo>
                    <a:pt x="5638454" y="569931"/>
                  </a:lnTo>
                  <a:lnTo>
                    <a:pt x="5605815" y="607904"/>
                  </a:lnTo>
                  <a:lnTo>
                    <a:pt x="5648767" y="632443"/>
                  </a:lnTo>
                  <a:lnTo>
                    <a:pt x="5686061" y="657892"/>
                  </a:lnTo>
                  <a:lnTo>
                    <a:pt x="5717739" y="684118"/>
                  </a:lnTo>
                  <a:lnTo>
                    <a:pt x="5764422" y="738373"/>
                  </a:lnTo>
                  <a:lnTo>
                    <a:pt x="5789158" y="794152"/>
                  </a:lnTo>
                  <a:lnTo>
                    <a:pt x="5793405" y="822283"/>
                  </a:lnTo>
                  <a:lnTo>
                    <a:pt x="5792294" y="850400"/>
                  </a:lnTo>
                  <a:lnTo>
                    <a:pt x="5774173" y="906060"/>
                  </a:lnTo>
                  <a:lnTo>
                    <a:pt x="5735139" y="960076"/>
                  </a:lnTo>
                  <a:lnTo>
                    <a:pt x="5675538" y="1011393"/>
                  </a:lnTo>
                  <a:lnTo>
                    <a:pt x="5638132" y="1035709"/>
                  </a:lnTo>
                  <a:lnTo>
                    <a:pt x="5595713" y="1058955"/>
                  </a:lnTo>
                  <a:lnTo>
                    <a:pt x="5548324" y="1080997"/>
                  </a:lnTo>
                  <a:lnTo>
                    <a:pt x="5496009" y="1101705"/>
                  </a:lnTo>
                  <a:lnTo>
                    <a:pt x="5438810" y="1120945"/>
                  </a:lnTo>
                  <a:lnTo>
                    <a:pt x="5396764" y="1133217"/>
                  </a:lnTo>
                  <a:lnTo>
                    <a:pt x="5353170" y="1144468"/>
                  </a:lnTo>
                  <a:lnTo>
                    <a:pt x="5308145" y="1154678"/>
                  </a:lnTo>
                  <a:lnTo>
                    <a:pt x="5261807" y="1163827"/>
                  </a:lnTo>
                  <a:lnTo>
                    <a:pt x="5214271" y="1171896"/>
                  </a:lnTo>
                  <a:lnTo>
                    <a:pt x="5165656" y="1178865"/>
                  </a:lnTo>
                  <a:lnTo>
                    <a:pt x="5116078" y="1184715"/>
                  </a:lnTo>
                  <a:lnTo>
                    <a:pt x="5065655" y="1189427"/>
                  </a:lnTo>
                  <a:lnTo>
                    <a:pt x="5014503" y="1192980"/>
                  </a:lnTo>
                  <a:lnTo>
                    <a:pt x="5002224" y="1246197"/>
                  </a:lnTo>
                  <a:lnTo>
                    <a:pt x="4968804" y="1296413"/>
                  </a:lnTo>
                  <a:lnTo>
                    <a:pt x="4916116" y="1342896"/>
                  </a:lnTo>
                  <a:lnTo>
                    <a:pt x="4883133" y="1364505"/>
                  </a:lnTo>
                  <a:lnTo>
                    <a:pt x="4846035" y="1384903"/>
                  </a:lnTo>
                  <a:lnTo>
                    <a:pt x="4805058" y="1403995"/>
                  </a:lnTo>
                  <a:lnTo>
                    <a:pt x="4760436" y="1421690"/>
                  </a:lnTo>
                  <a:lnTo>
                    <a:pt x="4712402" y="1437894"/>
                  </a:lnTo>
                  <a:lnTo>
                    <a:pt x="4661192" y="1452513"/>
                  </a:lnTo>
                  <a:lnTo>
                    <a:pt x="4607039" y="1465456"/>
                  </a:lnTo>
                  <a:lnTo>
                    <a:pt x="4550179" y="1476630"/>
                  </a:lnTo>
                  <a:lnTo>
                    <a:pt x="4490844" y="1485940"/>
                  </a:lnTo>
                  <a:lnTo>
                    <a:pt x="4429270" y="1493295"/>
                  </a:lnTo>
                  <a:lnTo>
                    <a:pt x="4365690" y="1498601"/>
                  </a:lnTo>
                  <a:lnTo>
                    <a:pt x="4300340" y="1501765"/>
                  </a:lnTo>
                  <a:lnTo>
                    <a:pt x="4233453" y="1502695"/>
                  </a:lnTo>
                  <a:lnTo>
                    <a:pt x="4180006" y="1501776"/>
                  </a:lnTo>
                  <a:lnTo>
                    <a:pt x="4127037" y="1499387"/>
                  </a:lnTo>
                  <a:lnTo>
                    <a:pt x="4074725" y="1495547"/>
                  </a:lnTo>
                  <a:lnTo>
                    <a:pt x="4023252" y="1490279"/>
                  </a:lnTo>
                  <a:lnTo>
                    <a:pt x="3972796" y="1483603"/>
                  </a:lnTo>
                  <a:lnTo>
                    <a:pt x="3923539" y="1475540"/>
                  </a:lnTo>
                  <a:lnTo>
                    <a:pt x="3875660" y="1466110"/>
                  </a:lnTo>
                  <a:lnTo>
                    <a:pt x="3829339" y="1455336"/>
                  </a:lnTo>
                  <a:lnTo>
                    <a:pt x="3785867" y="1501864"/>
                  </a:lnTo>
                  <a:lnTo>
                    <a:pt x="3728736" y="1544599"/>
                  </a:lnTo>
                  <a:lnTo>
                    <a:pt x="3695468" y="1564453"/>
                  </a:lnTo>
                  <a:lnTo>
                    <a:pt x="3659290" y="1583251"/>
                  </a:lnTo>
                  <a:lnTo>
                    <a:pt x="3620368" y="1600955"/>
                  </a:lnTo>
                  <a:lnTo>
                    <a:pt x="3578871" y="1617529"/>
                  </a:lnTo>
                  <a:lnTo>
                    <a:pt x="3534967" y="1632936"/>
                  </a:lnTo>
                  <a:lnTo>
                    <a:pt x="3488824" y="1647141"/>
                  </a:lnTo>
                  <a:lnTo>
                    <a:pt x="3440609" y="1660108"/>
                  </a:lnTo>
                  <a:lnTo>
                    <a:pt x="3390490" y="1671798"/>
                  </a:lnTo>
                  <a:lnTo>
                    <a:pt x="3338636" y="1682178"/>
                  </a:lnTo>
                  <a:lnTo>
                    <a:pt x="3285214" y="1691209"/>
                  </a:lnTo>
                  <a:lnTo>
                    <a:pt x="3230392" y="1698855"/>
                  </a:lnTo>
                  <a:lnTo>
                    <a:pt x="3174338" y="1705081"/>
                  </a:lnTo>
                  <a:lnTo>
                    <a:pt x="3117221" y="1709850"/>
                  </a:lnTo>
                  <a:lnTo>
                    <a:pt x="3059207" y="1713126"/>
                  </a:lnTo>
                  <a:lnTo>
                    <a:pt x="3000464" y="1714871"/>
                  </a:lnTo>
                  <a:lnTo>
                    <a:pt x="2941162" y="1715051"/>
                  </a:lnTo>
                  <a:lnTo>
                    <a:pt x="2881467" y="1713628"/>
                  </a:lnTo>
                  <a:lnTo>
                    <a:pt x="2821547" y="1710566"/>
                  </a:lnTo>
                  <a:lnTo>
                    <a:pt x="2761571" y="1705829"/>
                  </a:lnTo>
                  <a:lnTo>
                    <a:pt x="2701706" y="1699380"/>
                  </a:lnTo>
                  <a:lnTo>
                    <a:pt x="2642432" y="1691208"/>
                  </a:lnTo>
                  <a:lnTo>
                    <a:pt x="2584974" y="1681449"/>
                  </a:lnTo>
                  <a:lnTo>
                    <a:pt x="2529508" y="1670156"/>
                  </a:lnTo>
                  <a:lnTo>
                    <a:pt x="2476210" y="1657382"/>
                  </a:lnTo>
                  <a:lnTo>
                    <a:pt x="2425258" y="1643181"/>
                  </a:lnTo>
                  <a:lnTo>
                    <a:pt x="2376828" y="1627604"/>
                  </a:lnTo>
                  <a:lnTo>
                    <a:pt x="2331097" y="1610705"/>
                  </a:lnTo>
                  <a:lnTo>
                    <a:pt x="2288242" y="1592537"/>
                  </a:lnTo>
                  <a:lnTo>
                    <a:pt x="2248440" y="1573153"/>
                  </a:lnTo>
                  <a:lnTo>
                    <a:pt x="2211867" y="1552606"/>
                  </a:lnTo>
                  <a:lnTo>
                    <a:pt x="2160733" y="1564270"/>
                  </a:lnTo>
                  <a:lnTo>
                    <a:pt x="2108679" y="1574640"/>
                  </a:lnTo>
                  <a:lnTo>
                    <a:pt x="2055824" y="1583728"/>
                  </a:lnTo>
                  <a:lnTo>
                    <a:pt x="2002288" y="1591546"/>
                  </a:lnTo>
                  <a:lnTo>
                    <a:pt x="1948192" y="1598106"/>
                  </a:lnTo>
                  <a:lnTo>
                    <a:pt x="1893653" y="1603421"/>
                  </a:lnTo>
                  <a:lnTo>
                    <a:pt x="1838794" y="1607501"/>
                  </a:lnTo>
                  <a:lnTo>
                    <a:pt x="1783732" y="1610359"/>
                  </a:lnTo>
                  <a:lnTo>
                    <a:pt x="1728588" y="1612008"/>
                  </a:lnTo>
                  <a:lnTo>
                    <a:pt x="1673482" y="1612460"/>
                  </a:lnTo>
                  <a:lnTo>
                    <a:pt x="1618533" y="1611725"/>
                  </a:lnTo>
                  <a:lnTo>
                    <a:pt x="1563862" y="1609818"/>
                  </a:lnTo>
                  <a:lnTo>
                    <a:pt x="1509587" y="1606749"/>
                  </a:lnTo>
                  <a:lnTo>
                    <a:pt x="1455829" y="1602531"/>
                  </a:lnTo>
                  <a:lnTo>
                    <a:pt x="1402708" y="1597175"/>
                  </a:lnTo>
                  <a:lnTo>
                    <a:pt x="1350342" y="1590694"/>
                  </a:lnTo>
                  <a:lnTo>
                    <a:pt x="1298853" y="1583101"/>
                  </a:lnTo>
                  <a:lnTo>
                    <a:pt x="1248359" y="1574406"/>
                  </a:lnTo>
                  <a:lnTo>
                    <a:pt x="1198981" y="1564622"/>
                  </a:lnTo>
                  <a:lnTo>
                    <a:pt x="1150838" y="1553762"/>
                  </a:lnTo>
                  <a:lnTo>
                    <a:pt x="1104050" y="1541837"/>
                  </a:lnTo>
                  <a:lnTo>
                    <a:pt x="1058737" y="1528859"/>
                  </a:lnTo>
                  <a:lnTo>
                    <a:pt x="1015018" y="1514840"/>
                  </a:lnTo>
                  <a:lnTo>
                    <a:pt x="973013" y="1499793"/>
                  </a:lnTo>
                  <a:lnTo>
                    <a:pt x="932843" y="1483730"/>
                  </a:lnTo>
                  <a:lnTo>
                    <a:pt x="894626" y="1466662"/>
                  </a:lnTo>
                  <a:lnTo>
                    <a:pt x="858483" y="1448602"/>
                  </a:lnTo>
                  <a:lnTo>
                    <a:pt x="824533" y="1429561"/>
                  </a:lnTo>
                  <a:lnTo>
                    <a:pt x="789213" y="1407064"/>
                  </a:lnTo>
                  <a:lnTo>
                    <a:pt x="781974" y="1402022"/>
                  </a:lnTo>
                  <a:lnTo>
                    <a:pt x="718382" y="1403635"/>
                  </a:lnTo>
                  <a:lnTo>
                    <a:pt x="655989" y="1402512"/>
                  </a:lnTo>
                  <a:lnTo>
                    <a:pt x="595189" y="1398780"/>
                  </a:lnTo>
                  <a:lnTo>
                    <a:pt x="536379" y="1392563"/>
                  </a:lnTo>
                  <a:lnTo>
                    <a:pt x="479953" y="1383988"/>
                  </a:lnTo>
                  <a:lnTo>
                    <a:pt x="426309" y="1373179"/>
                  </a:lnTo>
                  <a:lnTo>
                    <a:pt x="375840" y="1360263"/>
                  </a:lnTo>
                  <a:lnTo>
                    <a:pt x="328942" y="1345365"/>
                  </a:lnTo>
                  <a:lnTo>
                    <a:pt x="286012" y="1328610"/>
                  </a:lnTo>
                  <a:lnTo>
                    <a:pt x="247445" y="1310125"/>
                  </a:lnTo>
                  <a:lnTo>
                    <a:pt x="213635" y="1290034"/>
                  </a:lnTo>
                  <a:lnTo>
                    <a:pt x="161874" y="1245539"/>
                  </a:lnTo>
                  <a:lnTo>
                    <a:pt x="133893" y="1196129"/>
                  </a:lnTo>
                  <a:lnTo>
                    <a:pt x="130150" y="1161874"/>
                  </a:lnTo>
                  <a:lnTo>
                    <a:pt x="138709" y="1128118"/>
                  </a:lnTo>
                  <a:lnTo>
                    <a:pt x="159150" y="1095368"/>
                  </a:lnTo>
                  <a:lnTo>
                    <a:pt x="191052" y="1064133"/>
                  </a:lnTo>
                  <a:lnTo>
                    <a:pt x="233996" y="1034923"/>
                  </a:lnTo>
                  <a:lnTo>
                    <a:pt x="287563" y="1008246"/>
                  </a:lnTo>
                  <a:lnTo>
                    <a:pt x="226856" y="991703"/>
                  </a:lnTo>
                  <a:lnTo>
                    <a:pt x="172883" y="972669"/>
                  </a:lnTo>
                  <a:lnTo>
                    <a:pt x="125838" y="951447"/>
                  </a:lnTo>
                  <a:lnTo>
                    <a:pt x="85916" y="928338"/>
                  </a:lnTo>
                  <a:lnTo>
                    <a:pt x="53314" y="903645"/>
                  </a:lnTo>
                  <a:lnTo>
                    <a:pt x="10847" y="850717"/>
                  </a:lnTo>
                  <a:lnTo>
                    <a:pt x="0" y="795083"/>
                  </a:lnTo>
                  <a:lnTo>
                    <a:pt x="6921" y="767007"/>
                  </a:lnTo>
                  <a:lnTo>
                    <a:pt x="46431" y="711850"/>
                  </a:lnTo>
                  <a:lnTo>
                    <a:pt x="79410" y="685374"/>
                  </a:lnTo>
                  <a:lnTo>
                    <a:pt x="113198" y="664611"/>
                  </a:lnTo>
                  <a:lnTo>
                    <a:pt x="151800" y="645576"/>
                  </a:lnTo>
                  <a:lnTo>
                    <a:pt x="194801" y="628379"/>
                  </a:lnTo>
                  <a:lnTo>
                    <a:pt x="241784" y="613129"/>
                  </a:lnTo>
                  <a:lnTo>
                    <a:pt x="292334" y="599936"/>
                  </a:lnTo>
                  <a:lnTo>
                    <a:pt x="346034" y="588910"/>
                  </a:lnTo>
                  <a:lnTo>
                    <a:pt x="402469" y="580161"/>
                  </a:lnTo>
                  <a:lnTo>
                    <a:pt x="461222" y="573798"/>
                  </a:lnTo>
                  <a:lnTo>
                    <a:pt x="521878" y="569931"/>
                  </a:lnTo>
                  <a:lnTo>
                    <a:pt x="526831" y="564597"/>
                  </a:lnTo>
                  <a:close/>
                </a:path>
              </a:pathLst>
            </a:custGeom>
            <a:ln w="38099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6900" y="4359275"/>
              <a:ext cx="133350" cy="13335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2842" y="4467479"/>
              <a:ext cx="228600" cy="2286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61182" y="4633213"/>
              <a:ext cx="5309235" cy="1704975"/>
            </a:xfrm>
            <a:custGeom>
              <a:avLst/>
              <a:gdLst/>
              <a:ahLst/>
              <a:cxnLst/>
              <a:rect l="l" t="t" r="r" b="b"/>
              <a:pathLst>
                <a:path w="5309234" h="1704975">
                  <a:moveTo>
                    <a:pt x="779526" y="142875"/>
                  </a:moveTo>
                  <a:lnTo>
                    <a:pt x="772238" y="188067"/>
                  </a:lnTo>
                  <a:lnTo>
                    <a:pt x="751947" y="227292"/>
                  </a:lnTo>
                  <a:lnTo>
                    <a:pt x="721013" y="258208"/>
                  </a:lnTo>
                  <a:lnTo>
                    <a:pt x="681794" y="278474"/>
                  </a:lnTo>
                  <a:lnTo>
                    <a:pt x="636651" y="285750"/>
                  </a:lnTo>
                  <a:lnTo>
                    <a:pt x="591458" y="278474"/>
                  </a:lnTo>
                  <a:lnTo>
                    <a:pt x="552233" y="258208"/>
                  </a:lnTo>
                  <a:lnTo>
                    <a:pt x="521317" y="227292"/>
                  </a:lnTo>
                  <a:lnTo>
                    <a:pt x="501051" y="188067"/>
                  </a:lnTo>
                  <a:lnTo>
                    <a:pt x="493775" y="142875"/>
                  </a:lnTo>
                  <a:lnTo>
                    <a:pt x="501051" y="97731"/>
                  </a:lnTo>
                  <a:lnTo>
                    <a:pt x="521317" y="58512"/>
                  </a:lnTo>
                  <a:lnTo>
                    <a:pt x="552233" y="27578"/>
                  </a:lnTo>
                  <a:lnTo>
                    <a:pt x="591458" y="7287"/>
                  </a:lnTo>
                  <a:lnTo>
                    <a:pt x="636651" y="0"/>
                  </a:lnTo>
                  <a:lnTo>
                    <a:pt x="681794" y="7287"/>
                  </a:lnTo>
                  <a:lnTo>
                    <a:pt x="721013" y="27578"/>
                  </a:lnTo>
                  <a:lnTo>
                    <a:pt x="751947" y="58512"/>
                  </a:lnTo>
                  <a:lnTo>
                    <a:pt x="772238" y="97731"/>
                  </a:lnTo>
                  <a:lnTo>
                    <a:pt x="779526" y="142875"/>
                  </a:lnTo>
                  <a:close/>
                </a:path>
                <a:path w="5309234" h="1704975">
                  <a:moveTo>
                    <a:pt x="339216" y="1191996"/>
                  </a:moveTo>
                  <a:lnTo>
                    <a:pt x="288535" y="1192700"/>
                  </a:lnTo>
                  <a:lnTo>
                    <a:pt x="238132" y="1191619"/>
                  </a:lnTo>
                  <a:lnTo>
                    <a:pt x="188284" y="1188779"/>
                  </a:lnTo>
                  <a:lnTo>
                    <a:pt x="139269" y="1184207"/>
                  </a:lnTo>
                  <a:lnTo>
                    <a:pt x="91365" y="1177929"/>
                  </a:lnTo>
                  <a:lnTo>
                    <a:pt x="44849" y="1169971"/>
                  </a:lnTo>
                  <a:lnTo>
                    <a:pt x="0" y="1160360"/>
                  </a:lnTo>
                </a:path>
                <a:path w="5309234" h="1704975">
                  <a:moveTo>
                    <a:pt x="638555" y="1538147"/>
                  </a:moveTo>
                  <a:lnTo>
                    <a:pt x="602428" y="1543401"/>
                  </a:lnTo>
                  <a:lnTo>
                    <a:pt x="565562" y="1547683"/>
                  </a:lnTo>
                  <a:lnTo>
                    <a:pt x="528077" y="1550983"/>
                  </a:lnTo>
                  <a:lnTo>
                    <a:pt x="490092" y="1553286"/>
                  </a:lnTo>
                </a:path>
                <a:path w="5309234" h="1704975">
                  <a:moveTo>
                    <a:pt x="1917827" y="1704479"/>
                  </a:moveTo>
                  <a:lnTo>
                    <a:pt x="1892067" y="1687957"/>
                  </a:lnTo>
                  <a:lnTo>
                    <a:pt x="1868535" y="1670916"/>
                  </a:lnTo>
                  <a:lnTo>
                    <a:pt x="1847264" y="1653394"/>
                  </a:lnTo>
                  <a:lnTo>
                    <a:pt x="1828291" y="1635429"/>
                  </a:lnTo>
                </a:path>
                <a:path w="5309234" h="1704975">
                  <a:moveTo>
                    <a:pt x="3571874" y="1532280"/>
                  </a:moveTo>
                  <a:lnTo>
                    <a:pt x="3566691" y="1551487"/>
                  </a:lnTo>
                  <a:lnTo>
                    <a:pt x="3558984" y="1570545"/>
                  </a:lnTo>
                  <a:lnTo>
                    <a:pt x="3548800" y="1589412"/>
                  </a:lnTo>
                  <a:lnTo>
                    <a:pt x="3536188" y="1608048"/>
                  </a:lnTo>
                </a:path>
                <a:path w="5309234" h="1704975">
                  <a:moveTo>
                    <a:pt x="4282059" y="1064082"/>
                  </a:moveTo>
                  <a:lnTo>
                    <a:pt x="4347072" y="1078428"/>
                  </a:lnTo>
                  <a:lnTo>
                    <a:pt x="4407706" y="1095004"/>
                  </a:lnTo>
                  <a:lnTo>
                    <a:pt x="4463706" y="1113646"/>
                  </a:lnTo>
                  <a:lnTo>
                    <a:pt x="4514821" y="1134190"/>
                  </a:lnTo>
                  <a:lnTo>
                    <a:pt x="4560798" y="1156471"/>
                  </a:lnTo>
                  <a:lnTo>
                    <a:pt x="4601384" y="1180325"/>
                  </a:lnTo>
                  <a:lnTo>
                    <a:pt x="4636327" y="1205587"/>
                  </a:lnTo>
                  <a:lnTo>
                    <a:pt x="4665373" y="1232094"/>
                  </a:lnTo>
                  <a:lnTo>
                    <a:pt x="4704766" y="1288184"/>
                  </a:lnTo>
                  <a:lnTo>
                    <a:pt x="4714607" y="1317438"/>
                  </a:lnTo>
                  <a:lnTo>
                    <a:pt x="4717542" y="1347279"/>
                  </a:lnTo>
                </a:path>
                <a:path w="5309234" h="1704975">
                  <a:moveTo>
                    <a:pt x="5309235" y="762508"/>
                  </a:moveTo>
                  <a:lnTo>
                    <a:pt x="5272432" y="792277"/>
                  </a:lnTo>
                  <a:lnTo>
                    <a:pt x="5227510" y="820070"/>
                  </a:lnTo>
                  <a:lnTo>
                    <a:pt x="5174968" y="845625"/>
                  </a:lnTo>
                  <a:lnTo>
                    <a:pt x="5115306" y="868680"/>
                  </a:lnTo>
                </a:path>
                <a:path w="5309234" h="1704975">
                  <a:moveTo>
                    <a:pt x="4843907" y="368427"/>
                  </a:moveTo>
                  <a:lnTo>
                    <a:pt x="4848764" y="380873"/>
                  </a:lnTo>
                  <a:lnTo>
                    <a:pt x="4852098" y="393414"/>
                  </a:lnTo>
                  <a:lnTo>
                    <a:pt x="4853908" y="406003"/>
                  </a:lnTo>
                  <a:lnTo>
                    <a:pt x="4854194" y="418592"/>
                  </a:lnTo>
                </a:path>
                <a:path w="5309234" h="1704975">
                  <a:moveTo>
                    <a:pt x="3605529" y="310006"/>
                  </a:moveTo>
                  <a:lnTo>
                    <a:pt x="3625994" y="292915"/>
                  </a:lnTo>
                  <a:lnTo>
                    <a:pt x="3649424" y="276526"/>
                  </a:lnTo>
                  <a:lnTo>
                    <a:pt x="3675735" y="260875"/>
                  </a:lnTo>
                  <a:lnTo>
                    <a:pt x="3704843" y="245999"/>
                  </a:lnTo>
                </a:path>
                <a:path w="5309234" h="1704975">
                  <a:moveTo>
                    <a:pt x="2676270" y="340360"/>
                  </a:moveTo>
                  <a:lnTo>
                    <a:pt x="2685149" y="326175"/>
                  </a:lnTo>
                  <a:lnTo>
                    <a:pt x="2696146" y="312229"/>
                  </a:lnTo>
                  <a:lnTo>
                    <a:pt x="2709239" y="298569"/>
                  </a:lnTo>
                  <a:lnTo>
                    <a:pt x="2724404" y="285242"/>
                  </a:lnTo>
                </a:path>
                <a:path w="5309234" h="1704975">
                  <a:moveTo>
                    <a:pt x="1585848" y="359156"/>
                  </a:moveTo>
                  <a:lnTo>
                    <a:pt x="1632360" y="370939"/>
                  </a:lnTo>
                  <a:lnTo>
                    <a:pt x="1676955" y="383794"/>
                  </a:lnTo>
                  <a:lnTo>
                    <a:pt x="1719526" y="397696"/>
                  </a:lnTo>
                  <a:lnTo>
                    <a:pt x="1759965" y="412623"/>
                  </a:lnTo>
                </a:path>
                <a:path w="5309234" h="1704975">
                  <a:moveTo>
                    <a:pt x="263397" y="779780"/>
                  </a:moveTo>
                  <a:lnTo>
                    <a:pt x="253779" y="765879"/>
                  </a:lnTo>
                  <a:lnTo>
                    <a:pt x="245506" y="751824"/>
                  </a:lnTo>
                  <a:lnTo>
                    <a:pt x="238591" y="737649"/>
                  </a:lnTo>
                  <a:lnTo>
                    <a:pt x="233044" y="723392"/>
                  </a:lnTo>
                </a:path>
              </a:pathLst>
            </a:custGeom>
            <a:ln w="381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7503" y="652272"/>
              <a:ext cx="2264663" cy="30540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86500" y="1000125"/>
              <a:ext cx="1567052" cy="23573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42050" y="955675"/>
              <a:ext cx="1656714" cy="2446655"/>
            </a:xfrm>
            <a:custGeom>
              <a:avLst/>
              <a:gdLst/>
              <a:ahLst/>
              <a:cxnLst/>
              <a:rect l="l" t="t" r="r" b="b"/>
              <a:pathLst>
                <a:path w="1656715" h="2446654">
                  <a:moveTo>
                    <a:pt x="305053" y="0"/>
                  </a:moveTo>
                  <a:lnTo>
                    <a:pt x="1656206" y="0"/>
                  </a:lnTo>
                  <a:lnTo>
                    <a:pt x="1656206" y="2141728"/>
                  </a:lnTo>
                  <a:lnTo>
                    <a:pt x="1650110" y="2202688"/>
                  </a:lnTo>
                  <a:lnTo>
                    <a:pt x="1631823" y="2260980"/>
                  </a:lnTo>
                  <a:lnTo>
                    <a:pt x="1604264" y="2311780"/>
                  </a:lnTo>
                  <a:lnTo>
                    <a:pt x="1566672" y="2357247"/>
                  </a:lnTo>
                  <a:lnTo>
                    <a:pt x="1521586" y="2394458"/>
                  </a:lnTo>
                  <a:lnTo>
                    <a:pt x="1470532" y="2422271"/>
                  </a:lnTo>
                  <a:lnTo>
                    <a:pt x="1412113" y="2440686"/>
                  </a:lnTo>
                  <a:lnTo>
                    <a:pt x="1351533" y="2446654"/>
                  </a:lnTo>
                  <a:lnTo>
                    <a:pt x="0" y="2446654"/>
                  </a:lnTo>
                  <a:lnTo>
                    <a:pt x="0" y="304926"/>
                  </a:lnTo>
                  <a:lnTo>
                    <a:pt x="1397" y="275082"/>
                  </a:lnTo>
                  <a:lnTo>
                    <a:pt x="13970" y="214884"/>
                  </a:lnTo>
                  <a:lnTo>
                    <a:pt x="52324" y="135000"/>
                  </a:lnTo>
                  <a:lnTo>
                    <a:pt x="89408" y="89408"/>
                  </a:lnTo>
                  <a:lnTo>
                    <a:pt x="135000" y="52324"/>
                  </a:lnTo>
                  <a:lnTo>
                    <a:pt x="185674" y="24384"/>
                  </a:lnTo>
                  <a:lnTo>
                    <a:pt x="244094" y="5969"/>
                  </a:lnTo>
                  <a:lnTo>
                    <a:pt x="305053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790" y="5285689"/>
            <a:ext cx="745172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315" marR="5080" indent="-12700" algn="just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Arial"/>
                <a:cs typeface="Arial"/>
              </a:rPr>
              <a:t>Imaginar que </a:t>
            </a:r>
            <a:r>
              <a:rPr sz="1800" spc="5" dirty="0">
                <a:latin typeface="Arial"/>
                <a:cs typeface="Arial"/>
              </a:rPr>
              <a:t>se </a:t>
            </a:r>
            <a:r>
              <a:rPr sz="1800" spc="40" dirty="0" err="1" smtClean="0">
                <a:latin typeface="Arial"/>
                <a:cs typeface="Arial"/>
              </a:rPr>
              <a:t>est</a:t>
            </a:r>
            <a:r>
              <a:rPr lang="es-CL" sz="1800" spc="40" dirty="0" smtClean="0">
                <a:latin typeface="Arial"/>
                <a:cs typeface="Arial"/>
              </a:rPr>
              <a:t>á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hablando  </a:t>
            </a:r>
            <a:r>
              <a:rPr sz="1800" spc="60" dirty="0">
                <a:latin typeface="Arial"/>
                <a:cs typeface="Arial"/>
              </a:rPr>
              <a:t>de </a:t>
            </a:r>
            <a:r>
              <a:rPr sz="1800" spc="65" dirty="0">
                <a:latin typeface="Arial"/>
                <a:cs typeface="Arial"/>
              </a:rPr>
              <a:t>manera </a:t>
            </a:r>
            <a:r>
              <a:rPr sz="1800" spc="70" dirty="0">
                <a:latin typeface="Arial"/>
                <a:cs typeface="Arial"/>
              </a:rPr>
              <a:t>favorable, </a:t>
            </a:r>
            <a:r>
              <a:rPr sz="1800" spc="55" dirty="0">
                <a:latin typeface="Arial"/>
                <a:cs typeface="Arial"/>
              </a:rPr>
              <a:t>la </a:t>
            </a:r>
            <a:r>
              <a:rPr sz="1800" spc="90" dirty="0">
                <a:latin typeface="Arial"/>
                <a:cs typeface="Arial"/>
              </a:rPr>
              <a:t>mente  </a:t>
            </a:r>
            <a:r>
              <a:rPr sz="1800" spc="110" dirty="0">
                <a:latin typeface="Arial"/>
                <a:cs typeface="Arial"/>
              </a:rPr>
              <a:t>no </a:t>
            </a:r>
            <a:r>
              <a:rPr sz="1800" spc="95" dirty="0">
                <a:latin typeface="Arial"/>
                <a:cs typeface="Arial"/>
              </a:rPr>
              <a:t>discrimina </a:t>
            </a:r>
            <a:r>
              <a:rPr sz="1800" spc="65" dirty="0">
                <a:latin typeface="Arial"/>
                <a:cs typeface="Arial"/>
              </a:rPr>
              <a:t>si </a:t>
            </a:r>
            <a:r>
              <a:rPr sz="1800" spc="5" dirty="0">
                <a:latin typeface="Arial"/>
                <a:cs typeface="Arial"/>
              </a:rPr>
              <a:t>es </a:t>
            </a:r>
            <a:r>
              <a:rPr sz="1800" spc="60" dirty="0">
                <a:latin typeface="Arial"/>
                <a:cs typeface="Arial"/>
              </a:rPr>
              <a:t>real </a:t>
            </a:r>
            <a:r>
              <a:rPr sz="1800" spc="1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10" dirty="0" smtClean="0">
                <a:latin typeface="Arial"/>
                <a:cs typeface="Arial"/>
              </a:rPr>
              <a:t>n</a:t>
            </a:r>
            <a:r>
              <a:rPr lang="es-CL" spc="110" dirty="0">
                <a:latin typeface="Arial"/>
                <a:cs typeface="Arial"/>
              </a:rPr>
              <a:t>o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0" y="1267358"/>
            <a:ext cx="2743200" cy="121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5802" y="1588071"/>
            <a:ext cx="5130798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93365">
              <a:lnSpc>
                <a:spcPct val="100000"/>
              </a:lnSpc>
              <a:spcBef>
                <a:spcPts val="90"/>
              </a:spcBef>
            </a:pPr>
            <a:r>
              <a:rPr lang="es-CL" sz="2400" spc="-10" dirty="0" smtClean="0"/>
              <a:t>REENCUADRE</a:t>
            </a:r>
            <a:endParaRPr lang="es-CL" sz="2400"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307847" y="2761488"/>
            <a:ext cx="8601710" cy="1304925"/>
            <a:chOff x="307847" y="2761488"/>
            <a:chExt cx="8601710" cy="1304925"/>
          </a:xfrm>
        </p:grpSpPr>
        <p:sp>
          <p:nvSpPr>
            <p:cNvPr id="5" name="object 5"/>
            <p:cNvSpPr/>
            <p:nvPr/>
          </p:nvSpPr>
          <p:spPr>
            <a:xfrm>
              <a:off x="307847" y="2761488"/>
              <a:ext cx="8601456" cy="1304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5320" y="3026664"/>
              <a:ext cx="7958328" cy="7071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187" y="2791797"/>
              <a:ext cx="8501380" cy="1203325"/>
            </a:xfrm>
            <a:custGeom>
              <a:avLst/>
              <a:gdLst/>
              <a:ahLst/>
              <a:cxnLst/>
              <a:rect l="l" t="t" r="r" b="b"/>
              <a:pathLst>
                <a:path w="8501380" h="1203325">
                  <a:moveTo>
                    <a:pt x="1818139" y="0"/>
                  </a:moveTo>
                  <a:lnTo>
                    <a:pt x="1719861" y="200"/>
                  </a:lnTo>
                  <a:lnTo>
                    <a:pt x="1621584" y="1124"/>
                  </a:lnTo>
                  <a:lnTo>
                    <a:pt x="1523306" y="2802"/>
                  </a:lnTo>
                  <a:lnTo>
                    <a:pt x="1425029" y="5261"/>
                  </a:lnTo>
                  <a:lnTo>
                    <a:pt x="1326751" y="8530"/>
                  </a:lnTo>
                  <a:lnTo>
                    <a:pt x="1228473" y="12635"/>
                  </a:lnTo>
                  <a:lnTo>
                    <a:pt x="1130196" y="17607"/>
                  </a:lnTo>
                  <a:lnTo>
                    <a:pt x="1031918" y="23472"/>
                  </a:lnTo>
                  <a:lnTo>
                    <a:pt x="933640" y="30259"/>
                  </a:lnTo>
                  <a:lnTo>
                    <a:pt x="835362" y="37995"/>
                  </a:lnTo>
                  <a:lnTo>
                    <a:pt x="737085" y="46711"/>
                  </a:lnTo>
                  <a:lnTo>
                    <a:pt x="638807" y="56432"/>
                  </a:lnTo>
                  <a:lnTo>
                    <a:pt x="589668" y="61679"/>
                  </a:lnTo>
                  <a:lnTo>
                    <a:pt x="540529" y="67188"/>
                  </a:lnTo>
                  <a:lnTo>
                    <a:pt x="491390" y="72962"/>
                  </a:lnTo>
                  <a:lnTo>
                    <a:pt x="442251" y="79006"/>
                  </a:lnTo>
                  <a:lnTo>
                    <a:pt x="393112" y="85323"/>
                  </a:lnTo>
                  <a:lnTo>
                    <a:pt x="343973" y="91915"/>
                  </a:lnTo>
                  <a:lnTo>
                    <a:pt x="294834" y="98788"/>
                  </a:lnTo>
                  <a:lnTo>
                    <a:pt x="245695" y="105943"/>
                  </a:lnTo>
                  <a:lnTo>
                    <a:pt x="196556" y="113386"/>
                  </a:lnTo>
                  <a:lnTo>
                    <a:pt x="147417" y="121118"/>
                  </a:lnTo>
                  <a:lnTo>
                    <a:pt x="98278" y="129145"/>
                  </a:lnTo>
                  <a:lnTo>
                    <a:pt x="49139" y="137469"/>
                  </a:lnTo>
                  <a:lnTo>
                    <a:pt x="0" y="146093"/>
                  </a:lnTo>
                  <a:lnTo>
                    <a:pt x="0" y="1056937"/>
                  </a:lnTo>
                  <a:lnTo>
                    <a:pt x="49139" y="1048313"/>
                  </a:lnTo>
                  <a:lnTo>
                    <a:pt x="98278" y="1039989"/>
                  </a:lnTo>
                  <a:lnTo>
                    <a:pt x="147417" y="1031962"/>
                  </a:lnTo>
                  <a:lnTo>
                    <a:pt x="196556" y="1024230"/>
                  </a:lnTo>
                  <a:lnTo>
                    <a:pt x="245695" y="1016787"/>
                  </a:lnTo>
                  <a:lnTo>
                    <a:pt x="294834" y="1009632"/>
                  </a:lnTo>
                  <a:lnTo>
                    <a:pt x="343973" y="1002759"/>
                  </a:lnTo>
                  <a:lnTo>
                    <a:pt x="393112" y="996167"/>
                  </a:lnTo>
                  <a:lnTo>
                    <a:pt x="442251" y="989850"/>
                  </a:lnTo>
                  <a:lnTo>
                    <a:pt x="491390" y="983806"/>
                  </a:lnTo>
                  <a:lnTo>
                    <a:pt x="540529" y="978032"/>
                  </a:lnTo>
                  <a:lnTo>
                    <a:pt x="589668" y="972523"/>
                  </a:lnTo>
                  <a:lnTo>
                    <a:pt x="638807" y="967276"/>
                  </a:lnTo>
                  <a:lnTo>
                    <a:pt x="687946" y="962288"/>
                  </a:lnTo>
                  <a:lnTo>
                    <a:pt x="786223" y="953073"/>
                  </a:lnTo>
                  <a:lnTo>
                    <a:pt x="884501" y="944851"/>
                  </a:lnTo>
                  <a:lnTo>
                    <a:pt x="982779" y="937592"/>
                  </a:lnTo>
                  <a:lnTo>
                    <a:pt x="1081057" y="931270"/>
                  </a:lnTo>
                  <a:lnTo>
                    <a:pt x="1179334" y="925855"/>
                  </a:lnTo>
                  <a:lnTo>
                    <a:pt x="1277612" y="921320"/>
                  </a:lnTo>
                  <a:lnTo>
                    <a:pt x="1375890" y="917637"/>
                  </a:lnTo>
                  <a:lnTo>
                    <a:pt x="1474167" y="914776"/>
                  </a:lnTo>
                  <a:lnTo>
                    <a:pt x="1572445" y="912712"/>
                  </a:lnTo>
                  <a:lnTo>
                    <a:pt x="1670723" y="911414"/>
                  </a:lnTo>
                  <a:lnTo>
                    <a:pt x="1769000" y="910855"/>
                  </a:lnTo>
                  <a:lnTo>
                    <a:pt x="1867278" y="911006"/>
                  </a:lnTo>
                  <a:lnTo>
                    <a:pt x="1965555" y="911841"/>
                  </a:lnTo>
                  <a:lnTo>
                    <a:pt x="2063833" y="913330"/>
                  </a:lnTo>
                  <a:lnTo>
                    <a:pt x="2162110" y="915445"/>
                  </a:lnTo>
                  <a:lnTo>
                    <a:pt x="2260388" y="918158"/>
                  </a:lnTo>
                  <a:lnTo>
                    <a:pt x="2358665" y="921442"/>
                  </a:lnTo>
                  <a:lnTo>
                    <a:pt x="2456943" y="925267"/>
                  </a:lnTo>
                  <a:lnTo>
                    <a:pt x="2604359" y="931959"/>
                  </a:lnTo>
                  <a:lnTo>
                    <a:pt x="2751775" y="939713"/>
                  </a:lnTo>
                  <a:lnTo>
                    <a:pt x="2899191" y="948432"/>
                  </a:lnTo>
                  <a:lnTo>
                    <a:pt x="3046607" y="958022"/>
                  </a:lnTo>
                  <a:lnTo>
                    <a:pt x="3243162" y="971999"/>
                  </a:lnTo>
                  <a:lnTo>
                    <a:pt x="3439717" y="987131"/>
                  </a:lnTo>
                  <a:lnTo>
                    <a:pt x="3734550" y="1011500"/>
                  </a:lnTo>
                  <a:lnTo>
                    <a:pt x="4815604" y="1106456"/>
                  </a:lnTo>
                  <a:lnTo>
                    <a:pt x="5110437" y="1130531"/>
                  </a:lnTo>
                  <a:lnTo>
                    <a:pt x="5306993" y="1145397"/>
                  </a:lnTo>
                  <a:lnTo>
                    <a:pt x="5503549" y="1159053"/>
                  </a:lnTo>
                  <a:lnTo>
                    <a:pt x="5650967" y="1168366"/>
                  </a:lnTo>
                  <a:lnTo>
                    <a:pt x="5798384" y="1176776"/>
                  </a:lnTo>
                  <a:lnTo>
                    <a:pt x="5945801" y="1184188"/>
                  </a:lnTo>
                  <a:lnTo>
                    <a:pt x="6093219" y="1190509"/>
                  </a:lnTo>
                  <a:lnTo>
                    <a:pt x="6191497" y="1194069"/>
                  </a:lnTo>
                  <a:lnTo>
                    <a:pt x="6289776" y="1197072"/>
                  </a:lnTo>
                  <a:lnTo>
                    <a:pt x="6388054" y="1199492"/>
                  </a:lnTo>
                  <a:lnTo>
                    <a:pt x="6486333" y="1201300"/>
                  </a:lnTo>
                  <a:lnTo>
                    <a:pt x="6584612" y="1202468"/>
                  </a:lnTo>
                  <a:lnTo>
                    <a:pt x="6682891" y="1202967"/>
                  </a:lnTo>
                  <a:lnTo>
                    <a:pt x="6781169" y="1202769"/>
                  </a:lnTo>
                  <a:lnTo>
                    <a:pt x="6879448" y="1201847"/>
                  </a:lnTo>
                  <a:lnTo>
                    <a:pt x="6977727" y="1200172"/>
                  </a:lnTo>
                  <a:lnTo>
                    <a:pt x="7076006" y="1197716"/>
                  </a:lnTo>
                  <a:lnTo>
                    <a:pt x="7174285" y="1194451"/>
                  </a:lnTo>
                  <a:lnTo>
                    <a:pt x="7272565" y="1190348"/>
                  </a:lnTo>
                  <a:lnTo>
                    <a:pt x="7370844" y="1185380"/>
                  </a:lnTo>
                  <a:lnTo>
                    <a:pt x="7469123" y="1179518"/>
                  </a:lnTo>
                  <a:lnTo>
                    <a:pt x="7567403" y="1172735"/>
                  </a:lnTo>
                  <a:lnTo>
                    <a:pt x="7665682" y="1165001"/>
                  </a:lnTo>
                  <a:lnTo>
                    <a:pt x="7763962" y="1156290"/>
                  </a:lnTo>
                  <a:lnTo>
                    <a:pt x="7862242" y="1146572"/>
                  </a:lnTo>
                  <a:lnTo>
                    <a:pt x="7911381" y="1141327"/>
                  </a:lnTo>
                  <a:lnTo>
                    <a:pt x="7960521" y="1135820"/>
                  </a:lnTo>
                  <a:lnTo>
                    <a:pt x="8009661" y="1130047"/>
                  </a:lnTo>
                  <a:lnTo>
                    <a:pt x="8058801" y="1124006"/>
                  </a:lnTo>
                  <a:lnTo>
                    <a:pt x="8107941" y="1117691"/>
                  </a:lnTo>
                  <a:lnTo>
                    <a:pt x="8157081" y="1111100"/>
                  </a:lnTo>
                  <a:lnTo>
                    <a:pt x="8206221" y="1104230"/>
                  </a:lnTo>
                  <a:lnTo>
                    <a:pt x="8255361" y="1097076"/>
                  </a:lnTo>
                  <a:lnTo>
                    <a:pt x="8304501" y="1089636"/>
                  </a:lnTo>
                  <a:lnTo>
                    <a:pt x="8353642" y="1081906"/>
                  </a:lnTo>
                  <a:lnTo>
                    <a:pt x="8402782" y="1073881"/>
                  </a:lnTo>
                  <a:lnTo>
                    <a:pt x="8451922" y="1065560"/>
                  </a:lnTo>
                  <a:lnTo>
                    <a:pt x="8501062" y="1056937"/>
                  </a:lnTo>
                  <a:lnTo>
                    <a:pt x="8501062" y="146093"/>
                  </a:lnTo>
                  <a:lnTo>
                    <a:pt x="8451922" y="154716"/>
                  </a:lnTo>
                  <a:lnTo>
                    <a:pt x="8402782" y="163037"/>
                  </a:lnTo>
                  <a:lnTo>
                    <a:pt x="8353642" y="171062"/>
                  </a:lnTo>
                  <a:lnTo>
                    <a:pt x="8304501" y="178792"/>
                  </a:lnTo>
                  <a:lnTo>
                    <a:pt x="8255361" y="186232"/>
                  </a:lnTo>
                  <a:lnTo>
                    <a:pt x="8206221" y="193386"/>
                  </a:lnTo>
                  <a:lnTo>
                    <a:pt x="8157081" y="200256"/>
                  </a:lnTo>
                  <a:lnTo>
                    <a:pt x="8107941" y="206847"/>
                  </a:lnTo>
                  <a:lnTo>
                    <a:pt x="8058801" y="213162"/>
                  </a:lnTo>
                  <a:lnTo>
                    <a:pt x="8009661" y="219203"/>
                  </a:lnTo>
                  <a:lnTo>
                    <a:pt x="7960521" y="224976"/>
                  </a:lnTo>
                  <a:lnTo>
                    <a:pt x="7911381" y="230483"/>
                  </a:lnTo>
                  <a:lnTo>
                    <a:pt x="7862242" y="235728"/>
                  </a:lnTo>
                  <a:lnTo>
                    <a:pt x="7813102" y="240714"/>
                  </a:lnTo>
                  <a:lnTo>
                    <a:pt x="7714822" y="249925"/>
                  </a:lnTo>
                  <a:lnTo>
                    <a:pt x="7616542" y="258144"/>
                  </a:lnTo>
                  <a:lnTo>
                    <a:pt x="7518263" y="265399"/>
                  </a:lnTo>
                  <a:lnTo>
                    <a:pt x="7419984" y="271718"/>
                  </a:lnTo>
                  <a:lnTo>
                    <a:pt x="7321704" y="277130"/>
                  </a:lnTo>
                  <a:lnTo>
                    <a:pt x="7223425" y="281662"/>
                  </a:lnTo>
                  <a:lnTo>
                    <a:pt x="7125146" y="285342"/>
                  </a:lnTo>
                  <a:lnTo>
                    <a:pt x="7026867" y="288199"/>
                  </a:lnTo>
                  <a:lnTo>
                    <a:pt x="6928588" y="290261"/>
                  </a:lnTo>
                  <a:lnTo>
                    <a:pt x="6830309" y="291557"/>
                  </a:lnTo>
                  <a:lnTo>
                    <a:pt x="6732030" y="292113"/>
                  </a:lnTo>
                  <a:lnTo>
                    <a:pt x="6633751" y="291959"/>
                  </a:lnTo>
                  <a:lnTo>
                    <a:pt x="6535472" y="291122"/>
                  </a:lnTo>
                  <a:lnTo>
                    <a:pt x="6437194" y="289631"/>
                  </a:lnTo>
                  <a:lnTo>
                    <a:pt x="6338915" y="287513"/>
                  </a:lnTo>
                  <a:lnTo>
                    <a:pt x="6240637" y="284798"/>
                  </a:lnTo>
                  <a:lnTo>
                    <a:pt x="6142358" y="281512"/>
                  </a:lnTo>
                  <a:lnTo>
                    <a:pt x="6044080" y="277685"/>
                  </a:lnTo>
                  <a:lnTo>
                    <a:pt x="5896662" y="270990"/>
                  </a:lnTo>
                  <a:lnTo>
                    <a:pt x="5749245" y="263234"/>
                  </a:lnTo>
                  <a:lnTo>
                    <a:pt x="5601828" y="254513"/>
                  </a:lnTo>
                  <a:lnTo>
                    <a:pt x="5454410" y="244921"/>
                  </a:lnTo>
                  <a:lnTo>
                    <a:pt x="5257854" y="230941"/>
                  </a:lnTo>
                  <a:lnTo>
                    <a:pt x="5061298" y="215808"/>
                  </a:lnTo>
                  <a:lnTo>
                    <a:pt x="4766465" y="191437"/>
                  </a:lnTo>
                  <a:lnTo>
                    <a:pt x="3685411" y="96481"/>
                  </a:lnTo>
                  <a:lnTo>
                    <a:pt x="3390578" y="72408"/>
                  </a:lnTo>
                  <a:lnTo>
                    <a:pt x="3194024" y="57544"/>
                  </a:lnTo>
                  <a:lnTo>
                    <a:pt x="2997469" y="43890"/>
                  </a:lnTo>
                  <a:lnTo>
                    <a:pt x="2850052" y="34580"/>
                  </a:lnTo>
                  <a:lnTo>
                    <a:pt x="2702636" y="26172"/>
                  </a:lnTo>
                  <a:lnTo>
                    <a:pt x="2555220" y="18762"/>
                  </a:lnTo>
                  <a:lnTo>
                    <a:pt x="2407804" y="12444"/>
                  </a:lnTo>
                  <a:lnTo>
                    <a:pt x="2309526" y="8887"/>
                  </a:lnTo>
                  <a:lnTo>
                    <a:pt x="2211249" y="5885"/>
                  </a:lnTo>
                  <a:lnTo>
                    <a:pt x="2112972" y="3467"/>
                  </a:lnTo>
                  <a:lnTo>
                    <a:pt x="2014694" y="1661"/>
                  </a:lnTo>
                  <a:lnTo>
                    <a:pt x="1916416" y="496"/>
                  </a:lnTo>
                  <a:lnTo>
                    <a:pt x="1818139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187" y="2791797"/>
              <a:ext cx="8501380" cy="1203325"/>
            </a:xfrm>
            <a:custGeom>
              <a:avLst/>
              <a:gdLst/>
              <a:ahLst/>
              <a:cxnLst/>
              <a:rect l="l" t="t" r="r" b="b"/>
              <a:pathLst>
                <a:path w="8501380" h="1203325">
                  <a:moveTo>
                    <a:pt x="0" y="146093"/>
                  </a:moveTo>
                  <a:lnTo>
                    <a:pt x="49139" y="137469"/>
                  </a:lnTo>
                  <a:lnTo>
                    <a:pt x="98278" y="129145"/>
                  </a:lnTo>
                  <a:lnTo>
                    <a:pt x="147417" y="121118"/>
                  </a:lnTo>
                  <a:lnTo>
                    <a:pt x="196556" y="113386"/>
                  </a:lnTo>
                  <a:lnTo>
                    <a:pt x="245695" y="105943"/>
                  </a:lnTo>
                  <a:lnTo>
                    <a:pt x="294834" y="98788"/>
                  </a:lnTo>
                  <a:lnTo>
                    <a:pt x="343973" y="91915"/>
                  </a:lnTo>
                  <a:lnTo>
                    <a:pt x="393112" y="85323"/>
                  </a:lnTo>
                  <a:lnTo>
                    <a:pt x="442251" y="79006"/>
                  </a:lnTo>
                  <a:lnTo>
                    <a:pt x="491390" y="72962"/>
                  </a:lnTo>
                  <a:lnTo>
                    <a:pt x="540529" y="67188"/>
                  </a:lnTo>
                  <a:lnTo>
                    <a:pt x="589668" y="61679"/>
                  </a:lnTo>
                  <a:lnTo>
                    <a:pt x="638807" y="56432"/>
                  </a:lnTo>
                  <a:lnTo>
                    <a:pt x="687946" y="51444"/>
                  </a:lnTo>
                  <a:lnTo>
                    <a:pt x="737085" y="46711"/>
                  </a:lnTo>
                  <a:lnTo>
                    <a:pt x="786223" y="42229"/>
                  </a:lnTo>
                  <a:lnTo>
                    <a:pt x="835362" y="37995"/>
                  </a:lnTo>
                  <a:lnTo>
                    <a:pt x="884501" y="34007"/>
                  </a:lnTo>
                  <a:lnTo>
                    <a:pt x="933640" y="30259"/>
                  </a:lnTo>
                  <a:lnTo>
                    <a:pt x="982779" y="26748"/>
                  </a:lnTo>
                  <a:lnTo>
                    <a:pt x="1031918" y="23472"/>
                  </a:lnTo>
                  <a:lnTo>
                    <a:pt x="1081057" y="20426"/>
                  </a:lnTo>
                  <a:lnTo>
                    <a:pt x="1130196" y="17607"/>
                  </a:lnTo>
                  <a:lnTo>
                    <a:pt x="1179334" y="15011"/>
                  </a:lnTo>
                  <a:lnTo>
                    <a:pt x="1228473" y="12635"/>
                  </a:lnTo>
                  <a:lnTo>
                    <a:pt x="1277612" y="10476"/>
                  </a:lnTo>
                  <a:lnTo>
                    <a:pt x="1326751" y="8530"/>
                  </a:lnTo>
                  <a:lnTo>
                    <a:pt x="1375890" y="6793"/>
                  </a:lnTo>
                  <a:lnTo>
                    <a:pt x="1425029" y="5261"/>
                  </a:lnTo>
                  <a:lnTo>
                    <a:pt x="1474167" y="3932"/>
                  </a:lnTo>
                  <a:lnTo>
                    <a:pt x="1523306" y="2802"/>
                  </a:lnTo>
                  <a:lnTo>
                    <a:pt x="1572445" y="1868"/>
                  </a:lnTo>
                  <a:lnTo>
                    <a:pt x="1621584" y="1124"/>
                  </a:lnTo>
                  <a:lnTo>
                    <a:pt x="1670723" y="570"/>
                  </a:lnTo>
                  <a:lnTo>
                    <a:pt x="1719861" y="200"/>
                  </a:lnTo>
                  <a:lnTo>
                    <a:pt x="1769000" y="11"/>
                  </a:lnTo>
                  <a:lnTo>
                    <a:pt x="1818139" y="0"/>
                  </a:lnTo>
                  <a:lnTo>
                    <a:pt x="1867278" y="162"/>
                  </a:lnTo>
                  <a:lnTo>
                    <a:pt x="1916416" y="496"/>
                  </a:lnTo>
                  <a:lnTo>
                    <a:pt x="1965555" y="997"/>
                  </a:lnTo>
                  <a:lnTo>
                    <a:pt x="2014694" y="1661"/>
                  </a:lnTo>
                  <a:lnTo>
                    <a:pt x="2063833" y="2486"/>
                  </a:lnTo>
                  <a:lnTo>
                    <a:pt x="2112972" y="3467"/>
                  </a:lnTo>
                  <a:lnTo>
                    <a:pt x="2162110" y="4601"/>
                  </a:lnTo>
                  <a:lnTo>
                    <a:pt x="2211249" y="5885"/>
                  </a:lnTo>
                  <a:lnTo>
                    <a:pt x="2260388" y="7314"/>
                  </a:lnTo>
                  <a:lnTo>
                    <a:pt x="2309526" y="8887"/>
                  </a:lnTo>
                  <a:lnTo>
                    <a:pt x="2358665" y="10598"/>
                  </a:lnTo>
                  <a:lnTo>
                    <a:pt x="2407804" y="12444"/>
                  </a:lnTo>
                  <a:lnTo>
                    <a:pt x="2456943" y="14423"/>
                  </a:lnTo>
                  <a:lnTo>
                    <a:pt x="2506081" y="16530"/>
                  </a:lnTo>
                  <a:lnTo>
                    <a:pt x="2555220" y="18762"/>
                  </a:lnTo>
                  <a:lnTo>
                    <a:pt x="2604359" y="21115"/>
                  </a:lnTo>
                  <a:lnTo>
                    <a:pt x="2653498" y="23587"/>
                  </a:lnTo>
                  <a:lnTo>
                    <a:pt x="2702636" y="26172"/>
                  </a:lnTo>
                  <a:lnTo>
                    <a:pt x="2751775" y="28869"/>
                  </a:lnTo>
                  <a:lnTo>
                    <a:pt x="2800914" y="31672"/>
                  </a:lnTo>
                  <a:lnTo>
                    <a:pt x="2850052" y="34580"/>
                  </a:lnTo>
                  <a:lnTo>
                    <a:pt x="2899191" y="37588"/>
                  </a:lnTo>
                  <a:lnTo>
                    <a:pt x="2948330" y="40692"/>
                  </a:lnTo>
                  <a:lnTo>
                    <a:pt x="2997469" y="43890"/>
                  </a:lnTo>
                  <a:lnTo>
                    <a:pt x="3046607" y="47178"/>
                  </a:lnTo>
                  <a:lnTo>
                    <a:pt x="3095746" y="50552"/>
                  </a:lnTo>
                  <a:lnTo>
                    <a:pt x="3144885" y="54008"/>
                  </a:lnTo>
                  <a:lnTo>
                    <a:pt x="3194024" y="57544"/>
                  </a:lnTo>
                  <a:lnTo>
                    <a:pt x="3243162" y="61155"/>
                  </a:lnTo>
                  <a:lnTo>
                    <a:pt x="3292301" y="64839"/>
                  </a:lnTo>
                  <a:lnTo>
                    <a:pt x="3341440" y="68591"/>
                  </a:lnTo>
                  <a:lnTo>
                    <a:pt x="3390578" y="72408"/>
                  </a:lnTo>
                  <a:lnTo>
                    <a:pt x="3439717" y="76287"/>
                  </a:lnTo>
                  <a:lnTo>
                    <a:pt x="3488856" y="80224"/>
                  </a:lnTo>
                  <a:lnTo>
                    <a:pt x="3537995" y="84215"/>
                  </a:lnTo>
                  <a:lnTo>
                    <a:pt x="3587133" y="88257"/>
                  </a:lnTo>
                  <a:lnTo>
                    <a:pt x="3636272" y="92347"/>
                  </a:lnTo>
                  <a:lnTo>
                    <a:pt x="3685411" y="96481"/>
                  </a:lnTo>
                  <a:lnTo>
                    <a:pt x="3734550" y="100656"/>
                  </a:lnTo>
                  <a:lnTo>
                    <a:pt x="3783688" y="104867"/>
                  </a:lnTo>
                  <a:lnTo>
                    <a:pt x="3832827" y="109112"/>
                  </a:lnTo>
                  <a:lnTo>
                    <a:pt x="3881966" y="113387"/>
                  </a:lnTo>
                  <a:lnTo>
                    <a:pt x="3931105" y="117688"/>
                  </a:lnTo>
                  <a:lnTo>
                    <a:pt x="3980244" y="122012"/>
                  </a:lnTo>
                  <a:lnTo>
                    <a:pt x="4029382" y="126355"/>
                  </a:lnTo>
                  <a:lnTo>
                    <a:pt x="4078521" y="130714"/>
                  </a:lnTo>
                  <a:lnTo>
                    <a:pt x="4127660" y="135086"/>
                  </a:lnTo>
                  <a:lnTo>
                    <a:pt x="4176799" y="139466"/>
                  </a:lnTo>
                  <a:lnTo>
                    <a:pt x="4225938" y="143852"/>
                  </a:lnTo>
                  <a:lnTo>
                    <a:pt x="4275076" y="148239"/>
                  </a:lnTo>
                  <a:lnTo>
                    <a:pt x="4324215" y="152625"/>
                  </a:lnTo>
                  <a:lnTo>
                    <a:pt x="4373354" y="157005"/>
                  </a:lnTo>
                  <a:lnTo>
                    <a:pt x="4422493" y="161377"/>
                  </a:lnTo>
                  <a:lnTo>
                    <a:pt x="4471632" y="165736"/>
                  </a:lnTo>
                  <a:lnTo>
                    <a:pt x="4520771" y="170080"/>
                  </a:lnTo>
                  <a:lnTo>
                    <a:pt x="4569909" y="174404"/>
                  </a:lnTo>
                  <a:lnTo>
                    <a:pt x="4619048" y="178705"/>
                  </a:lnTo>
                  <a:lnTo>
                    <a:pt x="4668187" y="182980"/>
                  </a:lnTo>
                  <a:lnTo>
                    <a:pt x="4717326" y="187225"/>
                  </a:lnTo>
                  <a:lnTo>
                    <a:pt x="4766465" y="191437"/>
                  </a:lnTo>
                  <a:lnTo>
                    <a:pt x="4815604" y="195612"/>
                  </a:lnTo>
                  <a:lnTo>
                    <a:pt x="4864743" y="199746"/>
                  </a:lnTo>
                  <a:lnTo>
                    <a:pt x="4913882" y="203836"/>
                  </a:lnTo>
                  <a:lnTo>
                    <a:pt x="4963021" y="207879"/>
                  </a:lnTo>
                  <a:lnTo>
                    <a:pt x="5012159" y="211871"/>
                  </a:lnTo>
                  <a:lnTo>
                    <a:pt x="5061298" y="215808"/>
                  </a:lnTo>
                  <a:lnTo>
                    <a:pt x="5110437" y="219687"/>
                  </a:lnTo>
                  <a:lnTo>
                    <a:pt x="5159576" y="223505"/>
                  </a:lnTo>
                  <a:lnTo>
                    <a:pt x="5208715" y="227257"/>
                  </a:lnTo>
                  <a:lnTo>
                    <a:pt x="5257854" y="230941"/>
                  </a:lnTo>
                  <a:lnTo>
                    <a:pt x="5306993" y="234553"/>
                  </a:lnTo>
                  <a:lnTo>
                    <a:pt x="5356132" y="238089"/>
                  </a:lnTo>
                  <a:lnTo>
                    <a:pt x="5405271" y="241547"/>
                  </a:lnTo>
                  <a:lnTo>
                    <a:pt x="5454410" y="244921"/>
                  </a:lnTo>
                  <a:lnTo>
                    <a:pt x="5503549" y="248209"/>
                  </a:lnTo>
                  <a:lnTo>
                    <a:pt x="5552688" y="251408"/>
                  </a:lnTo>
                  <a:lnTo>
                    <a:pt x="5601828" y="254513"/>
                  </a:lnTo>
                  <a:lnTo>
                    <a:pt x="5650967" y="257522"/>
                  </a:lnTo>
                  <a:lnTo>
                    <a:pt x="5700106" y="260430"/>
                  </a:lnTo>
                  <a:lnTo>
                    <a:pt x="5749245" y="263234"/>
                  </a:lnTo>
                  <a:lnTo>
                    <a:pt x="5798384" y="265932"/>
                  </a:lnTo>
                  <a:lnTo>
                    <a:pt x="5847523" y="268518"/>
                  </a:lnTo>
                  <a:lnTo>
                    <a:pt x="5896662" y="270990"/>
                  </a:lnTo>
                  <a:lnTo>
                    <a:pt x="5945801" y="273344"/>
                  </a:lnTo>
                  <a:lnTo>
                    <a:pt x="5994941" y="275577"/>
                  </a:lnTo>
                  <a:lnTo>
                    <a:pt x="6044080" y="277685"/>
                  </a:lnTo>
                  <a:lnTo>
                    <a:pt x="6093219" y="279665"/>
                  </a:lnTo>
                  <a:lnTo>
                    <a:pt x="6142358" y="281512"/>
                  </a:lnTo>
                  <a:lnTo>
                    <a:pt x="6191497" y="283225"/>
                  </a:lnTo>
                  <a:lnTo>
                    <a:pt x="6240637" y="284798"/>
                  </a:lnTo>
                  <a:lnTo>
                    <a:pt x="6289776" y="286228"/>
                  </a:lnTo>
                  <a:lnTo>
                    <a:pt x="6338915" y="287513"/>
                  </a:lnTo>
                  <a:lnTo>
                    <a:pt x="6388054" y="288648"/>
                  </a:lnTo>
                  <a:lnTo>
                    <a:pt x="6437194" y="289631"/>
                  </a:lnTo>
                  <a:lnTo>
                    <a:pt x="6486333" y="290456"/>
                  </a:lnTo>
                  <a:lnTo>
                    <a:pt x="6535472" y="291122"/>
                  </a:lnTo>
                  <a:lnTo>
                    <a:pt x="6584612" y="291624"/>
                  </a:lnTo>
                  <a:lnTo>
                    <a:pt x="6633751" y="291959"/>
                  </a:lnTo>
                  <a:lnTo>
                    <a:pt x="6682891" y="292123"/>
                  </a:lnTo>
                  <a:lnTo>
                    <a:pt x="6732030" y="292113"/>
                  </a:lnTo>
                  <a:lnTo>
                    <a:pt x="6781169" y="291925"/>
                  </a:lnTo>
                  <a:lnTo>
                    <a:pt x="6830309" y="291557"/>
                  </a:lnTo>
                  <a:lnTo>
                    <a:pt x="6879448" y="291003"/>
                  </a:lnTo>
                  <a:lnTo>
                    <a:pt x="6928588" y="290261"/>
                  </a:lnTo>
                  <a:lnTo>
                    <a:pt x="6977727" y="289328"/>
                  </a:lnTo>
                  <a:lnTo>
                    <a:pt x="7026867" y="288199"/>
                  </a:lnTo>
                  <a:lnTo>
                    <a:pt x="7076006" y="286872"/>
                  </a:lnTo>
                  <a:lnTo>
                    <a:pt x="7125146" y="285342"/>
                  </a:lnTo>
                  <a:lnTo>
                    <a:pt x="7174285" y="283607"/>
                  </a:lnTo>
                  <a:lnTo>
                    <a:pt x="7223425" y="281662"/>
                  </a:lnTo>
                  <a:lnTo>
                    <a:pt x="7272565" y="279504"/>
                  </a:lnTo>
                  <a:lnTo>
                    <a:pt x="7321704" y="277130"/>
                  </a:lnTo>
                  <a:lnTo>
                    <a:pt x="7370844" y="274536"/>
                  </a:lnTo>
                  <a:lnTo>
                    <a:pt x="7419984" y="271718"/>
                  </a:lnTo>
                  <a:lnTo>
                    <a:pt x="7469123" y="268674"/>
                  </a:lnTo>
                  <a:lnTo>
                    <a:pt x="7518263" y="265399"/>
                  </a:lnTo>
                  <a:lnTo>
                    <a:pt x="7567403" y="261891"/>
                  </a:lnTo>
                  <a:lnTo>
                    <a:pt x="7616542" y="258144"/>
                  </a:lnTo>
                  <a:lnTo>
                    <a:pt x="7665682" y="254157"/>
                  </a:lnTo>
                  <a:lnTo>
                    <a:pt x="7714822" y="249925"/>
                  </a:lnTo>
                  <a:lnTo>
                    <a:pt x="7763962" y="245446"/>
                  </a:lnTo>
                  <a:lnTo>
                    <a:pt x="7813102" y="240714"/>
                  </a:lnTo>
                  <a:lnTo>
                    <a:pt x="7862242" y="235728"/>
                  </a:lnTo>
                  <a:lnTo>
                    <a:pt x="7911381" y="230483"/>
                  </a:lnTo>
                  <a:lnTo>
                    <a:pt x="7960521" y="224976"/>
                  </a:lnTo>
                  <a:lnTo>
                    <a:pt x="8009661" y="219203"/>
                  </a:lnTo>
                  <a:lnTo>
                    <a:pt x="8058801" y="213162"/>
                  </a:lnTo>
                  <a:lnTo>
                    <a:pt x="8107941" y="206847"/>
                  </a:lnTo>
                  <a:lnTo>
                    <a:pt x="8157081" y="200256"/>
                  </a:lnTo>
                  <a:lnTo>
                    <a:pt x="8206221" y="193386"/>
                  </a:lnTo>
                  <a:lnTo>
                    <a:pt x="8255361" y="186232"/>
                  </a:lnTo>
                  <a:lnTo>
                    <a:pt x="8304501" y="178792"/>
                  </a:lnTo>
                  <a:lnTo>
                    <a:pt x="8353642" y="171062"/>
                  </a:lnTo>
                  <a:lnTo>
                    <a:pt x="8402782" y="163037"/>
                  </a:lnTo>
                  <a:lnTo>
                    <a:pt x="8451922" y="154716"/>
                  </a:lnTo>
                  <a:lnTo>
                    <a:pt x="8501062" y="146093"/>
                  </a:lnTo>
                  <a:lnTo>
                    <a:pt x="8501062" y="1056937"/>
                  </a:lnTo>
                  <a:lnTo>
                    <a:pt x="8451922" y="1065560"/>
                  </a:lnTo>
                  <a:lnTo>
                    <a:pt x="8402782" y="1073881"/>
                  </a:lnTo>
                  <a:lnTo>
                    <a:pt x="8353642" y="1081906"/>
                  </a:lnTo>
                  <a:lnTo>
                    <a:pt x="8304501" y="1089636"/>
                  </a:lnTo>
                  <a:lnTo>
                    <a:pt x="8255361" y="1097076"/>
                  </a:lnTo>
                  <a:lnTo>
                    <a:pt x="8206221" y="1104230"/>
                  </a:lnTo>
                  <a:lnTo>
                    <a:pt x="8157081" y="1111100"/>
                  </a:lnTo>
                  <a:lnTo>
                    <a:pt x="8107941" y="1117691"/>
                  </a:lnTo>
                  <a:lnTo>
                    <a:pt x="8058801" y="1124006"/>
                  </a:lnTo>
                  <a:lnTo>
                    <a:pt x="8009661" y="1130047"/>
                  </a:lnTo>
                  <a:lnTo>
                    <a:pt x="7960521" y="1135820"/>
                  </a:lnTo>
                  <a:lnTo>
                    <a:pt x="7911381" y="1141327"/>
                  </a:lnTo>
                  <a:lnTo>
                    <a:pt x="7862242" y="1146572"/>
                  </a:lnTo>
                  <a:lnTo>
                    <a:pt x="7813102" y="1151558"/>
                  </a:lnTo>
                  <a:lnTo>
                    <a:pt x="7763962" y="1156290"/>
                  </a:lnTo>
                  <a:lnTo>
                    <a:pt x="7714822" y="1160769"/>
                  </a:lnTo>
                  <a:lnTo>
                    <a:pt x="7665682" y="1165001"/>
                  </a:lnTo>
                  <a:lnTo>
                    <a:pt x="7616542" y="1168988"/>
                  </a:lnTo>
                  <a:lnTo>
                    <a:pt x="7567403" y="1172735"/>
                  </a:lnTo>
                  <a:lnTo>
                    <a:pt x="7518263" y="1176243"/>
                  </a:lnTo>
                  <a:lnTo>
                    <a:pt x="7469123" y="1179518"/>
                  </a:lnTo>
                  <a:lnTo>
                    <a:pt x="7419984" y="1182562"/>
                  </a:lnTo>
                  <a:lnTo>
                    <a:pt x="7370844" y="1185380"/>
                  </a:lnTo>
                  <a:lnTo>
                    <a:pt x="7321704" y="1187974"/>
                  </a:lnTo>
                  <a:lnTo>
                    <a:pt x="7272565" y="1190348"/>
                  </a:lnTo>
                  <a:lnTo>
                    <a:pt x="7223425" y="1192506"/>
                  </a:lnTo>
                  <a:lnTo>
                    <a:pt x="7174285" y="1194451"/>
                  </a:lnTo>
                  <a:lnTo>
                    <a:pt x="7125146" y="1196186"/>
                  </a:lnTo>
                  <a:lnTo>
                    <a:pt x="7076006" y="1197716"/>
                  </a:lnTo>
                  <a:lnTo>
                    <a:pt x="7026867" y="1199043"/>
                  </a:lnTo>
                  <a:lnTo>
                    <a:pt x="6977727" y="1200172"/>
                  </a:lnTo>
                  <a:lnTo>
                    <a:pt x="6928588" y="1201105"/>
                  </a:lnTo>
                  <a:lnTo>
                    <a:pt x="6879448" y="1201847"/>
                  </a:lnTo>
                  <a:lnTo>
                    <a:pt x="6830309" y="1202401"/>
                  </a:lnTo>
                  <a:lnTo>
                    <a:pt x="6781169" y="1202769"/>
                  </a:lnTo>
                  <a:lnTo>
                    <a:pt x="6732030" y="1202957"/>
                  </a:lnTo>
                  <a:lnTo>
                    <a:pt x="6682891" y="1202967"/>
                  </a:lnTo>
                  <a:lnTo>
                    <a:pt x="6633751" y="1202803"/>
                  </a:lnTo>
                  <a:lnTo>
                    <a:pt x="6584612" y="1202468"/>
                  </a:lnTo>
                  <a:lnTo>
                    <a:pt x="6535472" y="1201966"/>
                  </a:lnTo>
                  <a:lnTo>
                    <a:pt x="6486333" y="1201300"/>
                  </a:lnTo>
                  <a:lnTo>
                    <a:pt x="6437194" y="1200475"/>
                  </a:lnTo>
                  <a:lnTo>
                    <a:pt x="6388054" y="1199492"/>
                  </a:lnTo>
                  <a:lnTo>
                    <a:pt x="6338915" y="1198357"/>
                  </a:lnTo>
                  <a:lnTo>
                    <a:pt x="6289776" y="1197072"/>
                  </a:lnTo>
                  <a:lnTo>
                    <a:pt x="6240637" y="1195642"/>
                  </a:lnTo>
                  <a:lnTo>
                    <a:pt x="6191497" y="1194069"/>
                  </a:lnTo>
                  <a:lnTo>
                    <a:pt x="6142358" y="1192356"/>
                  </a:lnTo>
                  <a:lnTo>
                    <a:pt x="6093219" y="1190509"/>
                  </a:lnTo>
                  <a:lnTo>
                    <a:pt x="6044080" y="1188529"/>
                  </a:lnTo>
                  <a:lnTo>
                    <a:pt x="5994941" y="1186421"/>
                  </a:lnTo>
                  <a:lnTo>
                    <a:pt x="5945801" y="1184188"/>
                  </a:lnTo>
                  <a:lnTo>
                    <a:pt x="5896662" y="1181834"/>
                  </a:lnTo>
                  <a:lnTo>
                    <a:pt x="5847523" y="1179362"/>
                  </a:lnTo>
                  <a:lnTo>
                    <a:pt x="5798384" y="1176776"/>
                  </a:lnTo>
                  <a:lnTo>
                    <a:pt x="5749245" y="1174078"/>
                  </a:lnTo>
                  <a:lnTo>
                    <a:pt x="5700106" y="1171274"/>
                  </a:lnTo>
                  <a:lnTo>
                    <a:pt x="5650967" y="1168366"/>
                  </a:lnTo>
                  <a:lnTo>
                    <a:pt x="5601828" y="1165357"/>
                  </a:lnTo>
                  <a:lnTo>
                    <a:pt x="5552688" y="1162252"/>
                  </a:lnTo>
                  <a:lnTo>
                    <a:pt x="5503549" y="1159053"/>
                  </a:lnTo>
                  <a:lnTo>
                    <a:pt x="5454410" y="1155765"/>
                  </a:lnTo>
                  <a:lnTo>
                    <a:pt x="5405271" y="1152391"/>
                  </a:lnTo>
                  <a:lnTo>
                    <a:pt x="5356132" y="1148933"/>
                  </a:lnTo>
                  <a:lnTo>
                    <a:pt x="5306993" y="1145397"/>
                  </a:lnTo>
                  <a:lnTo>
                    <a:pt x="5257854" y="1141785"/>
                  </a:lnTo>
                  <a:lnTo>
                    <a:pt x="5208715" y="1138101"/>
                  </a:lnTo>
                  <a:lnTo>
                    <a:pt x="5159576" y="1134349"/>
                  </a:lnTo>
                  <a:lnTo>
                    <a:pt x="5110437" y="1130531"/>
                  </a:lnTo>
                  <a:lnTo>
                    <a:pt x="5061298" y="1126652"/>
                  </a:lnTo>
                  <a:lnTo>
                    <a:pt x="5012159" y="1122715"/>
                  </a:lnTo>
                  <a:lnTo>
                    <a:pt x="4963021" y="1118723"/>
                  </a:lnTo>
                  <a:lnTo>
                    <a:pt x="4913882" y="1114680"/>
                  </a:lnTo>
                  <a:lnTo>
                    <a:pt x="4864743" y="1110590"/>
                  </a:lnTo>
                  <a:lnTo>
                    <a:pt x="4815604" y="1106456"/>
                  </a:lnTo>
                  <a:lnTo>
                    <a:pt x="4766465" y="1102281"/>
                  </a:lnTo>
                  <a:lnTo>
                    <a:pt x="4717326" y="1098069"/>
                  </a:lnTo>
                  <a:lnTo>
                    <a:pt x="4668187" y="1093824"/>
                  </a:lnTo>
                  <a:lnTo>
                    <a:pt x="4619048" y="1089549"/>
                  </a:lnTo>
                  <a:lnTo>
                    <a:pt x="4569909" y="1085248"/>
                  </a:lnTo>
                  <a:lnTo>
                    <a:pt x="4520771" y="1080924"/>
                  </a:lnTo>
                  <a:lnTo>
                    <a:pt x="4471632" y="1076580"/>
                  </a:lnTo>
                  <a:lnTo>
                    <a:pt x="4422493" y="1072221"/>
                  </a:lnTo>
                  <a:lnTo>
                    <a:pt x="4373354" y="1067849"/>
                  </a:lnTo>
                  <a:lnTo>
                    <a:pt x="4324215" y="1063469"/>
                  </a:lnTo>
                  <a:lnTo>
                    <a:pt x="4275076" y="1059083"/>
                  </a:lnTo>
                  <a:lnTo>
                    <a:pt x="4225938" y="1054696"/>
                  </a:lnTo>
                  <a:lnTo>
                    <a:pt x="4176799" y="1050310"/>
                  </a:lnTo>
                  <a:lnTo>
                    <a:pt x="4127660" y="1045930"/>
                  </a:lnTo>
                  <a:lnTo>
                    <a:pt x="4078521" y="1041558"/>
                  </a:lnTo>
                  <a:lnTo>
                    <a:pt x="4029382" y="1037199"/>
                  </a:lnTo>
                  <a:lnTo>
                    <a:pt x="3980244" y="1032856"/>
                  </a:lnTo>
                  <a:lnTo>
                    <a:pt x="3931105" y="1028532"/>
                  </a:lnTo>
                  <a:lnTo>
                    <a:pt x="3881966" y="1024231"/>
                  </a:lnTo>
                  <a:lnTo>
                    <a:pt x="3832827" y="1019956"/>
                  </a:lnTo>
                  <a:lnTo>
                    <a:pt x="3783688" y="1015711"/>
                  </a:lnTo>
                  <a:lnTo>
                    <a:pt x="3734550" y="1011500"/>
                  </a:lnTo>
                  <a:lnTo>
                    <a:pt x="3685411" y="1007325"/>
                  </a:lnTo>
                  <a:lnTo>
                    <a:pt x="3636272" y="1003191"/>
                  </a:lnTo>
                  <a:lnTo>
                    <a:pt x="3587133" y="999101"/>
                  </a:lnTo>
                  <a:lnTo>
                    <a:pt x="3537995" y="995059"/>
                  </a:lnTo>
                  <a:lnTo>
                    <a:pt x="3488856" y="991068"/>
                  </a:lnTo>
                  <a:lnTo>
                    <a:pt x="3439717" y="987131"/>
                  </a:lnTo>
                  <a:lnTo>
                    <a:pt x="3390578" y="983252"/>
                  </a:lnTo>
                  <a:lnTo>
                    <a:pt x="3341440" y="979435"/>
                  </a:lnTo>
                  <a:lnTo>
                    <a:pt x="3292301" y="975683"/>
                  </a:lnTo>
                  <a:lnTo>
                    <a:pt x="3243162" y="971999"/>
                  </a:lnTo>
                  <a:lnTo>
                    <a:pt x="3194024" y="968388"/>
                  </a:lnTo>
                  <a:lnTo>
                    <a:pt x="3144885" y="964852"/>
                  </a:lnTo>
                  <a:lnTo>
                    <a:pt x="3095746" y="961396"/>
                  </a:lnTo>
                  <a:lnTo>
                    <a:pt x="3046607" y="958022"/>
                  </a:lnTo>
                  <a:lnTo>
                    <a:pt x="2997469" y="954734"/>
                  </a:lnTo>
                  <a:lnTo>
                    <a:pt x="2948330" y="951536"/>
                  </a:lnTo>
                  <a:lnTo>
                    <a:pt x="2899191" y="948432"/>
                  </a:lnTo>
                  <a:lnTo>
                    <a:pt x="2850052" y="945424"/>
                  </a:lnTo>
                  <a:lnTo>
                    <a:pt x="2800914" y="942516"/>
                  </a:lnTo>
                  <a:lnTo>
                    <a:pt x="2751775" y="939713"/>
                  </a:lnTo>
                  <a:lnTo>
                    <a:pt x="2702636" y="937016"/>
                  </a:lnTo>
                  <a:lnTo>
                    <a:pt x="2653498" y="934431"/>
                  </a:lnTo>
                  <a:lnTo>
                    <a:pt x="2604359" y="931959"/>
                  </a:lnTo>
                  <a:lnTo>
                    <a:pt x="2555220" y="929606"/>
                  </a:lnTo>
                  <a:lnTo>
                    <a:pt x="2506081" y="927374"/>
                  </a:lnTo>
                  <a:lnTo>
                    <a:pt x="2456943" y="925267"/>
                  </a:lnTo>
                  <a:lnTo>
                    <a:pt x="2407804" y="923288"/>
                  </a:lnTo>
                  <a:lnTo>
                    <a:pt x="2358665" y="921442"/>
                  </a:lnTo>
                  <a:lnTo>
                    <a:pt x="2309526" y="919731"/>
                  </a:lnTo>
                  <a:lnTo>
                    <a:pt x="2260388" y="918158"/>
                  </a:lnTo>
                  <a:lnTo>
                    <a:pt x="2211249" y="916729"/>
                  </a:lnTo>
                  <a:lnTo>
                    <a:pt x="2162110" y="915445"/>
                  </a:lnTo>
                  <a:lnTo>
                    <a:pt x="2112972" y="914311"/>
                  </a:lnTo>
                  <a:lnTo>
                    <a:pt x="2063833" y="913330"/>
                  </a:lnTo>
                  <a:lnTo>
                    <a:pt x="2014694" y="912505"/>
                  </a:lnTo>
                  <a:lnTo>
                    <a:pt x="1965555" y="911841"/>
                  </a:lnTo>
                  <a:lnTo>
                    <a:pt x="1916416" y="911340"/>
                  </a:lnTo>
                  <a:lnTo>
                    <a:pt x="1867278" y="911006"/>
                  </a:lnTo>
                  <a:lnTo>
                    <a:pt x="1818139" y="910844"/>
                  </a:lnTo>
                  <a:lnTo>
                    <a:pt x="1769000" y="910855"/>
                  </a:lnTo>
                  <a:lnTo>
                    <a:pt x="1719861" y="911044"/>
                  </a:lnTo>
                  <a:lnTo>
                    <a:pt x="1670723" y="911414"/>
                  </a:lnTo>
                  <a:lnTo>
                    <a:pt x="1621584" y="911968"/>
                  </a:lnTo>
                  <a:lnTo>
                    <a:pt x="1572445" y="912712"/>
                  </a:lnTo>
                  <a:lnTo>
                    <a:pt x="1523306" y="913646"/>
                  </a:lnTo>
                  <a:lnTo>
                    <a:pt x="1474167" y="914776"/>
                  </a:lnTo>
                  <a:lnTo>
                    <a:pt x="1425029" y="916105"/>
                  </a:lnTo>
                  <a:lnTo>
                    <a:pt x="1375890" y="917637"/>
                  </a:lnTo>
                  <a:lnTo>
                    <a:pt x="1326751" y="919374"/>
                  </a:lnTo>
                  <a:lnTo>
                    <a:pt x="1277612" y="921320"/>
                  </a:lnTo>
                  <a:lnTo>
                    <a:pt x="1228473" y="923479"/>
                  </a:lnTo>
                  <a:lnTo>
                    <a:pt x="1179334" y="925855"/>
                  </a:lnTo>
                  <a:lnTo>
                    <a:pt x="1130196" y="928451"/>
                  </a:lnTo>
                  <a:lnTo>
                    <a:pt x="1081057" y="931270"/>
                  </a:lnTo>
                  <a:lnTo>
                    <a:pt x="1031918" y="934316"/>
                  </a:lnTo>
                  <a:lnTo>
                    <a:pt x="982779" y="937592"/>
                  </a:lnTo>
                  <a:lnTo>
                    <a:pt x="933640" y="941103"/>
                  </a:lnTo>
                  <a:lnTo>
                    <a:pt x="884501" y="944851"/>
                  </a:lnTo>
                  <a:lnTo>
                    <a:pt x="835362" y="948839"/>
                  </a:lnTo>
                  <a:lnTo>
                    <a:pt x="786223" y="953073"/>
                  </a:lnTo>
                  <a:lnTo>
                    <a:pt x="737085" y="957555"/>
                  </a:lnTo>
                  <a:lnTo>
                    <a:pt x="687946" y="962288"/>
                  </a:lnTo>
                  <a:lnTo>
                    <a:pt x="638807" y="967276"/>
                  </a:lnTo>
                  <a:lnTo>
                    <a:pt x="589668" y="972523"/>
                  </a:lnTo>
                  <a:lnTo>
                    <a:pt x="540529" y="978032"/>
                  </a:lnTo>
                  <a:lnTo>
                    <a:pt x="491390" y="983806"/>
                  </a:lnTo>
                  <a:lnTo>
                    <a:pt x="442251" y="989850"/>
                  </a:lnTo>
                  <a:lnTo>
                    <a:pt x="393112" y="996167"/>
                  </a:lnTo>
                  <a:lnTo>
                    <a:pt x="343973" y="1002759"/>
                  </a:lnTo>
                  <a:lnTo>
                    <a:pt x="294834" y="1009632"/>
                  </a:lnTo>
                  <a:lnTo>
                    <a:pt x="245695" y="1016787"/>
                  </a:lnTo>
                  <a:lnTo>
                    <a:pt x="196556" y="1024230"/>
                  </a:lnTo>
                  <a:lnTo>
                    <a:pt x="147417" y="1031962"/>
                  </a:lnTo>
                  <a:lnTo>
                    <a:pt x="98278" y="1039989"/>
                  </a:lnTo>
                  <a:lnTo>
                    <a:pt x="49139" y="1048313"/>
                  </a:lnTo>
                  <a:lnTo>
                    <a:pt x="0" y="1056937"/>
                  </a:lnTo>
                  <a:lnTo>
                    <a:pt x="0" y="146093"/>
                  </a:lnTo>
                  <a:close/>
                </a:path>
              </a:pathLst>
            </a:custGeom>
            <a:ln w="952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6719" y="3101416"/>
            <a:ext cx="75476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Consiste en reinterpretar positivamente una </a:t>
            </a:r>
            <a:r>
              <a:rPr sz="1800" spc="-5" dirty="0">
                <a:latin typeface="Arial"/>
                <a:cs typeface="Arial"/>
              </a:rPr>
              <a:t>experiencia </a:t>
            </a:r>
            <a:r>
              <a:rPr sz="1800" dirty="0">
                <a:latin typeface="Arial"/>
                <a:cs typeface="Arial"/>
              </a:rPr>
              <a:t>que se </a:t>
            </a:r>
            <a:r>
              <a:rPr sz="1800" spc="-5" dirty="0">
                <a:latin typeface="Arial"/>
                <a:cs typeface="Arial"/>
              </a:rPr>
              <a:t>veía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como</a:t>
            </a:r>
            <a:endParaRPr sz="18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 err="1" smtClean="0">
                <a:latin typeface="Arial"/>
                <a:cs typeface="Arial"/>
              </a:rPr>
              <a:t>negativa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5447" y="178307"/>
            <a:ext cx="8755380" cy="617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0183" y="1069847"/>
            <a:ext cx="2014727" cy="1511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215895" y="3761232"/>
            <a:ext cx="6781800" cy="2761488"/>
            <a:chOff x="2215895" y="3761232"/>
            <a:chExt cx="6781800" cy="2761488"/>
          </a:xfrm>
        </p:grpSpPr>
        <p:sp>
          <p:nvSpPr>
            <p:cNvPr id="13" name="object 13"/>
            <p:cNvSpPr/>
            <p:nvPr/>
          </p:nvSpPr>
          <p:spPr>
            <a:xfrm>
              <a:off x="2215895" y="3761232"/>
              <a:ext cx="6781800" cy="27614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06495" y="4319016"/>
              <a:ext cx="4404359" cy="2078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61720" y="3788156"/>
              <a:ext cx="6690161" cy="26686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-13309" y="4366386"/>
            <a:ext cx="737743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2329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Arial"/>
                <a:cs typeface="Arial"/>
              </a:rPr>
              <a:t>Recordar </a:t>
            </a:r>
            <a:r>
              <a:rPr sz="1800" spc="75" dirty="0">
                <a:latin typeface="Arial"/>
                <a:cs typeface="Arial"/>
              </a:rPr>
              <a:t>una </a:t>
            </a:r>
            <a:r>
              <a:rPr sz="1800" spc="85" dirty="0">
                <a:latin typeface="Arial"/>
                <a:cs typeface="Arial"/>
              </a:rPr>
              <a:t>situación </a:t>
            </a:r>
            <a:r>
              <a:rPr sz="1800" spc="55" dirty="0">
                <a:latin typeface="Arial"/>
                <a:cs typeface="Arial"/>
              </a:rPr>
              <a:t>en la </a:t>
            </a:r>
            <a:r>
              <a:rPr sz="1800" spc="80" dirty="0">
                <a:latin typeface="Arial"/>
                <a:cs typeface="Arial"/>
              </a:rPr>
              <a:t>que </a:t>
            </a:r>
            <a:r>
              <a:rPr sz="1800" spc="60" dirty="0">
                <a:latin typeface="Arial"/>
                <a:cs typeface="Arial"/>
              </a:rPr>
              <a:t>le  </a:t>
            </a:r>
            <a:r>
              <a:rPr sz="1800" spc="95" dirty="0" smtClean="0">
                <a:latin typeface="Arial"/>
                <a:cs typeface="Arial"/>
              </a:rPr>
              <a:t>toc</a:t>
            </a:r>
            <a:r>
              <a:rPr lang="es-CL" sz="1800" spc="95" dirty="0" err="1" smtClean="0">
                <a:latin typeface="Arial"/>
                <a:cs typeface="Arial"/>
              </a:rPr>
              <a:t>ó</a:t>
            </a:r>
            <a:r>
              <a:rPr sz="1800" spc="95" dirty="0" smtClean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hablar </a:t>
            </a:r>
            <a:r>
              <a:rPr sz="1800" spc="55" dirty="0">
                <a:latin typeface="Arial"/>
                <a:cs typeface="Arial"/>
              </a:rPr>
              <a:t>en </a:t>
            </a:r>
            <a:r>
              <a:rPr sz="1800" spc="95" dirty="0">
                <a:latin typeface="Arial"/>
                <a:cs typeface="Arial"/>
              </a:rPr>
              <a:t>público, </a:t>
            </a:r>
            <a:r>
              <a:rPr sz="1800" spc="75" dirty="0">
                <a:latin typeface="Arial"/>
                <a:cs typeface="Arial"/>
              </a:rPr>
              <a:t>recordar los  </a:t>
            </a:r>
            <a:r>
              <a:rPr sz="1800" spc="80" dirty="0">
                <a:latin typeface="Arial"/>
                <a:cs typeface="Arial"/>
              </a:rPr>
              <a:t>pensamientos que </a:t>
            </a:r>
            <a:r>
              <a:rPr sz="1800" spc="5" dirty="0">
                <a:latin typeface="Arial"/>
                <a:cs typeface="Arial"/>
              </a:rPr>
              <a:t>se </a:t>
            </a:r>
            <a:r>
              <a:rPr sz="1800" spc="105" dirty="0">
                <a:latin typeface="Arial"/>
                <a:cs typeface="Arial"/>
              </a:rPr>
              <a:t>tuvo </a:t>
            </a:r>
            <a:r>
              <a:rPr sz="1800" spc="40" dirty="0">
                <a:latin typeface="Arial"/>
                <a:cs typeface="Arial"/>
              </a:rPr>
              <a:t>y  </a:t>
            </a:r>
            <a:r>
              <a:rPr sz="1800" spc="70" dirty="0">
                <a:latin typeface="Arial"/>
                <a:cs typeface="Arial"/>
              </a:rPr>
              <a:t>reencuadrarlos; </a:t>
            </a:r>
            <a:r>
              <a:rPr sz="1800" spc="114" dirty="0">
                <a:latin typeface="Arial"/>
                <a:cs typeface="Arial"/>
              </a:rPr>
              <a:t>hubo </a:t>
            </a:r>
            <a:r>
              <a:rPr sz="1800" spc="50" dirty="0">
                <a:latin typeface="Arial"/>
                <a:cs typeface="Arial"/>
              </a:rPr>
              <a:t>aspectos  </a:t>
            </a:r>
            <a:r>
              <a:rPr sz="1800" spc="90" dirty="0">
                <a:latin typeface="Arial"/>
                <a:cs typeface="Arial"/>
              </a:rPr>
              <a:t>positivos </a:t>
            </a:r>
            <a:r>
              <a:rPr sz="1800" spc="55" dirty="0">
                <a:latin typeface="Arial"/>
                <a:cs typeface="Arial"/>
              </a:rPr>
              <a:t>en </a:t>
            </a:r>
            <a:r>
              <a:rPr sz="1800" spc="60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situación…</a:t>
            </a:r>
            <a:endParaRPr sz="1800" dirty="0">
              <a:latin typeface="Arial"/>
              <a:cs typeface="Arial"/>
            </a:endParaRPr>
          </a:p>
          <a:p>
            <a:pPr marL="3394075" algn="ctr">
              <a:lnSpc>
                <a:spcPct val="100000"/>
              </a:lnSpc>
              <a:spcBef>
                <a:spcPts val="5"/>
              </a:spcBef>
            </a:pPr>
            <a:r>
              <a:rPr sz="1800" spc="80" dirty="0">
                <a:latin typeface="Arial"/>
                <a:cs typeface="Arial"/>
              </a:rPr>
              <a:t>qué </a:t>
            </a:r>
            <a:r>
              <a:rPr sz="1800" spc="110" dirty="0">
                <a:latin typeface="Arial"/>
                <a:cs typeface="Arial"/>
              </a:rPr>
              <a:t>no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vi?</a:t>
            </a:r>
            <a:endParaRPr sz="1800" dirty="0">
              <a:latin typeface="Arial"/>
              <a:cs typeface="Arial"/>
            </a:endParaRPr>
          </a:p>
          <a:p>
            <a:pPr marL="3390900" algn="ctr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" y="1110996"/>
            <a:ext cx="244144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514297"/>
            <a:ext cx="19812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2400" spc="-5" dirty="0" smtClean="0">
                <a:solidFill>
                  <a:schemeClr val="bg1"/>
                </a:solidFill>
              </a:rPr>
              <a:t>M</a:t>
            </a:r>
            <a:r>
              <a:rPr lang="es-CL" sz="2400" spc="-15" dirty="0" smtClean="0">
                <a:solidFill>
                  <a:schemeClr val="bg1"/>
                </a:solidFill>
              </a:rPr>
              <a:t>O</a:t>
            </a:r>
            <a:r>
              <a:rPr lang="es-CL" sz="2400" spc="-5" dirty="0" smtClean="0">
                <a:solidFill>
                  <a:schemeClr val="bg1"/>
                </a:solidFill>
              </a:rPr>
              <a:t>D</a:t>
            </a:r>
            <a:r>
              <a:rPr lang="es-CL" sz="2400" spc="-15" dirty="0" smtClean="0">
                <a:solidFill>
                  <a:schemeClr val="bg1"/>
                </a:solidFill>
              </a:rPr>
              <a:t>EL</a:t>
            </a:r>
            <a:r>
              <a:rPr lang="es-CL" sz="2400" spc="-5" dirty="0" smtClean="0">
                <a:solidFill>
                  <a:schemeClr val="bg1"/>
                </a:solidFill>
              </a:rPr>
              <a:t>A</a:t>
            </a:r>
            <a:r>
              <a:rPr lang="es-CL" sz="2400" dirty="0" smtClean="0">
                <a:solidFill>
                  <a:schemeClr val="bg1"/>
                </a:solidFill>
              </a:rPr>
              <a:t>J</a:t>
            </a:r>
            <a:r>
              <a:rPr lang="es-CL" sz="2400" spc="-5" dirty="0" smtClean="0">
                <a:solidFill>
                  <a:schemeClr val="bg1"/>
                </a:solidFill>
              </a:rPr>
              <a:t>E</a:t>
            </a:r>
            <a:endParaRPr lang="es-CL" sz="2400" spc="-5" dirty="0">
              <a:solidFill>
                <a:schemeClr val="bg1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0637" y="2596204"/>
            <a:ext cx="8629015" cy="1496568"/>
            <a:chOff x="292608" y="2389632"/>
            <a:chExt cx="8629015" cy="1332230"/>
          </a:xfrm>
        </p:grpSpPr>
        <p:sp>
          <p:nvSpPr>
            <p:cNvPr id="5" name="object 5"/>
            <p:cNvSpPr/>
            <p:nvPr/>
          </p:nvSpPr>
          <p:spPr>
            <a:xfrm>
              <a:off x="292608" y="2389632"/>
              <a:ext cx="8628888" cy="1331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187" y="2434610"/>
              <a:ext cx="8501380" cy="1203325"/>
            </a:xfrm>
            <a:custGeom>
              <a:avLst/>
              <a:gdLst/>
              <a:ahLst/>
              <a:cxnLst/>
              <a:rect l="l" t="t" r="r" b="b"/>
              <a:pathLst>
                <a:path w="8501380" h="1203325">
                  <a:moveTo>
                    <a:pt x="1818139" y="0"/>
                  </a:moveTo>
                  <a:lnTo>
                    <a:pt x="1719861" y="197"/>
                  </a:lnTo>
                  <a:lnTo>
                    <a:pt x="1621584" y="1119"/>
                  </a:lnTo>
                  <a:lnTo>
                    <a:pt x="1523306" y="2794"/>
                  </a:lnTo>
                  <a:lnTo>
                    <a:pt x="1425029" y="5250"/>
                  </a:lnTo>
                  <a:lnTo>
                    <a:pt x="1326751" y="8516"/>
                  </a:lnTo>
                  <a:lnTo>
                    <a:pt x="1228473" y="12618"/>
                  </a:lnTo>
                  <a:lnTo>
                    <a:pt x="1130196" y="17587"/>
                  </a:lnTo>
                  <a:lnTo>
                    <a:pt x="1031918" y="23448"/>
                  </a:lnTo>
                  <a:lnTo>
                    <a:pt x="933640" y="30232"/>
                  </a:lnTo>
                  <a:lnTo>
                    <a:pt x="835362" y="37965"/>
                  </a:lnTo>
                  <a:lnTo>
                    <a:pt x="737085" y="46677"/>
                  </a:lnTo>
                  <a:lnTo>
                    <a:pt x="638807" y="56394"/>
                  </a:lnTo>
                  <a:lnTo>
                    <a:pt x="589668" y="61639"/>
                  </a:lnTo>
                  <a:lnTo>
                    <a:pt x="540529" y="67146"/>
                  </a:lnTo>
                  <a:lnTo>
                    <a:pt x="491390" y="72919"/>
                  </a:lnTo>
                  <a:lnTo>
                    <a:pt x="442251" y="78961"/>
                  </a:lnTo>
                  <a:lnTo>
                    <a:pt x="393112" y="85275"/>
                  </a:lnTo>
                  <a:lnTo>
                    <a:pt x="343973" y="91866"/>
                  </a:lnTo>
                  <a:lnTo>
                    <a:pt x="294834" y="98736"/>
                  </a:lnTo>
                  <a:lnTo>
                    <a:pt x="245695" y="105890"/>
                  </a:lnTo>
                  <a:lnTo>
                    <a:pt x="196556" y="113330"/>
                  </a:lnTo>
                  <a:lnTo>
                    <a:pt x="147417" y="121061"/>
                  </a:lnTo>
                  <a:lnTo>
                    <a:pt x="98278" y="129085"/>
                  </a:lnTo>
                  <a:lnTo>
                    <a:pt x="49139" y="137407"/>
                  </a:lnTo>
                  <a:lnTo>
                    <a:pt x="0" y="146029"/>
                  </a:lnTo>
                  <a:lnTo>
                    <a:pt x="0" y="1056873"/>
                  </a:lnTo>
                  <a:lnTo>
                    <a:pt x="49139" y="1048251"/>
                  </a:lnTo>
                  <a:lnTo>
                    <a:pt x="98278" y="1039929"/>
                  </a:lnTo>
                  <a:lnTo>
                    <a:pt x="147417" y="1031905"/>
                  </a:lnTo>
                  <a:lnTo>
                    <a:pt x="196556" y="1024174"/>
                  </a:lnTo>
                  <a:lnTo>
                    <a:pt x="245695" y="1016734"/>
                  </a:lnTo>
                  <a:lnTo>
                    <a:pt x="294834" y="1009580"/>
                  </a:lnTo>
                  <a:lnTo>
                    <a:pt x="343973" y="1002710"/>
                  </a:lnTo>
                  <a:lnTo>
                    <a:pt x="393112" y="996119"/>
                  </a:lnTo>
                  <a:lnTo>
                    <a:pt x="442251" y="989805"/>
                  </a:lnTo>
                  <a:lnTo>
                    <a:pt x="491390" y="983763"/>
                  </a:lnTo>
                  <a:lnTo>
                    <a:pt x="540529" y="977990"/>
                  </a:lnTo>
                  <a:lnTo>
                    <a:pt x="589668" y="972483"/>
                  </a:lnTo>
                  <a:lnTo>
                    <a:pt x="638807" y="967238"/>
                  </a:lnTo>
                  <a:lnTo>
                    <a:pt x="687946" y="962252"/>
                  </a:lnTo>
                  <a:lnTo>
                    <a:pt x="786223" y="953041"/>
                  </a:lnTo>
                  <a:lnTo>
                    <a:pt x="884501" y="944822"/>
                  </a:lnTo>
                  <a:lnTo>
                    <a:pt x="982779" y="937567"/>
                  </a:lnTo>
                  <a:lnTo>
                    <a:pt x="1081057" y="931248"/>
                  </a:lnTo>
                  <a:lnTo>
                    <a:pt x="1179334" y="925837"/>
                  </a:lnTo>
                  <a:lnTo>
                    <a:pt x="1277612" y="921305"/>
                  </a:lnTo>
                  <a:lnTo>
                    <a:pt x="1375890" y="917624"/>
                  </a:lnTo>
                  <a:lnTo>
                    <a:pt x="1474167" y="914767"/>
                  </a:lnTo>
                  <a:lnTo>
                    <a:pt x="1572445" y="912705"/>
                  </a:lnTo>
                  <a:lnTo>
                    <a:pt x="1670723" y="911410"/>
                  </a:lnTo>
                  <a:lnTo>
                    <a:pt x="1769000" y="910853"/>
                  </a:lnTo>
                  <a:lnTo>
                    <a:pt x="1867278" y="911008"/>
                  </a:lnTo>
                  <a:lnTo>
                    <a:pt x="1965555" y="911845"/>
                  </a:lnTo>
                  <a:lnTo>
                    <a:pt x="2063833" y="913336"/>
                  </a:lnTo>
                  <a:lnTo>
                    <a:pt x="2162110" y="915453"/>
                  </a:lnTo>
                  <a:lnTo>
                    <a:pt x="2260388" y="918169"/>
                  </a:lnTo>
                  <a:lnTo>
                    <a:pt x="2358665" y="921454"/>
                  </a:lnTo>
                  <a:lnTo>
                    <a:pt x="2456943" y="925281"/>
                  </a:lnTo>
                  <a:lnTo>
                    <a:pt x="2604359" y="931976"/>
                  </a:lnTo>
                  <a:lnTo>
                    <a:pt x="2751775" y="939732"/>
                  </a:lnTo>
                  <a:lnTo>
                    <a:pt x="2899191" y="948453"/>
                  </a:lnTo>
                  <a:lnTo>
                    <a:pt x="3046607" y="958045"/>
                  </a:lnTo>
                  <a:lnTo>
                    <a:pt x="3243162" y="972025"/>
                  </a:lnTo>
                  <a:lnTo>
                    <a:pt x="3439717" y="987159"/>
                  </a:lnTo>
                  <a:lnTo>
                    <a:pt x="3734550" y="1011530"/>
                  </a:lnTo>
                  <a:lnTo>
                    <a:pt x="4815604" y="1106485"/>
                  </a:lnTo>
                  <a:lnTo>
                    <a:pt x="5110437" y="1130558"/>
                  </a:lnTo>
                  <a:lnTo>
                    <a:pt x="5306993" y="1145422"/>
                  </a:lnTo>
                  <a:lnTo>
                    <a:pt x="5503549" y="1159076"/>
                  </a:lnTo>
                  <a:lnTo>
                    <a:pt x="5650967" y="1168386"/>
                  </a:lnTo>
                  <a:lnTo>
                    <a:pt x="5798384" y="1176794"/>
                  </a:lnTo>
                  <a:lnTo>
                    <a:pt x="5945801" y="1184204"/>
                  </a:lnTo>
                  <a:lnTo>
                    <a:pt x="6093219" y="1190522"/>
                  </a:lnTo>
                  <a:lnTo>
                    <a:pt x="6191497" y="1194080"/>
                  </a:lnTo>
                  <a:lnTo>
                    <a:pt x="6289776" y="1197082"/>
                  </a:lnTo>
                  <a:lnTo>
                    <a:pt x="6388054" y="1199500"/>
                  </a:lnTo>
                  <a:lnTo>
                    <a:pt x="6486333" y="1201305"/>
                  </a:lnTo>
                  <a:lnTo>
                    <a:pt x="6584612" y="1202470"/>
                  </a:lnTo>
                  <a:lnTo>
                    <a:pt x="6682891" y="1202967"/>
                  </a:lnTo>
                  <a:lnTo>
                    <a:pt x="6781169" y="1202767"/>
                  </a:lnTo>
                  <a:lnTo>
                    <a:pt x="6879448" y="1201842"/>
                  </a:lnTo>
                  <a:lnTo>
                    <a:pt x="6977727" y="1200164"/>
                  </a:lnTo>
                  <a:lnTo>
                    <a:pt x="7076006" y="1197705"/>
                  </a:lnTo>
                  <a:lnTo>
                    <a:pt x="7174285" y="1194437"/>
                  </a:lnTo>
                  <a:lnTo>
                    <a:pt x="7272565" y="1190331"/>
                  </a:lnTo>
                  <a:lnTo>
                    <a:pt x="7370844" y="1185360"/>
                  </a:lnTo>
                  <a:lnTo>
                    <a:pt x="7469123" y="1179495"/>
                  </a:lnTo>
                  <a:lnTo>
                    <a:pt x="7567403" y="1172708"/>
                  </a:lnTo>
                  <a:lnTo>
                    <a:pt x="7665682" y="1164971"/>
                  </a:lnTo>
                  <a:lnTo>
                    <a:pt x="7763962" y="1156256"/>
                  </a:lnTo>
                  <a:lnTo>
                    <a:pt x="7862242" y="1146535"/>
                  </a:lnTo>
                  <a:lnTo>
                    <a:pt x="7911381" y="1141288"/>
                  </a:lnTo>
                  <a:lnTo>
                    <a:pt x="7960521" y="1135779"/>
                  </a:lnTo>
                  <a:lnTo>
                    <a:pt x="8009661" y="1130004"/>
                  </a:lnTo>
                  <a:lnTo>
                    <a:pt x="8058801" y="1123960"/>
                  </a:lnTo>
                  <a:lnTo>
                    <a:pt x="8107941" y="1117644"/>
                  </a:lnTo>
                  <a:lnTo>
                    <a:pt x="8157081" y="1111051"/>
                  </a:lnTo>
                  <a:lnTo>
                    <a:pt x="8206221" y="1104179"/>
                  </a:lnTo>
                  <a:lnTo>
                    <a:pt x="8255361" y="1097023"/>
                  </a:lnTo>
                  <a:lnTo>
                    <a:pt x="8304501" y="1089581"/>
                  </a:lnTo>
                  <a:lnTo>
                    <a:pt x="8353642" y="1081848"/>
                  </a:lnTo>
                  <a:lnTo>
                    <a:pt x="8402782" y="1073822"/>
                  </a:lnTo>
                  <a:lnTo>
                    <a:pt x="8451922" y="1065498"/>
                  </a:lnTo>
                  <a:lnTo>
                    <a:pt x="8501062" y="1056873"/>
                  </a:lnTo>
                  <a:lnTo>
                    <a:pt x="8501062" y="146029"/>
                  </a:lnTo>
                  <a:lnTo>
                    <a:pt x="8451922" y="154654"/>
                  </a:lnTo>
                  <a:lnTo>
                    <a:pt x="8402782" y="162978"/>
                  </a:lnTo>
                  <a:lnTo>
                    <a:pt x="8353642" y="171004"/>
                  </a:lnTo>
                  <a:lnTo>
                    <a:pt x="8304501" y="178737"/>
                  </a:lnTo>
                  <a:lnTo>
                    <a:pt x="8255361" y="186179"/>
                  </a:lnTo>
                  <a:lnTo>
                    <a:pt x="8206221" y="193335"/>
                  </a:lnTo>
                  <a:lnTo>
                    <a:pt x="8157081" y="200207"/>
                  </a:lnTo>
                  <a:lnTo>
                    <a:pt x="8107941" y="206800"/>
                  </a:lnTo>
                  <a:lnTo>
                    <a:pt x="8058801" y="213116"/>
                  </a:lnTo>
                  <a:lnTo>
                    <a:pt x="8009661" y="219160"/>
                  </a:lnTo>
                  <a:lnTo>
                    <a:pt x="7960521" y="224935"/>
                  </a:lnTo>
                  <a:lnTo>
                    <a:pt x="7911381" y="230444"/>
                  </a:lnTo>
                  <a:lnTo>
                    <a:pt x="7862242" y="235691"/>
                  </a:lnTo>
                  <a:lnTo>
                    <a:pt x="7813102" y="240679"/>
                  </a:lnTo>
                  <a:lnTo>
                    <a:pt x="7714822" y="249893"/>
                  </a:lnTo>
                  <a:lnTo>
                    <a:pt x="7616542" y="258116"/>
                  </a:lnTo>
                  <a:lnTo>
                    <a:pt x="7518263" y="265374"/>
                  </a:lnTo>
                  <a:lnTo>
                    <a:pt x="7419984" y="271697"/>
                  </a:lnTo>
                  <a:lnTo>
                    <a:pt x="7321704" y="277111"/>
                  </a:lnTo>
                  <a:lnTo>
                    <a:pt x="7223425" y="281646"/>
                  </a:lnTo>
                  <a:lnTo>
                    <a:pt x="7125146" y="285330"/>
                  </a:lnTo>
                  <a:lnTo>
                    <a:pt x="7026867" y="288190"/>
                  </a:lnTo>
                  <a:lnTo>
                    <a:pt x="6928588" y="290255"/>
                  </a:lnTo>
                  <a:lnTo>
                    <a:pt x="6830309" y="291553"/>
                  </a:lnTo>
                  <a:lnTo>
                    <a:pt x="6732030" y="292112"/>
                  </a:lnTo>
                  <a:lnTo>
                    <a:pt x="6633751" y="291960"/>
                  </a:lnTo>
                  <a:lnTo>
                    <a:pt x="6535472" y="291125"/>
                  </a:lnTo>
                  <a:lnTo>
                    <a:pt x="6437194" y="289637"/>
                  </a:lnTo>
                  <a:lnTo>
                    <a:pt x="6338915" y="287521"/>
                  </a:lnTo>
                  <a:lnTo>
                    <a:pt x="6240637" y="284808"/>
                  </a:lnTo>
                  <a:lnTo>
                    <a:pt x="6142358" y="281525"/>
                  </a:lnTo>
                  <a:lnTo>
                    <a:pt x="6044080" y="277699"/>
                  </a:lnTo>
                  <a:lnTo>
                    <a:pt x="5896662" y="271007"/>
                  </a:lnTo>
                  <a:lnTo>
                    <a:pt x="5749245" y="263254"/>
                  </a:lnTo>
                  <a:lnTo>
                    <a:pt x="5601828" y="254535"/>
                  </a:lnTo>
                  <a:lnTo>
                    <a:pt x="5454410" y="244944"/>
                  </a:lnTo>
                  <a:lnTo>
                    <a:pt x="5257854" y="230967"/>
                  </a:lnTo>
                  <a:lnTo>
                    <a:pt x="5061298" y="215836"/>
                  </a:lnTo>
                  <a:lnTo>
                    <a:pt x="4766465" y="191467"/>
                  </a:lnTo>
                  <a:lnTo>
                    <a:pt x="3685411" y="96511"/>
                  </a:lnTo>
                  <a:lnTo>
                    <a:pt x="3390578" y="72435"/>
                  </a:lnTo>
                  <a:lnTo>
                    <a:pt x="3194024" y="57569"/>
                  </a:lnTo>
                  <a:lnTo>
                    <a:pt x="2997469" y="43913"/>
                  </a:lnTo>
                  <a:lnTo>
                    <a:pt x="2850052" y="34601"/>
                  </a:lnTo>
                  <a:lnTo>
                    <a:pt x="2702636" y="26191"/>
                  </a:lnTo>
                  <a:lnTo>
                    <a:pt x="2555220" y="18778"/>
                  </a:lnTo>
                  <a:lnTo>
                    <a:pt x="2407804" y="12458"/>
                  </a:lnTo>
                  <a:lnTo>
                    <a:pt x="2309526" y="8898"/>
                  </a:lnTo>
                  <a:lnTo>
                    <a:pt x="2211249" y="5894"/>
                  </a:lnTo>
                  <a:lnTo>
                    <a:pt x="2112972" y="3474"/>
                  </a:lnTo>
                  <a:lnTo>
                    <a:pt x="2014694" y="1666"/>
                  </a:lnTo>
                  <a:lnTo>
                    <a:pt x="1916416" y="499"/>
                  </a:lnTo>
                  <a:lnTo>
                    <a:pt x="181813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187" y="2434610"/>
              <a:ext cx="8501380" cy="1203325"/>
            </a:xfrm>
            <a:custGeom>
              <a:avLst/>
              <a:gdLst/>
              <a:ahLst/>
              <a:cxnLst/>
              <a:rect l="l" t="t" r="r" b="b"/>
              <a:pathLst>
                <a:path w="8501380" h="1203325">
                  <a:moveTo>
                    <a:pt x="0" y="146029"/>
                  </a:moveTo>
                  <a:lnTo>
                    <a:pt x="49139" y="137407"/>
                  </a:lnTo>
                  <a:lnTo>
                    <a:pt x="98278" y="129085"/>
                  </a:lnTo>
                  <a:lnTo>
                    <a:pt x="147417" y="121061"/>
                  </a:lnTo>
                  <a:lnTo>
                    <a:pt x="196556" y="113330"/>
                  </a:lnTo>
                  <a:lnTo>
                    <a:pt x="245695" y="105890"/>
                  </a:lnTo>
                  <a:lnTo>
                    <a:pt x="294834" y="98736"/>
                  </a:lnTo>
                  <a:lnTo>
                    <a:pt x="343973" y="91866"/>
                  </a:lnTo>
                  <a:lnTo>
                    <a:pt x="393112" y="85275"/>
                  </a:lnTo>
                  <a:lnTo>
                    <a:pt x="442251" y="78961"/>
                  </a:lnTo>
                  <a:lnTo>
                    <a:pt x="491390" y="72919"/>
                  </a:lnTo>
                  <a:lnTo>
                    <a:pt x="540529" y="67146"/>
                  </a:lnTo>
                  <a:lnTo>
                    <a:pt x="589668" y="61639"/>
                  </a:lnTo>
                  <a:lnTo>
                    <a:pt x="638807" y="56394"/>
                  </a:lnTo>
                  <a:lnTo>
                    <a:pt x="687946" y="51408"/>
                  </a:lnTo>
                  <a:lnTo>
                    <a:pt x="737085" y="46677"/>
                  </a:lnTo>
                  <a:lnTo>
                    <a:pt x="786223" y="42197"/>
                  </a:lnTo>
                  <a:lnTo>
                    <a:pt x="835362" y="37965"/>
                  </a:lnTo>
                  <a:lnTo>
                    <a:pt x="884501" y="33978"/>
                  </a:lnTo>
                  <a:lnTo>
                    <a:pt x="933640" y="30232"/>
                  </a:lnTo>
                  <a:lnTo>
                    <a:pt x="982779" y="26723"/>
                  </a:lnTo>
                  <a:lnTo>
                    <a:pt x="1031918" y="23448"/>
                  </a:lnTo>
                  <a:lnTo>
                    <a:pt x="1081057" y="20404"/>
                  </a:lnTo>
                  <a:lnTo>
                    <a:pt x="1130196" y="17587"/>
                  </a:lnTo>
                  <a:lnTo>
                    <a:pt x="1179334" y="14993"/>
                  </a:lnTo>
                  <a:lnTo>
                    <a:pt x="1228473" y="12618"/>
                  </a:lnTo>
                  <a:lnTo>
                    <a:pt x="1277612" y="10461"/>
                  </a:lnTo>
                  <a:lnTo>
                    <a:pt x="1326751" y="8516"/>
                  </a:lnTo>
                  <a:lnTo>
                    <a:pt x="1375890" y="6780"/>
                  </a:lnTo>
                  <a:lnTo>
                    <a:pt x="1425029" y="5250"/>
                  </a:lnTo>
                  <a:lnTo>
                    <a:pt x="1474167" y="3923"/>
                  </a:lnTo>
                  <a:lnTo>
                    <a:pt x="1523306" y="2794"/>
                  </a:lnTo>
                  <a:lnTo>
                    <a:pt x="1572445" y="1861"/>
                  </a:lnTo>
                  <a:lnTo>
                    <a:pt x="1621584" y="1119"/>
                  </a:lnTo>
                  <a:lnTo>
                    <a:pt x="1670723" y="566"/>
                  </a:lnTo>
                  <a:lnTo>
                    <a:pt x="1719861" y="197"/>
                  </a:lnTo>
                  <a:lnTo>
                    <a:pt x="1769000" y="9"/>
                  </a:lnTo>
                  <a:lnTo>
                    <a:pt x="1818139" y="0"/>
                  </a:lnTo>
                  <a:lnTo>
                    <a:pt x="1867278" y="164"/>
                  </a:lnTo>
                  <a:lnTo>
                    <a:pt x="1916416" y="499"/>
                  </a:lnTo>
                  <a:lnTo>
                    <a:pt x="1965555" y="1001"/>
                  </a:lnTo>
                  <a:lnTo>
                    <a:pt x="2014694" y="1666"/>
                  </a:lnTo>
                  <a:lnTo>
                    <a:pt x="2063833" y="2492"/>
                  </a:lnTo>
                  <a:lnTo>
                    <a:pt x="2112972" y="3474"/>
                  </a:lnTo>
                  <a:lnTo>
                    <a:pt x="2162110" y="4609"/>
                  </a:lnTo>
                  <a:lnTo>
                    <a:pt x="2211249" y="5894"/>
                  </a:lnTo>
                  <a:lnTo>
                    <a:pt x="2260388" y="7325"/>
                  </a:lnTo>
                  <a:lnTo>
                    <a:pt x="2309526" y="8898"/>
                  </a:lnTo>
                  <a:lnTo>
                    <a:pt x="2358665" y="10610"/>
                  </a:lnTo>
                  <a:lnTo>
                    <a:pt x="2407804" y="12458"/>
                  </a:lnTo>
                  <a:lnTo>
                    <a:pt x="2456943" y="14437"/>
                  </a:lnTo>
                  <a:lnTo>
                    <a:pt x="2506081" y="16545"/>
                  </a:lnTo>
                  <a:lnTo>
                    <a:pt x="2555220" y="18778"/>
                  </a:lnTo>
                  <a:lnTo>
                    <a:pt x="2604359" y="21132"/>
                  </a:lnTo>
                  <a:lnTo>
                    <a:pt x="2653498" y="23604"/>
                  </a:lnTo>
                  <a:lnTo>
                    <a:pt x="2702636" y="26191"/>
                  </a:lnTo>
                  <a:lnTo>
                    <a:pt x="2751775" y="28888"/>
                  </a:lnTo>
                  <a:lnTo>
                    <a:pt x="2800914" y="31692"/>
                  </a:lnTo>
                  <a:lnTo>
                    <a:pt x="2850052" y="34601"/>
                  </a:lnTo>
                  <a:lnTo>
                    <a:pt x="2899191" y="37609"/>
                  </a:lnTo>
                  <a:lnTo>
                    <a:pt x="2948330" y="40715"/>
                  </a:lnTo>
                  <a:lnTo>
                    <a:pt x="2997469" y="43913"/>
                  </a:lnTo>
                  <a:lnTo>
                    <a:pt x="3046607" y="47201"/>
                  </a:lnTo>
                  <a:lnTo>
                    <a:pt x="3095746" y="50576"/>
                  </a:lnTo>
                  <a:lnTo>
                    <a:pt x="3144885" y="54033"/>
                  </a:lnTo>
                  <a:lnTo>
                    <a:pt x="3194024" y="57569"/>
                  </a:lnTo>
                  <a:lnTo>
                    <a:pt x="3243162" y="61181"/>
                  </a:lnTo>
                  <a:lnTo>
                    <a:pt x="3292301" y="64865"/>
                  </a:lnTo>
                  <a:lnTo>
                    <a:pt x="3341440" y="68618"/>
                  </a:lnTo>
                  <a:lnTo>
                    <a:pt x="3390578" y="72435"/>
                  </a:lnTo>
                  <a:lnTo>
                    <a:pt x="3439717" y="76315"/>
                  </a:lnTo>
                  <a:lnTo>
                    <a:pt x="3488856" y="80252"/>
                  </a:lnTo>
                  <a:lnTo>
                    <a:pt x="3537995" y="84244"/>
                  </a:lnTo>
                  <a:lnTo>
                    <a:pt x="3587133" y="88286"/>
                  </a:lnTo>
                  <a:lnTo>
                    <a:pt x="3636272" y="92377"/>
                  </a:lnTo>
                  <a:lnTo>
                    <a:pt x="3685411" y="96511"/>
                  </a:lnTo>
                  <a:lnTo>
                    <a:pt x="3734550" y="100686"/>
                  </a:lnTo>
                  <a:lnTo>
                    <a:pt x="3783688" y="104897"/>
                  </a:lnTo>
                  <a:lnTo>
                    <a:pt x="3832827" y="109142"/>
                  </a:lnTo>
                  <a:lnTo>
                    <a:pt x="3881966" y="113417"/>
                  </a:lnTo>
                  <a:lnTo>
                    <a:pt x="3931105" y="117718"/>
                  </a:lnTo>
                  <a:lnTo>
                    <a:pt x="3980244" y="122043"/>
                  </a:lnTo>
                  <a:lnTo>
                    <a:pt x="4029382" y="126386"/>
                  </a:lnTo>
                  <a:lnTo>
                    <a:pt x="4078521" y="130745"/>
                  </a:lnTo>
                  <a:lnTo>
                    <a:pt x="4127660" y="135117"/>
                  </a:lnTo>
                  <a:lnTo>
                    <a:pt x="4176799" y="139497"/>
                  </a:lnTo>
                  <a:lnTo>
                    <a:pt x="4225938" y="143883"/>
                  </a:lnTo>
                  <a:lnTo>
                    <a:pt x="4275076" y="148270"/>
                  </a:lnTo>
                  <a:lnTo>
                    <a:pt x="4324215" y="152656"/>
                  </a:lnTo>
                  <a:lnTo>
                    <a:pt x="4373354" y="157036"/>
                  </a:lnTo>
                  <a:lnTo>
                    <a:pt x="4422493" y="161408"/>
                  </a:lnTo>
                  <a:lnTo>
                    <a:pt x="4471632" y="165767"/>
                  </a:lnTo>
                  <a:lnTo>
                    <a:pt x="4520771" y="170111"/>
                  </a:lnTo>
                  <a:lnTo>
                    <a:pt x="4569909" y="174435"/>
                  </a:lnTo>
                  <a:lnTo>
                    <a:pt x="4619048" y="178736"/>
                  </a:lnTo>
                  <a:lnTo>
                    <a:pt x="4668187" y="183010"/>
                  </a:lnTo>
                  <a:lnTo>
                    <a:pt x="4717326" y="187255"/>
                  </a:lnTo>
                  <a:lnTo>
                    <a:pt x="4766465" y="191467"/>
                  </a:lnTo>
                  <a:lnTo>
                    <a:pt x="4815604" y="195641"/>
                  </a:lnTo>
                  <a:lnTo>
                    <a:pt x="4864743" y="199775"/>
                  </a:lnTo>
                  <a:lnTo>
                    <a:pt x="4913882" y="203865"/>
                  </a:lnTo>
                  <a:lnTo>
                    <a:pt x="4963021" y="207907"/>
                  </a:lnTo>
                  <a:lnTo>
                    <a:pt x="5012159" y="211899"/>
                  </a:lnTo>
                  <a:lnTo>
                    <a:pt x="5061298" y="215836"/>
                  </a:lnTo>
                  <a:lnTo>
                    <a:pt x="5110437" y="219714"/>
                  </a:lnTo>
                  <a:lnTo>
                    <a:pt x="5159576" y="223532"/>
                  </a:lnTo>
                  <a:lnTo>
                    <a:pt x="5208715" y="227284"/>
                  </a:lnTo>
                  <a:lnTo>
                    <a:pt x="5257854" y="230967"/>
                  </a:lnTo>
                  <a:lnTo>
                    <a:pt x="5306993" y="234578"/>
                  </a:lnTo>
                  <a:lnTo>
                    <a:pt x="5356132" y="238114"/>
                  </a:lnTo>
                  <a:lnTo>
                    <a:pt x="5405271" y="241571"/>
                  </a:lnTo>
                  <a:lnTo>
                    <a:pt x="5454410" y="244944"/>
                  </a:lnTo>
                  <a:lnTo>
                    <a:pt x="5503549" y="248232"/>
                  </a:lnTo>
                  <a:lnTo>
                    <a:pt x="5552688" y="251430"/>
                  </a:lnTo>
                  <a:lnTo>
                    <a:pt x="5601828" y="254535"/>
                  </a:lnTo>
                  <a:lnTo>
                    <a:pt x="5650967" y="257542"/>
                  </a:lnTo>
                  <a:lnTo>
                    <a:pt x="5700106" y="260450"/>
                  </a:lnTo>
                  <a:lnTo>
                    <a:pt x="5749245" y="263254"/>
                  </a:lnTo>
                  <a:lnTo>
                    <a:pt x="5798384" y="265950"/>
                  </a:lnTo>
                  <a:lnTo>
                    <a:pt x="5847523" y="268536"/>
                  </a:lnTo>
                  <a:lnTo>
                    <a:pt x="5896662" y="271007"/>
                  </a:lnTo>
                  <a:lnTo>
                    <a:pt x="5945801" y="273360"/>
                  </a:lnTo>
                  <a:lnTo>
                    <a:pt x="5994941" y="275592"/>
                  </a:lnTo>
                  <a:lnTo>
                    <a:pt x="6044080" y="277699"/>
                  </a:lnTo>
                  <a:lnTo>
                    <a:pt x="6093219" y="279678"/>
                  </a:lnTo>
                  <a:lnTo>
                    <a:pt x="6142358" y="281525"/>
                  </a:lnTo>
                  <a:lnTo>
                    <a:pt x="6191497" y="283236"/>
                  </a:lnTo>
                  <a:lnTo>
                    <a:pt x="6240637" y="284808"/>
                  </a:lnTo>
                  <a:lnTo>
                    <a:pt x="6289776" y="286238"/>
                  </a:lnTo>
                  <a:lnTo>
                    <a:pt x="6338915" y="287521"/>
                  </a:lnTo>
                  <a:lnTo>
                    <a:pt x="6388054" y="288656"/>
                  </a:lnTo>
                  <a:lnTo>
                    <a:pt x="6437194" y="289637"/>
                  </a:lnTo>
                  <a:lnTo>
                    <a:pt x="6486333" y="290461"/>
                  </a:lnTo>
                  <a:lnTo>
                    <a:pt x="6535472" y="291125"/>
                  </a:lnTo>
                  <a:lnTo>
                    <a:pt x="6584612" y="291626"/>
                  </a:lnTo>
                  <a:lnTo>
                    <a:pt x="6633751" y="291960"/>
                  </a:lnTo>
                  <a:lnTo>
                    <a:pt x="6682891" y="292123"/>
                  </a:lnTo>
                  <a:lnTo>
                    <a:pt x="6732030" y="292112"/>
                  </a:lnTo>
                  <a:lnTo>
                    <a:pt x="6781169" y="291923"/>
                  </a:lnTo>
                  <a:lnTo>
                    <a:pt x="6830309" y="291553"/>
                  </a:lnTo>
                  <a:lnTo>
                    <a:pt x="6879448" y="290998"/>
                  </a:lnTo>
                  <a:lnTo>
                    <a:pt x="6928588" y="290255"/>
                  </a:lnTo>
                  <a:lnTo>
                    <a:pt x="6977727" y="289320"/>
                  </a:lnTo>
                  <a:lnTo>
                    <a:pt x="7026867" y="288190"/>
                  </a:lnTo>
                  <a:lnTo>
                    <a:pt x="7076006" y="286861"/>
                  </a:lnTo>
                  <a:lnTo>
                    <a:pt x="7125146" y="285330"/>
                  </a:lnTo>
                  <a:lnTo>
                    <a:pt x="7174285" y="283593"/>
                  </a:lnTo>
                  <a:lnTo>
                    <a:pt x="7223425" y="281646"/>
                  </a:lnTo>
                  <a:lnTo>
                    <a:pt x="7272565" y="279487"/>
                  </a:lnTo>
                  <a:lnTo>
                    <a:pt x="7321704" y="277111"/>
                  </a:lnTo>
                  <a:lnTo>
                    <a:pt x="7370844" y="274516"/>
                  </a:lnTo>
                  <a:lnTo>
                    <a:pt x="7419984" y="271697"/>
                  </a:lnTo>
                  <a:lnTo>
                    <a:pt x="7469123" y="268651"/>
                  </a:lnTo>
                  <a:lnTo>
                    <a:pt x="7518263" y="265374"/>
                  </a:lnTo>
                  <a:lnTo>
                    <a:pt x="7567403" y="261864"/>
                  </a:lnTo>
                  <a:lnTo>
                    <a:pt x="7616542" y="258116"/>
                  </a:lnTo>
                  <a:lnTo>
                    <a:pt x="7665682" y="254127"/>
                  </a:lnTo>
                  <a:lnTo>
                    <a:pt x="7714822" y="249893"/>
                  </a:lnTo>
                  <a:lnTo>
                    <a:pt x="7763962" y="245412"/>
                  </a:lnTo>
                  <a:lnTo>
                    <a:pt x="7813102" y="240679"/>
                  </a:lnTo>
                  <a:lnTo>
                    <a:pt x="7862242" y="235691"/>
                  </a:lnTo>
                  <a:lnTo>
                    <a:pt x="7911381" y="230444"/>
                  </a:lnTo>
                  <a:lnTo>
                    <a:pt x="7960521" y="224935"/>
                  </a:lnTo>
                  <a:lnTo>
                    <a:pt x="8009661" y="219160"/>
                  </a:lnTo>
                  <a:lnTo>
                    <a:pt x="8058801" y="213116"/>
                  </a:lnTo>
                  <a:lnTo>
                    <a:pt x="8107941" y="206800"/>
                  </a:lnTo>
                  <a:lnTo>
                    <a:pt x="8157081" y="200207"/>
                  </a:lnTo>
                  <a:lnTo>
                    <a:pt x="8206221" y="193335"/>
                  </a:lnTo>
                  <a:lnTo>
                    <a:pt x="8255361" y="186179"/>
                  </a:lnTo>
                  <a:lnTo>
                    <a:pt x="8304501" y="178737"/>
                  </a:lnTo>
                  <a:lnTo>
                    <a:pt x="8353642" y="171004"/>
                  </a:lnTo>
                  <a:lnTo>
                    <a:pt x="8402782" y="162978"/>
                  </a:lnTo>
                  <a:lnTo>
                    <a:pt x="8451922" y="154654"/>
                  </a:lnTo>
                  <a:lnTo>
                    <a:pt x="8501062" y="146029"/>
                  </a:lnTo>
                  <a:lnTo>
                    <a:pt x="8501062" y="1056873"/>
                  </a:lnTo>
                  <a:lnTo>
                    <a:pt x="8451922" y="1065498"/>
                  </a:lnTo>
                  <a:lnTo>
                    <a:pt x="8402782" y="1073822"/>
                  </a:lnTo>
                  <a:lnTo>
                    <a:pt x="8353642" y="1081848"/>
                  </a:lnTo>
                  <a:lnTo>
                    <a:pt x="8304501" y="1089581"/>
                  </a:lnTo>
                  <a:lnTo>
                    <a:pt x="8255361" y="1097023"/>
                  </a:lnTo>
                  <a:lnTo>
                    <a:pt x="8206221" y="1104179"/>
                  </a:lnTo>
                  <a:lnTo>
                    <a:pt x="8157081" y="1111051"/>
                  </a:lnTo>
                  <a:lnTo>
                    <a:pt x="8107941" y="1117644"/>
                  </a:lnTo>
                  <a:lnTo>
                    <a:pt x="8058801" y="1123960"/>
                  </a:lnTo>
                  <a:lnTo>
                    <a:pt x="8009661" y="1130004"/>
                  </a:lnTo>
                  <a:lnTo>
                    <a:pt x="7960521" y="1135779"/>
                  </a:lnTo>
                  <a:lnTo>
                    <a:pt x="7911381" y="1141288"/>
                  </a:lnTo>
                  <a:lnTo>
                    <a:pt x="7862242" y="1146535"/>
                  </a:lnTo>
                  <a:lnTo>
                    <a:pt x="7813102" y="1151523"/>
                  </a:lnTo>
                  <a:lnTo>
                    <a:pt x="7763962" y="1156256"/>
                  </a:lnTo>
                  <a:lnTo>
                    <a:pt x="7714822" y="1160737"/>
                  </a:lnTo>
                  <a:lnTo>
                    <a:pt x="7665682" y="1164971"/>
                  </a:lnTo>
                  <a:lnTo>
                    <a:pt x="7616542" y="1168960"/>
                  </a:lnTo>
                  <a:lnTo>
                    <a:pt x="7567403" y="1172708"/>
                  </a:lnTo>
                  <a:lnTo>
                    <a:pt x="7518263" y="1176218"/>
                  </a:lnTo>
                  <a:lnTo>
                    <a:pt x="7469123" y="1179495"/>
                  </a:lnTo>
                  <a:lnTo>
                    <a:pt x="7419984" y="1182541"/>
                  </a:lnTo>
                  <a:lnTo>
                    <a:pt x="7370844" y="1185360"/>
                  </a:lnTo>
                  <a:lnTo>
                    <a:pt x="7321704" y="1187955"/>
                  </a:lnTo>
                  <a:lnTo>
                    <a:pt x="7272565" y="1190331"/>
                  </a:lnTo>
                  <a:lnTo>
                    <a:pt x="7223425" y="1192490"/>
                  </a:lnTo>
                  <a:lnTo>
                    <a:pt x="7174285" y="1194437"/>
                  </a:lnTo>
                  <a:lnTo>
                    <a:pt x="7125146" y="1196174"/>
                  </a:lnTo>
                  <a:lnTo>
                    <a:pt x="7076006" y="1197705"/>
                  </a:lnTo>
                  <a:lnTo>
                    <a:pt x="7026867" y="1199034"/>
                  </a:lnTo>
                  <a:lnTo>
                    <a:pt x="6977727" y="1200164"/>
                  </a:lnTo>
                  <a:lnTo>
                    <a:pt x="6928588" y="1201099"/>
                  </a:lnTo>
                  <a:lnTo>
                    <a:pt x="6879448" y="1201842"/>
                  </a:lnTo>
                  <a:lnTo>
                    <a:pt x="6830309" y="1202397"/>
                  </a:lnTo>
                  <a:lnTo>
                    <a:pt x="6781169" y="1202767"/>
                  </a:lnTo>
                  <a:lnTo>
                    <a:pt x="6732030" y="1202956"/>
                  </a:lnTo>
                  <a:lnTo>
                    <a:pt x="6682891" y="1202967"/>
                  </a:lnTo>
                  <a:lnTo>
                    <a:pt x="6633751" y="1202804"/>
                  </a:lnTo>
                  <a:lnTo>
                    <a:pt x="6584612" y="1202470"/>
                  </a:lnTo>
                  <a:lnTo>
                    <a:pt x="6535472" y="1201969"/>
                  </a:lnTo>
                  <a:lnTo>
                    <a:pt x="6486333" y="1201305"/>
                  </a:lnTo>
                  <a:lnTo>
                    <a:pt x="6437194" y="1200481"/>
                  </a:lnTo>
                  <a:lnTo>
                    <a:pt x="6388054" y="1199500"/>
                  </a:lnTo>
                  <a:lnTo>
                    <a:pt x="6338915" y="1198365"/>
                  </a:lnTo>
                  <a:lnTo>
                    <a:pt x="6289776" y="1197082"/>
                  </a:lnTo>
                  <a:lnTo>
                    <a:pt x="6240637" y="1195652"/>
                  </a:lnTo>
                  <a:lnTo>
                    <a:pt x="6191497" y="1194080"/>
                  </a:lnTo>
                  <a:lnTo>
                    <a:pt x="6142358" y="1192369"/>
                  </a:lnTo>
                  <a:lnTo>
                    <a:pt x="6093219" y="1190522"/>
                  </a:lnTo>
                  <a:lnTo>
                    <a:pt x="6044080" y="1188543"/>
                  </a:lnTo>
                  <a:lnTo>
                    <a:pt x="5994941" y="1186436"/>
                  </a:lnTo>
                  <a:lnTo>
                    <a:pt x="5945801" y="1184204"/>
                  </a:lnTo>
                  <a:lnTo>
                    <a:pt x="5896662" y="1181851"/>
                  </a:lnTo>
                  <a:lnTo>
                    <a:pt x="5847523" y="1179380"/>
                  </a:lnTo>
                  <a:lnTo>
                    <a:pt x="5798384" y="1176794"/>
                  </a:lnTo>
                  <a:lnTo>
                    <a:pt x="5749245" y="1174098"/>
                  </a:lnTo>
                  <a:lnTo>
                    <a:pt x="5700106" y="1171294"/>
                  </a:lnTo>
                  <a:lnTo>
                    <a:pt x="5650967" y="1168386"/>
                  </a:lnTo>
                  <a:lnTo>
                    <a:pt x="5601828" y="1165379"/>
                  </a:lnTo>
                  <a:lnTo>
                    <a:pt x="5552688" y="1162274"/>
                  </a:lnTo>
                  <a:lnTo>
                    <a:pt x="5503549" y="1159076"/>
                  </a:lnTo>
                  <a:lnTo>
                    <a:pt x="5454410" y="1155788"/>
                  </a:lnTo>
                  <a:lnTo>
                    <a:pt x="5405271" y="1152415"/>
                  </a:lnTo>
                  <a:lnTo>
                    <a:pt x="5356132" y="1148958"/>
                  </a:lnTo>
                  <a:lnTo>
                    <a:pt x="5306993" y="1145422"/>
                  </a:lnTo>
                  <a:lnTo>
                    <a:pt x="5257854" y="1141811"/>
                  </a:lnTo>
                  <a:lnTo>
                    <a:pt x="5208715" y="1138128"/>
                  </a:lnTo>
                  <a:lnTo>
                    <a:pt x="5159576" y="1134376"/>
                  </a:lnTo>
                  <a:lnTo>
                    <a:pt x="5110437" y="1130558"/>
                  </a:lnTo>
                  <a:lnTo>
                    <a:pt x="5061298" y="1126680"/>
                  </a:lnTo>
                  <a:lnTo>
                    <a:pt x="5012159" y="1122743"/>
                  </a:lnTo>
                  <a:lnTo>
                    <a:pt x="4963021" y="1118751"/>
                  </a:lnTo>
                  <a:lnTo>
                    <a:pt x="4913882" y="1114709"/>
                  </a:lnTo>
                  <a:lnTo>
                    <a:pt x="4864743" y="1110619"/>
                  </a:lnTo>
                  <a:lnTo>
                    <a:pt x="4815604" y="1106485"/>
                  </a:lnTo>
                  <a:lnTo>
                    <a:pt x="4766465" y="1102311"/>
                  </a:lnTo>
                  <a:lnTo>
                    <a:pt x="4717326" y="1098099"/>
                  </a:lnTo>
                  <a:lnTo>
                    <a:pt x="4668187" y="1093854"/>
                  </a:lnTo>
                  <a:lnTo>
                    <a:pt x="4619048" y="1089580"/>
                  </a:lnTo>
                  <a:lnTo>
                    <a:pt x="4569909" y="1085279"/>
                  </a:lnTo>
                  <a:lnTo>
                    <a:pt x="4520771" y="1080955"/>
                  </a:lnTo>
                  <a:lnTo>
                    <a:pt x="4471632" y="1076611"/>
                  </a:lnTo>
                  <a:lnTo>
                    <a:pt x="4422493" y="1072252"/>
                  </a:lnTo>
                  <a:lnTo>
                    <a:pt x="4373354" y="1067880"/>
                  </a:lnTo>
                  <a:lnTo>
                    <a:pt x="4324215" y="1063500"/>
                  </a:lnTo>
                  <a:lnTo>
                    <a:pt x="4275076" y="1059114"/>
                  </a:lnTo>
                  <a:lnTo>
                    <a:pt x="4225938" y="1054727"/>
                  </a:lnTo>
                  <a:lnTo>
                    <a:pt x="4176799" y="1050341"/>
                  </a:lnTo>
                  <a:lnTo>
                    <a:pt x="4127660" y="1045961"/>
                  </a:lnTo>
                  <a:lnTo>
                    <a:pt x="4078521" y="1041589"/>
                  </a:lnTo>
                  <a:lnTo>
                    <a:pt x="4029382" y="1037230"/>
                  </a:lnTo>
                  <a:lnTo>
                    <a:pt x="3980244" y="1032887"/>
                  </a:lnTo>
                  <a:lnTo>
                    <a:pt x="3931105" y="1028562"/>
                  </a:lnTo>
                  <a:lnTo>
                    <a:pt x="3881966" y="1024261"/>
                  </a:lnTo>
                  <a:lnTo>
                    <a:pt x="3832827" y="1019986"/>
                  </a:lnTo>
                  <a:lnTo>
                    <a:pt x="3783688" y="1015741"/>
                  </a:lnTo>
                  <a:lnTo>
                    <a:pt x="3734550" y="1011530"/>
                  </a:lnTo>
                  <a:lnTo>
                    <a:pt x="3685411" y="1007355"/>
                  </a:lnTo>
                  <a:lnTo>
                    <a:pt x="3636272" y="1003221"/>
                  </a:lnTo>
                  <a:lnTo>
                    <a:pt x="3587133" y="999130"/>
                  </a:lnTo>
                  <a:lnTo>
                    <a:pt x="3537995" y="995088"/>
                  </a:lnTo>
                  <a:lnTo>
                    <a:pt x="3488856" y="991096"/>
                  </a:lnTo>
                  <a:lnTo>
                    <a:pt x="3439717" y="987159"/>
                  </a:lnTo>
                  <a:lnTo>
                    <a:pt x="3390578" y="983279"/>
                  </a:lnTo>
                  <a:lnTo>
                    <a:pt x="3341440" y="979462"/>
                  </a:lnTo>
                  <a:lnTo>
                    <a:pt x="3292301" y="975709"/>
                  </a:lnTo>
                  <a:lnTo>
                    <a:pt x="3243162" y="972025"/>
                  </a:lnTo>
                  <a:lnTo>
                    <a:pt x="3194024" y="968413"/>
                  </a:lnTo>
                  <a:lnTo>
                    <a:pt x="3144885" y="964877"/>
                  </a:lnTo>
                  <a:lnTo>
                    <a:pt x="3095746" y="961420"/>
                  </a:lnTo>
                  <a:lnTo>
                    <a:pt x="3046607" y="958045"/>
                  </a:lnTo>
                  <a:lnTo>
                    <a:pt x="2997469" y="954757"/>
                  </a:lnTo>
                  <a:lnTo>
                    <a:pt x="2948330" y="951559"/>
                  </a:lnTo>
                  <a:lnTo>
                    <a:pt x="2899191" y="948453"/>
                  </a:lnTo>
                  <a:lnTo>
                    <a:pt x="2850052" y="945445"/>
                  </a:lnTo>
                  <a:lnTo>
                    <a:pt x="2800914" y="942536"/>
                  </a:lnTo>
                  <a:lnTo>
                    <a:pt x="2751775" y="939732"/>
                  </a:lnTo>
                  <a:lnTo>
                    <a:pt x="2702636" y="937035"/>
                  </a:lnTo>
                  <a:lnTo>
                    <a:pt x="2653498" y="934448"/>
                  </a:lnTo>
                  <a:lnTo>
                    <a:pt x="2604359" y="931976"/>
                  </a:lnTo>
                  <a:lnTo>
                    <a:pt x="2555220" y="929622"/>
                  </a:lnTo>
                  <a:lnTo>
                    <a:pt x="2506081" y="927389"/>
                  </a:lnTo>
                  <a:lnTo>
                    <a:pt x="2456943" y="925281"/>
                  </a:lnTo>
                  <a:lnTo>
                    <a:pt x="2407804" y="923302"/>
                  </a:lnTo>
                  <a:lnTo>
                    <a:pt x="2358665" y="921454"/>
                  </a:lnTo>
                  <a:lnTo>
                    <a:pt x="2309526" y="919742"/>
                  </a:lnTo>
                  <a:lnTo>
                    <a:pt x="2260388" y="918169"/>
                  </a:lnTo>
                  <a:lnTo>
                    <a:pt x="2211249" y="916738"/>
                  </a:lnTo>
                  <a:lnTo>
                    <a:pt x="2162110" y="915453"/>
                  </a:lnTo>
                  <a:lnTo>
                    <a:pt x="2112972" y="914318"/>
                  </a:lnTo>
                  <a:lnTo>
                    <a:pt x="2063833" y="913336"/>
                  </a:lnTo>
                  <a:lnTo>
                    <a:pt x="2014694" y="912510"/>
                  </a:lnTo>
                  <a:lnTo>
                    <a:pt x="1965555" y="911845"/>
                  </a:lnTo>
                  <a:lnTo>
                    <a:pt x="1916416" y="911343"/>
                  </a:lnTo>
                  <a:lnTo>
                    <a:pt x="1867278" y="911008"/>
                  </a:lnTo>
                  <a:lnTo>
                    <a:pt x="1818139" y="910844"/>
                  </a:lnTo>
                  <a:lnTo>
                    <a:pt x="1769000" y="910853"/>
                  </a:lnTo>
                  <a:lnTo>
                    <a:pt x="1719861" y="911041"/>
                  </a:lnTo>
                  <a:lnTo>
                    <a:pt x="1670723" y="911410"/>
                  </a:lnTo>
                  <a:lnTo>
                    <a:pt x="1621584" y="911963"/>
                  </a:lnTo>
                  <a:lnTo>
                    <a:pt x="1572445" y="912705"/>
                  </a:lnTo>
                  <a:lnTo>
                    <a:pt x="1523306" y="913638"/>
                  </a:lnTo>
                  <a:lnTo>
                    <a:pt x="1474167" y="914767"/>
                  </a:lnTo>
                  <a:lnTo>
                    <a:pt x="1425029" y="916094"/>
                  </a:lnTo>
                  <a:lnTo>
                    <a:pt x="1375890" y="917624"/>
                  </a:lnTo>
                  <a:lnTo>
                    <a:pt x="1326751" y="919360"/>
                  </a:lnTo>
                  <a:lnTo>
                    <a:pt x="1277612" y="921305"/>
                  </a:lnTo>
                  <a:lnTo>
                    <a:pt x="1228473" y="923462"/>
                  </a:lnTo>
                  <a:lnTo>
                    <a:pt x="1179334" y="925837"/>
                  </a:lnTo>
                  <a:lnTo>
                    <a:pt x="1130196" y="928431"/>
                  </a:lnTo>
                  <a:lnTo>
                    <a:pt x="1081057" y="931248"/>
                  </a:lnTo>
                  <a:lnTo>
                    <a:pt x="1031918" y="934292"/>
                  </a:lnTo>
                  <a:lnTo>
                    <a:pt x="982779" y="937567"/>
                  </a:lnTo>
                  <a:lnTo>
                    <a:pt x="933640" y="941076"/>
                  </a:lnTo>
                  <a:lnTo>
                    <a:pt x="884501" y="944822"/>
                  </a:lnTo>
                  <a:lnTo>
                    <a:pt x="835362" y="948809"/>
                  </a:lnTo>
                  <a:lnTo>
                    <a:pt x="786223" y="953041"/>
                  </a:lnTo>
                  <a:lnTo>
                    <a:pt x="737085" y="957521"/>
                  </a:lnTo>
                  <a:lnTo>
                    <a:pt x="687946" y="962252"/>
                  </a:lnTo>
                  <a:lnTo>
                    <a:pt x="638807" y="967238"/>
                  </a:lnTo>
                  <a:lnTo>
                    <a:pt x="589668" y="972483"/>
                  </a:lnTo>
                  <a:lnTo>
                    <a:pt x="540529" y="977990"/>
                  </a:lnTo>
                  <a:lnTo>
                    <a:pt x="491390" y="983763"/>
                  </a:lnTo>
                  <a:lnTo>
                    <a:pt x="442251" y="989805"/>
                  </a:lnTo>
                  <a:lnTo>
                    <a:pt x="393112" y="996119"/>
                  </a:lnTo>
                  <a:lnTo>
                    <a:pt x="343973" y="1002710"/>
                  </a:lnTo>
                  <a:lnTo>
                    <a:pt x="294834" y="1009580"/>
                  </a:lnTo>
                  <a:lnTo>
                    <a:pt x="245695" y="1016734"/>
                  </a:lnTo>
                  <a:lnTo>
                    <a:pt x="196556" y="1024174"/>
                  </a:lnTo>
                  <a:lnTo>
                    <a:pt x="147417" y="1031905"/>
                  </a:lnTo>
                  <a:lnTo>
                    <a:pt x="98278" y="1039929"/>
                  </a:lnTo>
                  <a:lnTo>
                    <a:pt x="49139" y="1048251"/>
                  </a:lnTo>
                  <a:lnTo>
                    <a:pt x="0" y="1056873"/>
                  </a:lnTo>
                  <a:lnTo>
                    <a:pt x="0" y="146029"/>
                  </a:lnTo>
                  <a:close/>
                </a:path>
              </a:pathLst>
            </a:custGeom>
            <a:ln w="381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9600" y="2881325"/>
            <a:ext cx="7772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CFFFF"/>
                </a:solidFill>
                <a:latin typeface="Arial"/>
                <a:cs typeface="Arial"/>
              </a:rPr>
              <a:t>Consiste en copiar; hacer lo que otro hace de la </a:t>
            </a:r>
            <a:r>
              <a:rPr sz="2400" spc="5" dirty="0">
                <a:solidFill>
                  <a:srgbClr val="CCFFFF"/>
                </a:solidFill>
                <a:latin typeface="Arial"/>
                <a:cs typeface="Arial"/>
              </a:rPr>
              <a:t>misma</a:t>
            </a:r>
            <a:r>
              <a:rPr sz="2400" spc="-355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FFFF"/>
                </a:solidFill>
                <a:latin typeface="Arial"/>
                <a:cs typeface="Arial"/>
              </a:rPr>
              <a:t>manera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09800" y="4100450"/>
            <a:ext cx="6757416" cy="2729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23444" y="182879"/>
            <a:ext cx="8750935" cy="2317750"/>
            <a:chOff x="123444" y="182879"/>
            <a:chExt cx="8750935" cy="2317750"/>
          </a:xfrm>
        </p:grpSpPr>
        <p:sp>
          <p:nvSpPr>
            <p:cNvPr id="11" name="object 11"/>
            <p:cNvSpPr/>
            <p:nvPr/>
          </p:nvSpPr>
          <p:spPr>
            <a:xfrm>
              <a:off x="123444" y="182879"/>
              <a:ext cx="8750808" cy="6217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29376" y="785749"/>
              <a:ext cx="2286000" cy="1714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88614" y="4914976"/>
            <a:ext cx="482676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latin typeface="Arial"/>
                <a:cs typeface="Arial"/>
              </a:rPr>
              <a:t>Elegir </a:t>
            </a:r>
            <a:r>
              <a:rPr sz="2400" spc="120" dirty="0">
                <a:latin typeface="Arial"/>
                <a:cs typeface="Arial"/>
              </a:rPr>
              <a:t>un </a:t>
            </a:r>
            <a:r>
              <a:rPr sz="2400" spc="90" dirty="0">
                <a:latin typeface="Arial"/>
                <a:cs typeface="Arial"/>
              </a:rPr>
              <a:t>buen </a:t>
            </a:r>
            <a:r>
              <a:rPr sz="2400" spc="95" dirty="0">
                <a:latin typeface="Arial"/>
                <a:cs typeface="Arial"/>
              </a:rPr>
              <a:t>orador </a:t>
            </a:r>
            <a:r>
              <a:rPr sz="2400" spc="65" dirty="0">
                <a:latin typeface="Arial"/>
                <a:cs typeface="Arial"/>
              </a:rPr>
              <a:t>cuyo </a:t>
            </a:r>
            <a:r>
              <a:rPr sz="2400" spc="85" dirty="0" err="1">
                <a:latin typeface="Arial"/>
                <a:cs typeface="Arial"/>
              </a:rPr>
              <a:t>estilo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lang="es-CL" sz="2400" spc="-125" dirty="0" smtClean="0">
                <a:latin typeface="Arial"/>
                <a:cs typeface="Arial"/>
              </a:rPr>
              <a:t>t</a:t>
            </a:r>
            <a:r>
              <a:rPr sz="2400" spc="60" dirty="0" smtClean="0"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400" spc="85" dirty="0">
                <a:latin typeface="Arial"/>
                <a:cs typeface="Arial"/>
              </a:rPr>
              <a:t>g</a:t>
            </a:r>
            <a:r>
              <a:rPr sz="2400" spc="85" dirty="0" err="1" smtClean="0">
                <a:latin typeface="Arial"/>
                <a:cs typeface="Arial"/>
              </a:rPr>
              <a:t>uste</a:t>
            </a:r>
            <a:r>
              <a:rPr lang="es-CL" sz="2400" spc="85" dirty="0" smtClean="0">
                <a:latin typeface="Arial"/>
                <a:cs typeface="Arial"/>
              </a:rPr>
              <a:t> y seguir su  ejemplo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1660" y="329184"/>
            <a:ext cx="5765292" cy="61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62000" y="1441236"/>
            <a:ext cx="8077200" cy="5035764"/>
            <a:chOff x="2054860" y="1512569"/>
            <a:chExt cx="4748530" cy="4089400"/>
          </a:xfrm>
        </p:grpSpPr>
        <p:sp>
          <p:nvSpPr>
            <p:cNvPr id="4" name="object 4"/>
            <p:cNvSpPr/>
            <p:nvPr/>
          </p:nvSpPr>
          <p:spPr>
            <a:xfrm>
              <a:off x="2067560" y="1525269"/>
              <a:ext cx="4064000" cy="4064000"/>
            </a:xfrm>
            <a:custGeom>
              <a:avLst/>
              <a:gdLst/>
              <a:ahLst/>
              <a:cxnLst/>
              <a:rect l="l" t="t" r="r" b="b"/>
              <a:pathLst>
                <a:path w="4064000" h="4064000">
                  <a:moveTo>
                    <a:pt x="2032000" y="0"/>
                  </a:moveTo>
                  <a:lnTo>
                    <a:pt x="0" y="4063974"/>
                  </a:lnTo>
                  <a:lnTo>
                    <a:pt x="4064000" y="4063974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67560" y="1525269"/>
              <a:ext cx="4064000" cy="4064000"/>
            </a:xfrm>
            <a:custGeom>
              <a:avLst/>
              <a:gdLst/>
              <a:ahLst/>
              <a:cxnLst/>
              <a:rect l="l" t="t" r="r" b="b"/>
              <a:pathLst>
                <a:path w="4064000" h="4064000">
                  <a:moveTo>
                    <a:pt x="0" y="4063974"/>
                  </a:moveTo>
                  <a:lnTo>
                    <a:pt x="2032000" y="0"/>
                  </a:lnTo>
                  <a:lnTo>
                    <a:pt x="4064000" y="4063974"/>
                  </a:lnTo>
                  <a:lnTo>
                    <a:pt x="0" y="4063974"/>
                  </a:lnTo>
                  <a:close/>
                </a:path>
              </a:pathLst>
            </a:custGeom>
            <a:ln w="254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47744" y="1901951"/>
              <a:ext cx="2743200" cy="10637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9560" y="1933828"/>
              <a:ext cx="2641599" cy="9620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9560" y="1933828"/>
              <a:ext cx="2641600" cy="962025"/>
            </a:xfrm>
            <a:custGeom>
              <a:avLst/>
              <a:gdLst/>
              <a:ahLst/>
              <a:cxnLst/>
              <a:rect l="l" t="t" r="r" b="b"/>
              <a:pathLst>
                <a:path w="2641600" h="962025">
                  <a:moveTo>
                    <a:pt x="0" y="160274"/>
                  </a:moveTo>
                  <a:lnTo>
                    <a:pt x="8170" y="109614"/>
                  </a:lnTo>
                  <a:lnTo>
                    <a:pt x="30922" y="65617"/>
                  </a:lnTo>
                  <a:lnTo>
                    <a:pt x="65617" y="30922"/>
                  </a:lnTo>
                  <a:lnTo>
                    <a:pt x="109614" y="8170"/>
                  </a:lnTo>
                  <a:lnTo>
                    <a:pt x="160274" y="0"/>
                  </a:lnTo>
                  <a:lnTo>
                    <a:pt x="2481198" y="0"/>
                  </a:lnTo>
                  <a:lnTo>
                    <a:pt x="2531871" y="8170"/>
                  </a:lnTo>
                  <a:lnTo>
                    <a:pt x="2575900" y="30922"/>
                  </a:lnTo>
                  <a:lnTo>
                    <a:pt x="2610632" y="65617"/>
                  </a:lnTo>
                  <a:lnTo>
                    <a:pt x="2633416" y="109614"/>
                  </a:lnTo>
                  <a:lnTo>
                    <a:pt x="2641599" y="160274"/>
                  </a:lnTo>
                  <a:lnTo>
                    <a:pt x="2641599" y="801624"/>
                  </a:lnTo>
                  <a:lnTo>
                    <a:pt x="2633416" y="852345"/>
                  </a:lnTo>
                  <a:lnTo>
                    <a:pt x="2610632" y="896380"/>
                  </a:lnTo>
                  <a:lnTo>
                    <a:pt x="2575900" y="931093"/>
                  </a:lnTo>
                  <a:lnTo>
                    <a:pt x="2531871" y="953853"/>
                  </a:lnTo>
                  <a:lnTo>
                    <a:pt x="2481198" y="962025"/>
                  </a:lnTo>
                  <a:lnTo>
                    <a:pt x="160274" y="962025"/>
                  </a:lnTo>
                  <a:lnTo>
                    <a:pt x="109614" y="953853"/>
                  </a:lnTo>
                  <a:lnTo>
                    <a:pt x="65617" y="931093"/>
                  </a:lnTo>
                  <a:lnTo>
                    <a:pt x="30922" y="896380"/>
                  </a:lnTo>
                  <a:lnTo>
                    <a:pt x="8170" y="852345"/>
                  </a:lnTo>
                  <a:lnTo>
                    <a:pt x="0" y="801624"/>
                  </a:lnTo>
                  <a:lnTo>
                    <a:pt x="0" y="160274"/>
                  </a:lnTo>
                  <a:close/>
                </a:path>
              </a:pathLst>
            </a:custGeom>
            <a:ln w="9525">
              <a:solidFill>
                <a:srgbClr val="EB5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47744" y="2987039"/>
              <a:ext cx="2743200" cy="1060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76344" y="3014472"/>
              <a:ext cx="2328672" cy="9174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99560" y="3016122"/>
              <a:ext cx="2641599" cy="9620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99560" y="3016122"/>
              <a:ext cx="2641600" cy="962025"/>
            </a:xfrm>
            <a:custGeom>
              <a:avLst/>
              <a:gdLst/>
              <a:ahLst/>
              <a:cxnLst/>
              <a:rect l="l" t="t" r="r" b="b"/>
              <a:pathLst>
                <a:path w="2641600" h="962025">
                  <a:moveTo>
                    <a:pt x="0" y="160274"/>
                  </a:moveTo>
                  <a:lnTo>
                    <a:pt x="8170" y="109614"/>
                  </a:lnTo>
                  <a:lnTo>
                    <a:pt x="30922" y="65617"/>
                  </a:lnTo>
                  <a:lnTo>
                    <a:pt x="65617" y="30922"/>
                  </a:lnTo>
                  <a:lnTo>
                    <a:pt x="109614" y="8170"/>
                  </a:lnTo>
                  <a:lnTo>
                    <a:pt x="160274" y="0"/>
                  </a:lnTo>
                  <a:lnTo>
                    <a:pt x="2481198" y="0"/>
                  </a:lnTo>
                  <a:lnTo>
                    <a:pt x="2531871" y="8170"/>
                  </a:lnTo>
                  <a:lnTo>
                    <a:pt x="2575900" y="30922"/>
                  </a:lnTo>
                  <a:lnTo>
                    <a:pt x="2610632" y="65617"/>
                  </a:lnTo>
                  <a:lnTo>
                    <a:pt x="2633416" y="109614"/>
                  </a:lnTo>
                  <a:lnTo>
                    <a:pt x="2641599" y="160274"/>
                  </a:lnTo>
                  <a:lnTo>
                    <a:pt x="2641599" y="801624"/>
                  </a:lnTo>
                  <a:lnTo>
                    <a:pt x="2633416" y="852345"/>
                  </a:lnTo>
                  <a:lnTo>
                    <a:pt x="2610632" y="896380"/>
                  </a:lnTo>
                  <a:lnTo>
                    <a:pt x="2575900" y="931093"/>
                  </a:lnTo>
                  <a:lnTo>
                    <a:pt x="2531871" y="953853"/>
                  </a:lnTo>
                  <a:lnTo>
                    <a:pt x="2481198" y="962025"/>
                  </a:lnTo>
                  <a:lnTo>
                    <a:pt x="160274" y="962025"/>
                  </a:lnTo>
                  <a:lnTo>
                    <a:pt x="109614" y="953853"/>
                  </a:lnTo>
                  <a:lnTo>
                    <a:pt x="65617" y="931093"/>
                  </a:lnTo>
                  <a:lnTo>
                    <a:pt x="30922" y="896380"/>
                  </a:lnTo>
                  <a:lnTo>
                    <a:pt x="8170" y="852345"/>
                  </a:lnTo>
                  <a:lnTo>
                    <a:pt x="0" y="801624"/>
                  </a:lnTo>
                  <a:lnTo>
                    <a:pt x="0" y="160274"/>
                  </a:lnTo>
                  <a:close/>
                </a:path>
              </a:pathLst>
            </a:custGeom>
            <a:ln w="9525">
              <a:solidFill>
                <a:srgbClr val="289F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7744" y="4069080"/>
              <a:ext cx="2743200" cy="1060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1272" y="4218431"/>
              <a:ext cx="2721864" cy="6705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99560" y="4098416"/>
              <a:ext cx="2641599" cy="9620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99560" y="4098416"/>
              <a:ext cx="2641600" cy="962025"/>
            </a:xfrm>
            <a:custGeom>
              <a:avLst/>
              <a:gdLst/>
              <a:ahLst/>
              <a:cxnLst/>
              <a:rect l="l" t="t" r="r" b="b"/>
              <a:pathLst>
                <a:path w="2641600" h="962025">
                  <a:moveTo>
                    <a:pt x="0" y="160273"/>
                  </a:moveTo>
                  <a:lnTo>
                    <a:pt x="8170" y="109614"/>
                  </a:lnTo>
                  <a:lnTo>
                    <a:pt x="30922" y="65617"/>
                  </a:lnTo>
                  <a:lnTo>
                    <a:pt x="65617" y="30922"/>
                  </a:lnTo>
                  <a:lnTo>
                    <a:pt x="109614" y="8170"/>
                  </a:lnTo>
                  <a:lnTo>
                    <a:pt x="160274" y="0"/>
                  </a:lnTo>
                  <a:lnTo>
                    <a:pt x="2481198" y="0"/>
                  </a:lnTo>
                  <a:lnTo>
                    <a:pt x="2531871" y="8170"/>
                  </a:lnTo>
                  <a:lnTo>
                    <a:pt x="2575900" y="30922"/>
                  </a:lnTo>
                  <a:lnTo>
                    <a:pt x="2610632" y="65617"/>
                  </a:lnTo>
                  <a:lnTo>
                    <a:pt x="2633416" y="109614"/>
                  </a:lnTo>
                  <a:lnTo>
                    <a:pt x="2641599" y="160273"/>
                  </a:lnTo>
                  <a:lnTo>
                    <a:pt x="2641599" y="801623"/>
                  </a:lnTo>
                  <a:lnTo>
                    <a:pt x="2633416" y="852296"/>
                  </a:lnTo>
                  <a:lnTo>
                    <a:pt x="2610632" y="896325"/>
                  </a:lnTo>
                  <a:lnTo>
                    <a:pt x="2575900" y="931057"/>
                  </a:lnTo>
                  <a:lnTo>
                    <a:pt x="2531871" y="953841"/>
                  </a:lnTo>
                  <a:lnTo>
                    <a:pt x="2481198" y="962024"/>
                  </a:lnTo>
                  <a:lnTo>
                    <a:pt x="160274" y="962024"/>
                  </a:lnTo>
                  <a:lnTo>
                    <a:pt x="109614" y="953841"/>
                  </a:lnTo>
                  <a:lnTo>
                    <a:pt x="65617" y="931057"/>
                  </a:lnTo>
                  <a:lnTo>
                    <a:pt x="30922" y="896325"/>
                  </a:lnTo>
                  <a:lnTo>
                    <a:pt x="8170" y="852296"/>
                  </a:lnTo>
                  <a:lnTo>
                    <a:pt x="0" y="801623"/>
                  </a:lnTo>
                  <a:lnTo>
                    <a:pt x="0" y="160273"/>
                  </a:lnTo>
                  <a:close/>
                </a:path>
              </a:pathLst>
            </a:custGeom>
            <a:ln w="9525">
              <a:solidFill>
                <a:srgbClr val="EB5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252721" y="2119537"/>
            <a:ext cx="4205479" cy="378334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b="1" spc="-75" dirty="0">
                <a:latin typeface="Arial"/>
                <a:cs typeface="Arial"/>
              </a:rPr>
              <a:t>ACEPTAR LA</a:t>
            </a:r>
            <a:r>
              <a:rPr b="1" spc="40" dirty="0">
                <a:latin typeface="Arial"/>
                <a:cs typeface="Arial"/>
              </a:rPr>
              <a:t> </a:t>
            </a:r>
            <a:r>
              <a:rPr b="1" spc="-55" dirty="0">
                <a:latin typeface="Arial"/>
                <a:cs typeface="Arial"/>
              </a:rPr>
              <a:t>EXISTENCIA</a:t>
            </a:r>
            <a:endParaRPr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b="1" spc="-85" dirty="0">
                <a:latin typeface="Arial"/>
                <a:cs typeface="Arial"/>
              </a:rPr>
              <a:t>DEL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MIEDO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marL="207645" marR="203200" algn="ctr">
              <a:lnSpc>
                <a:spcPct val="115799"/>
              </a:lnSpc>
              <a:spcBef>
                <a:spcPts val="1250"/>
              </a:spcBef>
            </a:pPr>
            <a:endParaRPr lang="es-CL" sz="1400" b="1" spc="-35" dirty="0" smtClean="0">
              <a:latin typeface="Arial"/>
              <a:cs typeface="Arial"/>
            </a:endParaRPr>
          </a:p>
          <a:p>
            <a:pPr marL="207645" marR="203200" algn="ctr">
              <a:lnSpc>
                <a:spcPct val="115799"/>
              </a:lnSpc>
              <a:spcBef>
                <a:spcPts val="1250"/>
              </a:spcBef>
            </a:pPr>
            <a:r>
              <a:rPr b="1" spc="-35" dirty="0" smtClean="0">
                <a:latin typeface="Arial"/>
                <a:cs typeface="Arial"/>
              </a:rPr>
              <a:t>CONFIAR </a:t>
            </a:r>
            <a:r>
              <a:rPr b="1" spc="-80" dirty="0">
                <a:latin typeface="Arial"/>
                <a:cs typeface="Arial"/>
              </a:rPr>
              <a:t>EN </a:t>
            </a:r>
            <a:r>
              <a:rPr b="1" spc="-65" dirty="0">
                <a:latin typeface="Arial"/>
                <a:cs typeface="Arial"/>
              </a:rPr>
              <a:t>NUESTRA  </a:t>
            </a:r>
            <a:r>
              <a:rPr b="1" spc="-30" dirty="0">
                <a:latin typeface="Arial"/>
                <a:cs typeface="Arial"/>
              </a:rPr>
              <a:t>CAPACIDAD </a:t>
            </a:r>
            <a:r>
              <a:rPr b="1" spc="-85" dirty="0">
                <a:latin typeface="Arial"/>
                <a:cs typeface="Arial"/>
              </a:rPr>
              <a:t>PARA  </a:t>
            </a:r>
            <a:r>
              <a:rPr b="1" spc="-105" dirty="0">
                <a:latin typeface="Arial"/>
                <a:cs typeface="Arial"/>
              </a:rPr>
              <a:t>SUPERARLO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marL="12700" marR="5080" algn="ctr">
              <a:lnSpc>
                <a:spcPct val="115700"/>
              </a:lnSpc>
              <a:spcBef>
                <a:spcPts val="1245"/>
              </a:spcBef>
            </a:pPr>
            <a:endParaRPr lang="es-CL" sz="1400" b="1" spc="-20" dirty="0" smtClean="0">
              <a:latin typeface="Arial"/>
              <a:cs typeface="Arial"/>
            </a:endParaRPr>
          </a:p>
          <a:p>
            <a:pPr marL="12700" marR="5080" algn="ctr">
              <a:lnSpc>
                <a:spcPct val="115700"/>
              </a:lnSpc>
              <a:spcBef>
                <a:spcPts val="1245"/>
              </a:spcBef>
            </a:pPr>
            <a:r>
              <a:rPr sz="2000" b="1" spc="-20" dirty="0" smtClean="0">
                <a:latin typeface="Arial"/>
                <a:cs typeface="Arial"/>
              </a:rPr>
              <a:t>MODIFICAR</a:t>
            </a:r>
            <a:r>
              <a:rPr sz="2000" b="1" spc="-130" dirty="0" smtClean="0">
                <a:latin typeface="Arial"/>
                <a:cs typeface="Arial"/>
              </a:rPr>
              <a:t> </a:t>
            </a:r>
            <a:r>
              <a:rPr sz="2000" b="1" spc="-85" dirty="0" smtClean="0">
                <a:latin typeface="Arial"/>
                <a:cs typeface="Arial"/>
              </a:rPr>
              <a:t>LAS</a:t>
            </a:r>
            <a:r>
              <a:rPr lang="es-CL" sz="2000" b="1" spc="-85" dirty="0" smtClean="0">
                <a:latin typeface="Arial"/>
                <a:cs typeface="Arial"/>
              </a:rPr>
              <a:t> </a:t>
            </a:r>
            <a:r>
              <a:rPr sz="2000" b="1" spc="-85" dirty="0" smtClean="0">
                <a:latin typeface="Arial"/>
                <a:cs typeface="Arial"/>
              </a:rPr>
              <a:t>CREENCIAS  </a:t>
            </a:r>
            <a:r>
              <a:rPr sz="2000" b="1" spc="-30" dirty="0">
                <a:latin typeface="Arial"/>
                <a:cs typeface="Arial"/>
              </a:rPr>
              <a:t>LIMITADORAS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41191" y="950975"/>
            <a:ext cx="4925695" cy="5285740"/>
            <a:chOff x="3441191" y="950975"/>
            <a:chExt cx="4925695" cy="5285740"/>
          </a:xfrm>
        </p:grpSpPr>
        <p:sp>
          <p:nvSpPr>
            <p:cNvPr id="3" name="object 3"/>
            <p:cNvSpPr/>
            <p:nvPr/>
          </p:nvSpPr>
          <p:spPr>
            <a:xfrm>
              <a:off x="5888735" y="3831336"/>
              <a:ext cx="2478023" cy="819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51447" y="3989831"/>
              <a:ext cx="1807463" cy="4328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0170" y="3861053"/>
              <a:ext cx="2376297" cy="7200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0170" y="3861053"/>
              <a:ext cx="2376805" cy="720090"/>
            </a:xfrm>
            <a:custGeom>
              <a:avLst/>
              <a:gdLst/>
              <a:ahLst/>
              <a:cxnLst/>
              <a:rect l="l" t="t" r="r" b="b"/>
              <a:pathLst>
                <a:path w="2376804" h="720089">
                  <a:moveTo>
                    <a:pt x="0" y="360045"/>
                  </a:moveTo>
                  <a:lnTo>
                    <a:pt x="7992" y="318049"/>
                  </a:lnTo>
                  <a:lnTo>
                    <a:pt x="31375" y="277479"/>
                  </a:lnTo>
                  <a:lnTo>
                    <a:pt x="69258" y="238602"/>
                  </a:lnTo>
                  <a:lnTo>
                    <a:pt x="120749" y="201691"/>
                  </a:lnTo>
                  <a:lnTo>
                    <a:pt x="184958" y="167013"/>
                  </a:lnTo>
                  <a:lnTo>
                    <a:pt x="221553" y="150597"/>
                  </a:lnTo>
                  <a:lnTo>
                    <a:pt x="260993" y="134840"/>
                  </a:lnTo>
                  <a:lnTo>
                    <a:pt x="303167" y="119777"/>
                  </a:lnTo>
                  <a:lnTo>
                    <a:pt x="347964" y="105441"/>
                  </a:lnTo>
                  <a:lnTo>
                    <a:pt x="395271" y="91866"/>
                  </a:lnTo>
                  <a:lnTo>
                    <a:pt x="444978" y="79086"/>
                  </a:lnTo>
                  <a:lnTo>
                    <a:pt x="496973" y="67135"/>
                  </a:lnTo>
                  <a:lnTo>
                    <a:pt x="551145" y="56046"/>
                  </a:lnTo>
                  <a:lnTo>
                    <a:pt x="607382" y="45852"/>
                  </a:lnTo>
                  <a:lnTo>
                    <a:pt x="665574" y="36589"/>
                  </a:lnTo>
                  <a:lnTo>
                    <a:pt x="725608" y="28289"/>
                  </a:lnTo>
                  <a:lnTo>
                    <a:pt x="787373" y="20986"/>
                  </a:lnTo>
                  <a:lnTo>
                    <a:pt x="850759" y="14714"/>
                  </a:lnTo>
                  <a:lnTo>
                    <a:pt x="915652" y="9507"/>
                  </a:lnTo>
                  <a:lnTo>
                    <a:pt x="981943" y="5398"/>
                  </a:lnTo>
                  <a:lnTo>
                    <a:pt x="1049520" y="2421"/>
                  </a:lnTo>
                  <a:lnTo>
                    <a:pt x="1118271" y="611"/>
                  </a:lnTo>
                  <a:lnTo>
                    <a:pt x="1188084" y="0"/>
                  </a:lnTo>
                  <a:lnTo>
                    <a:pt x="1257899" y="611"/>
                  </a:lnTo>
                  <a:lnTo>
                    <a:pt x="1326651" y="2421"/>
                  </a:lnTo>
                  <a:lnTo>
                    <a:pt x="1394230" y="5398"/>
                  </a:lnTo>
                  <a:lnTo>
                    <a:pt x="1460524" y="9507"/>
                  </a:lnTo>
                  <a:lnTo>
                    <a:pt x="1525421" y="14714"/>
                  </a:lnTo>
                  <a:lnTo>
                    <a:pt x="1588811" y="20986"/>
                  </a:lnTo>
                  <a:lnTo>
                    <a:pt x="1650581" y="28289"/>
                  </a:lnTo>
                  <a:lnTo>
                    <a:pt x="1710620" y="36589"/>
                  </a:lnTo>
                  <a:lnTo>
                    <a:pt x="1768817" y="45852"/>
                  </a:lnTo>
                  <a:lnTo>
                    <a:pt x="1825061" y="56046"/>
                  </a:lnTo>
                  <a:lnTo>
                    <a:pt x="1879239" y="67135"/>
                  </a:lnTo>
                  <a:lnTo>
                    <a:pt x="1931241" y="79086"/>
                  </a:lnTo>
                  <a:lnTo>
                    <a:pt x="1980955" y="91866"/>
                  </a:lnTo>
                  <a:lnTo>
                    <a:pt x="2028269" y="105441"/>
                  </a:lnTo>
                  <a:lnTo>
                    <a:pt x="2073072" y="119777"/>
                  </a:lnTo>
                  <a:lnTo>
                    <a:pt x="2115253" y="134840"/>
                  </a:lnTo>
                  <a:lnTo>
                    <a:pt x="2154699" y="150597"/>
                  </a:lnTo>
                  <a:lnTo>
                    <a:pt x="2191301" y="167013"/>
                  </a:lnTo>
                  <a:lnTo>
                    <a:pt x="2255521" y="201691"/>
                  </a:lnTo>
                  <a:lnTo>
                    <a:pt x="2307023" y="238602"/>
                  </a:lnTo>
                  <a:lnTo>
                    <a:pt x="2344914" y="277479"/>
                  </a:lnTo>
                  <a:lnTo>
                    <a:pt x="2368302" y="318049"/>
                  </a:lnTo>
                  <a:lnTo>
                    <a:pt x="2376297" y="360045"/>
                  </a:lnTo>
                  <a:lnTo>
                    <a:pt x="2374279" y="381203"/>
                  </a:lnTo>
                  <a:lnTo>
                    <a:pt x="2368302" y="402040"/>
                  </a:lnTo>
                  <a:lnTo>
                    <a:pt x="2344914" y="442610"/>
                  </a:lnTo>
                  <a:lnTo>
                    <a:pt x="2307023" y="481487"/>
                  </a:lnTo>
                  <a:lnTo>
                    <a:pt x="2255521" y="518398"/>
                  </a:lnTo>
                  <a:lnTo>
                    <a:pt x="2191301" y="553076"/>
                  </a:lnTo>
                  <a:lnTo>
                    <a:pt x="2154699" y="569492"/>
                  </a:lnTo>
                  <a:lnTo>
                    <a:pt x="2115253" y="585249"/>
                  </a:lnTo>
                  <a:lnTo>
                    <a:pt x="2073072" y="600312"/>
                  </a:lnTo>
                  <a:lnTo>
                    <a:pt x="2028269" y="614648"/>
                  </a:lnTo>
                  <a:lnTo>
                    <a:pt x="1980955" y="628223"/>
                  </a:lnTo>
                  <a:lnTo>
                    <a:pt x="1931241" y="641003"/>
                  </a:lnTo>
                  <a:lnTo>
                    <a:pt x="1879239" y="652954"/>
                  </a:lnTo>
                  <a:lnTo>
                    <a:pt x="1825061" y="664043"/>
                  </a:lnTo>
                  <a:lnTo>
                    <a:pt x="1768817" y="674237"/>
                  </a:lnTo>
                  <a:lnTo>
                    <a:pt x="1710620" y="683500"/>
                  </a:lnTo>
                  <a:lnTo>
                    <a:pt x="1650581" y="691800"/>
                  </a:lnTo>
                  <a:lnTo>
                    <a:pt x="1588811" y="699103"/>
                  </a:lnTo>
                  <a:lnTo>
                    <a:pt x="1525421" y="705375"/>
                  </a:lnTo>
                  <a:lnTo>
                    <a:pt x="1460524" y="710582"/>
                  </a:lnTo>
                  <a:lnTo>
                    <a:pt x="1394230" y="714691"/>
                  </a:lnTo>
                  <a:lnTo>
                    <a:pt x="1326651" y="717668"/>
                  </a:lnTo>
                  <a:lnTo>
                    <a:pt x="1257899" y="719478"/>
                  </a:lnTo>
                  <a:lnTo>
                    <a:pt x="1188084" y="720090"/>
                  </a:lnTo>
                  <a:lnTo>
                    <a:pt x="1118271" y="719478"/>
                  </a:lnTo>
                  <a:lnTo>
                    <a:pt x="1049520" y="717668"/>
                  </a:lnTo>
                  <a:lnTo>
                    <a:pt x="981943" y="714691"/>
                  </a:lnTo>
                  <a:lnTo>
                    <a:pt x="915652" y="710582"/>
                  </a:lnTo>
                  <a:lnTo>
                    <a:pt x="850759" y="705375"/>
                  </a:lnTo>
                  <a:lnTo>
                    <a:pt x="787373" y="699103"/>
                  </a:lnTo>
                  <a:lnTo>
                    <a:pt x="725608" y="691800"/>
                  </a:lnTo>
                  <a:lnTo>
                    <a:pt x="665574" y="683500"/>
                  </a:lnTo>
                  <a:lnTo>
                    <a:pt x="607382" y="674237"/>
                  </a:lnTo>
                  <a:lnTo>
                    <a:pt x="551145" y="664043"/>
                  </a:lnTo>
                  <a:lnTo>
                    <a:pt x="496973" y="652954"/>
                  </a:lnTo>
                  <a:lnTo>
                    <a:pt x="444978" y="641003"/>
                  </a:lnTo>
                  <a:lnTo>
                    <a:pt x="395271" y="628223"/>
                  </a:lnTo>
                  <a:lnTo>
                    <a:pt x="347964" y="614648"/>
                  </a:lnTo>
                  <a:lnTo>
                    <a:pt x="303167" y="600312"/>
                  </a:lnTo>
                  <a:lnTo>
                    <a:pt x="260993" y="585249"/>
                  </a:lnTo>
                  <a:lnTo>
                    <a:pt x="221553" y="569492"/>
                  </a:lnTo>
                  <a:lnTo>
                    <a:pt x="184958" y="553076"/>
                  </a:lnTo>
                  <a:lnTo>
                    <a:pt x="120749" y="518398"/>
                  </a:lnTo>
                  <a:lnTo>
                    <a:pt x="69258" y="481487"/>
                  </a:lnTo>
                  <a:lnTo>
                    <a:pt x="31375" y="442610"/>
                  </a:lnTo>
                  <a:lnTo>
                    <a:pt x="7992" y="402040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EB5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09743" y="4693919"/>
              <a:ext cx="2261616" cy="8229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60035" y="4725161"/>
              <a:ext cx="2160269" cy="7200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0035" y="4725161"/>
              <a:ext cx="2160270" cy="720090"/>
            </a:xfrm>
            <a:custGeom>
              <a:avLst/>
              <a:gdLst/>
              <a:ahLst/>
              <a:cxnLst/>
              <a:rect l="l" t="t" r="r" b="b"/>
              <a:pathLst>
                <a:path w="2160270" h="720089">
                  <a:moveTo>
                    <a:pt x="0" y="360044"/>
                  </a:moveTo>
                  <a:lnTo>
                    <a:pt x="8416" y="314874"/>
                  </a:lnTo>
                  <a:lnTo>
                    <a:pt x="32989" y="271381"/>
                  </a:lnTo>
                  <a:lnTo>
                    <a:pt x="72708" y="229900"/>
                  </a:lnTo>
                  <a:lnTo>
                    <a:pt x="126559" y="190770"/>
                  </a:lnTo>
                  <a:lnTo>
                    <a:pt x="193530" y="154328"/>
                  </a:lnTo>
                  <a:lnTo>
                    <a:pt x="231619" y="137220"/>
                  </a:lnTo>
                  <a:lnTo>
                    <a:pt x="272609" y="120910"/>
                  </a:lnTo>
                  <a:lnTo>
                    <a:pt x="316372" y="105441"/>
                  </a:lnTo>
                  <a:lnTo>
                    <a:pt x="362783" y="90855"/>
                  </a:lnTo>
                  <a:lnTo>
                    <a:pt x="411715" y="77193"/>
                  </a:lnTo>
                  <a:lnTo>
                    <a:pt x="463040" y="64498"/>
                  </a:lnTo>
                  <a:lnTo>
                    <a:pt x="516633" y="52812"/>
                  </a:lnTo>
                  <a:lnTo>
                    <a:pt x="572368" y="42178"/>
                  </a:lnTo>
                  <a:lnTo>
                    <a:pt x="630117" y="32636"/>
                  </a:lnTo>
                  <a:lnTo>
                    <a:pt x="689753" y="24230"/>
                  </a:lnTo>
                  <a:lnTo>
                    <a:pt x="751152" y="17002"/>
                  </a:lnTo>
                  <a:lnTo>
                    <a:pt x="814185" y="10994"/>
                  </a:lnTo>
                  <a:lnTo>
                    <a:pt x="878726" y="6247"/>
                  </a:lnTo>
                  <a:lnTo>
                    <a:pt x="944649" y="2804"/>
                  </a:lnTo>
                  <a:lnTo>
                    <a:pt x="1011828" y="708"/>
                  </a:lnTo>
                  <a:lnTo>
                    <a:pt x="1080135" y="0"/>
                  </a:lnTo>
                  <a:lnTo>
                    <a:pt x="1148441" y="708"/>
                  </a:lnTo>
                  <a:lnTo>
                    <a:pt x="1215620" y="2804"/>
                  </a:lnTo>
                  <a:lnTo>
                    <a:pt x="1281543" y="6247"/>
                  </a:lnTo>
                  <a:lnTo>
                    <a:pt x="1346084" y="10994"/>
                  </a:lnTo>
                  <a:lnTo>
                    <a:pt x="1409117" y="17002"/>
                  </a:lnTo>
                  <a:lnTo>
                    <a:pt x="1470516" y="24230"/>
                  </a:lnTo>
                  <a:lnTo>
                    <a:pt x="1530152" y="32636"/>
                  </a:lnTo>
                  <a:lnTo>
                    <a:pt x="1587901" y="42178"/>
                  </a:lnTo>
                  <a:lnTo>
                    <a:pt x="1643636" y="52812"/>
                  </a:lnTo>
                  <a:lnTo>
                    <a:pt x="1697229" y="64498"/>
                  </a:lnTo>
                  <a:lnTo>
                    <a:pt x="1748554" y="77193"/>
                  </a:lnTo>
                  <a:lnTo>
                    <a:pt x="1797486" y="90855"/>
                  </a:lnTo>
                  <a:lnTo>
                    <a:pt x="1843897" y="105441"/>
                  </a:lnTo>
                  <a:lnTo>
                    <a:pt x="1887660" y="120910"/>
                  </a:lnTo>
                  <a:lnTo>
                    <a:pt x="1928650" y="137220"/>
                  </a:lnTo>
                  <a:lnTo>
                    <a:pt x="1966739" y="154328"/>
                  </a:lnTo>
                  <a:lnTo>
                    <a:pt x="2001801" y="172192"/>
                  </a:lnTo>
                  <a:lnTo>
                    <a:pt x="2062339" y="210020"/>
                  </a:lnTo>
                  <a:lnTo>
                    <a:pt x="2109250" y="250368"/>
                  </a:lnTo>
                  <a:lnTo>
                    <a:pt x="2141523" y="292897"/>
                  </a:lnTo>
                  <a:lnTo>
                    <a:pt x="2158144" y="337271"/>
                  </a:lnTo>
                  <a:lnTo>
                    <a:pt x="2160269" y="360044"/>
                  </a:lnTo>
                  <a:lnTo>
                    <a:pt x="2158144" y="382818"/>
                  </a:lnTo>
                  <a:lnTo>
                    <a:pt x="2151853" y="405215"/>
                  </a:lnTo>
                  <a:lnTo>
                    <a:pt x="2127280" y="448708"/>
                  </a:lnTo>
                  <a:lnTo>
                    <a:pt x="2087561" y="490189"/>
                  </a:lnTo>
                  <a:lnTo>
                    <a:pt x="2033710" y="529319"/>
                  </a:lnTo>
                  <a:lnTo>
                    <a:pt x="1966739" y="565761"/>
                  </a:lnTo>
                  <a:lnTo>
                    <a:pt x="1928650" y="582869"/>
                  </a:lnTo>
                  <a:lnTo>
                    <a:pt x="1887660" y="599179"/>
                  </a:lnTo>
                  <a:lnTo>
                    <a:pt x="1843897" y="614648"/>
                  </a:lnTo>
                  <a:lnTo>
                    <a:pt x="1797486" y="629234"/>
                  </a:lnTo>
                  <a:lnTo>
                    <a:pt x="1748554" y="642896"/>
                  </a:lnTo>
                  <a:lnTo>
                    <a:pt x="1697229" y="655591"/>
                  </a:lnTo>
                  <a:lnTo>
                    <a:pt x="1643636" y="667277"/>
                  </a:lnTo>
                  <a:lnTo>
                    <a:pt x="1587901" y="677911"/>
                  </a:lnTo>
                  <a:lnTo>
                    <a:pt x="1530152" y="687453"/>
                  </a:lnTo>
                  <a:lnTo>
                    <a:pt x="1470516" y="695859"/>
                  </a:lnTo>
                  <a:lnTo>
                    <a:pt x="1409117" y="703087"/>
                  </a:lnTo>
                  <a:lnTo>
                    <a:pt x="1346084" y="709095"/>
                  </a:lnTo>
                  <a:lnTo>
                    <a:pt x="1281543" y="713842"/>
                  </a:lnTo>
                  <a:lnTo>
                    <a:pt x="1215620" y="717285"/>
                  </a:lnTo>
                  <a:lnTo>
                    <a:pt x="1148441" y="719381"/>
                  </a:lnTo>
                  <a:lnTo>
                    <a:pt x="1080135" y="720090"/>
                  </a:lnTo>
                  <a:lnTo>
                    <a:pt x="1011828" y="719381"/>
                  </a:lnTo>
                  <a:lnTo>
                    <a:pt x="944649" y="717285"/>
                  </a:lnTo>
                  <a:lnTo>
                    <a:pt x="878726" y="713842"/>
                  </a:lnTo>
                  <a:lnTo>
                    <a:pt x="814185" y="709095"/>
                  </a:lnTo>
                  <a:lnTo>
                    <a:pt x="751152" y="703087"/>
                  </a:lnTo>
                  <a:lnTo>
                    <a:pt x="689753" y="695859"/>
                  </a:lnTo>
                  <a:lnTo>
                    <a:pt x="630117" y="687453"/>
                  </a:lnTo>
                  <a:lnTo>
                    <a:pt x="572368" y="677911"/>
                  </a:lnTo>
                  <a:lnTo>
                    <a:pt x="516633" y="667277"/>
                  </a:lnTo>
                  <a:lnTo>
                    <a:pt x="463040" y="655591"/>
                  </a:lnTo>
                  <a:lnTo>
                    <a:pt x="411715" y="642896"/>
                  </a:lnTo>
                  <a:lnTo>
                    <a:pt x="362783" y="629234"/>
                  </a:lnTo>
                  <a:lnTo>
                    <a:pt x="316372" y="614648"/>
                  </a:lnTo>
                  <a:lnTo>
                    <a:pt x="272609" y="599179"/>
                  </a:lnTo>
                  <a:lnTo>
                    <a:pt x="231619" y="582869"/>
                  </a:lnTo>
                  <a:lnTo>
                    <a:pt x="193530" y="565761"/>
                  </a:lnTo>
                  <a:lnTo>
                    <a:pt x="158468" y="547897"/>
                  </a:lnTo>
                  <a:lnTo>
                    <a:pt x="97930" y="510069"/>
                  </a:lnTo>
                  <a:lnTo>
                    <a:pt x="51019" y="469721"/>
                  </a:lnTo>
                  <a:lnTo>
                    <a:pt x="18746" y="427192"/>
                  </a:lnTo>
                  <a:lnTo>
                    <a:pt x="2125" y="382818"/>
                  </a:lnTo>
                  <a:lnTo>
                    <a:pt x="0" y="360044"/>
                  </a:lnTo>
                  <a:close/>
                </a:path>
              </a:pathLst>
            </a:custGeom>
            <a:ln w="9525">
              <a:solidFill>
                <a:srgbClr val="355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41191" y="5413247"/>
              <a:ext cx="2118360" cy="8229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91864" y="5445252"/>
              <a:ext cx="2016252" cy="7200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91864" y="5445252"/>
              <a:ext cx="2016760" cy="720090"/>
            </a:xfrm>
            <a:custGeom>
              <a:avLst/>
              <a:gdLst/>
              <a:ahLst/>
              <a:cxnLst/>
              <a:rect l="l" t="t" r="r" b="b"/>
              <a:pathLst>
                <a:path w="2016760" h="720089">
                  <a:moveTo>
                    <a:pt x="0" y="360006"/>
                  </a:moveTo>
                  <a:lnTo>
                    <a:pt x="9203" y="311152"/>
                  </a:lnTo>
                  <a:lnTo>
                    <a:pt x="36011" y="264296"/>
                  </a:lnTo>
                  <a:lnTo>
                    <a:pt x="79224" y="219868"/>
                  </a:lnTo>
                  <a:lnTo>
                    <a:pt x="137639" y="178296"/>
                  </a:lnTo>
                  <a:lnTo>
                    <a:pt x="172173" y="158715"/>
                  </a:lnTo>
                  <a:lnTo>
                    <a:pt x="210057" y="140009"/>
                  </a:lnTo>
                  <a:lnTo>
                    <a:pt x="251141" y="122232"/>
                  </a:lnTo>
                  <a:lnTo>
                    <a:pt x="295275" y="105436"/>
                  </a:lnTo>
                  <a:lnTo>
                    <a:pt x="342308" y="89677"/>
                  </a:lnTo>
                  <a:lnTo>
                    <a:pt x="392092" y="75006"/>
                  </a:lnTo>
                  <a:lnTo>
                    <a:pt x="444475" y="61478"/>
                  </a:lnTo>
                  <a:lnTo>
                    <a:pt x="499307" y="49147"/>
                  </a:lnTo>
                  <a:lnTo>
                    <a:pt x="556439" y="38066"/>
                  </a:lnTo>
                  <a:lnTo>
                    <a:pt x="615719" y="28288"/>
                  </a:lnTo>
                  <a:lnTo>
                    <a:pt x="676999" y="19868"/>
                  </a:lnTo>
                  <a:lnTo>
                    <a:pt x="740127" y="12858"/>
                  </a:lnTo>
                  <a:lnTo>
                    <a:pt x="804954" y="7313"/>
                  </a:lnTo>
                  <a:lnTo>
                    <a:pt x="871330" y="3286"/>
                  </a:lnTo>
                  <a:lnTo>
                    <a:pt x="939104" y="830"/>
                  </a:lnTo>
                  <a:lnTo>
                    <a:pt x="1008126" y="0"/>
                  </a:lnTo>
                  <a:lnTo>
                    <a:pt x="1077147" y="830"/>
                  </a:lnTo>
                  <a:lnTo>
                    <a:pt x="1144921" y="3286"/>
                  </a:lnTo>
                  <a:lnTo>
                    <a:pt x="1211297" y="7313"/>
                  </a:lnTo>
                  <a:lnTo>
                    <a:pt x="1276124" y="12858"/>
                  </a:lnTo>
                  <a:lnTo>
                    <a:pt x="1339252" y="19868"/>
                  </a:lnTo>
                  <a:lnTo>
                    <a:pt x="1400532" y="28288"/>
                  </a:lnTo>
                  <a:lnTo>
                    <a:pt x="1459812" y="38066"/>
                  </a:lnTo>
                  <a:lnTo>
                    <a:pt x="1516944" y="49147"/>
                  </a:lnTo>
                  <a:lnTo>
                    <a:pt x="1571776" y="61478"/>
                  </a:lnTo>
                  <a:lnTo>
                    <a:pt x="1624159" y="75006"/>
                  </a:lnTo>
                  <a:lnTo>
                    <a:pt x="1673943" y="89677"/>
                  </a:lnTo>
                  <a:lnTo>
                    <a:pt x="1720976" y="105436"/>
                  </a:lnTo>
                  <a:lnTo>
                    <a:pt x="1765110" y="122232"/>
                  </a:lnTo>
                  <a:lnTo>
                    <a:pt x="1806194" y="140009"/>
                  </a:lnTo>
                  <a:lnTo>
                    <a:pt x="1844078" y="158715"/>
                  </a:lnTo>
                  <a:lnTo>
                    <a:pt x="1878612" y="178296"/>
                  </a:lnTo>
                  <a:lnTo>
                    <a:pt x="1937027" y="219868"/>
                  </a:lnTo>
                  <a:lnTo>
                    <a:pt x="1980240" y="264296"/>
                  </a:lnTo>
                  <a:lnTo>
                    <a:pt x="2007048" y="311152"/>
                  </a:lnTo>
                  <a:lnTo>
                    <a:pt x="2016252" y="360006"/>
                  </a:lnTo>
                  <a:lnTo>
                    <a:pt x="2013926" y="384670"/>
                  </a:lnTo>
                  <a:lnTo>
                    <a:pt x="2007048" y="408874"/>
                  </a:lnTo>
                  <a:lnTo>
                    <a:pt x="1980240" y="455731"/>
                  </a:lnTo>
                  <a:lnTo>
                    <a:pt x="1937027" y="500161"/>
                  </a:lnTo>
                  <a:lnTo>
                    <a:pt x="1878612" y="541736"/>
                  </a:lnTo>
                  <a:lnTo>
                    <a:pt x="1844078" y="561318"/>
                  </a:lnTo>
                  <a:lnTo>
                    <a:pt x="1806194" y="580026"/>
                  </a:lnTo>
                  <a:lnTo>
                    <a:pt x="1765110" y="597805"/>
                  </a:lnTo>
                  <a:lnTo>
                    <a:pt x="1720977" y="614602"/>
                  </a:lnTo>
                  <a:lnTo>
                    <a:pt x="1673943" y="630363"/>
                  </a:lnTo>
                  <a:lnTo>
                    <a:pt x="1624159" y="645035"/>
                  </a:lnTo>
                  <a:lnTo>
                    <a:pt x="1571776" y="658564"/>
                  </a:lnTo>
                  <a:lnTo>
                    <a:pt x="1516944" y="670897"/>
                  </a:lnTo>
                  <a:lnTo>
                    <a:pt x="1459812" y="681980"/>
                  </a:lnTo>
                  <a:lnTo>
                    <a:pt x="1400532" y="691759"/>
                  </a:lnTo>
                  <a:lnTo>
                    <a:pt x="1339252" y="700180"/>
                  </a:lnTo>
                  <a:lnTo>
                    <a:pt x="1276124" y="707191"/>
                  </a:lnTo>
                  <a:lnTo>
                    <a:pt x="1211297" y="712737"/>
                  </a:lnTo>
                  <a:lnTo>
                    <a:pt x="1144921" y="716765"/>
                  </a:lnTo>
                  <a:lnTo>
                    <a:pt x="1077147" y="719221"/>
                  </a:lnTo>
                  <a:lnTo>
                    <a:pt x="1008126" y="720051"/>
                  </a:lnTo>
                  <a:lnTo>
                    <a:pt x="939104" y="719221"/>
                  </a:lnTo>
                  <a:lnTo>
                    <a:pt x="871330" y="716765"/>
                  </a:lnTo>
                  <a:lnTo>
                    <a:pt x="804954" y="712737"/>
                  </a:lnTo>
                  <a:lnTo>
                    <a:pt x="740127" y="707191"/>
                  </a:lnTo>
                  <a:lnTo>
                    <a:pt x="676999" y="700180"/>
                  </a:lnTo>
                  <a:lnTo>
                    <a:pt x="615719" y="691759"/>
                  </a:lnTo>
                  <a:lnTo>
                    <a:pt x="556439" y="681980"/>
                  </a:lnTo>
                  <a:lnTo>
                    <a:pt x="499307" y="670897"/>
                  </a:lnTo>
                  <a:lnTo>
                    <a:pt x="444475" y="658564"/>
                  </a:lnTo>
                  <a:lnTo>
                    <a:pt x="392092" y="645035"/>
                  </a:lnTo>
                  <a:lnTo>
                    <a:pt x="342308" y="630363"/>
                  </a:lnTo>
                  <a:lnTo>
                    <a:pt x="295275" y="614602"/>
                  </a:lnTo>
                  <a:lnTo>
                    <a:pt x="251141" y="597805"/>
                  </a:lnTo>
                  <a:lnTo>
                    <a:pt x="210057" y="580026"/>
                  </a:lnTo>
                  <a:lnTo>
                    <a:pt x="172173" y="561318"/>
                  </a:lnTo>
                  <a:lnTo>
                    <a:pt x="137639" y="541736"/>
                  </a:lnTo>
                  <a:lnTo>
                    <a:pt x="79224" y="500161"/>
                  </a:lnTo>
                  <a:lnTo>
                    <a:pt x="36011" y="455731"/>
                  </a:lnTo>
                  <a:lnTo>
                    <a:pt x="9203" y="408874"/>
                  </a:lnTo>
                  <a:lnTo>
                    <a:pt x="0" y="360019"/>
                  </a:lnTo>
                  <a:close/>
                </a:path>
              </a:pathLst>
            </a:custGeom>
            <a:ln w="9525">
              <a:solidFill>
                <a:srgbClr val="7B3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76927" y="950975"/>
              <a:ext cx="2118360" cy="819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27981" y="980693"/>
              <a:ext cx="2016252" cy="7200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27981" y="980693"/>
              <a:ext cx="2016760" cy="720090"/>
            </a:xfrm>
            <a:custGeom>
              <a:avLst/>
              <a:gdLst/>
              <a:ahLst/>
              <a:cxnLst/>
              <a:rect l="l" t="t" r="r" b="b"/>
              <a:pathLst>
                <a:path w="2016760" h="720089">
                  <a:moveTo>
                    <a:pt x="0" y="360044"/>
                  </a:moveTo>
                  <a:lnTo>
                    <a:pt x="9203" y="311208"/>
                  </a:lnTo>
                  <a:lnTo>
                    <a:pt x="36011" y="264362"/>
                  </a:lnTo>
                  <a:lnTo>
                    <a:pt x="79224" y="219938"/>
                  </a:lnTo>
                  <a:lnTo>
                    <a:pt x="137639" y="178364"/>
                  </a:lnTo>
                  <a:lnTo>
                    <a:pt x="172173" y="158781"/>
                  </a:lnTo>
                  <a:lnTo>
                    <a:pt x="210057" y="140071"/>
                  </a:lnTo>
                  <a:lnTo>
                    <a:pt x="251141" y="122289"/>
                  </a:lnTo>
                  <a:lnTo>
                    <a:pt x="295274" y="105489"/>
                  </a:lnTo>
                  <a:lnTo>
                    <a:pt x="342308" y="89724"/>
                  </a:lnTo>
                  <a:lnTo>
                    <a:pt x="392092" y="75047"/>
                  </a:lnTo>
                  <a:lnTo>
                    <a:pt x="444475" y="61514"/>
                  </a:lnTo>
                  <a:lnTo>
                    <a:pt x="499307" y="49177"/>
                  </a:lnTo>
                  <a:lnTo>
                    <a:pt x="556439" y="38090"/>
                  </a:lnTo>
                  <a:lnTo>
                    <a:pt x="615719" y="28307"/>
                  </a:lnTo>
                  <a:lnTo>
                    <a:pt x="676999" y="19881"/>
                  </a:lnTo>
                  <a:lnTo>
                    <a:pt x="740127" y="12867"/>
                  </a:lnTo>
                  <a:lnTo>
                    <a:pt x="804954" y="7318"/>
                  </a:lnTo>
                  <a:lnTo>
                    <a:pt x="871330" y="3288"/>
                  </a:lnTo>
                  <a:lnTo>
                    <a:pt x="939104" y="831"/>
                  </a:lnTo>
                  <a:lnTo>
                    <a:pt x="1008126" y="0"/>
                  </a:lnTo>
                  <a:lnTo>
                    <a:pt x="1077147" y="831"/>
                  </a:lnTo>
                  <a:lnTo>
                    <a:pt x="1144921" y="3288"/>
                  </a:lnTo>
                  <a:lnTo>
                    <a:pt x="1211297" y="7318"/>
                  </a:lnTo>
                  <a:lnTo>
                    <a:pt x="1276124" y="12867"/>
                  </a:lnTo>
                  <a:lnTo>
                    <a:pt x="1339252" y="19881"/>
                  </a:lnTo>
                  <a:lnTo>
                    <a:pt x="1400532" y="28307"/>
                  </a:lnTo>
                  <a:lnTo>
                    <a:pt x="1459812" y="38090"/>
                  </a:lnTo>
                  <a:lnTo>
                    <a:pt x="1516944" y="49177"/>
                  </a:lnTo>
                  <a:lnTo>
                    <a:pt x="1571776" y="61514"/>
                  </a:lnTo>
                  <a:lnTo>
                    <a:pt x="1624159" y="75047"/>
                  </a:lnTo>
                  <a:lnTo>
                    <a:pt x="1673943" y="89724"/>
                  </a:lnTo>
                  <a:lnTo>
                    <a:pt x="1720976" y="105489"/>
                  </a:lnTo>
                  <a:lnTo>
                    <a:pt x="1765110" y="122289"/>
                  </a:lnTo>
                  <a:lnTo>
                    <a:pt x="1806194" y="140071"/>
                  </a:lnTo>
                  <a:lnTo>
                    <a:pt x="1844078" y="158781"/>
                  </a:lnTo>
                  <a:lnTo>
                    <a:pt x="1878612" y="178364"/>
                  </a:lnTo>
                  <a:lnTo>
                    <a:pt x="1937027" y="219938"/>
                  </a:lnTo>
                  <a:lnTo>
                    <a:pt x="1980240" y="264362"/>
                  </a:lnTo>
                  <a:lnTo>
                    <a:pt x="2007048" y="311208"/>
                  </a:lnTo>
                  <a:lnTo>
                    <a:pt x="2016252" y="360044"/>
                  </a:lnTo>
                  <a:lnTo>
                    <a:pt x="2013926" y="384699"/>
                  </a:lnTo>
                  <a:lnTo>
                    <a:pt x="2007048" y="408908"/>
                  </a:lnTo>
                  <a:lnTo>
                    <a:pt x="1980240" y="455771"/>
                  </a:lnTo>
                  <a:lnTo>
                    <a:pt x="1937027" y="500205"/>
                  </a:lnTo>
                  <a:lnTo>
                    <a:pt x="1878612" y="541781"/>
                  </a:lnTo>
                  <a:lnTo>
                    <a:pt x="1844078" y="561364"/>
                  </a:lnTo>
                  <a:lnTo>
                    <a:pt x="1806194" y="580072"/>
                  </a:lnTo>
                  <a:lnTo>
                    <a:pt x="1765110" y="597851"/>
                  </a:lnTo>
                  <a:lnTo>
                    <a:pt x="1720977" y="614648"/>
                  </a:lnTo>
                  <a:lnTo>
                    <a:pt x="1673943" y="630409"/>
                  </a:lnTo>
                  <a:lnTo>
                    <a:pt x="1624159" y="645080"/>
                  </a:lnTo>
                  <a:lnTo>
                    <a:pt x="1571776" y="658609"/>
                  </a:lnTo>
                  <a:lnTo>
                    <a:pt x="1516944" y="670941"/>
                  </a:lnTo>
                  <a:lnTo>
                    <a:pt x="1459812" y="682022"/>
                  </a:lnTo>
                  <a:lnTo>
                    <a:pt x="1400532" y="691800"/>
                  </a:lnTo>
                  <a:lnTo>
                    <a:pt x="1339252" y="700221"/>
                  </a:lnTo>
                  <a:lnTo>
                    <a:pt x="1276124" y="707231"/>
                  </a:lnTo>
                  <a:lnTo>
                    <a:pt x="1211297" y="712776"/>
                  </a:lnTo>
                  <a:lnTo>
                    <a:pt x="1144921" y="716803"/>
                  </a:lnTo>
                  <a:lnTo>
                    <a:pt x="1077147" y="719259"/>
                  </a:lnTo>
                  <a:lnTo>
                    <a:pt x="1008126" y="720089"/>
                  </a:lnTo>
                  <a:lnTo>
                    <a:pt x="939104" y="719259"/>
                  </a:lnTo>
                  <a:lnTo>
                    <a:pt x="871330" y="716803"/>
                  </a:lnTo>
                  <a:lnTo>
                    <a:pt x="804954" y="712776"/>
                  </a:lnTo>
                  <a:lnTo>
                    <a:pt x="740127" y="707231"/>
                  </a:lnTo>
                  <a:lnTo>
                    <a:pt x="676999" y="700221"/>
                  </a:lnTo>
                  <a:lnTo>
                    <a:pt x="615719" y="691800"/>
                  </a:lnTo>
                  <a:lnTo>
                    <a:pt x="556439" y="682022"/>
                  </a:lnTo>
                  <a:lnTo>
                    <a:pt x="499307" y="670940"/>
                  </a:lnTo>
                  <a:lnTo>
                    <a:pt x="444475" y="658609"/>
                  </a:lnTo>
                  <a:lnTo>
                    <a:pt x="392092" y="645080"/>
                  </a:lnTo>
                  <a:lnTo>
                    <a:pt x="342308" y="630409"/>
                  </a:lnTo>
                  <a:lnTo>
                    <a:pt x="295275" y="614648"/>
                  </a:lnTo>
                  <a:lnTo>
                    <a:pt x="251141" y="597851"/>
                  </a:lnTo>
                  <a:lnTo>
                    <a:pt x="210057" y="580072"/>
                  </a:lnTo>
                  <a:lnTo>
                    <a:pt x="172173" y="561364"/>
                  </a:lnTo>
                  <a:lnTo>
                    <a:pt x="137639" y="541781"/>
                  </a:lnTo>
                  <a:lnTo>
                    <a:pt x="79224" y="500205"/>
                  </a:lnTo>
                  <a:lnTo>
                    <a:pt x="36011" y="455771"/>
                  </a:lnTo>
                  <a:lnTo>
                    <a:pt x="9203" y="408908"/>
                  </a:lnTo>
                  <a:lnTo>
                    <a:pt x="0" y="36004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98138" y="4039616"/>
            <a:ext cx="3932554" cy="188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8095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latin typeface="Arial"/>
                <a:cs typeface="Arial"/>
              </a:rPr>
              <a:t>P</a:t>
            </a:r>
            <a:r>
              <a:rPr sz="1800" b="1" spc="-155" dirty="0">
                <a:latin typeface="Arial"/>
                <a:cs typeface="Arial"/>
              </a:rPr>
              <a:t>R</a:t>
            </a:r>
            <a:r>
              <a:rPr sz="1800" b="1" spc="-195" dirty="0">
                <a:latin typeface="Arial"/>
                <a:cs typeface="Arial"/>
              </a:rPr>
              <a:t>E</a:t>
            </a:r>
            <a:r>
              <a:rPr sz="1800" b="1" spc="-200" dirty="0">
                <a:latin typeface="Arial"/>
                <a:cs typeface="Arial"/>
              </a:rPr>
              <a:t>P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175" dirty="0">
                <a:latin typeface="Arial"/>
                <a:cs typeface="Arial"/>
              </a:rPr>
              <a:t>R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175" dirty="0">
                <a:latin typeface="Arial"/>
                <a:cs typeface="Arial"/>
              </a:rPr>
              <a:t>R</a:t>
            </a:r>
            <a:r>
              <a:rPr sz="1800" b="1" spc="-225" dirty="0">
                <a:latin typeface="Arial"/>
                <a:cs typeface="Arial"/>
              </a:rPr>
              <a:t>SE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00">
              <a:latin typeface="Arial"/>
              <a:cs typeface="Arial"/>
            </a:endParaRPr>
          </a:p>
          <a:p>
            <a:pPr marL="151130" algn="ctr">
              <a:lnSpc>
                <a:spcPct val="100000"/>
              </a:lnSpc>
            </a:pPr>
            <a:r>
              <a:rPr sz="1800" b="1" spc="-70" dirty="0">
                <a:latin typeface="Arial"/>
                <a:cs typeface="Arial"/>
              </a:rPr>
              <a:t>PRACTICAR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90" dirty="0">
                <a:latin typeface="Arial"/>
                <a:cs typeface="Arial"/>
              </a:rPr>
              <a:t>RELAJARSE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85815" y="1886711"/>
            <a:ext cx="2118360" cy="820419"/>
            <a:chOff x="5385815" y="1886711"/>
            <a:chExt cx="2118360" cy="820419"/>
          </a:xfrm>
        </p:grpSpPr>
        <p:sp>
          <p:nvSpPr>
            <p:cNvPr id="18" name="object 18"/>
            <p:cNvSpPr/>
            <p:nvPr/>
          </p:nvSpPr>
          <p:spPr>
            <a:xfrm>
              <a:off x="5385815" y="1886711"/>
              <a:ext cx="2118360" cy="8199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36107" y="1916810"/>
              <a:ext cx="2016251" cy="7200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36107" y="1916810"/>
              <a:ext cx="2016760" cy="720090"/>
            </a:xfrm>
            <a:custGeom>
              <a:avLst/>
              <a:gdLst/>
              <a:ahLst/>
              <a:cxnLst/>
              <a:rect l="l" t="t" r="r" b="b"/>
              <a:pathLst>
                <a:path w="2016759" h="720089">
                  <a:moveTo>
                    <a:pt x="0" y="360044"/>
                  </a:moveTo>
                  <a:lnTo>
                    <a:pt x="9203" y="311181"/>
                  </a:lnTo>
                  <a:lnTo>
                    <a:pt x="36011" y="264318"/>
                  </a:lnTo>
                  <a:lnTo>
                    <a:pt x="79224" y="219884"/>
                  </a:lnTo>
                  <a:lnTo>
                    <a:pt x="137639" y="178308"/>
                  </a:lnTo>
                  <a:lnTo>
                    <a:pt x="172173" y="158725"/>
                  </a:lnTo>
                  <a:lnTo>
                    <a:pt x="210057" y="140017"/>
                  </a:lnTo>
                  <a:lnTo>
                    <a:pt x="251141" y="122238"/>
                  </a:lnTo>
                  <a:lnTo>
                    <a:pt x="295275" y="105441"/>
                  </a:lnTo>
                  <a:lnTo>
                    <a:pt x="342308" y="89680"/>
                  </a:lnTo>
                  <a:lnTo>
                    <a:pt x="392092" y="75009"/>
                  </a:lnTo>
                  <a:lnTo>
                    <a:pt x="444475" y="61480"/>
                  </a:lnTo>
                  <a:lnTo>
                    <a:pt x="499307" y="49148"/>
                  </a:lnTo>
                  <a:lnTo>
                    <a:pt x="556439" y="38067"/>
                  </a:lnTo>
                  <a:lnTo>
                    <a:pt x="615719" y="28289"/>
                  </a:lnTo>
                  <a:lnTo>
                    <a:pt x="676999" y="19868"/>
                  </a:lnTo>
                  <a:lnTo>
                    <a:pt x="740127" y="12858"/>
                  </a:lnTo>
                  <a:lnTo>
                    <a:pt x="804954" y="7313"/>
                  </a:lnTo>
                  <a:lnTo>
                    <a:pt x="871330" y="3286"/>
                  </a:lnTo>
                  <a:lnTo>
                    <a:pt x="939104" y="830"/>
                  </a:lnTo>
                  <a:lnTo>
                    <a:pt x="1008126" y="0"/>
                  </a:lnTo>
                  <a:lnTo>
                    <a:pt x="1077147" y="830"/>
                  </a:lnTo>
                  <a:lnTo>
                    <a:pt x="1144921" y="3286"/>
                  </a:lnTo>
                  <a:lnTo>
                    <a:pt x="1211297" y="7313"/>
                  </a:lnTo>
                  <a:lnTo>
                    <a:pt x="1276124" y="12858"/>
                  </a:lnTo>
                  <a:lnTo>
                    <a:pt x="1339252" y="19868"/>
                  </a:lnTo>
                  <a:lnTo>
                    <a:pt x="1400532" y="28289"/>
                  </a:lnTo>
                  <a:lnTo>
                    <a:pt x="1459812" y="38067"/>
                  </a:lnTo>
                  <a:lnTo>
                    <a:pt x="1516944" y="49149"/>
                  </a:lnTo>
                  <a:lnTo>
                    <a:pt x="1571776" y="61480"/>
                  </a:lnTo>
                  <a:lnTo>
                    <a:pt x="1624159" y="75009"/>
                  </a:lnTo>
                  <a:lnTo>
                    <a:pt x="1673943" y="89680"/>
                  </a:lnTo>
                  <a:lnTo>
                    <a:pt x="1720977" y="105441"/>
                  </a:lnTo>
                  <a:lnTo>
                    <a:pt x="1765110" y="122238"/>
                  </a:lnTo>
                  <a:lnTo>
                    <a:pt x="1806194" y="140017"/>
                  </a:lnTo>
                  <a:lnTo>
                    <a:pt x="1844078" y="158725"/>
                  </a:lnTo>
                  <a:lnTo>
                    <a:pt x="1878612" y="178308"/>
                  </a:lnTo>
                  <a:lnTo>
                    <a:pt x="1937027" y="219884"/>
                  </a:lnTo>
                  <a:lnTo>
                    <a:pt x="1980240" y="264318"/>
                  </a:lnTo>
                  <a:lnTo>
                    <a:pt x="2007048" y="311181"/>
                  </a:lnTo>
                  <a:lnTo>
                    <a:pt x="2016251" y="360044"/>
                  </a:lnTo>
                  <a:lnTo>
                    <a:pt x="2013926" y="384699"/>
                  </a:lnTo>
                  <a:lnTo>
                    <a:pt x="2007048" y="408908"/>
                  </a:lnTo>
                  <a:lnTo>
                    <a:pt x="1980240" y="455771"/>
                  </a:lnTo>
                  <a:lnTo>
                    <a:pt x="1937027" y="500205"/>
                  </a:lnTo>
                  <a:lnTo>
                    <a:pt x="1878612" y="541781"/>
                  </a:lnTo>
                  <a:lnTo>
                    <a:pt x="1844078" y="561364"/>
                  </a:lnTo>
                  <a:lnTo>
                    <a:pt x="1806194" y="580072"/>
                  </a:lnTo>
                  <a:lnTo>
                    <a:pt x="1765110" y="597851"/>
                  </a:lnTo>
                  <a:lnTo>
                    <a:pt x="1720976" y="614648"/>
                  </a:lnTo>
                  <a:lnTo>
                    <a:pt x="1673943" y="630409"/>
                  </a:lnTo>
                  <a:lnTo>
                    <a:pt x="1624159" y="645080"/>
                  </a:lnTo>
                  <a:lnTo>
                    <a:pt x="1571776" y="658609"/>
                  </a:lnTo>
                  <a:lnTo>
                    <a:pt x="1516944" y="670941"/>
                  </a:lnTo>
                  <a:lnTo>
                    <a:pt x="1459812" y="682022"/>
                  </a:lnTo>
                  <a:lnTo>
                    <a:pt x="1400532" y="691800"/>
                  </a:lnTo>
                  <a:lnTo>
                    <a:pt x="1339252" y="700221"/>
                  </a:lnTo>
                  <a:lnTo>
                    <a:pt x="1276124" y="707231"/>
                  </a:lnTo>
                  <a:lnTo>
                    <a:pt x="1211297" y="712776"/>
                  </a:lnTo>
                  <a:lnTo>
                    <a:pt x="1144921" y="716803"/>
                  </a:lnTo>
                  <a:lnTo>
                    <a:pt x="1077147" y="719259"/>
                  </a:lnTo>
                  <a:lnTo>
                    <a:pt x="1008126" y="720089"/>
                  </a:lnTo>
                  <a:lnTo>
                    <a:pt x="939104" y="719259"/>
                  </a:lnTo>
                  <a:lnTo>
                    <a:pt x="871330" y="716803"/>
                  </a:lnTo>
                  <a:lnTo>
                    <a:pt x="804954" y="712776"/>
                  </a:lnTo>
                  <a:lnTo>
                    <a:pt x="740127" y="707231"/>
                  </a:lnTo>
                  <a:lnTo>
                    <a:pt x="676999" y="700221"/>
                  </a:lnTo>
                  <a:lnTo>
                    <a:pt x="615719" y="691800"/>
                  </a:lnTo>
                  <a:lnTo>
                    <a:pt x="556439" y="682022"/>
                  </a:lnTo>
                  <a:lnTo>
                    <a:pt x="499307" y="670940"/>
                  </a:lnTo>
                  <a:lnTo>
                    <a:pt x="444475" y="658609"/>
                  </a:lnTo>
                  <a:lnTo>
                    <a:pt x="392092" y="645080"/>
                  </a:lnTo>
                  <a:lnTo>
                    <a:pt x="342308" y="630409"/>
                  </a:lnTo>
                  <a:lnTo>
                    <a:pt x="295275" y="614648"/>
                  </a:lnTo>
                  <a:lnTo>
                    <a:pt x="251141" y="597851"/>
                  </a:lnTo>
                  <a:lnTo>
                    <a:pt x="210057" y="580072"/>
                  </a:lnTo>
                  <a:lnTo>
                    <a:pt x="172173" y="561364"/>
                  </a:lnTo>
                  <a:lnTo>
                    <a:pt x="137639" y="541781"/>
                  </a:lnTo>
                  <a:lnTo>
                    <a:pt x="79224" y="500205"/>
                  </a:lnTo>
                  <a:lnTo>
                    <a:pt x="36011" y="455771"/>
                  </a:lnTo>
                  <a:lnTo>
                    <a:pt x="9203" y="408908"/>
                  </a:lnTo>
                  <a:lnTo>
                    <a:pt x="0" y="360044"/>
                  </a:lnTo>
                  <a:close/>
                </a:path>
              </a:pathLst>
            </a:custGeom>
            <a:ln w="9525">
              <a:solidFill>
                <a:srgbClr val="289F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914138" y="1157985"/>
            <a:ext cx="2043430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Arial"/>
                <a:cs typeface="Arial"/>
              </a:rPr>
              <a:t>ACEPTAR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026794">
              <a:lnSpc>
                <a:spcPct val="100000"/>
              </a:lnSpc>
              <a:spcBef>
                <a:spcPts val="2110"/>
              </a:spcBef>
            </a:pPr>
            <a:r>
              <a:rPr sz="1800" b="1" spc="-35" dirty="0">
                <a:latin typeface="Arial"/>
                <a:cs typeface="Arial"/>
              </a:rPr>
              <a:t>C</a:t>
            </a:r>
            <a:r>
              <a:rPr sz="1800" b="1" spc="10" dirty="0">
                <a:latin typeface="Arial"/>
                <a:cs typeface="Arial"/>
              </a:rPr>
              <a:t>O</a:t>
            </a:r>
            <a:r>
              <a:rPr sz="1800" b="1" spc="40" dirty="0">
                <a:latin typeface="Arial"/>
                <a:cs typeface="Arial"/>
              </a:rPr>
              <a:t>N</a:t>
            </a:r>
            <a:r>
              <a:rPr sz="1800" b="1" spc="-120" dirty="0">
                <a:latin typeface="Arial"/>
                <a:cs typeface="Arial"/>
              </a:rPr>
              <a:t>F</a:t>
            </a:r>
            <a:r>
              <a:rPr sz="1800" b="1" spc="20" dirty="0">
                <a:latin typeface="Arial"/>
                <a:cs typeface="Arial"/>
              </a:rPr>
              <a:t>I</a:t>
            </a:r>
            <a:r>
              <a:rPr sz="1800" b="1" spc="-80" dirty="0">
                <a:latin typeface="Arial"/>
                <a:cs typeface="Arial"/>
              </a:rPr>
              <a:t>A</a:t>
            </a:r>
            <a:r>
              <a:rPr sz="1800" b="1" spc="-16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61888" y="2895600"/>
            <a:ext cx="2261870" cy="820419"/>
            <a:chOff x="5961888" y="2895600"/>
            <a:chExt cx="2261870" cy="820419"/>
          </a:xfrm>
        </p:grpSpPr>
        <p:sp>
          <p:nvSpPr>
            <p:cNvPr id="23" name="object 23"/>
            <p:cNvSpPr/>
            <p:nvPr/>
          </p:nvSpPr>
          <p:spPr>
            <a:xfrm>
              <a:off x="5961888" y="2895600"/>
              <a:ext cx="2261616" cy="819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72784" y="3054095"/>
              <a:ext cx="1697736" cy="4328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12180" y="2924936"/>
              <a:ext cx="2160270" cy="72008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12180" y="2924936"/>
              <a:ext cx="2160270" cy="720090"/>
            </a:xfrm>
            <a:custGeom>
              <a:avLst/>
              <a:gdLst/>
              <a:ahLst/>
              <a:cxnLst/>
              <a:rect l="l" t="t" r="r" b="b"/>
              <a:pathLst>
                <a:path w="2160270" h="720089">
                  <a:moveTo>
                    <a:pt x="0" y="360045"/>
                  </a:moveTo>
                  <a:lnTo>
                    <a:pt x="8416" y="314874"/>
                  </a:lnTo>
                  <a:lnTo>
                    <a:pt x="32989" y="271381"/>
                  </a:lnTo>
                  <a:lnTo>
                    <a:pt x="72708" y="229900"/>
                  </a:lnTo>
                  <a:lnTo>
                    <a:pt x="126559" y="190770"/>
                  </a:lnTo>
                  <a:lnTo>
                    <a:pt x="193530" y="154328"/>
                  </a:lnTo>
                  <a:lnTo>
                    <a:pt x="231619" y="137220"/>
                  </a:lnTo>
                  <a:lnTo>
                    <a:pt x="272609" y="120910"/>
                  </a:lnTo>
                  <a:lnTo>
                    <a:pt x="316372" y="105441"/>
                  </a:lnTo>
                  <a:lnTo>
                    <a:pt x="362783" y="90855"/>
                  </a:lnTo>
                  <a:lnTo>
                    <a:pt x="411715" y="77193"/>
                  </a:lnTo>
                  <a:lnTo>
                    <a:pt x="463040" y="64498"/>
                  </a:lnTo>
                  <a:lnTo>
                    <a:pt x="516633" y="52812"/>
                  </a:lnTo>
                  <a:lnTo>
                    <a:pt x="572368" y="42178"/>
                  </a:lnTo>
                  <a:lnTo>
                    <a:pt x="630117" y="32636"/>
                  </a:lnTo>
                  <a:lnTo>
                    <a:pt x="689753" y="24230"/>
                  </a:lnTo>
                  <a:lnTo>
                    <a:pt x="751152" y="17002"/>
                  </a:lnTo>
                  <a:lnTo>
                    <a:pt x="814185" y="10994"/>
                  </a:lnTo>
                  <a:lnTo>
                    <a:pt x="878726" y="6247"/>
                  </a:lnTo>
                  <a:lnTo>
                    <a:pt x="944649" y="2804"/>
                  </a:lnTo>
                  <a:lnTo>
                    <a:pt x="1011828" y="708"/>
                  </a:lnTo>
                  <a:lnTo>
                    <a:pt x="1080135" y="0"/>
                  </a:lnTo>
                  <a:lnTo>
                    <a:pt x="1148441" y="708"/>
                  </a:lnTo>
                  <a:lnTo>
                    <a:pt x="1215620" y="2804"/>
                  </a:lnTo>
                  <a:lnTo>
                    <a:pt x="1281543" y="6247"/>
                  </a:lnTo>
                  <a:lnTo>
                    <a:pt x="1346084" y="10994"/>
                  </a:lnTo>
                  <a:lnTo>
                    <a:pt x="1409117" y="17002"/>
                  </a:lnTo>
                  <a:lnTo>
                    <a:pt x="1470516" y="24230"/>
                  </a:lnTo>
                  <a:lnTo>
                    <a:pt x="1530152" y="32636"/>
                  </a:lnTo>
                  <a:lnTo>
                    <a:pt x="1587901" y="42178"/>
                  </a:lnTo>
                  <a:lnTo>
                    <a:pt x="1643636" y="52812"/>
                  </a:lnTo>
                  <a:lnTo>
                    <a:pt x="1697229" y="64498"/>
                  </a:lnTo>
                  <a:lnTo>
                    <a:pt x="1748554" y="77193"/>
                  </a:lnTo>
                  <a:lnTo>
                    <a:pt x="1797486" y="90855"/>
                  </a:lnTo>
                  <a:lnTo>
                    <a:pt x="1843897" y="105441"/>
                  </a:lnTo>
                  <a:lnTo>
                    <a:pt x="1887660" y="120910"/>
                  </a:lnTo>
                  <a:lnTo>
                    <a:pt x="1928650" y="137220"/>
                  </a:lnTo>
                  <a:lnTo>
                    <a:pt x="1966739" y="154328"/>
                  </a:lnTo>
                  <a:lnTo>
                    <a:pt x="2001801" y="172192"/>
                  </a:lnTo>
                  <a:lnTo>
                    <a:pt x="2062339" y="210020"/>
                  </a:lnTo>
                  <a:lnTo>
                    <a:pt x="2109250" y="250368"/>
                  </a:lnTo>
                  <a:lnTo>
                    <a:pt x="2141523" y="292897"/>
                  </a:lnTo>
                  <a:lnTo>
                    <a:pt x="2158144" y="337271"/>
                  </a:lnTo>
                  <a:lnTo>
                    <a:pt x="2160270" y="360045"/>
                  </a:lnTo>
                  <a:lnTo>
                    <a:pt x="2158144" y="382818"/>
                  </a:lnTo>
                  <a:lnTo>
                    <a:pt x="2151853" y="405215"/>
                  </a:lnTo>
                  <a:lnTo>
                    <a:pt x="2127280" y="448708"/>
                  </a:lnTo>
                  <a:lnTo>
                    <a:pt x="2087561" y="490189"/>
                  </a:lnTo>
                  <a:lnTo>
                    <a:pt x="2033710" y="529319"/>
                  </a:lnTo>
                  <a:lnTo>
                    <a:pt x="1966739" y="565761"/>
                  </a:lnTo>
                  <a:lnTo>
                    <a:pt x="1928650" y="582869"/>
                  </a:lnTo>
                  <a:lnTo>
                    <a:pt x="1887660" y="599179"/>
                  </a:lnTo>
                  <a:lnTo>
                    <a:pt x="1843897" y="614648"/>
                  </a:lnTo>
                  <a:lnTo>
                    <a:pt x="1797486" y="629234"/>
                  </a:lnTo>
                  <a:lnTo>
                    <a:pt x="1748554" y="642896"/>
                  </a:lnTo>
                  <a:lnTo>
                    <a:pt x="1697229" y="655591"/>
                  </a:lnTo>
                  <a:lnTo>
                    <a:pt x="1643636" y="667277"/>
                  </a:lnTo>
                  <a:lnTo>
                    <a:pt x="1587901" y="677911"/>
                  </a:lnTo>
                  <a:lnTo>
                    <a:pt x="1530152" y="687453"/>
                  </a:lnTo>
                  <a:lnTo>
                    <a:pt x="1470516" y="695859"/>
                  </a:lnTo>
                  <a:lnTo>
                    <a:pt x="1409117" y="703087"/>
                  </a:lnTo>
                  <a:lnTo>
                    <a:pt x="1346084" y="709095"/>
                  </a:lnTo>
                  <a:lnTo>
                    <a:pt x="1281543" y="713842"/>
                  </a:lnTo>
                  <a:lnTo>
                    <a:pt x="1215620" y="717285"/>
                  </a:lnTo>
                  <a:lnTo>
                    <a:pt x="1148441" y="719381"/>
                  </a:lnTo>
                  <a:lnTo>
                    <a:pt x="1080135" y="720089"/>
                  </a:lnTo>
                  <a:lnTo>
                    <a:pt x="1011828" y="719381"/>
                  </a:lnTo>
                  <a:lnTo>
                    <a:pt x="944649" y="717285"/>
                  </a:lnTo>
                  <a:lnTo>
                    <a:pt x="878726" y="713842"/>
                  </a:lnTo>
                  <a:lnTo>
                    <a:pt x="814185" y="709095"/>
                  </a:lnTo>
                  <a:lnTo>
                    <a:pt x="751152" y="703087"/>
                  </a:lnTo>
                  <a:lnTo>
                    <a:pt x="689753" y="695859"/>
                  </a:lnTo>
                  <a:lnTo>
                    <a:pt x="630117" y="687453"/>
                  </a:lnTo>
                  <a:lnTo>
                    <a:pt x="572368" y="677911"/>
                  </a:lnTo>
                  <a:lnTo>
                    <a:pt x="516633" y="667277"/>
                  </a:lnTo>
                  <a:lnTo>
                    <a:pt x="463040" y="655591"/>
                  </a:lnTo>
                  <a:lnTo>
                    <a:pt x="411715" y="642896"/>
                  </a:lnTo>
                  <a:lnTo>
                    <a:pt x="362783" y="629234"/>
                  </a:lnTo>
                  <a:lnTo>
                    <a:pt x="316372" y="614648"/>
                  </a:lnTo>
                  <a:lnTo>
                    <a:pt x="272609" y="599179"/>
                  </a:lnTo>
                  <a:lnTo>
                    <a:pt x="231619" y="582869"/>
                  </a:lnTo>
                  <a:lnTo>
                    <a:pt x="193530" y="565761"/>
                  </a:lnTo>
                  <a:lnTo>
                    <a:pt x="158468" y="547897"/>
                  </a:lnTo>
                  <a:lnTo>
                    <a:pt x="97930" y="510069"/>
                  </a:lnTo>
                  <a:lnTo>
                    <a:pt x="51019" y="469721"/>
                  </a:lnTo>
                  <a:lnTo>
                    <a:pt x="18746" y="427192"/>
                  </a:lnTo>
                  <a:lnTo>
                    <a:pt x="2125" y="382818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DA18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445758" y="3102686"/>
            <a:ext cx="1296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latin typeface="Arial"/>
                <a:cs typeface="Arial"/>
              </a:rPr>
              <a:t>M</a:t>
            </a:r>
            <a:r>
              <a:rPr sz="1800" b="1" spc="10" dirty="0">
                <a:latin typeface="Arial"/>
                <a:cs typeface="Arial"/>
              </a:rPr>
              <a:t>O</a:t>
            </a:r>
            <a:r>
              <a:rPr sz="1800" b="1" spc="65" dirty="0">
                <a:latin typeface="Arial"/>
                <a:cs typeface="Arial"/>
              </a:rPr>
              <a:t>D</a:t>
            </a:r>
            <a:r>
              <a:rPr sz="1800" b="1" spc="20" dirty="0">
                <a:latin typeface="Arial"/>
                <a:cs typeface="Arial"/>
              </a:rPr>
              <a:t>I</a:t>
            </a:r>
            <a:r>
              <a:rPr sz="1800" b="1" spc="-145" dirty="0">
                <a:latin typeface="Arial"/>
                <a:cs typeface="Arial"/>
              </a:rPr>
              <a:t>F</a:t>
            </a:r>
            <a:r>
              <a:rPr sz="1800" b="1" spc="20" dirty="0">
                <a:latin typeface="Arial"/>
                <a:cs typeface="Arial"/>
              </a:rPr>
              <a:t>I</a:t>
            </a:r>
            <a:r>
              <a:rPr sz="1800" b="1" spc="-90" dirty="0">
                <a:latin typeface="Arial"/>
                <a:cs typeface="Arial"/>
              </a:rPr>
              <a:t>CAR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93647" y="2609088"/>
            <a:ext cx="3413760" cy="1396365"/>
            <a:chOff x="993647" y="2609088"/>
            <a:chExt cx="3413760" cy="1396365"/>
          </a:xfrm>
        </p:grpSpPr>
        <p:sp>
          <p:nvSpPr>
            <p:cNvPr id="29" name="object 29"/>
            <p:cNvSpPr/>
            <p:nvPr/>
          </p:nvSpPr>
          <p:spPr>
            <a:xfrm>
              <a:off x="993647" y="2609088"/>
              <a:ext cx="3413760" cy="13959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43609" y="2636901"/>
              <a:ext cx="3312363" cy="129616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43609" y="2636901"/>
              <a:ext cx="3312795" cy="1296670"/>
            </a:xfrm>
            <a:custGeom>
              <a:avLst/>
              <a:gdLst/>
              <a:ahLst/>
              <a:cxnLst/>
              <a:rect l="l" t="t" r="r" b="b"/>
              <a:pathLst>
                <a:path w="3312795" h="1296670">
                  <a:moveTo>
                    <a:pt x="0" y="216026"/>
                  </a:moveTo>
                  <a:lnTo>
                    <a:pt x="5705" y="166511"/>
                  </a:lnTo>
                  <a:lnTo>
                    <a:pt x="21958" y="121048"/>
                  </a:lnTo>
                  <a:lnTo>
                    <a:pt x="47460" y="80936"/>
                  </a:lnTo>
                  <a:lnTo>
                    <a:pt x="80915" y="47476"/>
                  </a:lnTo>
                  <a:lnTo>
                    <a:pt x="121025" y="21966"/>
                  </a:lnTo>
                  <a:lnTo>
                    <a:pt x="166495" y="5708"/>
                  </a:lnTo>
                  <a:lnTo>
                    <a:pt x="216026" y="0"/>
                  </a:lnTo>
                  <a:lnTo>
                    <a:pt x="3096336" y="0"/>
                  </a:lnTo>
                  <a:lnTo>
                    <a:pt x="3145851" y="5708"/>
                  </a:lnTo>
                  <a:lnTo>
                    <a:pt x="3191315" y="21966"/>
                  </a:lnTo>
                  <a:lnTo>
                    <a:pt x="3231426" y="47476"/>
                  </a:lnTo>
                  <a:lnTo>
                    <a:pt x="3264887" y="80936"/>
                  </a:lnTo>
                  <a:lnTo>
                    <a:pt x="3290396" y="121048"/>
                  </a:lnTo>
                  <a:lnTo>
                    <a:pt x="3306654" y="166511"/>
                  </a:lnTo>
                  <a:lnTo>
                    <a:pt x="3312363" y="216026"/>
                  </a:lnTo>
                  <a:lnTo>
                    <a:pt x="3312363" y="1080135"/>
                  </a:lnTo>
                  <a:lnTo>
                    <a:pt x="3306654" y="1129650"/>
                  </a:lnTo>
                  <a:lnTo>
                    <a:pt x="3290396" y="1175113"/>
                  </a:lnTo>
                  <a:lnTo>
                    <a:pt x="3264887" y="1215225"/>
                  </a:lnTo>
                  <a:lnTo>
                    <a:pt x="3231426" y="1248685"/>
                  </a:lnTo>
                  <a:lnTo>
                    <a:pt x="3191315" y="1274195"/>
                  </a:lnTo>
                  <a:lnTo>
                    <a:pt x="3145851" y="1290453"/>
                  </a:lnTo>
                  <a:lnTo>
                    <a:pt x="3096336" y="1296162"/>
                  </a:lnTo>
                  <a:lnTo>
                    <a:pt x="216026" y="1296162"/>
                  </a:lnTo>
                  <a:lnTo>
                    <a:pt x="166495" y="1290453"/>
                  </a:lnTo>
                  <a:lnTo>
                    <a:pt x="121025" y="1274195"/>
                  </a:lnTo>
                  <a:lnTo>
                    <a:pt x="80915" y="1248685"/>
                  </a:lnTo>
                  <a:lnTo>
                    <a:pt x="47460" y="1215225"/>
                  </a:lnTo>
                  <a:lnTo>
                    <a:pt x="21958" y="1175113"/>
                  </a:lnTo>
                  <a:lnTo>
                    <a:pt x="5705" y="1129650"/>
                  </a:lnTo>
                  <a:lnTo>
                    <a:pt x="0" y="1080135"/>
                  </a:lnTo>
                  <a:lnTo>
                    <a:pt x="0" y="21602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725929" y="2965830"/>
            <a:ext cx="19450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CCFFFF"/>
                </a:solidFill>
                <a:latin typeface="Arial"/>
                <a:cs typeface="Arial"/>
              </a:rPr>
              <a:t>SUPERACIÓN</a:t>
            </a:r>
            <a:r>
              <a:rPr sz="1800" b="1" spc="-10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CCFFFF"/>
                </a:solidFill>
                <a:latin typeface="Arial"/>
                <a:cs typeface="Arial"/>
              </a:rPr>
              <a:t>DEL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CFFFF"/>
                </a:solidFill>
                <a:latin typeface="Arial"/>
                <a:cs typeface="Arial"/>
              </a:rPr>
              <a:t>MIEDO</a:t>
            </a:r>
            <a:r>
              <a:rPr sz="1800" b="1" spc="-9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CCFFFF"/>
                </a:solidFill>
                <a:latin typeface="Arial"/>
                <a:cs typeface="Arial"/>
              </a:rPr>
              <a:t>ESCÉNICO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59636" y="764794"/>
            <a:ext cx="4537075" cy="4392930"/>
            <a:chOff x="1259636" y="764794"/>
            <a:chExt cx="4537075" cy="4392930"/>
          </a:xfrm>
        </p:grpSpPr>
        <p:sp>
          <p:nvSpPr>
            <p:cNvPr id="34" name="object 34"/>
            <p:cNvSpPr/>
            <p:nvPr/>
          </p:nvSpPr>
          <p:spPr>
            <a:xfrm>
              <a:off x="3906901" y="1700783"/>
              <a:ext cx="1889760" cy="3456940"/>
            </a:xfrm>
            <a:custGeom>
              <a:avLst/>
              <a:gdLst/>
              <a:ahLst/>
              <a:cxnLst/>
              <a:rect l="l" t="t" r="r" b="b"/>
              <a:pathLst>
                <a:path w="1889760" h="3456940">
                  <a:moveTo>
                    <a:pt x="258572" y="2890520"/>
                  </a:moveTo>
                  <a:lnTo>
                    <a:pt x="112776" y="2511171"/>
                  </a:lnTo>
                  <a:lnTo>
                    <a:pt x="65278" y="2529459"/>
                  </a:lnTo>
                  <a:lnTo>
                    <a:pt x="211201" y="2908681"/>
                  </a:lnTo>
                  <a:lnTo>
                    <a:pt x="258572" y="2890520"/>
                  </a:lnTo>
                  <a:close/>
                </a:path>
                <a:path w="1889760" h="3456940">
                  <a:moveTo>
                    <a:pt x="334772" y="465582"/>
                  </a:moveTo>
                  <a:lnTo>
                    <a:pt x="300609" y="427990"/>
                  </a:lnTo>
                  <a:lnTo>
                    <a:pt x="0" y="701294"/>
                  </a:lnTo>
                  <a:lnTo>
                    <a:pt x="34163" y="738886"/>
                  </a:lnTo>
                  <a:lnTo>
                    <a:pt x="334772" y="465582"/>
                  </a:lnTo>
                  <a:close/>
                </a:path>
                <a:path w="1889760" h="3456940">
                  <a:moveTo>
                    <a:pt x="484378" y="3239389"/>
                  </a:moveTo>
                  <a:lnTo>
                    <a:pt x="483984" y="3229318"/>
                  </a:lnTo>
                  <a:lnTo>
                    <a:pt x="479882" y="3220453"/>
                  </a:lnTo>
                  <a:lnTo>
                    <a:pt x="472744" y="3213773"/>
                  </a:lnTo>
                  <a:lnTo>
                    <a:pt x="463296" y="3210179"/>
                  </a:lnTo>
                  <a:lnTo>
                    <a:pt x="453224" y="3210623"/>
                  </a:lnTo>
                  <a:lnTo>
                    <a:pt x="444411" y="3214725"/>
                  </a:lnTo>
                  <a:lnTo>
                    <a:pt x="437769" y="3221825"/>
                  </a:lnTo>
                  <a:lnTo>
                    <a:pt x="434213" y="3231261"/>
                  </a:lnTo>
                  <a:lnTo>
                    <a:pt x="420992" y="3312515"/>
                  </a:lnTo>
                  <a:lnTo>
                    <a:pt x="313309" y="3032760"/>
                  </a:lnTo>
                  <a:lnTo>
                    <a:pt x="265938" y="3050921"/>
                  </a:lnTo>
                  <a:lnTo>
                    <a:pt x="373532" y="3330816"/>
                  </a:lnTo>
                  <a:lnTo>
                    <a:pt x="309245" y="3279267"/>
                  </a:lnTo>
                  <a:lnTo>
                    <a:pt x="300291" y="3274657"/>
                  </a:lnTo>
                  <a:lnTo>
                    <a:pt x="290588" y="3273856"/>
                  </a:lnTo>
                  <a:lnTo>
                    <a:pt x="281292" y="3276752"/>
                  </a:lnTo>
                  <a:lnTo>
                    <a:pt x="273558" y="3283204"/>
                  </a:lnTo>
                  <a:lnTo>
                    <a:pt x="268922" y="3292221"/>
                  </a:lnTo>
                  <a:lnTo>
                    <a:pt x="268097" y="3301923"/>
                  </a:lnTo>
                  <a:lnTo>
                    <a:pt x="270979" y="3311233"/>
                  </a:lnTo>
                  <a:lnTo>
                    <a:pt x="277495" y="3319018"/>
                  </a:lnTo>
                  <a:lnTo>
                    <a:pt x="449072" y="3456559"/>
                  </a:lnTo>
                  <a:lnTo>
                    <a:pt x="455244" y="3418586"/>
                  </a:lnTo>
                  <a:lnTo>
                    <a:pt x="484378" y="3239389"/>
                  </a:lnTo>
                  <a:close/>
                </a:path>
                <a:path w="1889760" h="3456940">
                  <a:moveTo>
                    <a:pt x="809244" y="0"/>
                  </a:moveTo>
                  <a:lnTo>
                    <a:pt x="734593" y="15875"/>
                  </a:lnTo>
                  <a:lnTo>
                    <a:pt x="734593" y="67741"/>
                  </a:lnTo>
                  <a:lnTo>
                    <a:pt x="732993" y="72847"/>
                  </a:lnTo>
                  <a:lnTo>
                    <a:pt x="729361" y="68859"/>
                  </a:lnTo>
                  <a:lnTo>
                    <a:pt x="734593" y="67741"/>
                  </a:lnTo>
                  <a:lnTo>
                    <a:pt x="734593" y="15875"/>
                  </a:lnTo>
                  <a:lnTo>
                    <a:pt x="594106" y="45720"/>
                  </a:lnTo>
                  <a:lnTo>
                    <a:pt x="584796" y="49733"/>
                  </a:lnTo>
                  <a:lnTo>
                    <a:pt x="578040" y="56730"/>
                  </a:lnTo>
                  <a:lnTo>
                    <a:pt x="574421" y="65747"/>
                  </a:lnTo>
                  <a:lnTo>
                    <a:pt x="574548" y="75819"/>
                  </a:lnTo>
                  <a:lnTo>
                    <a:pt x="578548" y="85077"/>
                  </a:lnTo>
                  <a:lnTo>
                    <a:pt x="585546" y="91846"/>
                  </a:lnTo>
                  <a:lnTo>
                    <a:pt x="594563" y="95491"/>
                  </a:lnTo>
                  <a:lnTo>
                    <a:pt x="604647" y="95377"/>
                  </a:lnTo>
                  <a:lnTo>
                    <a:pt x="685342" y="78219"/>
                  </a:lnTo>
                  <a:lnTo>
                    <a:pt x="413385" y="325374"/>
                  </a:lnTo>
                  <a:lnTo>
                    <a:pt x="447548" y="362966"/>
                  </a:lnTo>
                  <a:lnTo>
                    <a:pt x="719455" y="115862"/>
                  </a:lnTo>
                  <a:lnTo>
                    <a:pt x="694690" y="194564"/>
                  </a:lnTo>
                  <a:lnTo>
                    <a:pt x="721334" y="227431"/>
                  </a:lnTo>
                  <a:lnTo>
                    <a:pt x="730694" y="224688"/>
                  </a:lnTo>
                  <a:lnTo>
                    <a:pt x="738327" y="218617"/>
                  </a:lnTo>
                  <a:lnTo>
                    <a:pt x="743204" y="209804"/>
                  </a:lnTo>
                  <a:lnTo>
                    <a:pt x="800963" y="26289"/>
                  </a:lnTo>
                  <a:lnTo>
                    <a:pt x="809244" y="0"/>
                  </a:lnTo>
                  <a:close/>
                </a:path>
                <a:path w="1889760" h="3456940">
                  <a:moveTo>
                    <a:pt x="936752" y="2522728"/>
                  </a:moveTo>
                  <a:lnTo>
                    <a:pt x="608076" y="2283714"/>
                  </a:lnTo>
                  <a:lnTo>
                    <a:pt x="578104" y="2324862"/>
                  </a:lnTo>
                  <a:lnTo>
                    <a:pt x="906780" y="2563876"/>
                  </a:lnTo>
                  <a:lnTo>
                    <a:pt x="936752" y="2522728"/>
                  </a:lnTo>
                  <a:close/>
                </a:path>
                <a:path w="1889760" h="3456940">
                  <a:moveTo>
                    <a:pt x="972693" y="1076960"/>
                  </a:moveTo>
                  <a:lnTo>
                    <a:pt x="951484" y="1030732"/>
                  </a:lnTo>
                  <a:lnTo>
                    <a:pt x="582422" y="1201039"/>
                  </a:lnTo>
                  <a:lnTo>
                    <a:pt x="603758" y="1247267"/>
                  </a:lnTo>
                  <a:lnTo>
                    <a:pt x="972693" y="1076960"/>
                  </a:lnTo>
                  <a:close/>
                </a:path>
                <a:path w="1889760" h="3456940">
                  <a:moveTo>
                    <a:pt x="1143635" y="1542796"/>
                  </a:moveTo>
                  <a:lnTo>
                    <a:pt x="1143254" y="1491996"/>
                  </a:lnTo>
                  <a:lnTo>
                    <a:pt x="736854" y="1495171"/>
                  </a:lnTo>
                  <a:lnTo>
                    <a:pt x="737362" y="1545971"/>
                  </a:lnTo>
                  <a:lnTo>
                    <a:pt x="1143635" y="1542796"/>
                  </a:lnTo>
                  <a:close/>
                </a:path>
                <a:path w="1889760" h="3456940">
                  <a:moveTo>
                    <a:pt x="1202690" y="2048637"/>
                  </a:moveTo>
                  <a:lnTo>
                    <a:pt x="817118" y="1920113"/>
                  </a:lnTo>
                  <a:lnTo>
                    <a:pt x="801116" y="1968373"/>
                  </a:lnTo>
                  <a:lnTo>
                    <a:pt x="1186561" y="2096897"/>
                  </a:lnTo>
                  <a:lnTo>
                    <a:pt x="1202690" y="2048637"/>
                  </a:lnTo>
                  <a:close/>
                </a:path>
                <a:path w="1889760" h="3456940">
                  <a:moveTo>
                    <a:pt x="1385316" y="2880360"/>
                  </a:moveTo>
                  <a:lnTo>
                    <a:pt x="1381340" y="2871343"/>
                  </a:lnTo>
                  <a:lnTo>
                    <a:pt x="1296797" y="2679065"/>
                  </a:lnTo>
                  <a:lnTo>
                    <a:pt x="1291018" y="2670759"/>
                  </a:lnTo>
                  <a:lnTo>
                    <a:pt x="1282788" y="2665526"/>
                  </a:lnTo>
                  <a:lnTo>
                    <a:pt x="1273175" y="2663799"/>
                  </a:lnTo>
                  <a:lnTo>
                    <a:pt x="1263269" y="2665984"/>
                  </a:lnTo>
                  <a:lnTo>
                    <a:pt x="1255026" y="2671762"/>
                  </a:lnTo>
                  <a:lnTo>
                    <a:pt x="1249832" y="2679979"/>
                  </a:lnTo>
                  <a:lnTo>
                    <a:pt x="1248117" y="2689542"/>
                  </a:lnTo>
                  <a:lnTo>
                    <a:pt x="1250315" y="2699385"/>
                  </a:lnTo>
                  <a:lnTo>
                    <a:pt x="1283550" y="2775039"/>
                  </a:lnTo>
                  <a:lnTo>
                    <a:pt x="1059942" y="2612390"/>
                  </a:lnTo>
                  <a:lnTo>
                    <a:pt x="1030097" y="2653538"/>
                  </a:lnTo>
                  <a:lnTo>
                    <a:pt x="1253477" y="2816021"/>
                  </a:lnTo>
                  <a:lnTo>
                    <a:pt x="1171575" y="2807716"/>
                  </a:lnTo>
                  <a:lnTo>
                    <a:pt x="1161529" y="2808719"/>
                  </a:lnTo>
                  <a:lnTo>
                    <a:pt x="1152931" y="2813329"/>
                  </a:lnTo>
                  <a:lnTo>
                    <a:pt x="1146670" y="2820809"/>
                  </a:lnTo>
                  <a:lnTo>
                    <a:pt x="1143635" y="2830449"/>
                  </a:lnTo>
                  <a:lnTo>
                    <a:pt x="1144625" y="2840494"/>
                  </a:lnTo>
                  <a:lnTo>
                    <a:pt x="1149235" y="2849080"/>
                  </a:lnTo>
                  <a:lnTo>
                    <a:pt x="1156716" y="2855303"/>
                  </a:lnTo>
                  <a:lnTo>
                    <a:pt x="1166368" y="2858262"/>
                  </a:lnTo>
                  <a:lnTo>
                    <a:pt x="1385316" y="2880360"/>
                  </a:lnTo>
                  <a:close/>
                </a:path>
                <a:path w="1889760" h="3456940">
                  <a:moveTo>
                    <a:pt x="1529334" y="792099"/>
                  </a:moveTo>
                  <a:lnTo>
                    <a:pt x="1310386" y="771017"/>
                  </a:lnTo>
                  <a:lnTo>
                    <a:pt x="1300340" y="772096"/>
                  </a:lnTo>
                  <a:lnTo>
                    <a:pt x="1291755" y="776732"/>
                  </a:lnTo>
                  <a:lnTo>
                    <a:pt x="1285532" y="784237"/>
                  </a:lnTo>
                  <a:lnTo>
                    <a:pt x="1282573" y="793877"/>
                  </a:lnTo>
                  <a:lnTo>
                    <a:pt x="1283639" y="803922"/>
                  </a:lnTo>
                  <a:lnTo>
                    <a:pt x="1288288" y="812482"/>
                  </a:lnTo>
                  <a:lnTo>
                    <a:pt x="1295781" y="818667"/>
                  </a:lnTo>
                  <a:lnTo>
                    <a:pt x="1305433" y="821563"/>
                  </a:lnTo>
                  <a:lnTo>
                    <a:pt x="1387741" y="829487"/>
                  </a:lnTo>
                  <a:lnTo>
                    <a:pt x="1089787" y="966978"/>
                  </a:lnTo>
                  <a:lnTo>
                    <a:pt x="1111123" y="1013079"/>
                  </a:lnTo>
                  <a:lnTo>
                    <a:pt x="1408772" y="875677"/>
                  </a:lnTo>
                  <a:lnTo>
                    <a:pt x="1361567" y="943229"/>
                  </a:lnTo>
                  <a:lnTo>
                    <a:pt x="1357553" y="952449"/>
                  </a:lnTo>
                  <a:lnTo>
                    <a:pt x="1357388" y="962177"/>
                  </a:lnTo>
                  <a:lnTo>
                    <a:pt x="1360868" y="971257"/>
                  </a:lnTo>
                  <a:lnTo>
                    <a:pt x="1367790" y="978535"/>
                  </a:lnTo>
                  <a:lnTo>
                    <a:pt x="1377073" y="982624"/>
                  </a:lnTo>
                  <a:lnTo>
                    <a:pt x="1386840" y="982814"/>
                  </a:lnTo>
                  <a:lnTo>
                    <a:pt x="1395933" y="979309"/>
                  </a:lnTo>
                  <a:lnTo>
                    <a:pt x="1403223" y="972312"/>
                  </a:lnTo>
                  <a:lnTo>
                    <a:pt x="1496885" y="838454"/>
                  </a:lnTo>
                  <a:lnTo>
                    <a:pt x="1524800" y="798576"/>
                  </a:lnTo>
                  <a:lnTo>
                    <a:pt x="1526133" y="796671"/>
                  </a:lnTo>
                  <a:lnTo>
                    <a:pt x="1529334" y="792099"/>
                  </a:lnTo>
                  <a:close/>
                </a:path>
                <a:path w="1889760" h="3456940">
                  <a:moveTo>
                    <a:pt x="1732788" y="2225421"/>
                  </a:moveTo>
                  <a:lnTo>
                    <a:pt x="1347216" y="2096897"/>
                  </a:lnTo>
                  <a:lnTo>
                    <a:pt x="1331214" y="2145030"/>
                  </a:lnTo>
                  <a:lnTo>
                    <a:pt x="1716786" y="2273554"/>
                  </a:lnTo>
                  <a:lnTo>
                    <a:pt x="1732788" y="2225421"/>
                  </a:lnTo>
                  <a:close/>
                </a:path>
                <a:path w="1889760" h="3456940">
                  <a:moveTo>
                    <a:pt x="1808988" y="1512189"/>
                  </a:moveTo>
                  <a:lnTo>
                    <a:pt x="1771510" y="1490726"/>
                  </a:lnTo>
                  <a:lnTo>
                    <a:pt x="1766189" y="1487678"/>
                  </a:lnTo>
                  <a:lnTo>
                    <a:pt x="1708099" y="1454404"/>
                  </a:lnTo>
                  <a:lnTo>
                    <a:pt x="1708099" y="1513014"/>
                  </a:lnTo>
                  <a:lnTo>
                    <a:pt x="1702269" y="1516481"/>
                  </a:lnTo>
                  <a:lnTo>
                    <a:pt x="1702206" y="1509649"/>
                  </a:lnTo>
                  <a:lnTo>
                    <a:pt x="1708099" y="1513014"/>
                  </a:lnTo>
                  <a:lnTo>
                    <a:pt x="1708099" y="1454404"/>
                  </a:lnTo>
                  <a:lnTo>
                    <a:pt x="1618107" y="1402842"/>
                  </a:lnTo>
                  <a:lnTo>
                    <a:pt x="1608518" y="1399654"/>
                  </a:lnTo>
                  <a:lnTo>
                    <a:pt x="1598815" y="1400352"/>
                  </a:lnTo>
                  <a:lnTo>
                    <a:pt x="1590078" y="1404658"/>
                  </a:lnTo>
                  <a:lnTo>
                    <a:pt x="1583436" y="1412240"/>
                  </a:lnTo>
                  <a:lnTo>
                    <a:pt x="1580235" y="1421828"/>
                  </a:lnTo>
                  <a:lnTo>
                    <a:pt x="1580934" y="1431531"/>
                  </a:lnTo>
                  <a:lnTo>
                    <a:pt x="1585239" y="1440268"/>
                  </a:lnTo>
                  <a:lnTo>
                    <a:pt x="1592834" y="1446911"/>
                  </a:lnTo>
                  <a:lnTo>
                    <a:pt x="1664436" y="1487982"/>
                  </a:lnTo>
                  <a:lnTo>
                    <a:pt x="1295654" y="1490853"/>
                  </a:lnTo>
                  <a:lnTo>
                    <a:pt x="1296035" y="1541653"/>
                  </a:lnTo>
                  <a:lnTo>
                    <a:pt x="1664741" y="1538782"/>
                  </a:lnTo>
                  <a:lnTo>
                    <a:pt x="1593850" y="1580896"/>
                  </a:lnTo>
                  <a:lnTo>
                    <a:pt x="1586369" y="1587639"/>
                  </a:lnTo>
                  <a:lnTo>
                    <a:pt x="1582204" y="1596440"/>
                  </a:lnTo>
                  <a:lnTo>
                    <a:pt x="1581645" y="1606169"/>
                  </a:lnTo>
                  <a:lnTo>
                    <a:pt x="1584960" y="1615694"/>
                  </a:lnTo>
                  <a:lnTo>
                    <a:pt x="1591767" y="1623174"/>
                  </a:lnTo>
                  <a:lnTo>
                    <a:pt x="1600593" y="1627314"/>
                  </a:lnTo>
                  <a:lnTo>
                    <a:pt x="1610296" y="1627847"/>
                  </a:lnTo>
                  <a:lnTo>
                    <a:pt x="1619758" y="1624457"/>
                  </a:lnTo>
                  <a:lnTo>
                    <a:pt x="1771091" y="1534668"/>
                  </a:lnTo>
                  <a:lnTo>
                    <a:pt x="1808988" y="1512189"/>
                  </a:lnTo>
                  <a:close/>
                </a:path>
                <a:path w="1889760" h="3456940">
                  <a:moveTo>
                    <a:pt x="1889379" y="2304288"/>
                  </a:moveTo>
                  <a:lnTo>
                    <a:pt x="1853526" y="2263521"/>
                  </a:lnTo>
                  <a:lnTo>
                    <a:pt x="1744091" y="2139061"/>
                  </a:lnTo>
                  <a:lnTo>
                    <a:pt x="1736064" y="2132965"/>
                  </a:lnTo>
                  <a:lnTo>
                    <a:pt x="1726653" y="2130488"/>
                  </a:lnTo>
                  <a:lnTo>
                    <a:pt x="1717014" y="2131745"/>
                  </a:lnTo>
                  <a:lnTo>
                    <a:pt x="1708277" y="2136775"/>
                  </a:lnTo>
                  <a:lnTo>
                    <a:pt x="1702168" y="2144801"/>
                  </a:lnTo>
                  <a:lnTo>
                    <a:pt x="1699704" y="2154212"/>
                  </a:lnTo>
                  <a:lnTo>
                    <a:pt x="1700949" y="2163851"/>
                  </a:lnTo>
                  <a:lnTo>
                    <a:pt x="1705991" y="2172589"/>
                  </a:lnTo>
                  <a:lnTo>
                    <a:pt x="1793697" y="2272449"/>
                  </a:lnTo>
                  <a:lnTo>
                    <a:pt x="1663573" y="2299716"/>
                  </a:lnTo>
                  <a:lnTo>
                    <a:pt x="1654314" y="2303653"/>
                  </a:lnTo>
                  <a:lnTo>
                    <a:pt x="1647545" y="2310612"/>
                  </a:lnTo>
                  <a:lnTo>
                    <a:pt x="1643900" y="2319617"/>
                  </a:lnTo>
                  <a:lnTo>
                    <a:pt x="1644015" y="2329688"/>
                  </a:lnTo>
                  <a:lnTo>
                    <a:pt x="1647939" y="2338971"/>
                  </a:lnTo>
                  <a:lnTo>
                    <a:pt x="1654898" y="2345779"/>
                  </a:lnTo>
                  <a:lnTo>
                    <a:pt x="1663903" y="2349462"/>
                  </a:lnTo>
                  <a:lnTo>
                    <a:pt x="1673987" y="2349373"/>
                  </a:lnTo>
                  <a:lnTo>
                    <a:pt x="1885124" y="2305177"/>
                  </a:lnTo>
                  <a:lnTo>
                    <a:pt x="1889379" y="2304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59636" y="764794"/>
              <a:ext cx="1932051" cy="140487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67406" y="2833749"/>
            <a:ext cx="4855845" cy="2155190"/>
            <a:chOff x="2249423" y="1712976"/>
            <a:chExt cx="4855845" cy="2155190"/>
          </a:xfrm>
        </p:grpSpPr>
        <p:sp>
          <p:nvSpPr>
            <p:cNvPr id="4" name="object 4"/>
            <p:cNvSpPr/>
            <p:nvPr/>
          </p:nvSpPr>
          <p:spPr>
            <a:xfrm>
              <a:off x="2346959" y="1801368"/>
              <a:ext cx="4666488" cy="2066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9423" y="1712976"/>
              <a:ext cx="4855464" cy="2072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11729" y="1844802"/>
              <a:ext cx="4537075" cy="1939289"/>
            </a:xfrm>
            <a:custGeom>
              <a:avLst/>
              <a:gdLst/>
              <a:ahLst/>
              <a:cxnLst/>
              <a:rect l="l" t="t" r="r" b="b"/>
              <a:pathLst>
                <a:path w="4537075" h="1939289">
                  <a:moveTo>
                    <a:pt x="4536567" y="0"/>
                  </a:moveTo>
                  <a:lnTo>
                    <a:pt x="0" y="0"/>
                  </a:lnTo>
                  <a:lnTo>
                    <a:pt x="0" y="1939036"/>
                  </a:lnTo>
                  <a:lnTo>
                    <a:pt x="4536567" y="1939036"/>
                  </a:lnTo>
                  <a:lnTo>
                    <a:pt x="4536567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1729" y="1844802"/>
              <a:ext cx="4537075" cy="1939289"/>
            </a:xfrm>
            <a:custGeom>
              <a:avLst/>
              <a:gdLst/>
              <a:ahLst/>
              <a:cxnLst/>
              <a:rect l="l" t="t" r="r" b="b"/>
              <a:pathLst>
                <a:path w="4537075" h="1939289">
                  <a:moveTo>
                    <a:pt x="0" y="1939036"/>
                  </a:moveTo>
                  <a:lnTo>
                    <a:pt x="4536567" y="1939036"/>
                  </a:lnTo>
                  <a:lnTo>
                    <a:pt x="4536567" y="0"/>
                  </a:lnTo>
                  <a:lnTo>
                    <a:pt x="0" y="0"/>
                  </a:lnTo>
                  <a:lnTo>
                    <a:pt x="0" y="1939036"/>
                  </a:lnTo>
                  <a:close/>
                </a:path>
              </a:pathLst>
            </a:custGeom>
            <a:ln w="381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2699627" y="2982975"/>
            <a:ext cx="4391405" cy="18567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74394" marR="650240" algn="ctr">
              <a:lnSpc>
                <a:spcPct val="100000"/>
              </a:lnSpc>
              <a:spcBef>
                <a:spcPts val="110"/>
              </a:spcBef>
            </a:pPr>
            <a:r>
              <a:rPr spc="-160" dirty="0"/>
              <a:t>“TU </a:t>
            </a:r>
            <a:r>
              <a:rPr spc="-90" dirty="0"/>
              <a:t>MAYOR  </a:t>
            </a:r>
            <a:r>
              <a:rPr spc="-145" dirty="0"/>
              <a:t>RIVAL</a:t>
            </a:r>
            <a:r>
              <a:rPr spc="-40" dirty="0"/>
              <a:t> </a:t>
            </a:r>
            <a:r>
              <a:rPr spc="-240" dirty="0"/>
              <a:t>ESTÁ</a:t>
            </a:r>
          </a:p>
          <a:p>
            <a:pPr marL="212725" algn="ctr">
              <a:lnSpc>
                <a:spcPct val="100000"/>
              </a:lnSpc>
              <a:spcBef>
                <a:spcPts val="5"/>
              </a:spcBef>
            </a:pPr>
            <a:r>
              <a:rPr spc="-200" dirty="0"/>
              <a:t>EN </a:t>
            </a:r>
            <a:r>
              <a:rPr spc="5" dirty="0"/>
              <a:t>TU</a:t>
            </a:r>
            <a:r>
              <a:rPr spc="375" dirty="0"/>
              <a:t> </a:t>
            </a:r>
            <a:r>
              <a:rPr spc="-160" dirty="0"/>
              <a:t>INTERIOR”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295400"/>
            <a:ext cx="5334000" cy="4952999"/>
            <a:chOff x="487680" y="2173223"/>
            <a:chExt cx="3990340" cy="2694940"/>
          </a:xfrm>
        </p:grpSpPr>
        <p:sp>
          <p:nvSpPr>
            <p:cNvPr id="3" name="object 3"/>
            <p:cNvSpPr/>
            <p:nvPr/>
          </p:nvSpPr>
          <p:spPr>
            <a:xfrm>
              <a:off x="487680" y="2173223"/>
              <a:ext cx="3989832" cy="26944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546" y="2204846"/>
              <a:ext cx="3888435" cy="25923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546" y="2204846"/>
              <a:ext cx="3888740" cy="2592705"/>
            </a:xfrm>
            <a:custGeom>
              <a:avLst/>
              <a:gdLst/>
              <a:ahLst/>
              <a:cxnLst/>
              <a:rect l="l" t="t" r="r" b="b"/>
              <a:pathLst>
                <a:path w="3888740" h="2592704">
                  <a:moveTo>
                    <a:pt x="432066" y="0"/>
                  </a:moveTo>
                  <a:lnTo>
                    <a:pt x="3888435" y="0"/>
                  </a:lnTo>
                  <a:lnTo>
                    <a:pt x="3888435" y="2160270"/>
                  </a:lnTo>
                  <a:lnTo>
                    <a:pt x="3885900" y="2207349"/>
                  </a:lnTo>
                  <a:lnTo>
                    <a:pt x="3878470" y="2252960"/>
                  </a:lnTo>
                  <a:lnTo>
                    <a:pt x="3866410" y="2296838"/>
                  </a:lnTo>
                  <a:lnTo>
                    <a:pt x="3849982" y="2338720"/>
                  </a:lnTo>
                  <a:lnTo>
                    <a:pt x="3829450" y="2378343"/>
                  </a:lnTo>
                  <a:lnTo>
                    <a:pt x="3805078" y="2415442"/>
                  </a:lnTo>
                  <a:lnTo>
                    <a:pt x="3777129" y="2449755"/>
                  </a:lnTo>
                  <a:lnTo>
                    <a:pt x="3745866" y="2481018"/>
                  </a:lnTo>
                  <a:lnTo>
                    <a:pt x="3711553" y="2508967"/>
                  </a:lnTo>
                  <a:lnTo>
                    <a:pt x="3674454" y="2533339"/>
                  </a:lnTo>
                  <a:lnTo>
                    <a:pt x="3634831" y="2553871"/>
                  </a:lnTo>
                  <a:lnTo>
                    <a:pt x="3592949" y="2570299"/>
                  </a:lnTo>
                  <a:lnTo>
                    <a:pt x="3549071" y="2582359"/>
                  </a:lnTo>
                  <a:lnTo>
                    <a:pt x="3503461" y="2589788"/>
                  </a:lnTo>
                  <a:lnTo>
                    <a:pt x="3456381" y="2592323"/>
                  </a:lnTo>
                  <a:lnTo>
                    <a:pt x="0" y="2592323"/>
                  </a:lnTo>
                  <a:lnTo>
                    <a:pt x="0" y="432053"/>
                  </a:lnTo>
                  <a:lnTo>
                    <a:pt x="2535" y="384974"/>
                  </a:lnTo>
                  <a:lnTo>
                    <a:pt x="9965" y="339363"/>
                  </a:lnTo>
                  <a:lnTo>
                    <a:pt x="22027" y="295485"/>
                  </a:lnTo>
                  <a:lnTo>
                    <a:pt x="38456" y="253603"/>
                  </a:lnTo>
                  <a:lnTo>
                    <a:pt x="58990" y="213980"/>
                  </a:lnTo>
                  <a:lnTo>
                    <a:pt x="83364" y="176881"/>
                  </a:lnTo>
                  <a:lnTo>
                    <a:pt x="111316" y="142568"/>
                  </a:lnTo>
                  <a:lnTo>
                    <a:pt x="142580" y="111305"/>
                  </a:lnTo>
                  <a:lnTo>
                    <a:pt x="176895" y="83356"/>
                  </a:lnTo>
                  <a:lnTo>
                    <a:pt x="213995" y="58984"/>
                  </a:lnTo>
                  <a:lnTo>
                    <a:pt x="253619" y="38452"/>
                  </a:lnTo>
                  <a:lnTo>
                    <a:pt x="295501" y="22024"/>
                  </a:lnTo>
                  <a:lnTo>
                    <a:pt x="339379" y="9964"/>
                  </a:lnTo>
                  <a:lnTo>
                    <a:pt x="384988" y="2535"/>
                  </a:lnTo>
                  <a:lnTo>
                    <a:pt x="432066" y="0"/>
                  </a:lnTo>
                  <a:close/>
                </a:path>
              </a:pathLst>
            </a:custGeom>
            <a:ln w="9525">
              <a:solidFill>
                <a:srgbClr val="289F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7200" y="1662485"/>
            <a:ext cx="464820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Es </a:t>
            </a:r>
            <a:r>
              <a:rPr sz="2400" b="1" dirty="0">
                <a:latin typeface="Arial"/>
                <a:cs typeface="Arial"/>
              </a:rPr>
              <a:t>una forma </a:t>
            </a:r>
            <a:r>
              <a:rPr sz="2400" b="1" spc="-5" dirty="0">
                <a:latin typeface="Arial"/>
                <a:cs typeface="Arial"/>
              </a:rPr>
              <a:t>de </a:t>
            </a:r>
            <a:r>
              <a:rPr sz="2400" b="1" dirty="0">
                <a:latin typeface="Arial"/>
                <a:cs typeface="Arial"/>
              </a:rPr>
              <a:t>timidez que  surge en presencia de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grupos,  </a:t>
            </a:r>
            <a:r>
              <a:rPr sz="2400" b="1" spc="-5" dirty="0">
                <a:latin typeface="Arial"/>
                <a:cs typeface="Arial"/>
              </a:rPr>
              <a:t>y </a:t>
            </a:r>
            <a:r>
              <a:rPr sz="2400" b="1" dirty="0">
                <a:latin typeface="Arial"/>
                <a:cs typeface="Arial"/>
              </a:rPr>
              <a:t>como consecuencia </a:t>
            </a:r>
            <a:r>
              <a:rPr sz="2400" b="1" spc="-5" dirty="0">
                <a:latin typeface="Arial"/>
                <a:cs typeface="Arial"/>
              </a:rPr>
              <a:t>de  </a:t>
            </a:r>
            <a:r>
              <a:rPr sz="2400" b="1" dirty="0">
                <a:latin typeface="Arial"/>
                <a:cs typeface="Arial"/>
              </a:rPr>
              <a:t>pensamientos </a:t>
            </a:r>
            <a:r>
              <a:rPr sz="2400" b="1" spc="-15" dirty="0">
                <a:latin typeface="Arial"/>
                <a:cs typeface="Arial"/>
              </a:rPr>
              <a:t>LIMITADORES,  </a:t>
            </a:r>
            <a:r>
              <a:rPr sz="2400" b="1" dirty="0">
                <a:latin typeface="Arial"/>
                <a:cs typeface="Arial"/>
              </a:rPr>
              <a:t>acerca </a:t>
            </a:r>
            <a:r>
              <a:rPr sz="2400" b="1" spc="-5" dirty="0">
                <a:latin typeface="Arial"/>
                <a:cs typeface="Arial"/>
              </a:rPr>
              <a:t>de </a:t>
            </a:r>
            <a:r>
              <a:rPr sz="2400" b="1" dirty="0">
                <a:latin typeface="Arial"/>
                <a:cs typeface="Arial"/>
              </a:rPr>
              <a:t>nuestra actuación  frente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grupos.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r>
              <a:rPr sz="2400" b="1" spc="-30" dirty="0">
                <a:latin typeface="Arial"/>
                <a:cs typeface="Arial"/>
              </a:rPr>
              <a:t>(Yagosesky,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2001)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5588" y="329184"/>
            <a:ext cx="6917435" cy="617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1844801"/>
            <a:ext cx="4356100" cy="2972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4460" y="4169664"/>
            <a:ext cx="1824227" cy="109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9277" y="4539741"/>
            <a:ext cx="14395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60" dirty="0">
                <a:solidFill>
                  <a:srgbClr val="CCFFFF"/>
                </a:solidFill>
                <a:latin typeface="Arial"/>
                <a:cs typeface="Arial"/>
              </a:rPr>
              <a:t>PENSAMIENTO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6976" y="4434840"/>
            <a:ext cx="443484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6179" y="4119371"/>
            <a:ext cx="1755648" cy="1092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14546" y="4487417"/>
            <a:ext cx="9874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90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600" b="1" spc="80" dirty="0">
                <a:solidFill>
                  <a:srgbClr val="CCFFFF"/>
                </a:solidFill>
                <a:latin typeface="Arial"/>
                <a:cs typeface="Arial"/>
              </a:rPr>
              <a:t>M</a:t>
            </a:r>
            <a:r>
              <a:rPr sz="1600" b="1" spc="-20" dirty="0">
                <a:solidFill>
                  <a:srgbClr val="CCFFFF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CCFFFF"/>
                </a:solidFill>
                <a:latin typeface="Arial"/>
                <a:cs typeface="Arial"/>
              </a:rPr>
              <a:t>C</a:t>
            </a:r>
            <a:r>
              <a:rPr sz="1600" b="1" spc="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600" b="1" spc="15" dirty="0">
                <a:solidFill>
                  <a:srgbClr val="CCFFFF"/>
                </a:solidFill>
                <a:latin typeface="Arial"/>
                <a:cs typeface="Arial"/>
              </a:rPr>
              <a:t>ÓN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45835" y="4434840"/>
            <a:ext cx="457200" cy="507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3328" y="4169664"/>
            <a:ext cx="1751076" cy="1097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41490" y="4539741"/>
            <a:ext cx="1189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CCFFFF"/>
                </a:solidFill>
                <a:latin typeface="Arial"/>
                <a:cs typeface="Arial"/>
              </a:rPr>
              <a:t>CONDUCTA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68040" y="2392679"/>
            <a:ext cx="2551430" cy="1109980"/>
            <a:chOff x="3368040" y="2392679"/>
            <a:chExt cx="2551430" cy="1109980"/>
          </a:xfrm>
        </p:grpSpPr>
        <p:sp>
          <p:nvSpPr>
            <p:cNvPr id="11" name="object 11"/>
            <p:cNvSpPr/>
            <p:nvPr/>
          </p:nvSpPr>
          <p:spPr>
            <a:xfrm>
              <a:off x="3368040" y="2392679"/>
              <a:ext cx="2551176" cy="11094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19856" y="2420873"/>
              <a:ext cx="2448306" cy="10081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9856" y="2420873"/>
              <a:ext cx="2448560" cy="1008380"/>
            </a:xfrm>
            <a:custGeom>
              <a:avLst/>
              <a:gdLst/>
              <a:ahLst/>
              <a:cxnLst/>
              <a:rect l="l" t="t" r="r" b="b"/>
              <a:pathLst>
                <a:path w="2448560" h="1008379">
                  <a:moveTo>
                    <a:pt x="0" y="168021"/>
                  </a:moveTo>
                  <a:lnTo>
                    <a:pt x="5998" y="123339"/>
                  </a:lnTo>
                  <a:lnTo>
                    <a:pt x="22930" y="83199"/>
                  </a:lnTo>
                  <a:lnTo>
                    <a:pt x="49196" y="49196"/>
                  </a:lnTo>
                  <a:lnTo>
                    <a:pt x="83199" y="22930"/>
                  </a:lnTo>
                  <a:lnTo>
                    <a:pt x="123339" y="5998"/>
                  </a:lnTo>
                  <a:lnTo>
                    <a:pt x="168021" y="0"/>
                  </a:lnTo>
                  <a:lnTo>
                    <a:pt x="2280285" y="0"/>
                  </a:lnTo>
                  <a:lnTo>
                    <a:pt x="2324966" y="5998"/>
                  </a:lnTo>
                  <a:lnTo>
                    <a:pt x="2365106" y="22930"/>
                  </a:lnTo>
                  <a:lnTo>
                    <a:pt x="2399109" y="49196"/>
                  </a:lnTo>
                  <a:lnTo>
                    <a:pt x="2425375" y="83199"/>
                  </a:lnTo>
                  <a:lnTo>
                    <a:pt x="2442307" y="123339"/>
                  </a:lnTo>
                  <a:lnTo>
                    <a:pt x="2448306" y="168021"/>
                  </a:lnTo>
                  <a:lnTo>
                    <a:pt x="2448306" y="840104"/>
                  </a:lnTo>
                  <a:lnTo>
                    <a:pt x="2442307" y="884786"/>
                  </a:lnTo>
                  <a:lnTo>
                    <a:pt x="2425375" y="924926"/>
                  </a:lnTo>
                  <a:lnTo>
                    <a:pt x="2399109" y="958929"/>
                  </a:lnTo>
                  <a:lnTo>
                    <a:pt x="2365106" y="985195"/>
                  </a:lnTo>
                  <a:lnTo>
                    <a:pt x="2324966" y="1002127"/>
                  </a:lnTo>
                  <a:lnTo>
                    <a:pt x="2280285" y="1008126"/>
                  </a:lnTo>
                  <a:lnTo>
                    <a:pt x="168021" y="1008126"/>
                  </a:lnTo>
                  <a:lnTo>
                    <a:pt x="123339" y="1002127"/>
                  </a:lnTo>
                  <a:lnTo>
                    <a:pt x="83199" y="985195"/>
                  </a:lnTo>
                  <a:lnTo>
                    <a:pt x="49196" y="958929"/>
                  </a:lnTo>
                  <a:lnTo>
                    <a:pt x="22930" y="924926"/>
                  </a:lnTo>
                  <a:lnTo>
                    <a:pt x="5998" y="884786"/>
                  </a:lnTo>
                  <a:lnTo>
                    <a:pt x="0" y="840104"/>
                  </a:lnTo>
                  <a:lnTo>
                    <a:pt x="0" y="1680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15231" y="2742641"/>
            <a:ext cx="14665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0" dirty="0">
                <a:solidFill>
                  <a:srgbClr val="CCFFFF"/>
                </a:solidFill>
                <a:latin typeface="Arial"/>
                <a:cs typeface="Arial"/>
              </a:rPr>
              <a:t>S</a:t>
            </a:r>
            <a:r>
              <a:rPr sz="1800" b="1" spc="4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b="1" spc="50" dirty="0">
                <a:solidFill>
                  <a:srgbClr val="CCFFFF"/>
                </a:solidFill>
                <a:latin typeface="Arial"/>
                <a:cs typeface="Arial"/>
              </a:rPr>
              <a:t>T</a:t>
            </a:r>
            <a:r>
              <a:rPr sz="1800" b="1" spc="-35" dirty="0">
                <a:solidFill>
                  <a:srgbClr val="CCFFFF"/>
                </a:solidFill>
                <a:latin typeface="Arial"/>
                <a:cs typeface="Arial"/>
              </a:rPr>
              <a:t>U</a:t>
            </a:r>
            <a:r>
              <a:rPr sz="1800" b="1" spc="-40" dirty="0">
                <a:solidFill>
                  <a:srgbClr val="CCFFFF"/>
                </a:solidFill>
                <a:latin typeface="Arial"/>
                <a:cs typeface="Arial"/>
              </a:rPr>
              <a:t>AC</a:t>
            </a:r>
            <a:r>
              <a:rPr sz="1800" b="1" spc="-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CCFFFF"/>
                </a:solidFill>
                <a:latin typeface="Arial"/>
                <a:cs typeface="Arial"/>
              </a:rPr>
              <a:t>Ó</a:t>
            </a:r>
            <a:r>
              <a:rPr sz="1800" b="1" spc="30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66544" y="2660904"/>
            <a:ext cx="1124712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8507" y="470916"/>
            <a:ext cx="5618988" cy="621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391655" y="1505711"/>
            <a:ext cx="1892935" cy="1889760"/>
            <a:chOff x="6391655" y="1505711"/>
            <a:chExt cx="1892935" cy="1889760"/>
          </a:xfrm>
        </p:grpSpPr>
        <p:sp>
          <p:nvSpPr>
            <p:cNvPr id="18" name="object 18"/>
            <p:cNvSpPr/>
            <p:nvPr/>
          </p:nvSpPr>
          <p:spPr>
            <a:xfrm>
              <a:off x="6391655" y="1505711"/>
              <a:ext cx="1892807" cy="18897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88251" y="1700783"/>
              <a:ext cx="1500124" cy="15002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304800" y="1540763"/>
            <a:ext cx="1981200" cy="16969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076" y="76200"/>
            <a:ext cx="8755380" cy="124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42358" y="1380488"/>
            <a:ext cx="5622698" cy="3450945"/>
          </a:xfrm>
          <a:prstGeom prst="rect">
            <a:avLst/>
          </a:prstGeom>
          <a:ln w="9525">
            <a:solidFill>
              <a:srgbClr val="DA1822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46685" marR="134620" indent="-3810" algn="just">
              <a:lnSpc>
                <a:spcPct val="100000"/>
              </a:lnSpc>
              <a:spcBef>
                <a:spcPts val="30"/>
              </a:spcBef>
            </a:pPr>
            <a:r>
              <a:rPr sz="2800" spc="95" dirty="0">
                <a:latin typeface="Arial"/>
                <a:cs typeface="Arial"/>
              </a:rPr>
              <a:t>“ </a:t>
            </a:r>
            <a:r>
              <a:rPr sz="2800" spc="40" dirty="0">
                <a:latin typeface="Arial"/>
                <a:cs typeface="Arial"/>
              </a:rPr>
              <a:t>Respuesta </a:t>
            </a:r>
            <a:r>
              <a:rPr sz="2800" spc="85" dirty="0">
                <a:latin typeface="Arial"/>
                <a:cs typeface="Arial"/>
              </a:rPr>
              <a:t>psicofísica </a:t>
            </a:r>
            <a:r>
              <a:rPr sz="2800" spc="110" dirty="0">
                <a:latin typeface="Arial"/>
                <a:cs typeface="Arial"/>
              </a:rPr>
              <a:t>del  </a:t>
            </a:r>
            <a:r>
              <a:rPr sz="2800" spc="120" dirty="0">
                <a:latin typeface="Arial"/>
                <a:cs typeface="Arial"/>
              </a:rPr>
              <a:t>organismo, </a:t>
            </a:r>
            <a:r>
              <a:rPr sz="2800" spc="100" dirty="0">
                <a:latin typeface="Arial"/>
                <a:cs typeface="Arial"/>
              </a:rPr>
              <a:t>generalmente  </a:t>
            </a:r>
            <a:r>
              <a:rPr sz="2800" spc="95" dirty="0">
                <a:latin typeface="Arial"/>
                <a:cs typeface="Arial"/>
              </a:rPr>
              <a:t>intensa, </a:t>
            </a:r>
            <a:r>
              <a:rPr sz="2800" spc="105" dirty="0">
                <a:latin typeface="Arial"/>
                <a:cs typeface="Arial"/>
              </a:rPr>
              <a:t>que surge </a:t>
            </a:r>
            <a:r>
              <a:rPr sz="2800" spc="125" dirty="0">
                <a:latin typeface="Arial"/>
                <a:cs typeface="Arial"/>
              </a:rPr>
              <a:t>como  </a:t>
            </a:r>
            <a:r>
              <a:rPr sz="2800" spc="65" dirty="0">
                <a:latin typeface="Arial"/>
                <a:cs typeface="Arial"/>
              </a:rPr>
              <a:t>consecuencia </a:t>
            </a:r>
            <a:r>
              <a:rPr sz="2800" spc="80" dirty="0">
                <a:latin typeface="Arial"/>
                <a:cs typeface="Arial"/>
              </a:rPr>
              <a:t>de  </a:t>
            </a:r>
            <a:r>
              <a:rPr sz="2800" b="1" spc="105" dirty="0">
                <a:latin typeface="Arial"/>
                <a:cs typeface="Arial"/>
              </a:rPr>
              <a:t>pensamientos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120" dirty="0">
                <a:latin typeface="Arial"/>
                <a:cs typeface="Arial"/>
              </a:rPr>
              <a:t>anticipatorios  </a:t>
            </a:r>
            <a:r>
              <a:rPr sz="2800" b="1" spc="100" dirty="0">
                <a:latin typeface="Arial"/>
                <a:cs typeface="Arial"/>
              </a:rPr>
              <a:t>catastróficos </a:t>
            </a:r>
            <a:r>
              <a:rPr sz="2800" spc="100" dirty="0">
                <a:latin typeface="Arial"/>
                <a:cs typeface="Arial"/>
              </a:rPr>
              <a:t>sobre </a:t>
            </a:r>
            <a:r>
              <a:rPr sz="2800" spc="70" dirty="0">
                <a:latin typeface="Arial"/>
                <a:cs typeface="Arial"/>
              </a:rPr>
              <a:t>la  </a:t>
            </a:r>
            <a:r>
              <a:rPr sz="2800" spc="110" dirty="0">
                <a:latin typeface="Arial"/>
                <a:cs typeface="Arial"/>
              </a:rPr>
              <a:t>situación </a:t>
            </a:r>
            <a:r>
              <a:rPr sz="2800" spc="80" dirty="0">
                <a:latin typeface="Arial"/>
                <a:cs typeface="Arial"/>
              </a:rPr>
              <a:t>real </a:t>
            </a:r>
            <a:r>
              <a:rPr sz="2800" spc="135" dirty="0">
                <a:latin typeface="Arial"/>
                <a:cs typeface="Arial"/>
              </a:rPr>
              <a:t>o </a:t>
            </a:r>
            <a:r>
              <a:rPr sz="2800" spc="110" dirty="0">
                <a:latin typeface="Arial"/>
                <a:cs typeface="Arial"/>
              </a:rPr>
              <a:t>imaginaria  </a:t>
            </a:r>
            <a:r>
              <a:rPr sz="2800" spc="85" dirty="0">
                <a:latin typeface="Arial"/>
                <a:cs typeface="Arial"/>
              </a:rPr>
              <a:t>de </a:t>
            </a:r>
            <a:r>
              <a:rPr sz="2800" spc="105" dirty="0">
                <a:latin typeface="Arial"/>
                <a:cs typeface="Arial"/>
              </a:rPr>
              <a:t>hablar </a:t>
            </a:r>
            <a:r>
              <a:rPr sz="2800" spc="75" dirty="0">
                <a:latin typeface="Arial"/>
                <a:cs typeface="Arial"/>
              </a:rPr>
              <a:t>en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130" dirty="0">
                <a:latin typeface="Arial"/>
                <a:cs typeface="Arial"/>
              </a:rPr>
              <a:t>público”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800" y="1542590"/>
            <a:ext cx="2598470" cy="3126740"/>
            <a:chOff x="743000" y="1976120"/>
            <a:chExt cx="2236470" cy="3126740"/>
          </a:xfrm>
        </p:grpSpPr>
        <p:sp>
          <p:nvSpPr>
            <p:cNvPr id="9" name="object 9"/>
            <p:cNvSpPr/>
            <p:nvPr/>
          </p:nvSpPr>
          <p:spPr>
            <a:xfrm>
              <a:off x="969264" y="2200656"/>
              <a:ext cx="1786127" cy="2676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3000" y="1976119"/>
              <a:ext cx="2236470" cy="3126740"/>
            </a:xfrm>
            <a:custGeom>
              <a:avLst/>
              <a:gdLst/>
              <a:ahLst/>
              <a:cxnLst/>
              <a:rect l="l" t="t" r="r" b="b"/>
              <a:pathLst>
                <a:path w="2236470" h="3126740">
                  <a:moveTo>
                    <a:pt x="2053539" y="228727"/>
                  </a:moveTo>
                  <a:lnTo>
                    <a:pt x="2007819" y="228727"/>
                  </a:lnTo>
                  <a:lnTo>
                    <a:pt x="2007819" y="2897632"/>
                  </a:lnTo>
                  <a:lnTo>
                    <a:pt x="2053539" y="2897644"/>
                  </a:lnTo>
                  <a:lnTo>
                    <a:pt x="2053539" y="228727"/>
                  </a:lnTo>
                  <a:close/>
                </a:path>
                <a:path w="2236470" h="3126740">
                  <a:moveTo>
                    <a:pt x="2053539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2898140"/>
                  </a:lnTo>
                  <a:lnTo>
                    <a:pt x="182880" y="2943860"/>
                  </a:lnTo>
                  <a:lnTo>
                    <a:pt x="2053539" y="2943860"/>
                  </a:lnTo>
                  <a:lnTo>
                    <a:pt x="2053539" y="2898140"/>
                  </a:lnTo>
                  <a:lnTo>
                    <a:pt x="228600" y="2898140"/>
                  </a:lnTo>
                  <a:lnTo>
                    <a:pt x="228600" y="228600"/>
                  </a:lnTo>
                  <a:lnTo>
                    <a:pt x="2053539" y="228600"/>
                  </a:lnTo>
                  <a:lnTo>
                    <a:pt x="2053539" y="182880"/>
                  </a:lnTo>
                  <a:close/>
                </a:path>
                <a:path w="2236470" h="3126740">
                  <a:moveTo>
                    <a:pt x="2236419" y="137287"/>
                  </a:moveTo>
                  <a:lnTo>
                    <a:pt x="2099259" y="137287"/>
                  </a:lnTo>
                  <a:lnTo>
                    <a:pt x="2099259" y="2989072"/>
                  </a:lnTo>
                  <a:lnTo>
                    <a:pt x="2236419" y="2989072"/>
                  </a:lnTo>
                  <a:lnTo>
                    <a:pt x="2236419" y="137287"/>
                  </a:lnTo>
                  <a:close/>
                </a:path>
                <a:path w="2236470" h="3126740">
                  <a:moveTo>
                    <a:pt x="2236419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2989580"/>
                  </a:lnTo>
                  <a:lnTo>
                    <a:pt x="0" y="3126740"/>
                  </a:lnTo>
                  <a:lnTo>
                    <a:pt x="2236419" y="3126740"/>
                  </a:lnTo>
                  <a:lnTo>
                    <a:pt x="2236419" y="2989580"/>
                  </a:lnTo>
                  <a:lnTo>
                    <a:pt x="137160" y="2989580"/>
                  </a:lnTo>
                  <a:lnTo>
                    <a:pt x="137160" y="137160"/>
                  </a:lnTo>
                  <a:lnTo>
                    <a:pt x="2236419" y="137160"/>
                  </a:lnTo>
                  <a:lnTo>
                    <a:pt x="2236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9016" y="2386202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9016" y="2797682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9016" y="3209163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9016" y="3620642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9016" y="4032122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1412306"/>
            <a:ext cx="5257800" cy="3262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1156335">
              <a:lnSpc>
                <a:spcPct val="150000"/>
              </a:lnSpc>
              <a:spcBef>
                <a:spcPts val="100"/>
              </a:spcBef>
            </a:pPr>
            <a:r>
              <a:rPr sz="2400" b="1" i="1" dirty="0">
                <a:latin typeface="Arial"/>
                <a:cs typeface="Arial"/>
              </a:rPr>
              <a:t>Fallas </a:t>
            </a:r>
            <a:r>
              <a:rPr sz="2400" b="1" i="1" spc="-5" dirty="0">
                <a:latin typeface="Arial"/>
                <a:cs typeface="Arial"/>
              </a:rPr>
              <a:t>de </a:t>
            </a:r>
            <a:r>
              <a:rPr sz="2400" b="1" i="1" dirty="0">
                <a:latin typeface="Arial"/>
                <a:cs typeface="Arial"/>
              </a:rPr>
              <a:t>memoria  Expectativa </a:t>
            </a:r>
            <a:r>
              <a:rPr sz="2400" b="1" i="1" spc="-5" dirty="0">
                <a:latin typeface="Arial"/>
                <a:cs typeface="Arial"/>
              </a:rPr>
              <a:t>de </a:t>
            </a:r>
            <a:r>
              <a:rPr sz="2400" b="1" i="1" dirty="0">
                <a:latin typeface="Arial"/>
                <a:cs typeface="Arial"/>
              </a:rPr>
              <a:t>fracaso  Confusión mental </a:t>
            </a:r>
            <a:endParaRPr lang="es-CL" sz="2400" b="1" i="1" dirty="0" smtClean="0">
              <a:latin typeface="Arial"/>
              <a:cs typeface="Arial"/>
            </a:endParaRPr>
          </a:p>
          <a:p>
            <a:pPr marL="173990" marR="1156335">
              <a:lnSpc>
                <a:spcPct val="150000"/>
              </a:lnSpc>
              <a:spcBef>
                <a:spcPts val="100"/>
              </a:spcBef>
            </a:pPr>
            <a:r>
              <a:rPr sz="2400" b="1" i="1" dirty="0" smtClean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Fallas </a:t>
            </a:r>
            <a:r>
              <a:rPr sz="2400" b="1" i="1" spc="-5" dirty="0">
                <a:latin typeface="Arial"/>
                <a:cs typeface="Arial"/>
              </a:rPr>
              <a:t>de</a:t>
            </a:r>
            <a:r>
              <a:rPr sz="2400" b="1" i="1" spc="-9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concentración</a:t>
            </a:r>
            <a:endParaRPr sz="2400" dirty="0">
              <a:latin typeface="Arial"/>
              <a:cs typeface="Arial"/>
            </a:endParaRPr>
          </a:p>
          <a:p>
            <a:pPr marL="173990">
              <a:lnSpc>
                <a:spcPct val="100000"/>
              </a:lnSpc>
              <a:spcBef>
                <a:spcPts val="1080"/>
              </a:spcBef>
            </a:pPr>
            <a:r>
              <a:rPr sz="2400" b="1" i="1" spc="-10" dirty="0">
                <a:latin typeface="Arial"/>
                <a:cs typeface="Arial"/>
              </a:rPr>
              <a:t>Temores </a:t>
            </a:r>
            <a:r>
              <a:rPr sz="2400" b="1" i="1" dirty="0">
                <a:latin typeface="Arial"/>
                <a:cs typeface="Arial"/>
              </a:rPr>
              <a:t>al fracaso, al rechazo </a:t>
            </a:r>
            <a:r>
              <a:rPr sz="2400" b="1" i="1" spc="-5" dirty="0">
                <a:latin typeface="Arial"/>
                <a:cs typeface="Arial"/>
              </a:rPr>
              <a:t>y</a:t>
            </a:r>
            <a:r>
              <a:rPr sz="2400" b="1" i="1" spc="-16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al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b="1" i="1" dirty="0">
                <a:latin typeface="Arial"/>
                <a:cs typeface="Arial"/>
              </a:rPr>
              <a:t>ridículo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36903" y="338920"/>
            <a:ext cx="3235247" cy="738664"/>
          </a:xfrm>
          <a:prstGeom prst="rect">
            <a:avLst/>
          </a:prstGeom>
          <a:ln w="9525">
            <a:solidFill>
              <a:srgbClr val="289F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6580">
              <a:lnSpc>
                <a:spcPct val="100000"/>
              </a:lnSpc>
            </a:pPr>
            <a:r>
              <a:rPr lang="es-CL" sz="2400" b="1" i="1" spc="-35" dirty="0" smtClean="0">
                <a:latin typeface="Arial"/>
                <a:cs typeface="Arial"/>
              </a:rPr>
              <a:t>EFECTOS NIVEL</a:t>
            </a:r>
            <a:r>
              <a:rPr lang="es-CL" sz="2400" b="1" i="1" spc="-50" dirty="0" smtClean="0">
                <a:latin typeface="Arial"/>
                <a:cs typeface="Arial"/>
              </a:rPr>
              <a:t> </a:t>
            </a:r>
            <a:r>
              <a:rPr lang="es-CL" sz="2400" b="1" i="1" spc="-40" dirty="0" smtClean="0">
                <a:latin typeface="Arial"/>
                <a:cs typeface="Arial"/>
              </a:rPr>
              <a:t>COGNITIVO</a:t>
            </a:r>
            <a:endParaRPr lang="es-CL"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09844" y="1252727"/>
            <a:ext cx="2802636" cy="4128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5044" y="1965070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5044" y="2376551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5044" y="2788030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5044" y="3199510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5044" y="3610990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5044" y="4022471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5044" y="4845430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400" y="875884"/>
            <a:ext cx="6172200" cy="56727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marR="5080">
              <a:lnSpc>
                <a:spcPct val="150100"/>
              </a:lnSpc>
              <a:spcBef>
                <a:spcPts val="95"/>
              </a:spcBef>
            </a:pPr>
            <a:r>
              <a:rPr sz="3200" b="1" i="1" dirty="0">
                <a:latin typeface="Arial"/>
                <a:cs typeface="Arial"/>
              </a:rPr>
              <a:t>Evitación </a:t>
            </a:r>
            <a:r>
              <a:rPr sz="3200" b="1" i="1" spc="-5" dirty="0">
                <a:latin typeface="Arial"/>
                <a:cs typeface="Arial"/>
              </a:rPr>
              <a:t>de </a:t>
            </a:r>
            <a:r>
              <a:rPr sz="3200" b="1" i="1" dirty="0" err="1">
                <a:latin typeface="Arial"/>
                <a:cs typeface="Arial"/>
              </a:rPr>
              <a:t>acción</a:t>
            </a:r>
            <a:r>
              <a:rPr sz="3200" b="1" i="1" dirty="0">
                <a:latin typeface="Arial"/>
                <a:cs typeface="Arial"/>
              </a:rPr>
              <a:t> </a:t>
            </a:r>
            <a:endParaRPr lang="es-CL" sz="3200" b="1" i="1" dirty="0" smtClean="0">
              <a:latin typeface="Arial"/>
              <a:cs typeface="Arial"/>
            </a:endParaRPr>
          </a:p>
          <a:p>
            <a:pPr marL="173990" marR="5080">
              <a:lnSpc>
                <a:spcPct val="150100"/>
              </a:lnSpc>
              <a:spcBef>
                <a:spcPts val="95"/>
              </a:spcBef>
            </a:pPr>
            <a:r>
              <a:rPr sz="3200" b="1" i="1" dirty="0" err="1" smtClean="0">
                <a:latin typeface="Arial"/>
                <a:cs typeface="Arial"/>
              </a:rPr>
              <a:t>Atropellamiento</a:t>
            </a:r>
            <a:r>
              <a:rPr sz="3200" b="1" i="1" spc="-110" dirty="0" smtClean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verbal  </a:t>
            </a:r>
            <a:r>
              <a:rPr sz="3200" b="1" i="1" spc="-10" dirty="0">
                <a:latin typeface="Arial"/>
                <a:cs typeface="Arial"/>
              </a:rPr>
              <a:t>Tartamudeo</a:t>
            </a:r>
            <a:endParaRPr sz="3200" dirty="0">
              <a:latin typeface="Arial"/>
              <a:cs typeface="Arial"/>
            </a:endParaRPr>
          </a:p>
          <a:p>
            <a:pPr marL="173990" marR="212090">
              <a:lnSpc>
                <a:spcPct val="150000"/>
              </a:lnSpc>
            </a:pPr>
            <a:r>
              <a:rPr sz="3200" b="1" i="1" dirty="0">
                <a:latin typeface="Arial"/>
                <a:cs typeface="Arial"/>
              </a:rPr>
              <a:t>Bajo volumen </a:t>
            </a:r>
            <a:r>
              <a:rPr sz="3200" b="1" i="1" spc="-5" dirty="0">
                <a:latin typeface="Arial"/>
                <a:cs typeface="Arial"/>
              </a:rPr>
              <a:t>de</a:t>
            </a:r>
            <a:r>
              <a:rPr sz="3200" b="1" i="1" spc="-135" dirty="0">
                <a:latin typeface="Arial"/>
                <a:cs typeface="Arial"/>
              </a:rPr>
              <a:t> </a:t>
            </a:r>
            <a:r>
              <a:rPr sz="3200" b="1" i="1" dirty="0" err="1">
                <a:latin typeface="Arial"/>
                <a:cs typeface="Arial"/>
              </a:rPr>
              <a:t>voz</a:t>
            </a:r>
            <a:r>
              <a:rPr sz="3200" b="1" i="1" dirty="0">
                <a:latin typeface="Arial"/>
                <a:cs typeface="Arial"/>
              </a:rPr>
              <a:t>  </a:t>
            </a:r>
            <a:endParaRPr lang="es-CL" sz="3200" b="1" i="1" dirty="0" smtClean="0">
              <a:latin typeface="Arial"/>
              <a:cs typeface="Arial"/>
            </a:endParaRPr>
          </a:p>
          <a:p>
            <a:pPr marL="12700" marR="60325" indent="161290">
              <a:lnSpc>
                <a:spcPts val="3240"/>
              </a:lnSpc>
              <a:spcBef>
                <a:spcPts val="290"/>
              </a:spcBef>
            </a:pPr>
            <a:endParaRPr lang="es-CL" sz="3200" b="1" i="1" dirty="0" smtClean="0">
              <a:latin typeface="Arial"/>
              <a:cs typeface="Arial"/>
            </a:endParaRPr>
          </a:p>
          <a:p>
            <a:pPr marL="12700" marR="60325" indent="161290">
              <a:lnSpc>
                <a:spcPts val="3240"/>
              </a:lnSpc>
              <a:spcBef>
                <a:spcPts val="290"/>
              </a:spcBef>
            </a:pPr>
            <a:r>
              <a:rPr sz="3200" b="1" i="1" dirty="0" err="1" smtClean="0">
                <a:latin typeface="Arial"/>
                <a:cs typeface="Arial"/>
              </a:rPr>
              <a:t>Silencios</a:t>
            </a:r>
            <a:r>
              <a:rPr sz="3200" b="1" i="1" dirty="0" smtClean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frecuentes</a:t>
            </a:r>
            <a:r>
              <a:rPr sz="3200" b="1" i="1" spc="-16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o  largos</a:t>
            </a:r>
            <a:r>
              <a:rPr sz="3200" b="1" i="1" dirty="0" smtClean="0">
                <a:latin typeface="Arial"/>
                <a:cs typeface="Arial"/>
              </a:rPr>
              <a:t>.</a:t>
            </a:r>
            <a:endParaRPr lang="es-CL" sz="3200" b="1" i="1" dirty="0" smtClean="0">
              <a:latin typeface="Arial"/>
              <a:cs typeface="Arial"/>
            </a:endParaRPr>
          </a:p>
          <a:p>
            <a:pPr marL="12700" marR="60325" indent="161290">
              <a:lnSpc>
                <a:spcPts val="3240"/>
              </a:lnSpc>
              <a:spcBef>
                <a:spcPts val="290"/>
              </a:spcBef>
            </a:pPr>
            <a:endParaRPr lang="es-CL" sz="3200" b="1" i="1" dirty="0">
              <a:latin typeface="Arial"/>
              <a:cs typeface="Arial"/>
            </a:endParaRPr>
          </a:p>
          <a:p>
            <a:pPr marL="12700" marR="60325" indent="161290">
              <a:lnSpc>
                <a:spcPts val="3240"/>
              </a:lnSpc>
              <a:spcBef>
                <a:spcPts val="290"/>
              </a:spcBef>
            </a:pPr>
            <a:r>
              <a:rPr lang="es-CL" sz="3200" b="1" i="1" dirty="0" smtClean="0">
                <a:latin typeface="Arial"/>
                <a:cs typeface="Arial"/>
              </a:rPr>
              <a:t>Uso de muletillas</a:t>
            </a:r>
          </a:p>
          <a:p>
            <a:pPr marL="12700" marR="60325" indent="161290">
              <a:lnSpc>
                <a:spcPts val="3240"/>
              </a:lnSpc>
              <a:spcBef>
                <a:spcPts val="290"/>
              </a:spcBef>
            </a:pPr>
            <a:endParaRPr lang="es-CL" sz="3200" b="1" i="1" dirty="0">
              <a:latin typeface="Arial"/>
              <a:cs typeface="Arial"/>
            </a:endParaRPr>
          </a:p>
          <a:p>
            <a:pPr marL="12700" marR="60325" indent="161290">
              <a:lnSpc>
                <a:spcPts val="3240"/>
              </a:lnSpc>
              <a:spcBef>
                <a:spcPts val="290"/>
              </a:spcBef>
            </a:pPr>
            <a:r>
              <a:rPr lang="es-CL" sz="3200" b="1" i="1" dirty="0" smtClean="0">
                <a:latin typeface="Arial"/>
                <a:cs typeface="Arial"/>
              </a:rPr>
              <a:t>Posturas defensivas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37104" y="563880"/>
            <a:ext cx="2533015" cy="527685"/>
            <a:chOff x="2737104" y="563880"/>
            <a:chExt cx="2533015" cy="527685"/>
          </a:xfrm>
        </p:grpSpPr>
        <p:sp>
          <p:nvSpPr>
            <p:cNvPr id="11" name="object 11"/>
            <p:cNvSpPr/>
            <p:nvPr/>
          </p:nvSpPr>
          <p:spPr>
            <a:xfrm>
              <a:off x="2791968" y="591312"/>
              <a:ext cx="2478024" cy="499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37104" y="563880"/>
              <a:ext cx="2447544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3784" y="620712"/>
              <a:ext cx="2376297" cy="4001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66800" y="346802"/>
            <a:ext cx="7239000" cy="320601"/>
          </a:xfrm>
          <a:prstGeom prst="rect">
            <a:avLst/>
          </a:prstGeom>
          <a:ln w="9525">
            <a:solidFill>
              <a:srgbClr val="289F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2485"/>
              </a:lnSpc>
            </a:pPr>
            <a:r>
              <a:rPr lang="es-CL" sz="3200" b="1" i="1" spc="-40" dirty="0" smtClean="0">
                <a:latin typeface="Arial"/>
                <a:cs typeface="Arial"/>
              </a:rPr>
              <a:t>EFECTOS A NIVEL</a:t>
            </a:r>
            <a:r>
              <a:rPr lang="es-CL" sz="3200" b="1" i="1" spc="-50" dirty="0" smtClean="0">
                <a:latin typeface="Arial"/>
                <a:cs typeface="Arial"/>
              </a:rPr>
              <a:t> CONDUCTUAL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24600" y="2207386"/>
            <a:ext cx="2694432" cy="2807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78306"/>
            <a:ext cx="8755380" cy="964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0160" y="1938527"/>
            <a:ext cx="1760219" cy="886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22297" y="2175510"/>
            <a:ext cx="10801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Arial"/>
                <a:cs typeface="Arial"/>
              </a:rPr>
              <a:t>Ansiedad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9523" y="1938527"/>
            <a:ext cx="3310254" cy="887094"/>
            <a:chOff x="3049523" y="1938527"/>
            <a:chExt cx="3310254" cy="887094"/>
          </a:xfrm>
        </p:grpSpPr>
        <p:sp>
          <p:nvSpPr>
            <p:cNvPr id="6" name="object 6"/>
            <p:cNvSpPr/>
            <p:nvPr/>
          </p:nvSpPr>
          <p:spPr>
            <a:xfrm>
              <a:off x="3049523" y="2167127"/>
              <a:ext cx="379475" cy="4297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61003" y="1938527"/>
              <a:ext cx="2898648" cy="8869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29634" y="2044064"/>
            <a:ext cx="1966595" cy="59118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65760" marR="5080" indent="-353695">
              <a:lnSpc>
                <a:spcPts val="2060"/>
              </a:lnSpc>
              <a:spcBef>
                <a:spcPts val="440"/>
              </a:spcBef>
            </a:pPr>
            <a:r>
              <a:rPr spc="-10" dirty="0"/>
              <a:t>Aceleración </a:t>
            </a:r>
            <a:r>
              <a:rPr spc="-5" dirty="0"/>
              <a:t>de </a:t>
            </a:r>
            <a:r>
              <a:rPr spc="-15" dirty="0"/>
              <a:t>la  </a:t>
            </a:r>
            <a:r>
              <a:rPr spc="-5" dirty="0"/>
              <a:t>respiración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373367" y="1938527"/>
            <a:ext cx="2468880" cy="887094"/>
            <a:chOff x="6373367" y="1938527"/>
            <a:chExt cx="2468880" cy="887094"/>
          </a:xfrm>
        </p:grpSpPr>
        <p:sp>
          <p:nvSpPr>
            <p:cNvPr id="10" name="object 10"/>
            <p:cNvSpPr/>
            <p:nvPr/>
          </p:nvSpPr>
          <p:spPr>
            <a:xfrm>
              <a:off x="6373367" y="2167127"/>
              <a:ext cx="379476" cy="4297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39127" y="1938527"/>
              <a:ext cx="2103120" cy="8869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27595" y="2044064"/>
            <a:ext cx="1659889" cy="59118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50190" marR="5080" indent="-238125">
              <a:lnSpc>
                <a:spcPts val="2060"/>
              </a:lnSpc>
              <a:spcBef>
                <a:spcPts val="440"/>
              </a:spcBef>
            </a:pPr>
            <a:r>
              <a:rPr sz="2000" spc="-10" dirty="0">
                <a:latin typeface="Arial"/>
                <a:cs typeface="Arial"/>
              </a:rPr>
              <a:t>Sudoración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  </a:t>
            </a:r>
            <a:r>
              <a:rPr sz="2000" spc="-10" dirty="0">
                <a:latin typeface="Arial"/>
                <a:cs typeface="Arial"/>
              </a:rPr>
              <a:t>las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manos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15200" y="2807207"/>
            <a:ext cx="1412875" cy="1275715"/>
            <a:chOff x="7315200" y="2807207"/>
            <a:chExt cx="1412875" cy="1275715"/>
          </a:xfrm>
        </p:grpSpPr>
        <p:sp>
          <p:nvSpPr>
            <p:cNvPr id="14" name="object 14"/>
            <p:cNvSpPr/>
            <p:nvPr/>
          </p:nvSpPr>
          <p:spPr>
            <a:xfrm>
              <a:off x="7676388" y="2807207"/>
              <a:ext cx="416051" cy="3657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15200" y="3191255"/>
              <a:ext cx="1412748" cy="8915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70672" y="3300171"/>
            <a:ext cx="714375" cy="59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3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Ru</a:t>
            </a:r>
            <a:r>
              <a:rPr sz="2000" spc="-15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60960">
              <a:lnSpc>
                <a:spcPts val="2230"/>
              </a:lnSpc>
            </a:pPr>
            <a:r>
              <a:rPr sz="2000" spc="-5" dirty="0">
                <a:latin typeface="Arial"/>
                <a:cs typeface="Arial"/>
              </a:rPr>
              <a:t>facial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94376" y="3250692"/>
            <a:ext cx="2007235" cy="891540"/>
            <a:chOff x="5294376" y="3250692"/>
            <a:chExt cx="2007235" cy="891540"/>
          </a:xfrm>
        </p:grpSpPr>
        <p:sp>
          <p:nvSpPr>
            <p:cNvPr id="18" name="object 18"/>
            <p:cNvSpPr/>
            <p:nvPr/>
          </p:nvSpPr>
          <p:spPr>
            <a:xfrm>
              <a:off x="6912864" y="3451860"/>
              <a:ext cx="388620" cy="4297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94376" y="3250692"/>
              <a:ext cx="1591055" cy="8915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26100" y="3490340"/>
            <a:ext cx="9334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95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25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spc="-2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976372" y="3150107"/>
            <a:ext cx="2304415" cy="992505"/>
            <a:chOff x="2976372" y="3150107"/>
            <a:chExt cx="2304415" cy="992505"/>
          </a:xfrm>
        </p:grpSpPr>
        <p:sp>
          <p:nvSpPr>
            <p:cNvPr id="22" name="object 22"/>
            <p:cNvSpPr/>
            <p:nvPr/>
          </p:nvSpPr>
          <p:spPr>
            <a:xfrm>
              <a:off x="4896611" y="3483863"/>
              <a:ext cx="384048" cy="4251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76372" y="3150107"/>
              <a:ext cx="1933955" cy="9921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194050" y="3227324"/>
            <a:ext cx="1461135" cy="86433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065" marR="5080" indent="3175" algn="ctr">
              <a:lnSpc>
                <a:spcPts val="2060"/>
              </a:lnSpc>
              <a:spcBef>
                <a:spcPts val="440"/>
              </a:spcBef>
            </a:pPr>
            <a:r>
              <a:rPr sz="2000" spc="-5" dirty="0" err="1" smtClean="0">
                <a:latin typeface="Arial"/>
                <a:cs typeface="Arial"/>
              </a:rPr>
              <a:t>Aument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  la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recuencia</a:t>
            </a:r>
            <a:r>
              <a:rPr sz="2000" spc="-5" dirty="0" smtClean="0">
                <a:latin typeface="Arial"/>
                <a:cs typeface="Arial"/>
              </a:rPr>
              <a:t>  </a:t>
            </a:r>
            <a:r>
              <a:rPr sz="2000" spc="-5" dirty="0">
                <a:latin typeface="Arial"/>
                <a:cs typeface="Arial"/>
              </a:rPr>
              <a:t>cardiaca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16636" y="3131820"/>
            <a:ext cx="2459990" cy="891540"/>
            <a:chOff x="516636" y="3131820"/>
            <a:chExt cx="2459990" cy="891540"/>
          </a:xfrm>
        </p:grpSpPr>
        <p:sp>
          <p:nvSpPr>
            <p:cNvPr id="26" name="object 26"/>
            <p:cNvSpPr/>
            <p:nvPr/>
          </p:nvSpPr>
          <p:spPr>
            <a:xfrm>
              <a:off x="2610612" y="3424428"/>
              <a:ext cx="365760" cy="4251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6636" y="3131820"/>
              <a:ext cx="2071116" cy="8915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27277" y="3242310"/>
            <a:ext cx="1057910" cy="59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1440">
              <a:lnSpc>
                <a:spcPts val="2230"/>
              </a:lnSpc>
              <a:spcBef>
                <a:spcPts val="90"/>
              </a:spcBef>
            </a:pPr>
            <a:r>
              <a:rPr sz="2000" spc="-35" dirty="0">
                <a:latin typeface="Arial"/>
                <a:cs typeface="Arial"/>
              </a:rPr>
              <a:t>Tensión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30"/>
              </a:lnSpc>
            </a:pPr>
            <a:r>
              <a:rPr sz="2000" spc="3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us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-25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16636" y="4014215"/>
            <a:ext cx="2697480" cy="1325880"/>
            <a:chOff x="516636" y="4014215"/>
            <a:chExt cx="2697480" cy="1325880"/>
          </a:xfrm>
        </p:grpSpPr>
        <p:sp>
          <p:nvSpPr>
            <p:cNvPr id="30" name="object 30"/>
            <p:cNvSpPr/>
            <p:nvPr/>
          </p:nvSpPr>
          <p:spPr>
            <a:xfrm>
              <a:off x="1499616" y="4014215"/>
              <a:ext cx="416052" cy="40690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6636" y="4448555"/>
              <a:ext cx="2697480" cy="8915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66901" y="4557140"/>
            <a:ext cx="1600835" cy="59118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42545">
              <a:lnSpc>
                <a:spcPts val="2060"/>
              </a:lnSpc>
              <a:spcBef>
                <a:spcPts val="445"/>
              </a:spcBef>
            </a:pPr>
            <a:r>
              <a:rPr sz="2000" spc="-10" dirty="0">
                <a:latin typeface="Arial"/>
                <a:cs typeface="Arial"/>
              </a:rPr>
              <a:t>Pérdida </a:t>
            </a:r>
            <a:r>
              <a:rPr sz="2000" spc="-5" dirty="0">
                <a:latin typeface="Arial"/>
                <a:cs typeface="Arial"/>
              </a:rPr>
              <a:t>de </a:t>
            </a:r>
            <a:r>
              <a:rPr sz="2000" spc="-10" dirty="0">
                <a:latin typeface="Arial"/>
                <a:cs typeface="Arial"/>
              </a:rPr>
              <a:t>la 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tra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ón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23260" y="4389120"/>
            <a:ext cx="1929764" cy="891540"/>
            <a:chOff x="3223260" y="4389120"/>
            <a:chExt cx="1929764" cy="891540"/>
          </a:xfrm>
        </p:grpSpPr>
        <p:sp>
          <p:nvSpPr>
            <p:cNvPr id="34" name="object 34"/>
            <p:cNvSpPr/>
            <p:nvPr/>
          </p:nvSpPr>
          <p:spPr>
            <a:xfrm>
              <a:off x="3223260" y="4645152"/>
              <a:ext cx="379475" cy="42519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16452" y="4389120"/>
              <a:ext cx="1536191" cy="89154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04284" y="4498289"/>
            <a:ext cx="1091565" cy="59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30"/>
              </a:lnSpc>
              <a:spcBef>
                <a:spcPts val="95"/>
              </a:spcBef>
            </a:pPr>
            <a:r>
              <a:rPr sz="2000" spc="-10" dirty="0">
                <a:latin typeface="Arial"/>
                <a:cs typeface="Arial"/>
              </a:rPr>
              <a:t>Molestias</a:t>
            </a:r>
            <a:endParaRPr sz="2000">
              <a:latin typeface="Arial"/>
              <a:cs typeface="Arial"/>
            </a:endParaRPr>
          </a:p>
          <a:p>
            <a:pPr marL="36830">
              <a:lnSpc>
                <a:spcPts val="2230"/>
              </a:lnSpc>
            </a:pPr>
            <a:r>
              <a:rPr sz="2000" spc="-5" dirty="0">
                <a:latin typeface="Arial"/>
                <a:cs typeface="Arial"/>
              </a:rPr>
              <a:t>gástricas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070347" y="4389120"/>
            <a:ext cx="1874520" cy="891540"/>
            <a:chOff x="5070347" y="4389120"/>
            <a:chExt cx="1874520" cy="891540"/>
          </a:xfrm>
        </p:grpSpPr>
        <p:sp>
          <p:nvSpPr>
            <p:cNvPr id="38" name="object 38"/>
            <p:cNvSpPr/>
            <p:nvPr/>
          </p:nvSpPr>
          <p:spPr>
            <a:xfrm>
              <a:off x="5070347" y="4622292"/>
              <a:ext cx="379475" cy="4297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77255" y="4389120"/>
              <a:ext cx="1467611" cy="89154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684646" y="4498289"/>
            <a:ext cx="1009015" cy="59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3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er</a:t>
            </a:r>
            <a:r>
              <a:rPr sz="2000" spc="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os</a:t>
            </a:r>
            <a:endParaRPr sz="20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140335">
              <a:lnSpc>
                <a:spcPts val="2230"/>
              </a:lnSpc>
            </a:pPr>
            <a:r>
              <a:rPr sz="2000" spc="-10" dirty="0">
                <a:solidFill>
                  <a:srgbClr val="FFFF00"/>
                </a:solidFill>
                <a:latin typeface="Arial"/>
                <a:cs typeface="Arial"/>
              </a:rPr>
              <a:t>lapsus</a:t>
            </a:r>
            <a:endParaRPr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908292" y="4389120"/>
            <a:ext cx="1824355" cy="891540"/>
            <a:chOff x="6908292" y="4389120"/>
            <a:chExt cx="1824355" cy="891540"/>
          </a:xfrm>
        </p:grpSpPr>
        <p:sp>
          <p:nvSpPr>
            <p:cNvPr id="42" name="object 42"/>
            <p:cNvSpPr/>
            <p:nvPr/>
          </p:nvSpPr>
          <p:spPr>
            <a:xfrm>
              <a:off x="6908292" y="4622292"/>
              <a:ext cx="379475" cy="42976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19772" y="4389120"/>
              <a:ext cx="1412748" cy="89154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512811" y="4498289"/>
            <a:ext cx="1035050" cy="59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" algn="ctr">
              <a:lnSpc>
                <a:spcPts val="2230"/>
              </a:lnSpc>
              <a:spcBef>
                <a:spcPts val="95"/>
              </a:spcBef>
            </a:pPr>
            <a:r>
              <a:rPr sz="2000" spc="-50" dirty="0">
                <a:solidFill>
                  <a:srgbClr val="FFFF00"/>
                </a:solidFill>
                <a:latin typeface="Arial"/>
                <a:cs typeface="Arial"/>
              </a:rPr>
              <a:t>Voz</a:t>
            </a:r>
            <a:endParaRPr sz="20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ctr">
              <a:lnSpc>
                <a:spcPts val="2230"/>
              </a:lnSpc>
            </a:pPr>
            <a:r>
              <a:rPr sz="2000" spc="-1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ta</a:t>
            </a:r>
            <a:r>
              <a:rPr sz="2000" spc="-15" dirty="0">
                <a:solidFill>
                  <a:srgbClr val="FFFF00"/>
                </a:solidFill>
                <a:latin typeface="Arial"/>
                <a:cs typeface="Arial"/>
              </a:rPr>
              <a:t>bl</a:t>
            </a: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42875" y="1143000"/>
            <a:ext cx="1385951" cy="13858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95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12948"/>
            <a:ext cx="8051800" cy="3845560"/>
            <a:chOff x="0" y="3012948"/>
            <a:chExt cx="8051800" cy="3845560"/>
          </a:xfrm>
        </p:grpSpPr>
        <p:sp>
          <p:nvSpPr>
            <p:cNvPr id="3" name="object 3"/>
            <p:cNvSpPr/>
            <p:nvPr/>
          </p:nvSpPr>
          <p:spPr>
            <a:xfrm>
              <a:off x="1088136" y="4873752"/>
              <a:ext cx="6890004" cy="1074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7552" y="3941064"/>
              <a:ext cx="7063740" cy="1078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8136" y="3012948"/>
              <a:ext cx="6890004" cy="10789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16242" y="6363411"/>
            <a:ext cx="1689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14" dirty="0">
                <a:solidFill>
                  <a:srgbClr val="B5FFFF"/>
                </a:solidFill>
                <a:latin typeface="Times New Roman"/>
                <a:cs typeface="Times New Roman"/>
              </a:rPr>
              <a:t>Psic. </a:t>
            </a:r>
            <a:r>
              <a:rPr sz="1800" i="1" spc="-130" dirty="0">
                <a:solidFill>
                  <a:srgbClr val="B5FFFF"/>
                </a:solidFill>
                <a:latin typeface="Times New Roman"/>
                <a:cs typeface="Times New Roman"/>
              </a:rPr>
              <a:t>Paola</a:t>
            </a:r>
            <a:r>
              <a:rPr sz="1800" i="1" spc="-75" dirty="0">
                <a:solidFill>
                  <a:srgbClr val="B5FFFF"/>
                </a:solidFill>
                <a:latin typeface="Times New Roman"/>
                <a:cs typeface="Times New Roman"/>
              </a:rPr>
              <a:t> </a:t>
            </a:r>
            <a:r>
              <a:rPr sz="1800" i="1" spc="-150" dirty="0">
                <a:solidFill>
                  <a:srgbClr val="B5FFFF"/>
                </a:solidFill>
                <a:latin typeface="Times New Roman"/>
                <a:cs typeface="Times New Roman"/>
              </a:rPr>
              <a:t>Bencomo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6891" y="274320"/>
            <a:ext cx="7839709" cy="1271905"/>
            <a:chOff x="886891" y="274320"/>
            <a:chExt cx="7839709" cy="1271905"/>
          </a:xfrm>
        </p:grpSpPr>
        <p:sp>
          <p:nvSpPr>
            <p:cNvPr id="8" name="object 8"/>
            <p:cNvSpPr/>
            <p:nvPr/>
          </p:nvSpPr>
          <p:spPr>
            <a:xfrm>
              <a:off x="899591" y="332689"/>
              <a:ext cx="7814309" cy="1200785"/>
            </a:xfrm>
            <a:custGeom>
              <a:avLst/>
              <a:gdLst/>
              <a:ahLst/>
              <a:cxnLst/>
              <a:rect l="l" t="t" r="r" b="b"/>
              <a:pathLst>
                <a:path w="7814309" h="1200785">
                  <a:moveTo>
                    <a:pt x="0" y="1200327"/>
                  </a:moveTo>
                  <a:lnTo>
                    <a:pt x="7814056" y="1200327"/>
                  </a:lnTo>
                  <a:lnTo>
                    <a:pt x="7814056" y="0"/>
                  </a:lnTo>
                  <a:lnTo>
                    <a:pt x="0" y="0"/>
                  </a:lnTo>
                  <a:lnTo>
                    <a:pt x="0" y="1200327"/>
                  </a:lnTo>
                  <a:close/>
                </a:path>
              </a:pathLst>
            </a:custGeom>
            <a:ln w="25400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1600" y="274320"/>
              <a:ext cx="6935724" cy="12115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18233" y="3162757"/>
            <a:ext cx="6230367" cy="22307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algn="ctr">
              <a:lnSpc>
                <a:spcPct val="100000"/>
              </a:lnSpc>
              <a:spcBef>
                <a:spcPts val="95"/>
              </a:spcBef>
            </a:pPr>
            <a:r>
              <a:rPr sz="1900" spc="20" dirty="0">
                <a:latin typeface="Arial"/>
                <a:cs typeface="Arial"/>
              </a:rPr>
              <a:t>Evalúo </a:t>
            </a:r>
            <a:r>
              <a:rPr sz="1900" spc="80" dirty="0">
                <a:latin typeface="Arial"/>
                <a:cs typeface="Arial"/>
              </a:rPr>
              <a:t>negativamente </a:t>
            </a:r>
            <a:r>
              <a:rPr sz="1900" spc="40" dirty="0">
                <a:latin typeface="Arial"/>
                <a:cs typeface="Arial"/>
              </a:rPr>
              <a:t>esta </a:t>
            </a:r>
            <a:r>
              <a:rPr sz="1900" spc="90" dirty="0">
                <a:latin typeface="Arial"/>
                <a:cs typeface="Arial"/>
              </a:rPr>
              <a:t>situación </a:t>
            </a:r>
            <a:r>
              <a:rPr sz="1900" spc="65" dirty="0">
                <a:latin typeface="Arial"/>
                <a:cs typeface="Arial"/>
              </a:rPr>
              <a:t>de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85" dirty="0">
                <a:latin typeface="Arial"/>
                <a:cs typeface="Arial"/>
              </a:rPr>
              <a:t>hablar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 dirty="0">
              <a:latin typeface="Arial"/>
              <a:cs typeface="Arial"/>
            </a:endParaRPr>
          </a:p>
          <a:p>
            <a:pPr marL="134620">
              <a:lnSpc>
                <a:spcPts val="2160"/>
              </a:lnSpc>
              <a:spcBef>
                <a:spcPts val="5"/>
              </a:spcBef>
            </a:pPr>
            <a:r>
              <a:rPr sz="1900" spc="40" dirty="0">
                <a:latin typeface="Arial"/>
                <a:cs typeface="Arial"/>
              </a:rPr>
              <a:t>Realizo </a:t>
            </a:r>
            <a:r>
              <a:rPr sz="1900" spc="75" dirty="0">
                <a:latin typeface="Arial"/>
                <a:cs typeface="Arial"/>
              </a:rPr>
              <a:t>una valoración </a:t>
            </a:r>
            <a:r>
              <a:rPr sz="1900" spc="65" dirty="0">
                <a:latin typeface="Arial"/>
                <a:cs typeface="Arial"/>
              </a:rPr>
              <a:t>negativa de </a:t>
            </a:r>
            <a:r>
              <a:rPr sz="1900" spc="100" dirty="0">
                <a:latin typeface="Arial"/>
                <a:cs typeface="Arial"/>
              </a:rPr>
              <a:t>mí</a:t>
            </a:r>
            <a:r>
              <a:rPr sz="1900" spc="70" dirty="0">
                <a:latin typeface="Arial"/>
                <a:cs typeface="Arial"/>
              </a:rPr>
              <a:t> </a:t>
            </a:r>
            <a:r>
              <a:rPr sz="1900" spc="114" dirty="0">
                <a:latin typeface="Arial"/>
                <a:cs typeface="Arial"/>
              </a:rPr>
              <a:t>mismo,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900" spc="90" dirty="0">
                <a:latin typeface="Arial"/>
                <a:cs typeface="Arial"/>
              </a:rPr>
              <a:t>reprochándome </a:t>
            </a:r>
            <a:r>
              <a:rPr sz="1900" spc="110" dirty="0" err="1">
                <a:latin typeface="Arial"/>
                <a:cs typeface="Arial"/>
              </a:rPr>
              <a:t>mis</a:t>
            </a:r>
            <a:r>
              <a:rPr sz="1900" spc="110" dirty="0">
                <a:latin typeface="Arial"/>
                <a:cs typeface="Arial"/>
              </a:rPr>
              <a:t> </a:t>
            </a:r>
            <a:r>
              <a:rPr sz="1900" dirty="0" err="1" smtClean="0">
                <a:latin typeface="Arial"/>
                <a:cs typeface="Arial"/>
              </a:rPr>
              <a:t>escasa</a:t>
            </a:r>
            <a:r>
              <a:rPr lang="es-CL" sz="1900" dirty="0" smtClean="0">
                <a:latin typeface="Arial"/>
                <a:cs typeface="Arial"/>
              </a:rPr>
              <a:t>s</a:t>
            </a:r>
            <a:r>
              <a:rPr sz="1900" dirty="0" smtClean="0">
                <a:latin typeface="Arial"/>
                <a:cs typeface="Arial"/>
              </a:rPr>
              <a:t> </a:t>
            </a:r>
            <a:r>
              <a:rPr sz="1900" spc="105" dirty="0">
                <a:latin typeface="Arial"/>
                <a:cs typeface="Arial"/>
              </a:rPr>
              <a:t>o </a:t>
            </a:r>
            <a:r>
              <a:rPr sz="1900" spc="70" dirty="0">
                <a:latin typeface="Arial"/>
                <a:cs typeface="Arial"/>
              </a:rPr>
              <a:t>nulas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50" dirty="0">
                <a:latin typeface="Arial"/>
                <a:cs typeface="Arial"/>
              </a:rPr>
              <a:t>capacidades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 dirty="0">
              <a:latin typeface="Arial"/>
              <a:cs typeface="Arial"/>
            </a:endParaRPr>
          </a:p>
          <a:p>
            <a:pPr marL="193040" algn="ctr">
              <a:lnSpc>
                <a:spcPct val="100000"/>
              </a:lnSpc>
            </a:pPr>
            <a:r>
              <a:rPr sz="1900" spc="105" dirty="0">
                <a:solidFill>
                  <a:schemeClr val="bg1"/>
                </a:solidFill>
                <a:latin typeface="Arial"/>
                <a:cs typeface="Arial"/>
              </a:rPr>
              <a:t>Absolutizo </a:t>
            </a:r>
            <a:r>
              <a:rPr sz="1900" spc="155" dirty="0">
                <a:solidFill>
                  <a:schemeClr val="bg1"/>
                </a:solidFill>
                <a:latin typeface="Arial"/>
                <a:cs typeface="Arial"/>
              </a:rPr>
              <a:t>mi</a:t>
            </a:r>
            <a:r>
              <a:rPr sz="19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chemeClr val="bg1"/>
                </a:solidFill>
                <a:latin typeface="Arial"/>
                <a:cs typeface="Arial"/>
              </a:rPr>
              <a:t>fracaso</a:t>
            </a:r>
            <a:endParaRPr sz="1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8136" y="1867994"/>
            <a:ext cx="6890004" cy="1295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71600" y="2104389"/>
            <a:ext cx="6115939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95"/>
              </a:spcBef>
            </a:pPr>
            <a:r>
              <a:rPr sz="1900" spc="105" dirty="0">
                <a:solidFill>
                  <a:schemeClr val="bg1"/>
                </a:solidFill>
              </a:rPr>
              <a:t>Anticipo </a:t>
            </a:r>
            <a:r>
              <a:rPr sz="1900" spc="45" dirty="0">
                <a:solidFill>
                  <a:schemeClr val="bg1"/>
                </a:solidFill>
              </a:rPr>
              <a:t>consecuencias </a:t>
            </a:r>
            <a:r>
              <a:rPr sz="1900" spc="65" dirty="0">
                <a:solidFill>
                  <a:schemeClr val="bg1"/>
                </a:solidFill>
              </a:rPr>
              <a:t>desfavorables </a:t>
            </a:r>
            <a:r>
              <a:rPr sz="1900" spc="40" dirty="0">
                <a:solidFill>
                  <a:schemeClr val="bg1"/>
                </a:solidFill>
              </a:rPr>
              <a:t>y</a:t>
            </a:r>
            <a:r>
              <a:rPr sz="1900" spc="60" dirty="0">
                <a:solidFill>
                  <a:schemeClr val="bg1"/>
                </a:solidFill>
              </a:rPr>
              <a:t> negativas,</a:t>
            </a:r>
            <a:endParaRPr sz="1900" dirty="0">
              <a:solidFill>
                <a:schemeClr val="bg1"/>
              </a:solidFill>
            </a:endParaRPr>
          </a:p>
          <a:p>
            <a:pPr marL="67310">
              <a:lnSpc>
                <a:spcPts val="2160"/>
              </a:lnSpc>
            </a:pPr>
            <a:r>
              <a:rPr sz="1900" spc="60" dirty="0">
                <a:solidFill>
                  <a:schemeClr val="bg1"/>
                </a:solidFill>
              </a:rPr>
              <a:t>antes </a:t>
            </a:r>
            <a:r>
              <a:rPr sz="1900" spc="65" dirty="0">
                <a:solidFill>
                  <a:schemeClr val="bg1"/>
                </a:solidFill>
              </a:rPr>
              <a:t>de </a:t>
            </a:r>
            <a:r>
              <a:rPr sz="1900" spc="90" dirty="0">
                <a:solidFill>
                  <a:schemeClr val="bg1"/>
                </a:solidFill>
              </a:rPr>
              <a:t>emprender </a:t>
            </a:r>
            <a:r>
              <a:rPr sz="1900" spc="55" dirty="0">
                <a:solidFill>
                  <a:schemeClr val="bg1"/>
                </a:solidFill>
              </a:rPr>
              <a:t>la </a:t>
            </a:r>
            <a:r>
              <a:rPr sz="1900" spc="60" dirty="0">
                <a:solidFill>
                  <a:schemeClr val="bg1"/>
                </a:solidFill>
              </a:rPr>
              <a:t>tarea </a:t>
            </a:r>
            <a:r>
              <a:rPr sz="1900" spc="65" dirty="0">
                <a:solidFill>
                  <a:schemeClr val="bg1"/>
                </a:solidFill>
              </a:rPr>
              <a:t>de </a:t>
            </a:r>
            <a:r>
              <a:rPr sz="1900" spc="85" dirty="0">
                <a:solidFill>
                  <a:schemeClr val="bg1"/>
                </a:solidFill>
              </a:rPr>
              <a:t>hablar </a:t>
            </a:r>
            <a:r>
              <a:rPr sz="1900" spc="55" dirty="0">
                <a:solidFill>
                  <a:schemeClr val="bg1"/>
                </a:solidFill>
              </a:rPr>
              <a:t>en</a:t>
            </a:r>
            <a:r>
              <a:rPr sz="1900" spc="70" dirty="0">
                <a:solidFill>
                  <a:schemeClr val="bg1"/>
                </a:solidFill>
              </a:rPr>
              <a:t> </a:t>
            </a:r>
            <a:r>
              <a:rPr sz="1900" spc="105" dirty="0">
                <a:solidFill>
                  <a:schemeClr val="bg1"/>
                </a:solidFill>
              </a:rPr>
              <a:t>público</a:t>
            </a:r>
            <a:endParaRPr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7319" y="617219"/>
            <a:ext cx="6917435" cy="61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70860" y="1973072"/>
            <a:ext cx="1689735" cy="1501775"/>
            <a:chOff x="2570860" y="1973072"/>
            <a:chExt cx="1689735" cy="1501775"/>
          </a:xfrm>
        </p:grpSpPr>
        <p:sp>
          <p:nvSpPr>
            <p:cNvPr id="4" name="object 4"/>
            <p:cNvSpPr/>
            <p:nvPr/>
          </p:nvSpPr>
          <p:spPr>
            <a:xfrm>
              <a:off x="2583561" y="1985771"/>
              <a:ext cx="1664335" cy="1489075"/>
            </a:xfrm>
            <a:custGeom>
              <a:avLst/>
              <a:gdLst/>
              <a:ahLst/>
              <a:cxnLst/>
              <a:rect l="l" t="t" r="r" b="b"/>
              <a:pathLst>
                <a:path w="1664335" h="1489075">
                  <a:moveTo>
                    <a:pt x="1663827" y="99822"/>
                  </a:moveTo>
                  <a:lnTo>
                    <a:pt x="1655978" y="60921"/>
                  </a:lnTo>
                  <a:lnTo>
                    <a:pt x="1634578" y="29197"/>
                  </a:lnTo>
                  <a:lnTo>
                    <a:pt x="1602854" y="7835"/>
                  </a:lnTo>
                  <a:lnTo>
                    <a:pt x="1564005" y="0"/>
                  </a:lnTo>
                  <a:lnTo>
                    <a:pt x="99822" y="0"/>
                  </a:lnTo>
                  <a:lnTo>
                    <a:pt x="60960" y="7835"/>
                  </a:lnTo>
                  <a:lnTo>
                    <a:pt x="29235" y="29197"/>
                  </a:lnTo>
                  <a:lnTo>
                    <a:pt x="7835" y="60921"/>
                  </a:lnTo>
                  <a:lnTo>
                    <a:pt x="0" y="99822"/>
                  </a:lnTo>
                  <a:lnTo>
                    <a:pt x="0" y="898398"/>
                  </a:lnTo>
                  <a:lnTo>
                    <a:pt x="7835" y="937310"/>
                  </a:lnTo>
                  <a:lnTo>
                    <a:pt x="29235" y="969035"/>
                  </a:lnTo>
                  <a:lnTo>
                    <a:pt x="60960" y="990396"/>
                  </a:lnTo>
                  <a:lnTo>
                    <a:pt x="99822" y="998220"/>
                  </a:lnTo>
                  <a:lnTo>
                    <a:pt x="262763" y="998220"/>
                  </a:lnTo>
                  <a:lnTo>
                    <a:pt x="262763" y="1489075"/>
                  </a:lnTo>
                  <a:lnTo>
                    <a:pt x="412508" y="1489075"/>
                  </a:lnTo>
                  <a:lnTo>
                    <a:pt x="412508" y="998220"/>
                  </a:lnTo>
                  <a:lnTo>
                    <a:pt x="1564005" y="998220"/>
                  </a:lnTo>
                  <a:lnTo>
                    <a:pt x="1602854" y="990396"/>
                  </a:lnTo>
                  <a:lnTo>
                    <a:pt x="1634578" y="969035"/>
                  </a:lnTo>
                  <a:lnTo>
                    <a:pt x="1655978" y="937310"/>
                  </a:lnTo>
                  <a:lnTo>
                    <a:pt x="1663827" y="898398"/>
                  </a:lnTo>
                  <a:lnTo>
                    <a:pt x="1663827" y="99822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3560" y="1985772"/>
              <a:ext cx="1664335" cy="998219"/>
            </a:xfrm>
            <a:custGeom>
              <a:avLst/>
              <a:gdLst/>
              <a:ahLst/>
              <a:cxnLst/>
              <a:rect l="l" t="t" r="r" b="b"/>
              <a:pathLst>
                <a:path w="1664335" h="998219">
                  <a:moveTo>
                    <a:pt x="0" y="99822"/>
                  </a:moveTo>
                  <a:lnTo>
                    <a:pt x="7846" y="60918"/>
                  </a:lnTo>
                  <a:lnTo>
                    <a:pt x="29241" y="29194"/>
                  </a:lnTo>
                  <a:lnTo>
                    <a:pt x="60971" y="7828"/>
                  </a:lnTo>
                  <a:lnTo>
                    <a:pt x="99821" y="0"/>
                  </a:lnTo>
                  <a:lnTo>
                    <a:pt x="1564004" y="0"/>
                  </a:lnTo>
                  <a:lnTo>
                    <a:pt x="1602855" y="7828"/>
                  </a:lnTo>
                  <a:lnTo>
                    <a:pt x="1634585" y="29194"/>
                  </a:lnTo>
                  <a:lnTo>
                    <a:pt x="1655980" y="60918"/>
                  </a:lnTo>
                  <a:lnTo>
                    <a:pt x="1663827" y="99822"/>
                  </a:lnTo>
                  <a:lnTo>
                    <a:pt x="1663827" y="898398"/>
                  </a:lnTo>
                  <a:lnTo>
                    <a:pt x="1655980" y="937301"/>
                  </a:lnTo>
                  <a:lnTo>
                    <a:pt x="1634585" y="969025"/>
                  </a:lnTo>
                  <a:lnTo>
                    <a:pt x="1602855" y="990391"/>
                  </a:lnTo>
                  <a:lnTo>
                    <a:pt x="1564004" y="998219"/>
                  </a:lnTo>
                  <a:lnTo>
                    <a:pt x="99821" y="998219"/>
                  </a:lnTo>
                  <a:lnTo>
                    <a:pt x="60971" y="990391"/>
                  </a:lnTo>
                  <a:lnTo>
                    <a:pt x="29241" y="969025"/>
                  </a:lnTo>
                  <a:lnTo>
                    <a:pt x="7846" y="937301"/>
                  </a:lnTo>
                  <a:lnTo>
                    <a:pt x="0" y="898398"/>
                  </a:lnTo>
                  <a:lnTo>
                    <a:pt x="0" y="99822"/>
                  </a:lnTo>
                  <a:close/>
                </a:path>
              </a:pathLst>
            </a:custGeom>
            <a:ln w="254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93289" y="2171445"/>
            <a:ext cx="14420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0" dirty="0">
                <a:solidFill>
                  <a:srgbClr val="CCFFFF"/>
                </a:solidFill>
                <a:latin typeface="Arial"/>
                <a:cs typeface="Arial"/>
              </a:rPr>
              <a:t>“NO </a:t>
            </a:r>
            <a:r>
              <a:rPr sz="1700" b="1" spc="45" dirty="0">
                <a:solidFill>
                  <a:srgbClr val="CCFFFF"/>
                </a:solidFill>
                <a:latin typeface="Arial"/>
                <a:cs typeface="Arial"/>
              </a:rPr>
              <a:t>me </a:t>
            </a:r>
            <a:r>
              <a:rPr sz="1700" b="1" spc="-5" dirty="0">
                <a:solidFill>
                  <a:srgbClr val="CCFFFF"/>
                </a:solidFill>
                <a:latin typeface="Arial"/>
                <a:cs typeface="Arial"/>
              </a:rPr>
              <a:t>van</a:t>
            </a:r>
            <a:r>
              <a:rPr sz="1700" b="1" spc="-3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8464" y="2470226"/>
            <a:ext cx="91440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CCFFFF"/>
                </a:solidFill>
                <a:latin typeface="Arial"/>
                <a:cs typeface="Arial"/>
              </a:rPr>
              <a:t>atender”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70860" y="3220973"/>
            <a:ext cx="1689735" cy="1502410"/>
            <a:chOff x="2570860" y="3220973"/>
            <a:chExt cx="1689735" cy="1502410"/>
          </a:xfrm>
        </p:grpSpPr>
        <p:sp>
          <p:nvSpPr>
            <p:cNvPr id="9" name="object 9"/>
            <p:cNvSpPr/>
            <p:nvPr/>
          </p:nvSpPr>
          <p:spPr>
            <a:xfrm>
              <a:off x="2583561" y="3233673"/>
              <a:ext cx="1664335" cy="1489710"/>
            </a:xfrm>
            <a:custGeom>
              <a:avLst/>
              <a:gdLst/>
              <a:ahLst/>
              <a:cxnLst/>
              <a:rect l="l" t="t" r="r" b="b"/>
              <a:pathLst>
                <a:path w="1664335" h="1489710">
                  <a:moveTo>
                    <a:pt x="1663827" y="99822"/>
                  </a:moveTo>
                  <a:lnTo>
                    <a:pt x="1655978" y="60972"/>
                  </a:lnTo>
                  <a:lnTo>
                    <a:pt x="1634578" y="29248"/>
                  </a:lnTo>
                  <a:lnTo>
                    <a:pt x="1602854" y="7848"/>
                  </a:lnTo>
                  <a:lnTo>
                    <a:pt x="1564005" y="0"/>
                  </a:lnTo>
                  <a:lnTo>
                    <a:pt x="99822" y="0"/>
                  </a:lnTo>
                  <a:lnTo>
                    <a:pt x="60960" y="7848"/>
                  </a:lnTo>
                  <a:lnTo>
                    <a:pt x="29235" y="29248"/>
                  </a:lnTo>
                  <a:lnTo>
                    <a:pt x="7835" y="60972"/>
                  </a:lnTo>
                  <a:lnTo>
                    <a:pt x="0" y="99822"/>
                  </a:lnTo>
                  <a:lnTo>
                    <a:pt x="0" y="898525"/>
                  </a:lnTo>
                  <a:lnTo>
                    <a:pt x="7835" y="937387"/>
                  </a:lnTo>
                  <a:lnTo>
                    <a:pt x="29235" y="969111"/>
                  </a:lnTo>
                  <a:lnTo>
                    <a:pt x="60960" y="990511"/>
                  </a:lnTo>
                  <a:lnTo>
                    <a:pt x="99822" y="998347"/>
                  </a:lnTo>
                  <a:lnTo>
                    <a:pt x="262763" y="998347"/>
                  </a:lnTo>
                  <a:lnTo>
                    <a:pt x="262763" y="1419212"/>
                  </a:lnTo>
                  <a:lnTo>
                    <a:pt x="262763" y="1489202"/>
                  </a:lnTo>
                  <a:lnTo>
                    <a:pt x="412508" y="1489202"/>
                  </a:lnTo>
                  <a:lnTo>
                    <a:pt x="412508" y="1419212"/>
                  </a:lnTo>
                  <a:lnTo>
                    <a:pt x="412508" y="998347"/>
                  </a:lnTo>
                  <a:lnTo>
                    <a:pt x="1564005" y="998347"/>
                  </a:lnTo>
                  <a:lnTo>
                    <a:pt x="1602854" y="990511"/>
                  </a:lnTo>
                  <a:lnTo>
                    <a:pt x="1634578" y="969111"/>
                  </a:lnTo>
                  <a:lnTo>
                    <a:pt x="1655978" y="937387"/>
                  </a:lnTo>
                  <a:lnTo>
                    <a:pt x="1663827" y="898525"/>
                  </a:lnTo>
                  <a:lnTo>
                    <a:pt x="1663827" y="99822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3560" y="3233673"/>
              <a:ext cx="1664335" cy="998855"/>
            </a:xfrm>
            <a:custGeom>
              <a:avLst/>
              <a:gdLst/>
              <a:ahLst/>
              <a:cxnLst/>
              <a:rect l="l" t="t" r="r" b="b"/>
              <a:pathLst>
                <a:path w="1664335" h="998854">
                  <a:moveTo>
                    <a:pt x="0" y="99822"/>
                  </a:moveTo>
                  <a:lnTo>
                    <a:pt x="7846" y="60971"/>
                  </a:lnTo>
                  <a:lnTo>
                    <a:pt x="29241" y="29241"/>
                  </a:lnTo>
                  <a:lnTo>
                    <a:pt x="60971" y="7846"/>
                  </a:lnTo>
                  <a:lnTo>
                    <a:pt x="99821" y="0"/>
                  </a:lnTo>
                  <a:lnTo>
                    <a:pt x="1564004" y="0"/>
                  </a:lnTo>
                  <a:lnTo>
                    <a:pt x="1602855" y="7846"/>
                  </a:lnTo>
                  <a:lnTo>
                    <a:pt x="1634585" y="29241"/>
                  </a:lnTo>
                  <a:lnTo>
                    <a:pt x="1655980" y="60971"/>
                  </a:lnTo>
                  <a:lnTo>
                    <a:pt x="1663827" y="99822"/>
                  </a:lnTo>
                  <a:lnTo>
                    <a:pt x="1663827" y="898525"/>
                  </a:lnTo>
                  <a:lnTo>
                    <a:pt x="1655980" y="937375"/>
                  </a:lnTo>
                  <a:lnTo>
                    <a:pt x="1634585" y="969105"/>
                  </a:lnTo>
                  <a:lnTo>
                    <a:pt x="1602855" y="990500"/>
                  </a:lnTo>
                  <a:lnTo>
                    <a:pt x="1564004" y="998346"/>
                  </a:lnTo>
                  <a:lnTo>
                    <a:pt x="99821" y="998346"/>
                  </a:lnTo>
                  <a:lnTo>
                    <a:pt x="60971" y="990500"/>
                  </a:lnTo>
                  <a:lnTo>
                    <a:pt x="29241" y="969105"/>
                  </a:lnTo>
                  <a:lnTo>
                    <a:pt x="7846" y="937375"/>
                  </a:lnTo>
                  <a:lnTo>
                    <a:pt x="0" y="898525"/>
                  </a:lnTo>
                  <a:lnTo>
                    <a:pt x="0" y="99822"/>
                  </a:lnTo>
                  <a:close/>
                </a:path>
              </a:pathLst>
            </a:custGeom>
            <a:ln w="254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11576" y="3419983"/>
            <a:ext cx="140525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0" dirty="0">
                <a:solidFill>
                  <a:srgbClr val="CCFFFF"/>
                </a:solidFill>
                <a:latin typeface="Arial"/>
                <a:cs typeface="Arial"/>
              </a:rPr>
              <a:t>“NO </a:t>
            </a:r>
            <a:r>
              <a:rPr sz="1700" b="1" dirty="0">
                <a:solidFill>
                  <a:srgbClr val="CCFFFF"/>
                </a:solidFill>
                <a:latin typeface="Arial"/>
                <a:cs typeface="Arial"/>
              </a:rPr>
              <a:t>les </a:t>
            </a:r>
            <a:r>
              <a:rPr sz="1700" b="1" spc="-20" dirty="0">
                <a:solidFill>
                  <a:srgbClr val="CCFFFF"/>
                </a:solidFill>
                <a:latin typeface="Arial"/>
                <a:cs typeface="Arial"/>
              </a:rPr>
              <a:t>voy</a:t>
            </a:r>
            <a:r>
              <a:rPr sz="1700" b="1" spc="-5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5417" y="3718940"/>
            <a:ext cx="9201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0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r>
              <a:rPr sz="1700" b="1" spc="35" dirty="0">
                <a:solidFill>
                  <a:srgbClr val="CCFFFF"/>
                </a:solidFill>
                <a:latin typeface="Arial"/>
                <a:cs typeface="Arial"/>
              </a:rPr>
              <a:t>g</a:t>
            </a:r>
            <a:r>
              <a:rPr sz="1700" b="1" spc="55" dirty="0">
                <a:solidFill>
                  <a:srgbClr val="CCFFFF"/>
                </a:solidFill>
                <a:latin typeface="Arial"/>
                <a:cs typeface="Arial"/>
              </a:rPr>
              <a:t>r</a:t>
            </a:r>
            <a:r>
              <a:rPr sz="1700" b="1" spc="-40" dirty="0">
                <a:solidFill>
                  <a:srgbClr val="CCFFFF"/>
                </a:solidFill>
                <a:latin typeface="Arial"/>
                <a:cs typeface="Arial"/>
              </a:rPr>
              <a:t>adar”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70860" y="4468876"/>
            <a:ext cx="2558415" cy="1024255"/>
            <a:chOff x="2570860" y="4468876"/>
            <a:chExt cx="2558415" cy="1024255"/>
          </a:xfrm>
        </p:grpSpPr>
        <p:sp>
          <p:nvSpPr>
            <p:cNvPr id="14" name="object 14"/>
            <p:cNvSpPr/>
            <p:nvPr/>
          </p:nvSpPr>
          <p:spPr>
            <a:xfrm>
              <a:off x="2583561" y="4481575"/>
              <a:ext cx="2545715" cy="998855"/>
            </a:xfrm>
            <a:custGeom>
              <a:avLst/>
              <a:gdLst/>
              <a:ahLst/>
              <a:cxnLst/>
              <a:rect l="l" t="t" r="r" b="b"/>
              <a:pathLst>
                <a:path w="2545715" h="998854">
                  <a:moveTo>
                    <a:pt x="2545715" y="171310"/>
                  </a:moveTo>
                  <a:lnTo>
                    <a:pt x="1663827" y="171310"/>
                  </a:lnTo>
                  <a:lnTo>
                    <a:pt x="1663827" y="99822"/>
                  </a:lnTo>
                  <a:lnTo>
                    <a:pt x="1655978" y="60972"/>
                  </a:lnTo>
                  <a:lnTo>
                    <a:pt x="1634578" y="29248"/>
                  </a:lnTo>
                  <a:lnTo>
                    <a:pt x="1602854" y="7848"/>
                  </a:lnTo>
                  <a:lnTo>
                    <a:pt x="1564005" y="0"/>
                  </a:lnTo>
                  <a:lnTo>
                    <a:pt x="99822" y="0"/>
                  </a:lnTo>
                  <a:lnTo>
                    <a:pt x="60960" y="7848"/>
                  </a:lnTo>
                  <a:lnTo>
                    <a:pt x="29235" y="29248"/>
                  </a:lnTo>
                  <a:lnTo>
                    <a:pt x="7835" y="60972"/>
                  </a:lnTo>
                  <a:lnTo>
                    <a:pt x="0" y="99822"/>
                  </a:lnTo>
                  <a:lnTo>
                    <a:pt x="0" y="898525"/>
                  </a:lnTo>
                  <a:lnTo>
                    <a:pt x="7835" y="937387"/>
                  </a:lnTo>
                  <a:lnTo>
                    <a:pt x="29235" y="969111"/>
                  </a:lnTo>
                  <a:lnTo>
                    <a:pt x="60960" y="990511"/>
                  </a:lnTo>
                  <a:lnTo>
                    <a:pt x="99822" y="998347"/>
                  </a:lnTo>
                  <a:lnTo>
                    <a:pt x="1564005" y="998347"/>
                  </a:lnTo>
                  <a:lnTo>
                    <a:pt x="1602854" y="990511"/>
                  </a:lnTo>
                  <a:lnTo>
                    <a:pt x="1634578" y="969111"/>
                  </a:lnTo>
                  <a:lnTo>
                    <a:pt x="1655978" y="937387"/>
                  </a:lnTo>
                  <a:lnTo>
                    <a:pt x="1663827" y="898525"/>
                  </a:lnTo>
                  <a:lnTo>
                    <a:pt x="1663827" y="321056"/>
                  </a:lnTo>
                  <a:lnTo>
                    <a:pt x="2545715" y="321056"/>
                  </a:lnTo>
                  <a:lnTo>
                    <a:pt x="2545715" y="241300"/>
                  </a:lnTo>
                  <a:lnTo>
                    <a:pt x="2545715" y="171310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83560" y="4481576"/>
              <a:ext cx="1664335" cy="998855"/>
            </a:xfrm>
            <a:custGeom>
              <a:avLst/>
              <a:gdLst/>
              <a:ahLst/>
              <a:cxnLst/>
              <a:rect l="l" t="t" r="r" b="b"/>
              <a:pathLst>
                <a:path w="1664335" h="998854">
                  <a:moveTo>
                    <a:pt x="0" y="99822"/>
                  </a:moveTo>
                  <a:lnTo>
                    <a:pt x="7846" y="60971"/>
                  </a:lnTo>
                  <a:lnTo>
                    <a:pt x="29241" y="29241"/>
                  </a:lnTo>
                  <a:lnTo>
                    <a:pt x="60971" y="7846"/>
                  </a:lnTo>
                  <a:lnTo>
                    <a:pt x="99821" y="0"/>
                  </a:lnTo>
                  <a:lnTo>
                    <a:pt x="1564004" y="0"/>
                  </a:lnTo>
                  <a:lnTo>
                    <a:pt x="1602855" y="7846"/>
                  </a:lnTo>
                  <a:lnTo>
                    <a:pt x="1634585" y="29241"/>
                  </a:lnTo>
                  <a:lnTo>
                    <a:pt x="1655980" y="60971"/>
                  </a:lnTo>
                  <a:lnTo>
                    <a:pt x="1663827" y="99822"/>
                  </a:lnTo>
                  <a:lnTo>
                    <a:pt x="1663827" y="898525"/>
                  </a:lnTo>
                  <a:lnTo>
                    <a:pt x="1655980" y="937375"/>
                  </a:lnTo>
                  <a:lnTo>
                    <a:pt x="1634585" y="969105"/>
                  </a:lnTo>
                  <a:lnTo>
                    <a:pt x="1602855" y="990500"/>
                  </a:lnTo>
                  <a:lnTo>
                    <a:pt x="1564004" y="998347"/>
                  </a:lnTo>
                  <a:lnTo>
                    <a:pt x="99821" y="998347"/>
                  </a:lnTo>
                  <a:lnTo>
                    <a:pt x="60971" y="990500"/>
                  </a:lnTo>
                  <a:lnTo>
                    <a:pt x="29241" y="969105"/>
                  </a:lnTo>
                  <a:lnTo>
                    <a:pt x="7846" y="937375"/>
                  </a:lnTo>
                  <a:lnTo>
                    <a:pt x="0" y="898525"/>
                  </a:lnTo>
                  <a:lnTo>
                    <a:pt x="0" y="99822"/>
                  </a:lnTo>
                  <a:close/>
                </a:path>
              </a:pathLst>
            </a:custGeom>
            <a:ln w="254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11576" y="4668469"/>
            <a:ext cx="140398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CCFFFF"/>
                </a:solidFill>
                <a:latin typeface="Arial"/>
                <a:cs typeface="Arial"/>
              </a:rPr>
              <a:t>“Notarán</a:t>
            </a:r>
            <a:r>
              <a:rPr sz="1700" b="1" spc="-8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spc="30" dirty="0">
                <a:solidFill>
                  <a:srgbClr val="CCFFFF"/>
                </a:solidFill>
                <a:latin typeface="Arial"/>
                <a:cs typeface="Arial"/>
              </a:rPr>
              <a:t>que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96336" y="4967477"/>
            <a:ext cx="14395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35" dirty="0">
                <a:solidFill>
                  <a:srgbClr val="CCFFFF"/>
                </a:solidFill>
                <a:latin typeface="Arial"/>
                <a:cs typeface="Arial"/>
              </a:rPr>
              <a:t>tengo</a:t>
            </a:r>
            <a:r>
              <a:rPr sz="1700" b="1" spc="-10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CCFFFF"/>
                </a:solidFill>
                <a:latin typeface="Arial"/>
                <a:cs typeface="Arial"/>
              </a:rPr>
              <a:t>miedo”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83835" y="3484778"/>
            <a:ext cx="1689735" cy="2007870"/>
            <a:chOff x="4783835" y="3484778"/>
            <a:chExt cx="1689735" cy="2007870"/>
          </a:xfrm>
        </p:grpSpPr>
        <p:sp>
          <p:nvSpPr>
            <p:cNvPr id="19" name="object 19"/>
            <p:cNvSpPr/>
            <p:nvPr/>
          </p:nvSpPr>
          <p:spPr>
            <a:xfrm>
              <a:off x="4796536" y="3484778"/>
              <a:ext cx="1664335" cy="1995170"/>
            </a:xfrm>
            <a:custGeom>
              <a:avLst/>
              <a:gdLst/>
              <a:ahLst/>
              <a:cxnLst/>
              <a:rect l="l" t="t" r="r" b="b"/>
              <a:pathLst>
                <a:path w="1664335" h="1995170">
                  <a:moveTo>
                    <a:pt x="1663827" y="1096619"/>
                  </a:moveTo>
                  <a:lnTo>
                    <a:pt x="1655978" y="1057770"/>
                  </a:lnTo>
                  <a:lnTo>
                    <a:pt x="1634578" y="1026045"/>
                  </a:lnTo>
                  <a:lnTo>
                    <a:pt x="1602854" y="1004646"/>
                  </a:lnTo>
                  <a:lnTo>
                    <a:pt x="1564005" y="996797"/>
                  </a:lnTo>
                  <a:lnTo>
                    <a:pt x="412508" y="996797"/>
                  </a:lnTo>
                  <a:lnTo>
                    <a:pt x="412508" y="0"/>
                  </a:lnTo>
                  <a:lnTo>
                    <a:pt x="262763" y="0"/>
                  </a:lnTo>
                  <a:lnTo>
                    <a:pt x="262763" y="996797"/>
                  </a:lnTo>
                  <a:lnTo>
                    <a:pt x="99822" y="996797"/>
                  </a:lnTo>
                  <a:lnTo>
                    <a:pt x="60960" y="1004646"/>
                  </a:lnTo>
                  <a:lnTo>
                    <a:pt x="29235" y="1026045"/>
                  </a:lnTo>
                  <a:lnTo>
                    <a:pt x="7835" y="1057770"/>
                  </a:lnTo>
                  <a:lnTo>
                    <a:pt x="0" y="1096619"/>
                  </a:lnTo>
                  <a:lnTo>
                    <a:pt x="0" y="1895322"/>
                  </a:lnTo>
                  <a:lnTo>
                    <a:pt x="7835" y="1934184"/>
                  </a:lnTo>
                  <a:lnTo>
                    <a:pt x="29235" y="1965909"/>
                  </a:lnTo>
                  <a:lnTo>
                    <a:pt x="60960" y="1987308"/>
                  </a:lnTo>
                  <a:lnTo>
                    <a:pt x="99822" y="1995144"/>
                  </a:lnTo>
                  <a:lnTo>
                    <a:pt x="1564005" y="1995144"/>
                  </a:lnTo>
                  <a:lnTo>
                    <a:pt x="1602854" y="1987308"/>
                  </a:lnTo>
                  <a:lnTo>
                    <a:pt x="1634578" y="1965909"/>
                  </a:lnTo>
                  <a:lnTo>
                    <a:pt x="1655978" y="1934184"/>
                  </a:lnTo>
                  <a:lnTo>
                    <a:pt x="1663827" y="1895322"/>
                  </a:lnTo>
                  <a:lnTo>
                    <a:pt x="1663827" y="1096619"/>
                  </a:lnTo>
                  <a:close/>
                </a:path>
              </a:pathLst>
            </a:custGeom>
            <a:solidFill>
              <a:srgbClr val="464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96535" y="4481575"/>
              <a:ext cx="1664335" cy="998855"/>
            </a:xfrm>
            <a:custGeom>
              <a:avLst/>
              <a:gdLst/>
              <a:ahLst/>
              <a:cxnLst/>
              <a:rect l="l" t="t" r="r" b="b"/>
              <a:pathLst>
                <a:path w="1664335" h="998854">
                  <a:moveTo>
                    <a:pt x="0" y="99822"/>
                  </a:moveTo>
                  <a:lnTo>
                    <a:pt x="7846" y="60971"/>
                  </a:lnTo>
                  <a:lnTo>
                    <a:pt x="29241" y="29241"/>
                  </a:lnTo>
                  <a:lnTo>
                    <a:pt x="60971" y="7846"/>
                  </a:lnTo>
                  <a:lnTo>
                    <a:pt x="99822" y="0"/>
                  </a:lnTo>
                  <a:lnTo>
                    <a:pt x="1564004" y="0"/>
                  </a:lnTo>
                  <a:lnTo>
                    <a:pt x="1602855" y="7846"/>
                  </a:lnTo>
                  <a:lnTo>
                    <a:pt x="1634585" y="29241"/>
                  </a:lnTo>
                  <a:lnTo>
                    <a:pt x="1655980" y="60971"/>
                  </a:lnTo>
                  <a:lnTo>
                    <a:pt x="1663827" y="99822"/>
                  </a:lnTo>
                  <a:lnTo>
                    <a:pt x="1663827" y="898525"/>
                  </a:lnTo>
                  <a:lnTo>
                    <a:pt x="1655980" y="937375"/>
                  </a:lnTo>
                  <a:lnTo>
                    <a:pt x="1634585" y="969105"/>
                  </a:lnTo>
                  <a:lnTo>
                    <a:pt x="1602855" y="990500"/>
                  </a:lnTo>
                  <a:lnTo>
                    <a:pt x="1564004" y="998347"/>
                  </a:lnTo>
                  <a:lnTo>
                    <a:pt x="99822" y="998347"/>
                  </a:lnTo>
                  <a:lnTo>
                    <a:pt x="60971" y="990500"/>
                  </a:lnTo>
                  <a:lnTo>
                    <a:pt x="29241" y="969105"/>
                  </a:lnTo>
                  <a:lnTo>
                    <a:pt x="7846" y="937375"/>
                  </a:lnTo>
                  <a:lnTo>
                    <a:pt x="0" y="898525"/>
                  </a:lnTo>
                  <a:lnTo>
                    <a:pt x="0" y="99822"/>
                  </a:lnTo>
                  <a:close/>
                </a:path>
              </a:pathLst>
            </a:custGeom>
            <a:ln w="254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17338" y="4668469"/>
            <a:ext cx="102171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40" dirty="0">
                <a:solidFill>
                  <a:srgbClr val="CCFFFF"/>
                </a:solidFill>
                <a:latin typeface="Arial"/>
                <a:cs typeface="Arial"/>
              </a:rPr>
              <a:t>“Me </a:t>
            </a:r>
            <a:r>
              <a:rPr sz="1700" b="1" spc="-20" dirty="0">
                <a:solidFill>
                  <a:srgbClr val="CCFFFF"/>
                </a:solidFill>
                <a:latin typeface="Arial"/>
                <a:cs typeface="Arial"/>
              </a:rPr>
              <a:t>voy</a:t>
            </a:r>
            <a:r>
              <a:rPr sz="1700" b="1" spc="-65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62473" y="4967477"/>
            <a:ext cx="11296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solidFill>
                  <a:srgbClr val="CCFFFF"/>
                </a:solidFill>
                <a:latin typeface="Arial"/>
                <a:cs typeface="Arial"/>
              </a:rPr>
              <a:t>equivocar”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83835" y="2236749"/>
            <a:ext cx="1689735" cy="2008505"/>
            <a:chOff x="4783835" y="2236749"/>
            <a:chExt cx="1689735" cy="2008505"/>
          </a:xfrm>
        </p:grpSpPr>
        <p:sp>
          <p:nvSpPr>
            <p:cNvPr id="24" name="object 24"/>
            <p:cNvSpPr/>
            <p:nvPr/>
          </p:nvSpPr>
          <p:spPr>
            <a:xfrm>
              <a:off x="4796536" y="2236749"/>
              <a:ext cx="1664335" cy="1995805"/>
            </a:xfrm>
            <a:custGeom>
              <a:avLst/>
              <a:gdLst/>
              <a:ahLst/>
              <a:cxnLst/>
              <a:rect l="l" t="t" r="r" b="b"/>
              <a:pathLst>
                <a:path w="1664335" h="1995804">
                  <a:moveTo>
                    <a:pt x="1663827" y="1096746"/>
                  </a:moveTo>
                  <a:lnTo>
                    <a:pt x="1655978" y="1057897"/>
                  </a:lnTo>
                  <a:lnTo>
                    <a:pt x="1634578" y="1026172"/>
                  </a:lnTo>
                  <a:lnTo>
                    <a:pt x="1602854" y="1004773"/>
                  </a:lnTo>
                  <a:lnTo>
                    <a:pt x="1564005" y="996924"/>
                  </a:lnTo>
                  <a:lnTo>
                    <a:pt x="412508" y="996924"/>
                  </a:lnTo>
                  <a:lnTo>
                    <a:pt x="412508" y="70078"/>
                  </a:lnTo>
                  <a:lnTo>
                    <a:pt x="412508" y="0"/>
                  </a:lnTo>
                  <a:lnTo>
                    <a:pt x="262763" y="0"/>
                  </a:lnTo>
                  <a:lnTo>
                    <a:pt x="262763" y="70078"/>
                  </a:lnTo>
                  <a:lnTo>
                    <a:pt x="262763" y="996924"/>
                  </a:lnTo>
                  <a:lnTo>
                    <a:pt x="99822" y="996924"/>
                  </a:lnTo>
                  <a:lnTo>
                    <a:pt x="60960" y="1004773"/>
                  </a:lnTo>
                  <a:lnTo>
                    <a:pt x="29235" y="1026172"/>
                  </a:lnTo>
                  <a:lnTo>
                    <a:pt x="7835" y="1057897"/>
                  </a:lnTo>
                  <a:lnTo>
                    <a:pt x="0" y="1096746"/>
                  </a:lnTo>
                  <a:lnTo>
                    <a:pt x="0" y="1895449"/>
                  </a:lnTo>
                  <a:lnTo>
                    <a:pt x="7835" y="1934311"/>
                  </a:lnTo>
                  <a:lnTo>
                    <a:pt x="29235" y="1966036"/>
                  </a:lnTo>
                  <a:lnTo>
                    <a:pt x="60960" y="1987435"/>
                  </a:lnTo>
                  <a:lnTo>
                    <a:pt x="99822" y="1995271"/>
                  </a:lnTo>
                  <a:lnTo>
                    <a:pt x="1564005" y="1995271"/>
                  </a:lnTo>
                  <a:lnTo>
                    <a:pt x="1602854" y="1987435"/>
                  </a:lnTo>
                  <a:lnTo>
                    <a:pt x="1634578" y="1966036"/>
                  </a:lnTo>
                  <a:lnTo>
                    <a:pt x="1655978" y="1934311"/>
                  </a:lnTo>
                  <a:lnTo>
                    <a:pt x="1663827" y="1895449"/>
                  </a:lnTo>
                  <a:lnTo>
                    <a:pt x="1663827" y="1096746"/>
                  </a:lnTo>
                  <a:close/>
                </a:path>
              </a:pathLst>
            </a:custGeom>
            <a:solidFill>
              <a:srgbClr val="7C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96535" y="3233673"/>
              <a:ext cx="1664335" cy="998855"/>
            </a:xfrm>
            <a:custGeom>
              <a:avLst/>
              <a:gdLst/>
              <a:ahLst/>
              <a:cxnLst/>
              <a:rect l="l" t="t" r="r" b="b"/>
              <a:pathLst>
                <a:path w="1664335" h="998854">
                  <a:moveTo>
                    <a:pt x="0" y="99822"/>
                  </a:moveTo>
                  <a:lnTo>
                    <a:pt x="7846" y="60971"/>
                  </a:lnTo>
                  <a:lnTo>
                    <a:pt x="29241" y="29241"/>
                  </a:lnTo>
                  <a:lnTo>
                    <a:pt x="60971" y="7846"/>
                  </a:lnTo>
                  <a:lnTo>
                    <a:pt x="99822" y="0"/>
                  </a:lnTo>
                  <a:lnTo>
                    <a:pt x="1564004" y="0"/>
                  </a:lnTo>
                  <a:lnTo>
                    <a:pt x="1602855" y="7846"/>
                  </a:lnTo>
                  <a:lnTo>
                    <a:pt x="1634585" y="29241"/>
                  </a:lnTo>
                  <a:lnTo>
                    <a:pt x="1655980" y="60971"/>
                  </a:lnTo>
                  <a:lnTo>
                    <a:pt x="1663827" y="99822"/>
                  </a:lnTo>
                  <a:lnTo>
                    <a:pt x="1663827" y="898525"/>
                  </a:lnTo>
                  <a:lnTo>
                    <a:pt x="1655980" y="937375"/>
                  </a:lnTo>
                  <a:lnTo>
                    <a:pt x="1634585" y="969105"/>
                  </a:lnTo>
                  <a:lnTo>
                    <a:pt x="1602855" y="990500"/>
                  </a:lnTo>
                  <a:lnTo>
                    <a:pt x="1564004" y="998346"/>
                  </a:lnTo>
                  <a:lnTo>
                    <a:pt x="99822" y="998346"/>
                  </a:lnTo>
                  <a:lnTo>
                    <a:pt x="60971" y="990500"/>
                  </a:lnTo>
                  <a:lnTo>
                    <a:pt x="29241" y="969105"/>
                  </a:lnTo>
                  <a:lnTo>
                    <a:pt x="7846" y="937375"/>
                  </a:lnTo>
                  <a:lnTo>
                    <a:pt x="0" y="898525"/>
                  </a:lnTo>
                  <a:lnTo>
                    <a:pt x="0" y="99822"/>
                  </a:lnTo>
                  <a:close/>
                </a:path>
              </a:pathLst>
            </a:custGeom>
            <a:ln w="254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79923" y="3419983"/>
            <a:ext cx="1294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30" dirty="0">
                <a:solidFill>
                  <a:srgbClr val="CCFFFF"/>
                </a:solidFill>
                <a:latin typeface="Arial"/>
                <a:cs typeface="Arial"/>
              </a:rPr>
              <a:t>“Nunca</a:t>
            </a:r>
            <a:r>
              <a:rPr sz="1700" b="1" spc="-85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spc="35" dirty="0">
                <a:solidFill>
                  <a:srgbClr val="CCFFFF"/>
                </a:solidFill>
                <a:latin typeface="Arial"/>
                <a:cs typeface="Arial"/>
              </a:rPr>
              <a:t>debí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88484" y="3718940"/>
            <a:ext cx="14789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25" dirty="0">
                <a:solidFill>
                  <a:srgbClr val="CCFFFF"/>
                </a:solidFill>
                <a:latin typeface="Arial"/>
                <a:cs typeface="Arial"/>
              </a:rPr>
              <a:t>haber</a:t>
            </a:r>
            <a:r>
              <a:rPr sz="1700" b="1" spc="-8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CCFFFF"/>
                </a:solidFill>
                <a:latin typeface="Arial"/>
                <a:cs typeface="Arial"/>
              </a:rPr>
              <a:t>venido”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783835" y="1973072"/>
            <a:ext cx="2558415" cy="1023619"/>
            <a:chOff x="4783835" y="1973072"/>
            <a:chExt cx="2558415" cy="1023619"/>
          </a:xfrm>
        </p:grpSpPr>
        <p:sp>
          <p:nvSpPr>
            <p:cNvPr id="29" name="object 29"/>
            <p:cNvSpPr/>
            <p:nvPr/>
          </p:nvSpPr>
          <p:spPr>
            <a:xfrm>
              <a:off x="4796536" y="1985771"/>
              <a:ext cx="2545715" cy="998219"/>
            </a:xfrm>
            <a:custGeom>
              <a:avLst/>
              <a:gdLst/>
              <a:ahLst/>
              <a:cxnLst/>
              <a:rect l="l" t="t" r="r" b="b"/>
              <a:pathLst>
                <a:path w="2545715" h="998219">
                  <a:moveTo>
                    <a:pt x="2545715" y="171310"/>
                  </a:moveTo>
                  <a:lnTo>
                    <a:pt x="1663827" y="171310"/>
                  </a:lnTo>
                  <a:lnTo>
                    <a:pt x="1663827" y="99822"/>
                  </a:lnTo>
                  <a:lnTo>
                    <a:pt x="1655978" y="60921"/>
                  </a:lnTo>
                  <a:lnTo>
                    <a:pt x="1634578" y="29197"/>
                  </a:lnTo>
                  <a:lnTo>
                    <a:pt x="1602854" y="7835"/>
                  </a:lnTo>
                  <a:lnTo>
                    <a:pt x="1564005" y="0"/>
                  </a:lnTo>
                  <a:lnTo>
                    <a:pt x="99822" y="0"/>
                  </a:lnTo>
                  <a:lnTo>
                    <a:pt x="60960" y="7835"/>
                  </a:lnTo>
                  <a:lnTo>
                    <a:pt x="29235" y="29197"/>
                  </a:lnTo>
                  <a:lnTo>
                    <a:pt x="7835" y="60921"/>
                  </a:lnTo>
                  <a:lnTo>
                    <a:pt x="0" y="99822"/>
                  </a:lnTo>
                  <a:lnTo>
                    <a:pt x="0" y="898398"/>
                  </a:lnTo>
                  <a:lnTo>
                    <a:pt x="7835" y="937310"/>
                  </a:lnTo>
                  <a:lnTo>
                    <a:pt x="29235" y="969035"/>
                  </a:lnTo>
                  <a:lnTo>
                    <a:pt x="60960" y="990396"/>
                  </a:lnTo>
                  <a:lnTo>
                    <a:pt x="99822" y="998220"/>
                  </a:lnTo>
                  <a:lnTo>
                    <a:pt x="1564005" y="998220"/>
                  </a:lnTo>
                  <a:lnTo>
                    <a:pt x="1602854" y="990396"/>
                  </a:lnTo>
                  <a:lnTo>
                    <a:pt x="1634578" y="969035"/>
                  </a:lnTo>
                  <a:lnTo>
                    <a:pt x="1655978" y="937310"/>
                  </a:lnTo>
                  <a:lnTo>
                    <a:pt x="1663827" y="898398"/>
                  </a:lnTo>
                  <a:lnTo>
                    <a:pt x="1663827" y="321056"/>
                  </a:lnTo>
                  <a:lnTo>
                    <a:pt x="2545715" y="321056"/>
                  </a:lnTo>
                  <a:lnTo>
                    <a:pt x="2545715" y="250977"/>
                  </a:lnTo>
                  <a:lnTo>
                    <a:pt x="2545715" y="171310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96535" y="1985772"/>
              <a:ext cx="1664335" cy="998219"/>
            </a:xfrm>
            <a:custGeom>
              <a:avLst/>
              <a:gdLst/>
              <a:ahLst/>
              <a:cxnLst/>
              <a:rect l="l" t="t" r="r" b="b"/>
              <a:pathLst>
                <a:path w="1664335" h="998219">
                  <a:moveTo>
                    <a:pt x="0" y="99822"/>
                  </a:moveTo>
                  <a:lnTo>
                    <a:pt x="7846" y="60918"/>
                  </a:lnTo>
                  <a:lnTo>
                    <a:pt x="29241" y="29194"/>
                  </a:lnTo>
                  <a:lnTo>
                    <a:pt x="60971" y="7828"/>
                  </a:lnTo>
                  <a:lnTo>
                    <a:pt x="99822" y="0"/>
                  </a:lnTo>
                  <a:lnTo>
                    <a:pt x="1564004" y="0"/>
                  </a:lnTo>
                  <a:lnTo>
                    <a:pt x="1602855" y="7828"/>
                  </a:lnTo>
                  <a:lnTo>
                    <a:pt x="1634585" y="29194"/>
                  </a:lnTo>
                  <a:lnTo>
                    <a:pt x="1655980" y="60918"/>
                  </a:lnTo>
                  <a:lnTo>
                    <a:pt x="1663827" y="99822"/>
                  </a:lnTo>
                  <a:lnTo>
                    <a:pt x="1663827" y="898398"/>
                  </a:lnTo>
                  <a:lnTo>
                    <a:pt x="1655980" y="937301"/>
                  </a:lnTo>
                  <a:lnTo>
                    <a:pt x="1634585" y="969025"/>
                  </a:lnTo>
                  <a:lnTo>
                    <a:pt x="1602855" y="990391"/>
                  </a:lnTo>
                  <a:lnTo>
                    <a:pt x="1564004" y="998219"/>
                  </a:lnTo>
                  <a:lnTo>
                    <a:pt x="99822" y="998219"/>
                  </a:lnTo>
                  <a:lnTo>
                    <a:pt x="60971" y="990391"/>
                  </a:lnTo>
                  <a:lnTo>
                    <a:pt x="29241" y="969025"/>
                  </a:lnTo>
                  <a:lnTo>
                    <a:pt x="7846" y="937301"/>
                  </a:lnTo>
                  <a:lnTo>
                    <a:pt x="0" y="898398"/>
                  </a:lnTo>
                  <a:lnTo>
                    <a:pt x="0" y="99822"/>
                  </a:lnTo>
                  <a:close/>
                </a:path>
              </a:pathLst>
            </a:custGeom>
            <a:ln w="254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096002" y="2171445"/>
            <a:ext cx="10680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0" dirty="0">
                <a:solidFill>
                  <a:srgbClr val="CCFFFF"/>
                </a:solidFill>
                <a:latin typeface="Arial"/>
                <a:cs typeface="Arial"/>
              </a:rPr>
              <a:t>“NO</a:t>
            </a:r>
            <a:r>
              <a:rPr sz="1700" b="1" spc="-85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CCFFFF"/>
                </a:solidFill>
                <a:latin typeface="Arial"/>
                <a:cs typeface="Arial"/>
              </a:rPr>
              <a:t>estoy</a:t>
            </a:r>
            <a:endParaRPr sz="1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41138" y="2470226"/>
            <a:ext cx="117983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 err="1" smtClean="0">
                <a:solidFill>
                  <a:srgbClr val="CCFFFF"/>
                </a:solidFill>
                <a:latin typeface="Arial"/>
                <a:cs typeface="Arial"/>
              </a:rPr>
              <a:t>preparad</a:t>
            </a:r>
            <a:r>
              <a:rPr lang="es-CL" sz="1700" b="1" spc="-5" dirty="0" smtClean="0">
                <a:solidFill>
                  <a:srgbClr val="CCFFFF"/>
                </a:solidFill>
                <a:latin typeface="Arial"/>
                <a:cs typeface="Arial"/>
              </a:rPr>
              <a:t>o</a:t>
            </a:r>
            <a:r>
              <a:rPr sz="1700" b="1" spc="-5" dirty="0" smtClean="0">
                <a:solidFill>
                  <a:srgbClr val="CCFFFF"/>
                </a:solidFill>
                <a:latin typeface="Arial"/>
                <a:cs typeface="Arial"/>
              </a:rPr>
              <a:t>”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96810" y="1973072"/>
            <a:ext cx="1689735" cy="1501775"/>
            <a:chOff x="6996810" y="1973072"/>
            <a:chExt cx="1689735" cy="1501775"/>
          </a:xfrm>
        </p:grpSpPr>
        <p:sp>
          <p:nvSpPr>
            <p:cNvPr id="34" name="object 34"/>
            <p:cNvSpPr/>
            <p:nvPr/>
          </p:nvSpPr>
          <p:spPr>
            <a:xfrm>
              <a:off x="7009511" y="1985771"/>
              <a:ext cx="1664335" cy="1489075"/>
            </a:xfrm>
            <a:custGeom>
              <a:avLst/>
              <a:gdLst/>
              <a:ahLst/>
              <a:cxnLst/>
              <a:rect l="l" t="t" r="r" b="b"/>
              <a:pathLst>
                <a:path w="1664334" h="1489075">
                  <a:moveTo>
                    <a:pt x="1663827" y="99822"/>
                  </a:moveTo>
                  <a:lnTo>
                    <a:pt x="1655978" y="60921"/>
                  </a:lnTo>
                  <a:lnTo>
                    <a:pt x="1634578" y="29197"/>
                  </a:lnTo>
                  <a:lnTo>
                    <a:pt x="1602854" y="7835"/>
                  </a:lnTo>
                  <a:lnTo>
                    <a:pt x="1564005" y="0"/>
                  </a:lnTo>
                  <a:lnTo>
                    <a:pt x="99822" y="0"/>
                  </a:lnTo>
                  <a:lnTo>
                    <a:pt x="60960" y="7835"/>
                  </a:lnTo>
                  <a:lnTo>
                    <a:pt x="29235" y="29197"/>
                  </a:lnTo>
                  <a:lnTo>
                    <a:pt x="7835" y="60921"/>
                  </a:lnTo>
                  <a:lnTo>
                    <a:pt x="0" y="99822"/>
                  </a:lnTo>
                  <a:lnTo>
                    <a:pt x="0" y="898398"/>
                  </a:lnTo>
                  <a:lnTo>
                    <a:pt x="7835" y="937310"/>
                  </a:lnTo>
                  <a:lnTo>
                    <a:pt x="29235" y="969035"/>
                  </a:lnTo>
                  <a:lnTo>
                    <a:pt x="60960" y="990396"/>
                  </a:lnTo>
                  <a:lnTo>
                    <a:pt x="99822" y="998220"/>
                  </a:lnTo>
                  <a:lnTo>
                    <a:pt x="262763" y="998220"/>
                  </a:lnTo>
                  <a:lnTo>
                    <a:pt x="262763" y="1489075"/>
                  </a:lnTo>
                  <a:lnTo>
                    <a:pt x="412508" y="1489075"/>
                  </a:lnTo>
                  <a:lnTo>
                    <a:pt x="412508" y="998220"/>
                  </a:lnTo>
                  <a:lnTo>
                    <a:pt x="1564005" y="998220"/>
                  </a:lnTo>
                  <a:lnTo>
                    <a:pt x="1602854" y="990396"/>
                  </a:lnTo>
                  <a:lnTo>
                    <a:pt x="1634578" y="969035"/>
                  </a:lnTo>
                  <a:lnTo>
                    <a:pt x="1655978" y="937310"/>
                  </a:lnTo>
                  <a:lnTo>
                    <a:pt x="1663827" y="898398"/>
                  </a:lnTo>
                  <a:lnTo>
                    <a:pt x="1663827" y="99822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09510" y="1985772"/>
              <a:ext cx="1664335" cy="998219"/>
            </a:xfrm>
            <a:custGeom>
              <a:avLst/>
              <a:gdLst/>
              <a:ahLst/>
              <a:cxnLst/>
              <a:rect l="l" t="t" r="r" b="b"/>
              <a:pathLst>
                <a:path w="1664334" h="998219">
                  <a:moveTo>
                    <a:pt x="0" y="99822"/>
                  </a:moveTo>
                  <a:lnTo>
                    <a:pt x="7846" y="60918"/>
                  </a:lnTo>
                  <a:lnTo>
                    <a:pt x="29241" y="29194"/>
                  </a:lnTo>
                  <a:lnTo>
                    <a:pt x="60971" y="7828"/>
                  </a:lnTo>
                  <a:lnTo>
                    <a:pt x="99822" y="0"/>
                  </a:lnTo>
                  <a:lnTo>
                    <a:pt x="1564005" y="0"/>
                  </a:lnTo>
                  <a:lnTo>
                    <a:pt x="1602855" y="7828"/>
                  </a:lnTo>
                  <a:lnTo>
                    <a:pt x="1634585" y="29194"/>
                  </a:lnTo>
                  <a:lnTo>
                    <a:pt x="1655980" y="60918"/>
                  </a:lnTo>
                  <a:lnTo>
                    <a:pt x="1663827" y="99822"/>
                  </a:lnTo>
                  <a:lnTo>
                    <a:pt x="1663827" y="898398"/>
                  </a:lnTo>
                  <a:lnTo>
                    <a:pt x="1655980" y="937301"/>
                  </a:lnTo>
                  <a:lnTo>
                    <a:pt x="1634585" y="969025"/>
                  </a:lnTo>
                  <a:lnTo>
                    <a:pt x="1602855" y="990391"/>
                  </a:lnTo>
                  <a:lnTo>
                    <a:pt x="1564005" y="998219"/>
                  </a:lnTo>
                  <a:lnTo>
                    <a:pt x="99822" y="998219"/>
                  </a:lnTo>
                  <a:lnTo>
                    <a:pt x="60971" y="990391"/>
                  </a:lnTo>
                  <a:lnTo>
                    <a:pt x="29241" y="969025"/>
                  </a:lnTo>
                  <a:lnTo>
                    <a:pt x="7846" y="937301"/>
                  </a:lnTo>
                  <a:lnTo>
                    <a:pt x="0" y="898398"/>
                  </a:lnTo>
                  <a:lnTo>
                    <a:pt x="0" y="99822"/>
                  </a:lnTo>
                  <a:close/>
                </a:path>
              </a:pathLst>
            </a:custGeom>
            <a:ln w="254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233284" y="2171445"/>
            <a:ext cx="121666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30" dirty="0">
                <a:solidFill>
                  <a:srgbClr val="CCFFFF"/>
                </a:solidFill>
                <a:latin typeface="Arial"/>
                <a:cs typeface="Arial"/>
              </a:rPr>
              <a:t>“Se </a:t>
            </a:r>
            <a:r>
              <a:rPr sz="1700" b="1" spc="45" dirty="0">
                <a:solidFill>
                  <a:srgbClr val="CCFFFF"/>
                </a:solidFill>
                <a:latin typeface="Arial"/>
                <a:cs typeface="Arial"/>
              </a:rPr>
              <a:t>me </a:t>
            </a:r>
            <a:r>
              <a:rPr sz="1700" b="1" spc="-25" dirty="0">
                <a:solidFill>
                  <a:srgbClr val="CCFFFF"/>
                </a:solidFill>
                <a:latin typeface="Arial"/>
                <a:cs typeface="Arial"/>
              </a:rPr>
              <a:t>va</a:t>
            </a:r>
            <a:r>
              <a:rPr sz="1700" b="1" spc="65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54036" y="2470226"/>
            <a:ext cx="137922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10" dirty="0">
                <a:solidFill>
                  <a:srgbClr val="CCFFFF"/>
                </a:solidFill>
                <a:latin typeface="Arial"/>
                <a:cs typeface="Arial"/>
              </a:rPr>
              <a:t>olvidar</a:t>
            </a:r>
            <a:r>
              <a:rPr sz="1700" b="1" spc="-100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CCFFFF"/>
                </a:solidFill>
                <a:latin typeface="Arial"/>
                <a:cs typeface="Arial"/>
              </a:rPr>
              <a:t>todo”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96810" y="3220973"/>
            <a:ext cx="1689735" cy="1502410"/>
            <a:chOff x="6996810" y="3220973"/>
            <a:chExt cx="1689735" cy="1502410"/>
          </a:xfrm>
        </p:grpSpPr>
        <p:sp>
          <p:nvSpPr>
            <p:cNvPr id="39" name="object 39"/>
            <p:cNvSpPr/>
            <p:nvPr/>
          </p:nvSpPr>
          <p:spPr>
            <a:xfrm>
              <a:off x="7009511" y="3233673"/>
              <a:ext cx="1664335" cy="1489710"/>
            </a:xfrm>
            <a:custGeom>
              <a:avLst/>
              <a:gdLst/>
              <a:ahLst/>
              <a:cxnLst/>
              <a:rect l="l" t="t" r="r" b="b"/>
              <a:pathLst>
                <a:path w="1664334" h="1489710">
                  <a:moveTo>
                    <a:pt x="1663827" y="99822"/>
                  </a:moveTo>
                  <a:lnTo>
                    <a:pt x="1655978" y="60972"/>
                  </a:lnTo>
                  <a:lnTo>
                    <a:pt x="1634578" y="29248"/>
                  </a:lnTo>
                  <a:lnTo>
                    <a:pt x="1602854" y="7848"/>
                  </a:lnTo>
                  <a:lnTo>
                    <a:pt x="1564005" y="0"/>
                  </a:lnTo>
                  <a:lnTo>
                    <a:pt x="99822" y="0"/>
                  </a:lnTo>
                  <a:lnTo>
                    <a:pt x="60960" y="7848"/>
                  </a:lnTo>
                  <a:lnTo>
                    <a:pt x="29235" y="29248"/>
                  </a:lnTo>
                  <a:lnTo>
                    <a:pt x="7835" y="60972"/>
                  </a:lnTo>
                  <a:lnTo>
                    <a:pt x="0" y="99822"/>
                  </a:lnTo>
                  <a:lnTo>
                    <a:pt x="0" y="898525"/>
                  </a:lnTo>
                  <a:lnTo>
                    <a:pt x="7835" y="937387"/>
                  </a:lnTo>
                  <a:lnTo>
                    <a:pt x="29235" y="969111"/>
                  </a:lnTo>
                  <a:lnTo>
                    <a:pt x="60960" y="990511"/>
                  </a:lnTo>
                  <a:lnTo>
                    <a:pt x="99822" y="998347"/>
                  </a:lnTo>
                  <a:lnTo>
                    <a:pt x="262763" y="998347"/>
                  </a:lnTo>
                  <a:lnTo>
                    <a:pt x="262763" y="1489202"/>
                  </a:lnTo>
                  <a:lnTo>
                    <a:pt x="412508" y="1489202"/>
                  </a:lnTo>
                  <a:lnTo>
                    <a:pt x="412508" y="998347"/>
                  </a:lnTo>
                  <a:lnTo>
                    <a:pt x="1564005" y="998347"/>
                  </a:lnTo>
                  <a:lnTo>
                    <a:pt x="1602854" y="990511"/>
                  </a:lnTo>
                  <a:lnTo>
                    <a:pt x="1634578" y="969111"/>
                  </a:lnTo>
                  <a:lnTo>
                    <a:pt x="1655978" y="937387"/>
                  </a:lnTo>
                  <a:lnTo>
                    <a:pt x="1663827" y="898525"/>
                  </a:lnTo>
                  <a:lnTo>
                    <a:pt x="1663827" y="99822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09510" y="3233673"/>
              <a:ext cx="1664335" cy="998855"/>
            </a:xfrm>
            <a:custGeom>
              <a:avLst/>
              <a:gdLst/>
              <a:ahLst/>
              <a:cxnLst/>
              <a:rect l="l" t="t" r="r" b="b"/>
              <a:pathLst>
                <a:path w="1664334" h="998854">
                  <a:moveTo>
                    <a:pt x="0" y="99822"/>
                  </a:moveTo>
                  <a:lnTo>
                    <a:pt x="7846" y="60971"/>
                  </a:lnTo>
                  <a:lnTo>
                    <a:pt x="29241" y="29241"/>
                  </a:lnTo>
                  <a:lnTo>
                    <a:pt x="60971" y="7846"/>
                  </a:lnTo>
                  <a:lnTo>
                    <a:pt x="99822" y="0"/>
                  </a:lnTo>
                  <a:lnTo>
                    <a:pt x="1564005" y="0"/>
                  </a:lnTo>
                  <a:lnTo>
                    <a:pt x="1602855" y="7846"/>
                  </a:lnTo>
                  <a:lnTo>
                    <a:pt x="1634585" y="29241"/>
                  </a:lnTo>
                  <a:lnTo>
                    <a:pt x="1655980" y="60971"/>
                  </a:lnTo>
                  <a:lnTo>
                    <a:pt x="1663827" y="99822"/>
                  </a:lnTo>
                  <a:lnTo>
                    <a:pt x="1663827" y="898525"/>
                  </a:lnTo>
                  <a:lnTo>
                    <a:pt x="1655980" y="937375"/>
                  </a:lnTo>
                  <a:lnTo>
                    <a:pt x="1634585" y="969105"/>
                  </a:lnTo>
                  <a:lnTo>
                    <a:pt x="1602855" y="990500"/>
                  </a:lnTo>
                  <a:lnTo>
                    <a:pt x="1564005" y="998346"/>
                  </a:lnTo>
                  <a:lnTo>
                    <a:pt x="99822" y="998346"/>
                  </a:lnTo>
                  <a:lnTo>
                    <a:pt x="60971" y="990500"/>
                  </a:lnTo>
                  <a:lnTo>
                    <a:pt x="29241" y="969105"/>
                  </a:lnTo>
                  <a:lnTo>
                    <a:pt x="7846" y="937375"/>
                  </a:lnTo>
                  <a:lnTo>
                    <a:pt x="0" y="898525"/>
                  </a:lnTo>
                  <a:lnTo>
                    <a:pt x="0" y="99822"/>
                  </a:lnTo>
                  <a:close/>
                </a:path>
              </a:pathLst>
            </a:custGeom>
            <a:ln w="254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330820" y="3419983"/>
            <a:ext cx="10217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40" dirty="0">
                <a:solidFill>
                  <a:srgbClr val="CCFFFF"/>
                </a:solidFill>
                <a:latin typeface="Arial"/>
                <a:cs typeface="Arial"/>
              </a:rPr>
              <a:t>“Me </a:t>
            </a:r>
            <a:r>
              <a:rPr sz="1700" b="1" spc="-20" dirty="0">
                <a:solidFill>
                  <a:srgbClr val="CCFFFF"/>
                </a:solidFill>
                <a:latin typeface="Arial"/>
                <a:cs typeface="Arial"/>
              </a:rPr>
              <a:t>voy</a:t>
            </a:r>
            <a:r>
              <a:rPr sz="1700" b="1" spc="-75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79005" y="3718940"/>
            <a:ext cx="11271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65" dirty="0">
                <a:solidFill>
                  <a:srgbClr val="CCFFFF"/>
                </a:solidFill>
                <a:latin typeface="Arial"/>
                <a:cs typeface="Arial"/>
              </a:rPr>
              <a:t>c</a:t>
            </a:r>
            <a:r>
              <a:rPr sz="1700" b="1" spc="35" dirty="0">
                <a:solidFill>
                  <a:srgbClr val="CCFFFF"/>
                </a:solidFill>
                <a:latin typeface="Arial"/>
                <a:cs typeface="Arial"/>
              </a:rPr>
              <a:t>on</a:t>
            </a:r>
            <a:r>
              <a:rPr sz="1700" b="1" spc="25" dirty="0">
                <a:solidFill>
                  <a:srgbClr val="CCFFFF"/>
                </a:solidFill>
                <a:latin typeface="Arial"/>
                <a:cs typeface="Arial"/>
              </a:rPr>
              <a:t>f</a:t>
            </a:r>
            <a:r>
              <a:rPr sz="1700" b="1" spc="45" dirty="0">
                <a:solidFill>
                  <a:srgbClr val="CCFFFF"/>
                </a:solidFill>
                <a:latin typeface="Arial"/>
                <a:cs typeface="Arial"/>
              </a:rPr>
              <a:t>u</a:t>
            </a:r>
            <a:r>
              <a:rPr sz="1700" b="1" spc="25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700" b="1" spc="30" dirty="0">
                <a:solidFill>
                  <a:srgbClr val="CCFFFF"/>
                </a:solidFill>
                <a:latin typeface="Arial"/>
                <a:cs typeface="Arial"/>
              </a:rPr>
              <a:t>d</a:t>
            </a:r>
            <a:r>
              <a:rPr sz="1700" b="1" spc="5" dirty="0">
                <a:solidFill>
                  <a:srgbClr val="CCFFFF"/>
                </a:solidFill>
                <a:latin typeface="Arial"/>
                <a:cs typeface="Arial"/>
              </a:rPr>
              <a:t>i</a:t>
            </a:r>
            <a:r>
              <a:rPr sz="1700" b="1" spc="-95" dirty="0">
                <a:solidFill>
                  <a:srgbClr val="CCFFFF"/>
                </a:solidFill>
                <a:latin typeface="Arial"/>
                <a:cs typeface="Arial"/>
              </a:rPr>
              <a:t>r”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996810" y="4468876"/>
            <a:ext cx="1689735" cy="1024255"/>
            <a:chOff x="6996810" y="4468876"/>
            <a:chExt cx="1689735" cy="1024255"/>
          </a:xfrm>
        </p:grpSpPr>
        <p:sp>
          <p:nvSpPr>
            <p:cNvPr id="44" name="object 44"/>
            <p:cNvSpPr/>
            <p:nvPr/>
          </p:nvSpPr>
          <p:spPr>
            <a:xfrm>
              <a:off x="7009510" y="4481576"/>
              <a:ext cx="1664335" cy="998855"/>
            </a:xfrm>
            <a:custGeom>
              <a:avLst/>
              <a:gdLst/>
              <a:ahLst/>
              <a:cxnLst/>
              <a:rect l="l" t="t" r="r" b="b"/>
              <a:pathLst>
                <a:path w="1664334" h="998854">
                  <a:moveTo>
                    <a:pt x="1564005" y="0"/>
                  </a:moveTo>
                  <a:lnTo>
                    <a:pt x="99822" y="0"/>
                  </a:lnTo>
                  <a:lnTo>
                    <a:pt x="60971" y="7846"/>
                  </a:lnTo>
                  <a:lnTo>
                    <a:pt x="29241" y="29241"/>
                  </a:lnTo>
                  <a:lnTo>
                    <a:pt x="7846" y="60971"/>
                  </a:lnTo>
                  <a:lnTo>
                    <a:pt x="0" y="99822"/>
                  </a:lnTo>
                  <a:lnTo>
                    <a:pt x="0" y="898525"/>
                  </a:lnTo>
                  <a:lnTo>
                    <a:pt x="7846" y="937375"/>
                  </a:lnTo>
                  <a:lnTo>
                    <a:pt x="29241" y="969105"/>
                  </a:lnTo>
                  <a:lnTo>
                    <a:pt x="60971" y="990500"/>
                  </a:lnTo>
                  <a:lnTo>
                    <a:pt x="99822" y="998347"/>
                  </a:lnTo>
                  <a:lnTo>
                    <a:pt x="1564005" y="998347"/>
                  </a:lnTo>
                  <a:lnTo>
                    <a:pt x="1602855" y="990500"/>
                  </a:lnTo>
                  <a:lnTo>
                    <a:pt x="1634585" y="969105"/>
                  </a:lnTo>
                  <a:lnTo>
                    <a:pt x="1655980" y="937375"/>
                  </a:lnTo>
                  <a:lnTo>
                    <a:pt x="1663827" y="898525"/>
                  </a:lnTo>
                  <a:lnTo>
                    <a:pt x="1663827" y="99822"/>
                  </a:lnTo>
                  <a:lnTo>
                    <a:pt x="1655980" y="60971"/>
                  </a:lnTo>
                  <a:lnTo>
                    <a:pt x="1634585" y="29241"/>
                  </a:lnTo>
                  <a:lnTo>
                    <a:pt x="1602855" y="7846"/>
                  </a:lnTo>
                  <a:lnTo>
                    <a:pt x="1564005" y="0"/>
                  </a:lnTo>
                  <a:close/>
                </a:path>
              </a:pathLst>
            </a:custGeom>
            <a:solidFill>
              <a:srgbClr val="464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09510" y="4481576"/>
              <a:ext cx="1664335" cy="998855"/>
            </a:xfrm>
            <a:custGeom>
              <a:avLst/>
              <a:gdLst/>
              <a:ahLst/>
              <a:cxnLst/>
              <a:rect l="l" t="t" r="r" b="b"/>
              <a:pathLst>
                <a:path w="1664334" h="998854">
                  <a:moveTo>
                    <a:pt x="0" y="99822"/>
                  </a:moveTo>
                  <a:lnTo>
                    <a:pt x="7846" y="60971"/>
                  </a:lnTo>
                  <a:lnTo>
                    <a:pt x="29241" y="29241"/>
                  </a:lnTo>
                  <a:lnTo>
                    <a:pt x="60971" y="7846"/>
                  </a:lnTo>
                  <a:lnTo>
                    <a:pt x="99822" y="0"/>
                  </a:lnTo>
                  <a:lnTo>
                    <a:pt x="1564005" y="0"/>
                  </a:lnTo>
                  <a:lnTo>
                    <a:pt x="1602855" y="7846"/>
                  </a:lnTo>
                  <a:lnTo>
                    <a:pt x="1634585" y="29241"/>
                  </a:lnTo>
                  <a:lnTo>
                    <a:pt x="1655980" y="60971"/>
                  </a:lnTo>
                  <a:lnTo>
                    <a:pt x="1663827" y="99822"/>
                  </a:lnTo>
                  <a:lnTo>
                    <a:pt x="1663827" y="898525"/>
                  </a:lnTo>
                  <a:lnTo>
                    <a:pt x="1655980" y="937375"/>
                  </a:lnTo>
                  <a:lnTo>
                    <a:pt x="1634585" y="969105"/>
                  </a:lnTo>
                  <a:lnTo>
                    <a:pt x="1602855" y="990500"/>
                  </a:lnTo>
                  <a:lnTo>
                    <a:pt x="1564005" y="998347"/>
                  </a:lnTo>
                  <a:lnTo>
                    <a:pt x="99822" y="998347"/>
                  </a:lnTo>
                  <a:lnTo>
                    <a:pt x="60971" y="990500"/>
                  </a:lnTo>
                  <a:lnTo>
                    <a:pt x="29241" y="969105"/>
                  </a:lnTo>
                  <a:lnTo>
                    <a:pt x="7846" y="937375"/>
                  </a:lnTo>
                  <a:lnTo>
                    <a:pt x="0" y="898525"/>
                  </a:lnTo>
                  <a:lnTo>
                    <a:pt x="0" y="99822"/>
                  </a:lnTo>
                  <a:close/>
                </a:path>
              </a:pathLst>
            </a:custGeom>
            <a:ln w="254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123556" y="4668469"/>
            <a:ext cx="14325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0" dirty="0">
                <a:solidFill>
                  <a:srgbClr val="CCFFFF"/>
                </a:solidFill>
                <a:latin typeface="Arial"/>
                <a:cs typeface="Arial"/>
              </a:rPr>
              <a:t>“NO </a:t>
            </a:r>
            <a:r>
              <a:rPr sz="1700" b="1" spc="45" dirty="0">
                <a:solidFill>
                  <a:srgbClr val="CCFFFF"/>
                </a:solidFill>
                <a:latin typeface="Arial"/>
                <a:cs typeface="Arial"/>
              </a:rPr>
              <a:t>me </a:t>
            </a:r>
            <a:r>
              <a:rPr sz="1700" b="1" spc="-20" dirty="0">
                <a:solidFill>
                  <a:srgbClr val="CCFFFF"/>
                </a:solidFill>
                <a:latin typeface="Arial"/>
                <a:cs typeface="Arial"/>
              </a:rPr>
              <a:t>voy</a:t>
            </a:r>
            <a:r>
              <a:rPr sz="1700" b="1" spc="-55" dirty="0">
                <a:solidFill>
                  <a:srgbClr val="CC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CCFFFF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24141" y="4967477"/>
            <a:ext cx="12338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65" dirty="0">
                <a:solidFill>
                  <a:srgbClr val="CCFFFF"/>
                </a:solidFill>
                <a:latin typeface="Arial"/>
                <a:cs typeface="Arial"/>
              </a:rPr>
              <a:t>c</a:t>
            </a:r>
            <a:r>
              <a:rPr sz="1700" b="1" spc="35" dirty="0">
                <a:solidFill>
                  <a:srgbClr val="CCFFFF"/>
                </a:solidFill>
                <a:latin typeface="Arial"/>
                <a:cs typeface="Arial"/>
              </a:rPr>
              <a:t>on</a:t>
            </a:r>
            <a:r>
              <a:rPr sz="1700" b="1" spc="-85" dirty="0">
                <a:solidFill>
                  <a:srgbClr val="CCFFFF"/>
                </a:solidFill>
                <a:latin typeface="Arial"/>
                <a:cs typeface="Arial"/>
              </a:rPr>
              <a:t>c</a:t>
            </a:r>
            <a:r>
              <a:rPr sz="1700" b="1" spc="5" dirty="0">
                <a:solidFill>
                  <a:srgbClr val="CCFFFF"/>
                </a:solidFill>
                <a:latin typeface="Arial"/>
                <a:cs typeface="Arial"/>
              </a:rPr>
              <a:t>e</a:t>
            </a:r>
            <a:r>
              <a:rPr sz="1700" b="1" spc="55" dirty="0">
                <a:solidFill>
                  <a:srgbClr val="CCFFFF"/>
                </a:solidFill>
                <a:latin typeface="Arial"/>
                <a:cs typeface="Arial"/>
              </a:rPr>
              <a:t>n</a:t>
            </a:r>
            <a:r>
              <a:rPr sz="1700" b="1" spc="15" dirty="0">
                <a:solidFill>
                  <a:srgbClr val="CCFFFF"/>
                </a:solidFill>
                <a:latin typeface="Arial"/>
                <a:cs typeface="Arial"/>
              </a:rPr>
              <a:t>t</a:t>
            </a:r>
            <a:r>
              <a:rPr sz="1700" b="1" spc="5" dirty="0">
                <a:solidFill>
                  <a:srgbClr val="CCFFFF"/>
                </a:solidFill>
                <a:latin typeface="Arial"/>
                <a:cs typeface="Arial"/>
              </a:rPr>
              <a:t>ra</a:t>
            </a:r>
            <a:r>
              <a:rPr sz="1700" b="1" spc="-95" dirty="0">
                <a:solidFill>
                  <a:srgbClr val="CCFFFF"/>
                </a:solidFill>
                <a:latin typeface="Arial"/>
                <a:cs typeface="Arial"/>
              </a:rPr>
              <a:t>r”</a:t>
            </a:r>
            <a:endParaRPr sz="17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2286000"/>
            <a:ext cx="2691384" cy="2731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475</Words>
  <Application>Microsoft Office PowerPoint</Application>
  <PresentationFormat>Presentación en pantalla (4:3)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EFECTOS NIVEL COGNITIVO</vt:lpstr>
      <vt:lpstr>EFECTOS A NIVEL CONDUCTUAL</vt:lpstr>
      <vt:lpstr>Aceleración de la  respiración</vt:lpstr>
      <vt:lpstr>Anticipo consecuencias desfavorables y negativas, antes de emprender la tarea de hablar en público</vt:lpstr>
      <vt:lpstr>Presentación de PowerPoint</vt:lpstr>
      <vt:lpstr>Presentación de PowerPoint</vt:lpstr>
      <vt:lpstr>Presentación de PowerPoint</vt:lpstr>
      <vt:lpstr>Afirmaciones</vt:lpstr>
      <vt:lpstr>VISUALIZACIONES</vt:lpstr>
      <vt:lpstr>REENCUADRE</vt:lpstr>
      <vt:lpstr>MODELAJE</vt:lpstr>
      <vt:lpstr>Presentación de PowerPoint</vt:lpstr>
      <vt:lpstr>Presentación de PowerPoint</vt:lpstr>
      <vt:lpstr>“TU MAYOR  RIVAL ESTÁ EN TU INTERIOR”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Paolabencomo</dc:creator>
  <cp:lastModifiedBy>HP ENVY</cp:lastModifiedBy>
  <cp:revision>14</cp:revision>
  <dcterms:created xsi:type="dcterms:W3CDTF">2021-05-25T16:56:26Z</dcterms:created>
  <dcterms:modified xsi:type="dcterms:W3CDTF">2022-03-25T17:38:03Z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2011-02-16T00:00:00Z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2021-05-25T00:00:00Z</vt:filetime>
  </property>
</Properties>
</file>