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81" r:id="rId8"/>
    <p:sldId id="282" r:id="rId9"/>
    <p:sldId id="283" r:id="rId10"/>
    <p:sldId id="284" r:id="rId11"/>
    <p:sldId id="285" r:id="rId12"/>
    <p:sldId id="262" r:id="rId13"/>
    <p:sldId id="263" r:id="rId14"/>
    <p:sldId id="264" r:id="rId15"/>
    <p:sldId id="265" r:id="rId16"/>
    <p:sldId id="267" r:id="rId17"/>
    <p:sldId id="268" r:id="rId18"/>
    <p:sldId id="270" r:id="rId19"/>
    <p:sldId id="271" r:id="rId20"/>
    <p:sldId id="272" r:id="rId21"/>
    <p:sldId id="273" r:id="rId22"/>
    <p:sldId id="274" r:id="rId23"/>
    <p:sldId id="301" r:id="rId24"/>
    <p:sldId id="276" r:id="rId25"/>
    <p:sldId id="286" r:id="rId26"/>
    <p:sldId id="289" r:id="rId27"/>
    <p:sldId id="287" r:id="rId28"/>
    <p:sldId id="279" r:id="rId29"/>
    <p:sldId id="290" r:id="rId30"/>
    <p:sldId id="292" r:id="rId31"/>
    <p:sldId id="294" r:id="rId32"/>
    <p:sldId id="295" r:id="rId33"/>
    <p:sldId id="296" r:id="rId34"/>
    <p:sldId id="299" r:id="rId35"/>
    <p:sldId id="300" r:id="rId36"/>
    <p:sldId id="303" r:id="rId37"/>
    <p:sldId id="280" r:id="rId38"/>
  </p:sldIdLst>
  <p:sldSz cx="18288000" cy="10287000"/>
  <p:notesSz cx="18288000" cy="10287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74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3999" cy="1028699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6454497" y="1046935"/>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18" name="bg object 18"/>
          <p:cNvSpPr/>
          <p:nvPr/>
        </p:nvSpPr>
        <p:spPr>
          <a:xfrm>
            <a:off x="17021920" y="1046935"/>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1B1A1A"/>
          </a:solidFill>
        </p:spPr>
        <p:txBody>
          <a:bodyPr wrap="square" lIns="0" tIns="0" rIns="0" bIns="0" rtlCol="0"/>
          <a:lstStyle/>
          <a:p>
            <a:endParaRPr/>
          </a:p>
        </p:txBody>
      </p:sp>
      <p:sp>
        <p:nvSpPr>
          <p:cNvPr id="2" name="Holder 2"/>
          <p:cNvSpPr>
            <a:spLocks noGrp="1"/>
          </p:cNvSpPr>
          <p:nvPr>
            <p:ph type="title"/>
          </p:nvPr>
        </p:nvSpPr>
        <p:spPr>
          <a:xfrm>
            <a:off x="3918996" y="1012075"/>
            <a:ext cx="10450007" cy="787400"/>
          </a:xfrm>
          <a:prstGeom prst="rect">
            <a:avLst/>
          </a:prstGeom>
        </p:spPr>
        <p:txBody>
          <a:bodyPr wrap="square" lIns="0" tIns="0" rIns="0" bIns="0">
            <a:spAutoFit/>
          </a:bodyPr>
          <a:lstStyle>
            <a:lvl1pPr>
              <a:defRPr sz="5000" b="1" i="0">
                <a:solidFill>
                  <a:schemeClr val="bg1"/>
                </a:solidFill>
                <a:latin typeface="Verdana"/>
                <a:cs typeface="Verdana"/>
              </a:defRPr>
            </a:lvl1pPr>
          </a:lstStyle>
          <a:p>
            <a:endParaRPr/>
          </a:p>
        </p:txBody>
      </p:sp>
      <p:sp>
        <p:nvSpPr>
          <p:cNvPr id="3" name="Holder 3"/>
          <p:cNvSpPr>
            <a:spLocks noGrp="1"/>
          </p:cNvSpPr>
          <p:nvPr>
            <p:ph type="body" idx="1"/>
          </p:nvPr>
        </p:nvSpPr>
        <p:spPr>
          <a:xfrm>
            <a:off x="1123950" y="3965142"/>
            <a:ext cx="16040100" cy="23526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19" y="5709136"/>
            <a:ext cx="18287999" cy="481014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57400" y="2365656"/>
            <a:ext cx="13258800" cy="3186770"/>
          </a:xfrm>
          <a:prstGeom prst="rect">
            <a:avLst/>
          </a:prstGeom>
          <a:solidFill>
            <a:srgbClr val="CCEC00"/>
          </a:solidFill>
        </p:spPr>
        <p:txBody>
          <a:bodyPr vert="horz" wrap="square" lIns="0" tIns="641350" rIns="0" bIns="0" rtlCol="0">
            <a:spAutoFit/>
          </a:bodyPr>
          <a:lstStyle/>
          <a:p>
            <a:pPr marL="558800" marR="597535">
              <a:lnSpc>
                <a:spcPts val="9900"/>
              </a:lnSpc>
              <a:spcBef>
                <a:spcPts val="5050"/>
              </a:spcBef>
            </a:pPr>
            <a:r>
              <a:rPr lang="es-CL" sz="9000" b="1" spc="-630" dirty="0" smtClean="0">
                <a:solidFill>
                  <a:srgbClr val="1B1A1A"/>
                </a:solidFill>
                <a:latin typeface="Verdana"/>
                <a:cs typeface="Verdana"/>
              </a:rPr>
              <a:t>MÉTODO DE LAS CINCO COLUMNAS </a:t>
            </a:r>
            <a:endParaRPr sz="9000" dirty="0">
              <a:latin typeface="Verdana"/>
              <a:cs typeface="Verdana"/>
            </a:endParaRPr>
          </a:p>
        </p:txBody>
      </p:sp>
      <p:sp>
        <p:nvSpPr>
          <p:cNvPr id="4" name="object 4"/>
          <p:cNvSpPr/>
          <p:nvPr/>
        </p:nvSpPr>
        <p:spPr>
          <a:xfrm>
            <a:off x="1028700" y="1513435"/>
            <a:ext cx="5619750" cy="9525"/>
          </a:xfrm>
          <a:custGeom>
            <a:avLst/>
            <a:gdLst/>
            <a:ahLst/>
            <a:cxnLst/>
            <a:rect l="l" t="t" r="r" b="b"/>
            <a:pathLst>
              <a:path w="5619750" h="9525">
                <a:moveTo>
                  <a:pt x="5619750" y="9525"/>
                </a:moveTo>
                <a:lnTo>
                  <a:pt x="0" y="9525"/>
                </a:lnTo>
                <a:lnTo>
                  <a:pt x="0" y="0"/>
                </a:lnTo>
                <a:lnTo>
                  <a:pt x="5619750" y="0"/>
                </a:lnTo>
                <a:lnTo>
                  <a:pt x="5619750" y="9525"/>
                </a:lnTo>
                <a:close/>
              </a:path>
            </a:pathLst>
          </a:custGeom>
          <a:solidFill>
            <a:srgbClr val="CCEC00"/>
          </a:solidFill>
        </p:spPr>
        <p:txBody>
          <a:bodyPr wrap="square" lIns="0" tIns="0" rIns="0" bIns="0" rtlCol="0"/>
          <a:lstStyle/>
          <a:p>
            <a:endParaRPr/>
          </a:p>
        </p:txBody>
      </p:sp>
      <p:sp>
        <p:nvSpPr>
          <p:cNvPr id="5" name="object 5"/>
          <p:cNvSpPr txBox="1">
            <a:spLocks noGrp="1"/>
          </p:cNvSpPr>
          <p:nvPr>
            <p:ph type="title"/>
          </p:nvPr>
        </p:nvSpPr>
        <p:spPr>
          <a:xfrm>
            <a:off x="762000" y="966190"/>
            <a:ext cx="9423400" cy="505267"/>
          </a:xfrm>
          <a:prstGeom prst="rect">
            <a:avLst/>
          </a:prstGeom>
        </p:spPr>
        <p:txBody>
          <a:bodyPr vert="horz" wrap="square" lIns="0" tIns="12700" rIns="0" bIns="0" rtlCol="0">
            <a:spAutoFit/>
          </a:bodyPr>
          <a:lstStyle/>
          <a:p>
            <a:pPr marL="12700">
              <a:lnSpc>
                <a:spcPct val="100000"/>
              </a:lnSpc>
              <a:spcBef>
                <a:spcPts val="100"/>
              </a:spcBef>
            </a:pPr>
            <a:r>
              <a:rPr lang="es-CL" sz="3200" spc="-95" dirty="0" smtClean="0"/>
              <a:t>UNIVERSIDAD DE SANTIAGO DE CHILE </a:t>
            </a:r>
            <a:endParaRPr sz="3200" dirty="0"/>
          </a:p>
        </p:txBody>
      </p:sp>
      <p:sp>
        <p:nvSpPr>
          <p:cNvPr id="6" name="object 6"/>
          <p:cNvSpPr txBox="1"/>
          <p:nvPr/>
        </p:nvSpPr>
        <p:spPr>
          <a:xfrm>
            <a:off x="1008380" y="1570592"/>
            <a:ext cx="5410200" cy="443711"/>
          </a:xfrm>
          <a:prstGeom prst="rect">
            <a:avLst/>
          </a:prstGeom>
        </p:spPr>
        <p:txBody>
          <a:bodyPr vert="horz" wrap="square" lIns="0" tIns="12700" rIns="0" bIns="0" rtlCol="0">
            <a:spAutoFit/>
          </a:bodyPr>
          <a:lstStyle/>
          <a:p>
            <a:pPr marL="12700">
              <a:lnSpc>
                <a:spcPct val="100000"/>
              </a:lnSpc>
              <a:spcBef>
                <a:spcPts val="100"/>
              </a:spcBef>
            </a:pPr>
            <a:r>
              <a:rPr lang="es-CL" sz="2800" spc="-80" dirty="0" smtClean="0">
                <a:solidFill>
                  <a:srgbClr val="FFFFFF"/>
                </a:solidFill>
                <a:latin typeface="Verdana"/>
                <a:cs typeface="Verdana"/>
              </a:rPr>
              <a:t>ESCUELA DE PERIODISMO</a:t>
            </a:r>
            <a:endParaRPr sz="2800" dirty="0">
              <a:latin typeface="Verdana"/>
              <a:cs typeface="Verdana"/>
            </a:endParaRPr>
          </a:p>
        </p:txBody>
      </p:sp>
      <p:sp>
        <p:nvSpPr>
          <p:cNvPr id="7" name="object 7"/>
          <p:cNvSpPr/>
          <p:nvPr/>
        </p:nvSpPr>
        <p:spPr>
          <a:xfrm>
            <a:off x="1028709" y="8992170"/>
            <a:ext cx="686435" cy="267335"/>
          </a:xfrm>
          <a:custGeom>
            <a:avLst/>
            <a:gdLst/>
            <a:ahLst/>
            <a:cxnLst/>
            <a:rect l="l" t="t" r="r" b="b"/>
            <a:pathLst>
              <a:path w="686435"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8" name="object 8"/>
          <p:cNvSpPr/>
          <p:nvPr/>
        </p:nvSpPr>
        <p:spPr>
          <a:xfrm>
            <a:off x="16454497" y="1046935"/>
            <a:ext cx="233679" cy="534035"/>
          </a:xfrm>
          <a:custGeom>
            <a:avLst/>
            <a:gdLst/>
            <a:ahLst/>
            <a:cxnLst/>
            <a:rect l="l" t="t" r="r" b="b"/>
            <a:pathLst>
              <a:path w="233680" h="534035">
                <a:moveTo>
                  <a:pt x="63157" y="181747"/>
                </a:moveTo>
                <a:lnTo>
                  <a:pt x="56001" y="181747"/>
                </a:lnTo>
                <a:lnTo>
                  <a:pt x="62137" y="161553"/>
                </a:lnTo>
                <a:lnTo>
                  <a:pt x="69682" y="141661"/>
                </a:lnTo>
                <a:lnTo>
                  <a:pt x="78547" y="122193"/>
                </a:lnTo>
                <a:lnTo>
                  <a:pt x="88643" y="103268"/>
                </a:lnTo>
                <a:lnTo>
                  <a:pt x="76310" y="78439"/>
                </a:lnTo>
                <a:lnTo>
                  <a:pt x="72782" y="51237"/>
                </a:lnTo>
                <a:lnTo>
                  <a:pt x="77505" y="24066"/>
                </a:lnTo>
                <a:lnTo>
                  <a:pt x="89585" y="0"/>
                </a:lnTo>
                <a:lnTo>
                  <a:pt x="96883" y="0"/>
                </a:lnTo>
                <a:lnTo>
                  <a:pt x="96963" y="295"/>
                </a:lnTo>
                <a:lnTo>
                  <a:pt x="100568" y="22702"/>
                </a:lnTo>
                <a:lnTo>
                  <a:pt x="100686" y="40131"/>
                </a:lnTo>
                <a:lnTo>
                  <a:pt x="100666" y="46292"/>
                </a:lnTo>
                <a:lnTo>
                  <a:pt x="98718" y="68664"/>
                </a:lnTo>
                <a:lnTo>
                  <a:pt x="95843" y="91343"/>
                </a:lnTo>
                <a:lnTo>
                  <a:pt x="106252" y="91343"/>
                </a:lnTo>
                <a:lnTo>
                  <a:pt x="97473" y="104897"/>
                </a:lnTo>
                <a:lnTo>
                  <a:pt x="85443" y="126312"/>
                </a:lnTo>
                <a:lnTo>
                  <a:pt x="123450" y="126312"/>
                </a:lnTo>
                <a:lnTo>
                  <a:pt x="115504" y="133765"/>
                </a:lnTo>
                <a:lnTo>
                  <a:pt x="96845" y="144945"/>
                </a:lnTo>
                <a:lnTo>
                  <a:pt x="79968" y="149034"/>
                </a:lnTo>
                <a:lnTo>
                  <a:pt x="74562" y="149034"/>
                </a:lnTo>
                <a:lnTo>
                  <a:pt x="65744" y="172415"/>
                </a:lnTo>
                <a:lnTo>
                  <a:pt x="63157" y="181747"/>
                </a:lnTo>
                <a:close/>
              </a:path>
              <a:path w="233680" h="534035">
                <a:moveTo>
                  <a:pt x="106252" y="91343"/>
                </a:moveTo>
                <a:lnTo>
                  <a:pt x="95843" y="91343"/>
                </a:lnTo>
                <a:lnTo>
                  <a:pt x="106036" y="75762"/>
                </a:lnTo>
                <a:lnTo>
                  <a:pt x="116904" y="60725"/>
                </a:lnTo>
                <a:lnTo>
                  <a:pt x="128402" y="46292"/>
                </a:lnTo>
                <a:lnTo>
                  <a:pt x="140484" y="32524"/>
                </a:lnTo>
                <a:lnTo>
                  <a:pt x="145525" y="23719"/>
                </a:lnTo>
                <a:lnTo>
                  <a:pt x="150325" y="14778"/>
                </a:lnTo>
                <a:lnTo>
                  <a:pt x="155605" y="6169"/>
                </a:lnTo>
                <a:lnTo>
                  <a:pt x="160725" y="0"/>
                </a:lnTo>
                <a:lnTo>
                  <a:pt x="195976" y="0"/>
                </a:lnTo>
                <a:lnTo>
                  <a:pt x="193388" y="5451"/>
                </a:lnTo>
                <a:lnTo>
                  <a:pt x="166085" y="5451"/>
                </a:lnTo>
                <a:lnTo>
                  <a:pt x="164485" y="7224"/>
                </a:lnTo>
                <a:lnTo>
                  <a:pt x="162885" y="9158"/>
                </a:lnTo>
                <a:lnTo>
                  <a:pt x="161445" y="11253"/>
                </a:lnTo>
                <a:lnTo>
                  <a:pt x="189941" y="11253"/>
                </a:lnTo>
                <a:lnTo>
                  <a:pt x="188101" y="14307"/>
                </a:lnTo>
                <a:lnTo>
                  <a:pt x="181766" y="21888"/>
                </a:lnTo>
                <a:lnTo>
                  <a:pt x="172696" y="29117"/>
                </a:lnTo>
                <a:lnTo>
                  <a:pt x="162485" y="35002"/>
                </a:lnTo>
                <a:lnTo>
                  <a:pt x="141285" y="45094"/>
                </a:lnTo>
                <a:lnTo>
                  <a:pt x="141124" y="45094"/>
                </a:lnTo>
                <a:lnTo>
                  <a:pt x="125494" y="64242"/>
                </a:lnTo>
                <a:lnTo>
                  <a:pt x="110883" y="84192"/>
                </a:lnTo>
                <a:lnTo>
                  <a:pt x="106252" y="91343"/>
                </a:lnTo>
                <a:close/>
              </a:path>
              <a:path w="233680" h="534035">
                <a:moveTo>
                  <a:pt x="189941" y="11253"/>
                </a:moveTo>
                <a:lnTo>
                  <a:pt x="161445" y="11253"/>
                </a:lnTo>
                <a:lnTo>
                  <a:pt x="162565" y="10125"/>
                </a:lnTo>
                <a:lnTo>
                  <a:pt x="164805" y="8191"/>
                </a:lnTo>
                <a:lnTo>
                  <a:pt x="165285" y="7224"/>
                </a:lnTo>
                <a:lnTo>
                  <a:pt x="165605" y="6418"/>
                </a:lnTo>
                <a:lnTo>
                  <a:pt x="166085" y="5451"/>
                </a:lnTo>
                <a:lnTo>
                  <a:pt x="193388" y="5451"/>
                </a:lnTo>
                <a:lnTo>
                  <a:pt x="193206" y="5834"/>
                </a:lnTo>
                <a:lnTo>
                  <a:pt x="189941" y="11253"/>
                </a:lnTo>
                <a:close/>
              </a:path>
              <a:path w="233680" h="534035">
                <a:moveTo>
                  <a:pt x="123450" y="126312"/>
                </a:moveTo>
                <a:lnTo>
                  <a:pt x="85443" y="126312"/>
                </a:lnTo>
                <a:lnTo>
                  <a:pt x="98065" y="117056"/>
                </a:lnTo>
                <a:lnTo>
                  <a:pt x="111423" y="109069"/>
                </a:lnTo>
                <a:lnTo>
                  <a:pt x="125471" y="102291"/>
                </a:lnTo>
                <a:lnTo>
                  <a:pt x="140164" y="96661"/>
                </a:lnTo>
                <a:lnTo>
                  <a:pt x="143045" y="95694"/>
                </a:lnTo>
                <a:lnTo>
                  <a:pt x="145765" y="99400"/>
                </a:lnTo>
                <a:lnTo>
                  <a:pt x="144165" y="101979"/>
                </a:lnTo>
                <a:lnTo>
                  <a:pt x="131612" y="118657"/>
                </a:lnTo>
                <a:lnTo>
                  <a:pt x="123450" y="126312"/>
                </a:lnTo>
                <a:close/>
              </a:path>
              <a:path w="233680" h="534035">
                <a:moveTo>
                  <a:pt x="60799" y="307764"/>
                </a:moveTo>
                <a:lnTo>
                  <a:pt x="54401" y="307764"/>
                </a:lnTo>
                <a:lnTo>
                  <a:pt x="51841" y="297451"/>
                </a:lnTo>
                <a:lnTo>
                  <a:pt x="50881" y="292133"/>
                </a:lnTo>
                <a:lnTo>
                  <a:pt x="49441" y="284559"/>
                </a:lnTo>
                <a:lnTo>
                  <a:pt x="48481" y="277146"/>
                </a:lnTo>
                <a:lnTo>
                  <a:pt x="47841" y="269572"/>
                </a:lnTo>
                <a:lnTo>
                  <a:pt x="47681" y="269250"/>
                </a:lnTo>
                <a:lnTo>
                  <a:pt x="47566" y="266027"/>
                </a:lnTo>
                <a:lnTo>
                  <a:pt x="46925" y="252339"/>
                </a:lnTo>
                <a:lnTo>
                  <a:pt x="47241" y="236658"/>
                </a:lnTo>
                <a:lnTo>
                  <a:pt x="48581" y="220855"/>
                </a:lnTo>
                <a:lnTo>
                  <a:pt x="50881" y="205113"/>
                </a:lnTo>
                <a:lnTo>
                  <a:pt x="50401" y="205113"/>
                </a:lnTo>
                <a:lnTo>
                  <a:pt x="50241" y="204952"/>
                </a:lnTo>
                <a:lnTo>
                  <a:pt x="36558" y="187875"/>
                </a:lnTo>
                <a:lnTo>
                  <a:pt x="29221" y="162369"/>
                </a:lnTo>
                <a:lnTo>
                  <a:pt x="30553" y="136560"/>
                </a:lnTo>
                <a:lnTo>
                  <a:pt x="42881" y="118577"/>
                </a:lnTo>
                <a:lnTo>
                  <a:pt x="44321" y="117771"/>
                </a:lnTo>
                <a:lnTo>
                  <a:pt x="46081" y="118093"/>
                </a:lnTo>
                <a:lnTo>
                  <a:pt x="47361" y="119221"/>
                </a:lnTo>
                <a:lnTo>
                  <a:pt x="50916" y="124781"/>
                </a:lnTo>
                <a:lnTo>
                  <a:pt x="52401" y="132395"/>
                </a:lnTo>
                <a:lnTo>
                  <a:pt x="53121" y="147261"/>
                </a:lnTo>
                <a:lnTo>
                  <a:pt x="54021" y="155845"/>
                </a:lnTo>
                <a:lnTo>
                  <a:pt x="54801" y="164443"/>
                </a:lnTo>
                <a:lnTo>
                  <a:pt x="55461" y="173072"/>
                </a:lnTo>
                <a:lnTo>
                  <a:pt x="56001" y="181747"/>
                </a:lnTo>
                <a:lnTo>
                  <a:pt x="63157" y="181747"/>
                </a:lnTo>
                <a:lnTo>
                  <a:pt x="59102" y="196371"/>
                </a:lnTo>
                <a:lnTo>
                  <a:pt x="54829" y="220870"/>
                </a:lnTo>
                <a:lnTo>
                  <a:pt x="53121" y="245883"/>
                </a:lnTo>
                <a:lnTo>
                  <a:pt x="75470" y="245883"/>
                </a:lnTo>
                <a:lnTo>
                  <a:pt x="71227" y="252339"/>
                </a:lnTo>
                <a:lnTo>
                  <a:pt x="55521" y="266027"/>
                </a:lnTo>
                <a:lnTo>
                  <a:pt x="55041" y="266349"/>
                </a:lnTo>
                <a:lnTo>
                  <a:pt x="54401" y="266510"/>
                </a:lnTo>
                <a:lnTo>
                  <a:pt x="53921" y="266510"/>
                </a:lnTo>
                <a:lnTo>
                  <a:pt x="54519" y="273185"/>
                </a:lnTo>
                <a:lnTo>
                  <a:pt x="55341" y="279906"/>
                </a:lnTo>
                <a:lnTo>
                  <a:pt x="56374" y="286656"/>
                </a:lnTo>
                <a:lnTo>
                  <a:pt x="57602" y="293422"/>
                </a:lnTo>
                <a:lnTo>
                  <a:pt x="60799" y="307764"/>
                </a:lnTo>
                <a:close/>
              </a:path>
              <a:path w="233680" h="534035">
                <a:moveTo>
                  <a:pt x="76642" y="149839"/>
                </a:moveTo>
                <a:lnTo>
                  <a:pt x="75842" y="149839"/>
                </a:lnTo>
                <a:lnTo>
                  <a:pt x="75042" y="149517"/>
                </a:lnTo>
                <a:lnTo>
                  <a:pt x="74562" y="149034"/>
                </a:lnTo>
                <a:lnTo>
                  <a:pt x="79968" y="149034"/>
                </a:lnTo>
                <a:lnTo>
                  <a:pt x="76642" y="149839"/>
                </a:lnTo>
                <a:close/>
              </a:path>
              <a:path w="233680" h="534035">
                <a:moveTo>
                  <a:pt x="75470" y="245883"/>
                </a:moveTo>
                <a:lnTo>
                  <a:pt x="53121" y="245883"/>
                </a:lnTo>
                <a:lnTo>
                  <a:pt x="59724" y="230393"/>
                </a:lnTo>
                <a:lnTo>
                  <a:pt x="68142" y="215870"/>
                </a:lnTo>
                <a:lnTo>
                  <a:pt x="78210" y="202374"/>
                </a:lnTo>
                <a:lnTo>
                  <a:pt x="89763" y="189965"/>
                </a:lnTo>
                <a:lnTo>
                  <a:pt x="92643" y="187226"/>
                </a:lnTo>
                <a:lnTo>
                  <a:pt x="96323" y="190126"/>
                </a:lnTo>
                <a:lnTo>
                  <a:pt x="95843" y="193510"/>
                </a:lnTo>
                <a:lnTo>
                  <a:pt x="91298" y="213906"/>
                </a:lnTo>
                <a:lnTo>
                  <a:pt x="83122" y="234240"/>
                </a:lnTo>
                <a:lnTo>
                  <a:pt x="75470" y="245883"/>
                </a:lnTo>
                <a:close/>
              </a:path>
              <a:path w="233680" h="534035">
                <a:moveTo>
                  <a:pt x="57922" y="325329"/>
                </a:moveTo>
                <a:lnTo>
                  <a:pt x="20280" y="301983"/>
                </a:lnTo>
                <a:lnTo>
                  <a:pt x="480" y="262965"/>
                </a:lnTo>
                <a:lnTo>
                  <a:pt x="0" y="260064"/>
                </a:lnTo>
                <a:lnTo>
                  <a:pt x="2240" y="257486"/>
                </a:lnTo>
                <a:lnTo>
                  <a:pt x="34721" y="279563"/>
                </a:lnTo>
                <a:lnTo>
                  <a:pt x="54401" y="307764"/>
                </a:lnTo>
                <a:lnTo>
                  <a:pt x="60799" y="307764"/>
                </a:lnTo>
                <a:lnTo>
                  <a:pt x="61164" y="309401"/>
                </a:lnTo>
                <a:lnTo>
                  <a:pt x="65492" y="324846"/>
                </a:lnTo>
                <a:lnTo>
                  <a:pt x="59042" y="324846"/>
                </a:lnTo>
                <a:lnTo>
                  <a:pt x="58562" y="325168"/>
                </a:lnTo>
                <a:lnTo>
                  <a:pt x="57922" y="325329"/>
                </a:lnTo>
                <a:close/>
              </a:path>
              <a:path w="233680" h="534035">
                <a:moveTo>
                  <a:pt x="94104" y="355947"/>
                </a:moveTo>
                <a:lnTo>
                  <a:pt x="76802" y="355947"/>
                </a:lnTo>
                <a:lnTo>
                  <a:pt x="74282" y="337758"/>
                </a:lnTo>
                <a:lnTo>
                  <a:pt x="74522" y="319689"/>
                </a:lnTo>
                <a:lnTo>
                  <a:pt x="78422" y="302104"/>
                </a:lnTo>
                <a:lnTo>
                  <a:pt x="86883" y="285364"/>
                </a:lnTo>
                <a:lnTo>
                  <a:pt x="88483" y="282947"/>
                </a:lnTo>
                <a:lnTo>
                  <a:pt x="92483" y="283108"/>
                </a:lnTo>
                <a:lnTo>
                  <a:pt x="93283" y="286170"/>
                </a:lnTo>
                <a:lnTo>
                  <a:pt x="97595" y="307361"/>
                </a:lnTo>
                <a:lnTo>
                  <a:pt x="98863" y="330002"/>
                </a:lnTo>
                <a:lnTo>
                  <a:pt x="95780" y="352160"/>
                </a:lnTo>
                <a:lnTo>
                  <a:pt x="94104" y="355947"/>
                </a:lnTo>
                <a:close/>
              </a:path>
              <a:path w="233680" h="534035">
                <a:moveTo>
                  <a:pt x="103175" y="407837"/>
                </a:moveTo>
                <a:lnTo>
                  <a:pt x="96003" y="407837"/>
                </a:lnTo>
                <a:lnTo>
                  <a:pt x="84985" y="387912"/>
                </a:lnTo>
                <a:lnTo>
                  <a:pt x="75062" y="367368"/>
                </a:lnTo>
                <a:lnTo>
                  <a:pt x="66369" y="346311"/>
                </a:lnTo>
                <a:lnTo>
                  <a:pt x="59042" y="324846"/>
                </a:lnTo>
                <a:lnTo>
                  <a:pt x="65492" y="324846"/>
                </a:lnTo>
                <a:lnTo>
                  <a:pt x="65636" y="325329"/>
                </a:lnTo>
                <a:lnTo>
                  <a:pt x="70810" y="340693"/>
                </a:lnTo>
                <a:lnTo>
                  <a:pt x="76802" y="355947"/>
                </a:lnTo>
                <a:lnTo>
                  <a:pt x="94104" y="355947"/>
                </a:lnTo>
                <a:lnTo>
                  <a:pt x="87043" y="371901"/>
                </a:lnTo>
                <a:lnTo>
                  <a:pt x="86723" y="372545"/>
                </a:lnTo>
                <a:lnTo>
                  <a:pt x="86083" y="372868"/>
                </a:lnTo>
                <a:lnTo>
                  <a:pt x="85603" y="373029"/>
                </a:lnTo>
                <a:lnTo>
                  <a:pt x="85763" y="373512"/>
                </a:lnTo>
                <a:lnTo>
                  <a:pt x="85763" y="373996"/>
                </a:lnTo>
                <a:lnTo>
                  <a:pt x="86083" y="374962"/>
                </a:lnTo>
                <a:lnTo>
                  <a:pt x="85923" y="375446"/>
                </a:lnTo>
                <a:lnTo>
                  <a:pt x="85763" y="375768"/>
                </a:lnTo>
                <a:lnTo>
                  <a:pt x="95765" y="395121"/>
                </a:lnTo>
                <a:lnTo>
                  <a:pt x="103175" y="407837"/>
                </a:lnTo>
                <a:close/>
              </a:path>
              <a:path w="233680" h="534035">
                <a:moveTo>
                  <a:pt x="86775" y="430133"/>
                </a:moveTo>
                <a:lnTo>
                  <a:pt x="66582" y="422884"/>
                </a:lnTo>
                <a:lnTo>
                  <a:pt x="50259" y="408594"/>
                </a:lnTo>
                <a:lnTo>
                  <a:pt x="39681" y="388821"/>
                </a:lnTo>
                <a:lnTo>
                  <a:pt x="39041" y="386887"/>
                </a:lnTo>
                <a:lnTo>
                  <a:pt x="40481" y="384792"/>
                </a:lnTo>
                <a:lnTo>
                  <a:pt x="42401" y="384148"/>
                </a:lnTo>
                <a:lnTo>
                  <a:pt x="51006" y="383465"/>
                </a:lnTo>
                <a:lnTo>
                  <a:pt x="59882" y="385820"/>
                </a:lnTo>
                <a:lnTo>
                  <a:pt x="68457" y="389836"/>
                </a:lnTo>
                <a:lnTo>
                  <a:pt x="83202" y="398007"/>
                </a:lnTo>
                <a:lnTo>
                  <a:pt x="89763" y="402680"/>
                </a:lnTo>
                <a:lnTo>
                  <a:pt x="96003" y="407837"/>
                </a:lnTo>
                <a:lnTo>
                  <a:pt x="103175" y="407837"/>
                </a:lnTo>
                <a:lnTo>
                  <a:pt x="106743" y="413960"/>
                </a:lnTo>
                <a:lnTo>
                  <a:pt x="116376" y="428786"/>
                </a:lnTo>
                <a:lnTo>
                  <a:pt x="108963" y="428786"/>
                </a:lnTo>
                <a:lnTo>
                  <a:pt x="86775" y="430133"/>
                </a:lnTo>
                <a:close/>
              </a:path>
              <a:path w="233680" h="534035">
                <a:moveTo>
                  <a:pt x="157374" y="460209"/>
                </a:moveTo>
                <a:lnTo>
                  <a:pt x="139524" y="460209"/>
                </a:lnTo>
                <a:lnTo>
                  <a:pt x="134329" y="448247"/>
                </a:lnTo>
                <a:lnTo>
                  <a:pt x="130724" y="435695"/>
                </a:lnTo>
                <a:lnTo>
                  <a:pt x="128679" y="422750"/>
                </a:lnTo>
                <a:lnTo>
                  <a:pt x="128259" y="412031"/>
                </a:lnTo>
                <a:lnTo>
                  <a:pt x="128164" y="407031"/>
                </a:lnTo>
                <a:lnTo>
                  <a:pt x="130884" y="405580"/>
                </a:lnTo>
                <a:lnTo>
                  <a:pt x="154807" y="446253"/>
                </a:lnTo>
                <a:lnTo>
                  <a:pt x="157374" y="460209"/>
                </a:lnTo>
                <a:close/>
              </a:path>
              <a:path w="233680" h="534035">
                <a:moveTo>
                  <a:pt x="178117" y="499207"/>
                </a:moveTo>
                <a:lnTo>
                  <a:pt x="168165" y="499207"/>
                </a:lnTo>
                <a:lnTo>
                  <a:pt x="157819" y="489372"/>
                </a:lnTo>
                <a:lnTo>
                  <a:pt x="129924" y="457631"/>
                </a:lnTo>
                <a:lnTo>
                  <a:pt x="109123" y="428786"/>
                </a:lnTo>
                <a:lnTo>
                  <a:pt x="116376" y="428786"/>
                </a:lnTo>
                <a:lnTo>
                  <a:pt x="118591" y="432195"/>
                </a:lnTo>
                <a:lnTo>
                  <a:pt x="131204" y="449735"/>
                </a:lnTo>
                <a:lnTo>
                  <a:pt x="136644" y="456825"/>
                </a:lnTo>
                <a:lnTo>
                  <a:pt x="139524" y="460209"/>
                </a:lnTo>
                <a:lnTo>
                  <a:pt x="157374" y="460209"/>
                </a:lnTo>
                <a:lnTo>
                  <a:pt x="158253" y="468073"/>
                </a:lnTo>
                <a:lnTo>
                  <a:pt x="158565" y="479869"/>
                </a:lnTo>
                <a:lnTo>
                  <a:pt x="158405" y="480514"/>
                </a:lnTo>
                <a:lnTo>
                  <a:pt x="158085" y="480997"/>
                </a:lnTo>
                <a:lnTo>
                  <a:pt x="171233" y="493466"/>
                </a:lnTo>
                <a:lnTo>
                  <a:pt x="178117" y="499207"/>
                </a:lnTo>
                <a:close/>
              </a:path>
              <a:path w="233680" h="534035">
                <a:moveTo>
                  <a:pt x="230999" y="524830"/>
                </a:moveTo>
                <a:lnTo>
                  <a:pt x="214727" y="524830"/>
                </a:lnTo>
                <a:lnTo>
                  <a:pt x="206537" y="514070"/>
                </a:lnTo>
                <a:lnTo>
                  <a:pt x="200207" y="502088"/>
                </a:lnTo>
                <a:lnTo>
                  <a:pt x="195736" y="489229"/>
                </a:lnTo>
                <a:lnTo>
                  <a:pt x="193126" y="475841"/>
                </a:lnTo>
                <a:lnTo>
                  <a:pt x="192806" y="472457"/>
                </a:lnTo>
                <a:lnTo>
                  <a:pt x="197286" y="471329"/>
                </a:lnTo>
                <a:lnTo>
                  <a:pt x="229362" y="516510"/>
                </a:lnTo>
                <a:lnTo>
                  <a:pt x="230999" y="524830"/>
                </a:lnTo>
                <a:close/>
              </a:path>
              <a:path w="233680" h="534035">
                <a:moveTo>
                  <a:pt x="164135" y="518356"/>
                </a:moveTo>
                <a:lnTo>
                  <a:pt x="143539" y="516500"/>
                </a:lnTo>
                <a:lnTo>
                  <a:pt x="124254" y="508954"/>
                </a:lnTo>
                <a:lnTo>
                  <a:pt x="107523" y="496306"/>
                </a:lnTo>
                <a:lnTo>
                  <a:pt x="105123" y="493889"/>
                </a:lnTo>
                <a:lnTo>
                  <a:pt x="107043" y="490344"/>
                </a:lnTo>
                <a:lnTo>
                  <a:pt x="110083" y="490022"/>
                </a:lnTo>
                <a:lnTo>
                  <a:pt x="124446" y="489372"/>
                </a:lnTo>
                <a:lnTo>
                  <a:pt x="139424" y="490505"/>
                </a:lnTo>
                <a:lnTo>
                  <a:pt x="154252" y="493693"/>
                </a:lnTo>
                <a:lnTo>
                  <a:pt x="168165" y="499207"/>
                </a:lnTo>
                <a:lnTo>
                  <a:pt x="178117" y="499207"/>
                </a:lnTo>
                <a:lnTo>
                  <a:pt x="185026" y="504968"/>
                </a:lnTo>
                <a:lnTo>
                  <a:pt x="196668" y="513388"/>
                </a:lnTo>
                <a:lnTo>
                  <a:pt x="185286" y="513388"/>
                </a:lnTo>
                <a:lnTo>
                  <a:pt x="184966" y="513710"/>
                </a:lnTo>
                <a:lnTo>
                  <a:pt x="184646" y="513872"/>
                </a:lnTo>
                <a:lnTo>
                  <a:pt x="164135" y="518356"/>
                </a:lnTo>
                <a:close/>
              </a:path>
              <a:path w="233680" h="534035">
                <a:moveTo>
                  <a:pt x="233140" y="533716"/>
                </a:moveTo>
                <a:lnTo>
                  <a:pt x="217997" y="533716"/>
                </a:lnTo>
                <a:lnTo>
                  <a:pt x="205019" y="526854"/>
                </a:lnTo>
                <a:lnTo>
                  <a:pt x="185286" y="513388"/>
                </a:lnTo>
                <a:lnTo>
                  <a:pt x="196668" y="513388"/>
                </a:lnTo>
                <a:lnTo>
                  <a:pt x="199509" y="515443"/>
                </a:lnTo>
                <a:lnTo>
                  <a:pt x="214727" y="524830"/>
                </a:lnTo>
                <a:lnTo>
                  <a:pt x="230999" y="524830"/>
                </a:lnTo>
                <a:lnTo>
                  <a:pt x="232648" y="533209"/>
                </a:lnTo>
                <a:lnTo>
                  <a:pt x="233140" y="533716"/>
                </a:lnTo>
                <a:close/>
              </a:path>
            </a:pathLst>
          </a:custGeom>
          <a:solidFill>
            <a:srgbClr val="FFFFFF"/>
          </a:solidFill>
        </p:spPr>
        <p:txBody>
          <a:bodyPr wrap="square" lIns="0" tIns="0" rIns="0" bIns="0" rtlCol="0"/>
          <a:lstStyle/>
          <a:p>
            <a:endParaRPr/>
          </a:p>
        </p:txBody>
      </p:sp>
      <p:sp>
        <p:nvSpPr>
          <p:cNvPr id="9" name="object 9"/>
          <p:cNvSpPr/>
          <p:nvPr/>
        </p:nvSpPr>
        <p:spPr>
          <a:xfrm>
            <a:off x="17022026" y="1046935"/>
            <a:ext cx="233679" cy="534035"/>
          </a:xfrm>
          <a:custGeom>
            <a:avLst/>
            <a:gdLst/>
            <a:ahLst/>
            <a:cxnLst/>
            <a:rect l="l" t="t" r="r" b="b"/>
            <a:pathLst>
              <a:path w="233680" h="534035">
                <a:moveTo>
                  <a:pt x="156429" y="126312"/>
                </a:moveTo>
                <a:lnTo>
                  <a:pt x="147697" y="126312"/>
                </a:lnTo>
                <a:lnTo>
                  <a:pt x="135666" y="104897"/>
                </a:lnTo>
                <a:lnTo>
                  <a:pt x="122256" y="84192"/>
                </a:lnTo>
                <a:lnTo>
                  <a:pt x="107645" y="64242"/>
                </a:lnTo>
                <a:lnTo>
                  <a:pt x="92015" y="45094"/>
                </a:lnTo>
                <a:lnTo>
                  <a:pt x="91855" y="45094"/>
                </a:lnTo>
                <a:lnTo>
                  <a:pt x="70654" y="35002"/>
                </a:lnTo>
                <a:lnTo>
                  <a:pt x="39933" y="5834"/>
                </a:lnTo>
                <a:lnTo>
                  <a:pt x="37164" y="0"/>
                </a:lnTo>
                <a:lnTo>
                  <a:pt x="72433" y="0"/>
                </a:lnTo>
                <a:lnTo>
                  <a:pt x="77020" y="5451"/>
                </a:lnTo>
                <a:lnTo>
                  <a:pt x="66734" y="5451"/>
                </a:lnTo>
                <a:lnTo>
                  <a:pt x="67214" y="6257"/>
                </a:lnTo>
                <a:lnTo>
                  <a:pt x="67614" y="7224"/>
                </a:lnTo>
                <a:lnTo>
                  <a:pt x="68014" y="8030"/>
                </a:lnTo>
                <a:lnTo>
                  <a:pt x="69134" y="9158"/>
                </a:lnTo>
                <a:lnTo>
                  <a:pt x="71374" y="11092"/>
                </a:lnTo>
                <a:lnTo>
                  <a:pt x="80660" y="11092"/>
                </a:lnTo>
                <a:lnTo>
                  <a:pt x="82934" y="14778"/>
                </a:lnTo>
                <a:lnTo>
                  <a:pt x="87704" y="23719"/>
                </a:lnTo>
                <a:lnTo>
                  <a:pt x="92655" y="32524"/>
                </a:lnTo>
                <a:lnTo>
                  <a:pt x="104830" y="46385"/>
                </a:lnTo>
                <a:lnTo>
                  <a:pt x="116375" y="60866"/>
                </a:lnTo>
                <a:lnTo>
                  <a:pt x="127261" y="75921"/>
                </a:lnTo>
                <a:lnTo>
                  <a:pt x="137456" y="91504"/>
                </a:lnTo>
                <a:lnTo>
                  <a:pt x="150659" y="91504"/>
                </a:lnTo>
                <a:lnTo>
                  <a:pt x="144656" y="103590"/>
                </a:lnTo>
                <a:lnTo>
                  <a:pt x="154684" y="122492"/>
                </a:lnTo>
                <a:lnTo>
                  <a:pt x="156429" y="126312"/>
                </a:lnTo>
                <a:close/>
              </a:path>
              <a:path w="233680" h="534035">
                <a:moveTo>
                  <a:pt x="150659" y="91504"/>
                </a:moveTo>
                <a:lnTo>
                  <a:pt x="137456" y="91504"/>
                </a:lnTo>
                <a:lnTo>
                  <a:pt x="134581" y="68825"/>
                </a:lnTo>
                <a:lnTo>
                  <a:pt x="132627" y="46385"/>
                </a:lnTo>
                <a:lnTo>
                  <a:pt x="132614" y="40131"/>
                </a:lnTo>
                <a:lnTo>
                  <a:pt x="132731" y="22863"/>
                </a:lnTo>
                <a:lnTo>
                  <a:pt x="136336" y="456"/>
                </a:lnTo>
                <a:lnTo>
                  <a:pt x="136439" y="0"/>
                </a:lnTo>
                <a:lnTo>
                  <a:pt x="143632" y="0"/>
                </a:lnTo>
                <a:lnTo>
                  <a:pt x="155794" y="24321"/>
                </a:lnTo>
                <a:lnTo>
                  <a:pt x="160517" y="51540"/>
                </a:lnTo>
                <a:lnTo>
                  <a:pt x="156989" y="78758"/>
                </a:lnTo>
                <a:lnTo>
                  <a:pt x="150659" y="91504"/>
                </a:lnTo>
                <a:close/>
              </a:path>
              <a:path w="233680" h="534035">
                <a:moveTo>
                  <a:pt x="80660" y="11092"/>
                </a:moveTo>
                <a:lnTo>
                  <a:pt x="71374" y="11092"/>
                </a:lnTo>
                <a:lnTo>
                  <a:pt x="69934" y="9158"/>
                </a:lnTo>
                <a:lnTo>
                  <a:pt x="68334" y="7224"/>
                </a:lnTo>
                <a:lnTo>
                  <a:pt x="66734" y="5451"/>
                </a:lnTo>
                <a:lnTo>
                  <a:pt x="77020" y="5451"/>
                </a:lnTo>
                <a:lnTo>
                  <a:pt x="77624" y="6169"/>
                </a:lnTo>
                <a:lnTo>
                  <a:pt x="80660" y="11092"/>
                </a:lnTo>
                <a:close/>
              </a:path>
              <a:path w="233680" h="534035">
                <a:moveTo>
                  <a:pt x="157297" y="149839"/>
                </a:moveTo>
                <a:lnTo>
                  <a:pt x="156497" y="149839"/>
                </a:lnTo>
                <a:lnTo>
                  <a:pt x="136271" y="144922"/>
                </a:lnTo>
                <a:lnTo>
                  <a:pt x="117575" y="133705"/>
                </a:lnTo>
                <a:lnTo>
                  <a:pt x="101460" y="118589"/>
                </a:lnTo>
                <a:lnTo>
                  <a:pt x="88974" y="101979"/>
                </a:lnTo>
                <a:lnTo>
                  <a:pt x="87374" y="99400"/>
                </a:lnTo>
                <a:lnTo>
                  <a:pt x="89935" y="95694"/>
                </a:lnTo>
                <a:lnTo>
                  <a:pt x="135074" y="117056"/>
                </a:lnTo>
                <a:lnTo>
                  <a:pt x="147697" y="126312"/>
                </a:lnTo>
                <a:lnTo>
                  <a:pt x="156429" y="126312"/>
                </a:lnTo>
                <a:lnTo>
                  <a:pt x="163557" y="141923"/>
                </a:lnTo>
                <a:lnTo>
                  <a:pt x="166269" y="149034"/>
                </a:lnTo>
                <a:lnTo>
                  <a:pt x="158577" y="149034"/>
                </a:lnTo>
                <a:lnTo>
                  <a:pt x="157937" y="149517"/>
                </a:lnTo>
                <a:lnTo>
                  <a:pt x="157297" y="149839"/>
                </a:lnTo>
                <a:close/>
              </a:path>
              <a:path w="233680" h="534035">
                <a:moveTo>
                  <a:pt x="198504" y="182069"/>
                </a:moveTo>
                <a:lnTo>
                  <a:pt x="177298" y="182069"/>
                </a:lnTo>
                <a:lnTo>
                  <a:pt x="177838" y="173463"/>
                </a:lnTo>
                <a:lnTo>
                  <a:pt x="178498" y="164826"/>
                </a:lnTo>
                <a:lnTo>
                  <a:pt x="179278" y="156190"/>
                </a:lnTo>
                <a:lnTo>
                  <a:pt x="180178" y="147583"/>
                </a:lnTo>
                <a:lnTo>
                  <a:pt x="180493" y="140777"/>
                </a:lnTo>
                <a:lnTo>
                  <a:pt x="188978" y="117932"/>
                </a:lnTo>
                <a:lnTo>
                  <a:pt x="190418" y="118899"/>
                </a:lnTo>
                <a:lnTo>
                  <a:pt x="202746" y="136882"/>
                </a:lnTo>
                <a:lnTo>
                  <a:pt x="204079" y="162691"/>
                </a:lnTo>
                <a:lnTo>
                  <a:pt x="198504" y="182069"/>
                </a:lnTo>
                <a:close/>
              </a:path>
              <a:path w="233680" h="534035">
                <a:moveTo>
                  <a:pt x="186236" y="245883"/>
                </a:moveTo>
                <a:lnTo>
                  <a:pt x="180018" y="245883"/>
                </a:lnTo>
                <a:lnTo>
                  <a:pt x="178288" y="220870"/>
                </a:lnTo>
                <a:lnTo>
                  <a:pt x="173977" y="196371"/>
                </a:lnTo>
                <a:lnTo>
                  <a:pt x="167327" y="172415"/>
                </a:lnTo>
                <a:lnTo>
                  <a:pt x="158577" y="149034"/>
                </a:lnTo>
                <a:lnTo>
                  <a:pt x="166269" y="149034"/>
                </a:lnTo>
                <a:lnTo>
                  <a:pt x="171140" y="161807"/>
                </a:lnTo>
                <a:lnTo>
                  <a:pt x="177298" y="182069"/>
                </a:lnTo>
                <a:lnTo>
                  <a:pt x="198504" y="182069"/>
                </a:lnTo>
                <a:lnTo>
                  <a:pt x="196741" y="188198"/>
                </a:lnTo>
                <a:lnTo>
                  <a:pt x="183058" y="205274"/>
                </a:lnTo>
                <a:lnTo>
                  <a:pt x="182738" y="205274"/>
                </a:lnTo>
                <a:lnTo>
                  <a:pt x="182578" y="205435"/>
                </a:lnTo>
                <a:lnTo>
                  <a:pt x="182418" y="205435"/>
                </a:lnTo>
                <a:lnTo>
                  <a:pt x="184718" y="221200"/>
                </a:lnTo>
                <a:lnTo>
                  <a:pt x="186058" y="237040"/>
                </a:lnTo>
                <a:lnTo>
                  <a:pt x="186236" y="245883"/>
                </a:lnTo>
                <a:close/>
              </a:path>
              <a:path w="233680" h="534035">
                <a:moveTo>
                  <a:pt x="163069" y="355947"/>
                </a:moveTo>
                <a:lnTo>
                  <a:pt x="156337" y="355947"/>
                </a:lnTo>
                <a:lnTo>
                  <a:pt x="162240" y="340603"/>
                </a:lnTo>
                <a:lnTo>
                  <a:pt x="167437" y="325047"/>
                </a:lnTo>
                <a:lnTo>
                  <a:pt x="176765" y="286656"/>
                </a:lnTo>
                <a:lnTo>
                  <a:pt x="179218" y="266510"/>
                </a:lnTo>
                <a:lnTo>
                  <a:pt x="178738" y="266510"/>
                </a:lnTo>
                <a:lnTo>
                  <a:pt x="178258" y="266349"/>
                </a:lnTo>
                <a:lnTo>
                  <a:pt x="150017" y="234240"/>
                </a:lnTo>
                <a:lnTo>
                  <a:pt x="137296" y="193510"/>
                </a:lnTo>
                <a:lnTo>
                  <a:pt x="136816" y="190126"/>
                </a:lnTo>
                <a:lnTo>
                  <a:pt x="140496" y="187226"/>
                </a:lnTo>
                <a:lnTo>
                  <a:pt x="173415" y="230393"/>
                </a:lnTo>
                <a:lnTo>
                  <a:pt x="180018" y="245883"/>
                </a:lnTo>
                <a:lnTo>
                  <a:pt x="186236" y="245883"/>
                </a:lnTo>
                <a:lnTo>
                  <a:pt x="186378" y="252911"/>
                </a:lnTo>
                <a:lnTo>
                  <a:pt x="185719" y="266651"/>
                </a:lnTo>
                <a:lnTo>
                  <a:pt x="185618" y="269572"/>
                </a:lnTo>
                <a:lnTo>
                  <a:pt x="185458" y="269894"/>
                </a:lnTo>
                <a:lnTo>
                  <a:pt x="184818" y="277468"/>
                </a:lnTo>
                <a:lnTo>
                  <a:pt x="183858" y="284881"/>
                </a:lnTo>
                <a:lnTo>
                  <a:pt x="182418" y="292455"/>
                </a:lnTo>
                <a:lnTo>
                  <a:pt x="181298" y="297612"/>
                </a:lnTo>
                <a:lnTo>
                  <a:pt x="180178" y="302930"/>
                </a:lnTo>
                <a:lnTo>
                  <a:pt x="178898" y="308086"/>
                </a:lnTo>
                <a:lnTo>
                  <a:pt x="206228" y="308086"/>
                </a:lnTo>
                <a:lnTo>
                  <a:pt x="196323" y="316519"/>
                </a:lnTo>
                <a:lnTo>
                  <a:pt x="176901" y="325168"/>
                </a:lnTo>
                <a:lnTo>
                  <a:pt x="174258" y="325168"/>
                </a:lnTo>
                <a:lnTo>
                  <a:pt x="166930" y="346611"/>
                </a:lnTo>
                <a:lnTo>
                  <a:pt x="163069" y="355947"/>
                </a:lnTo>
                <a:close/>
              </a:path>
              <a:path w="233680" h="534035">
                <a:moveTo>
                  <a:pt x="206228" y="308086"/>
                </a:moveTo>
                <a:lnTo>
                  <a:pt x="178898" y="308086"/>
                </a:lnTo>
                <a:lnTo>
                  <a:pt x="183458" y="300734"/>
                </a:lnTo>
                <a:lnTo>
                  <a:pt x="211699" y="266651"/>
                </a:lnTo>
                <a:lnTo>
                  <a:pt x="231060" y="257969"/>
                </a:lnTo>
                <a:lnTo>
                  <a:pt x="233460" y="260548"/>
                </a:lnTo>
                <a:lnTo>
                  <a:pt x="232820" y="263287"/>
                </a:lnTo>
                <a:lnTo>
                  <a:pt x="225454" y="284133"/>
                </a:lnTo>
                <a:lnTo>
                  <a:pt x="213019" y="302305"/>
                </a:lnTo>
                <a:lnTo>
                  <a:pt x="206228" y="308086"/>
                </a:lnTo>
                <a:close/>
              </a:path>
              <a:path w="233680" h="534035">
                <a:moveTo>
                  <a:pt x="101566" y="460209"/>
                </a:moveTo>
                <a:lnTo>
                  <a:pt x="93615" y="460209"/>
                </a:lnTo>
                <a:lnTo>
                  <a:pt x="96495" y="456825"/>
                </a:lnTo>
                <a:lnTo>
                  <a:pt x="101935" y="449735"/>
                </a:lnTo>
                <a:lnTo>
                  <a:pt x="114480" y="432218"/>
                </a:lnTo>
                <a:lnTo>
                  <a:pt x="126336" y="414021"/>
                </a:lnTo>
                <a:lnTo>
                  <a:pt x="137351" y="395189"/>
                </a:lnTo>
                <a:lnTo>
                  <a:pt x="147377" y="375768"/>
                </a:lnTo>
                <a:lnTo>
                  <a:pt x="147217" y="375446"/>
                </a:lnTo>
                <a:lnTo>
                  <a:pt x="147057" y="374962"/>
                </a:lnTo>
                <a:lnTo>
                  <a:pt x="147377" y="373996"/>
                </a:lnTo>
                <a:lnTo>
                  <a:pt x="147377" y="373512"/>
                </a:lnTo>
                <a:lnTo>
                  <a:pt x="147537" y="373029"/>
                </a:lnTo>
                <a:lnTo>
                  <a:pt x="134276" y="330063"/>
                </a:lnTo>
                <a:lnTo>
                  <a:pt x="135544" y="307384"/>
                </a:lnTo>
                <a:lnTo>
                  <a:pt x="139856" y="286170"/>
                </a:lnTo>
                <a:lnTo>
                  <a:pt x="140656" y="283108"/>
                </a:lnTo>
                <a:lnTo>
                  <a:pt x="144656" y="282947"/>
                </a:lnTo>
                <a:lnTo>
                  <a:pt x="146257" y="285364"/>
                </a:lnTo>
                <a:lnTo>
                  <a:pt x="154717" y="302081"/>
                </a:lnTo>
                <a:lnTo>
                  <a:pt x="158617" y="319628"/>
                </a:lnTo>
                <a:lnTo>
                  <a:pt x="158857" y="337690"/>
                </a:lnTo>
                <a:lnTo>
                  <a:pt x="156337" y="355947"/>
                </a:lnTo>
                <a:lnTo>
                  <a:pt x="163069" y="355947"/>
                </a:lnTo>
                <a:lnTo>
                  <a:pt x="158237" y="367630"/>
                </a:lnTo>
                <a:lnTo>
                  <a:pt x="148314" y="388166"/>
                </a:lnTo>
                <a:lnTo>
                  <a:pt x="137296" y="408159"/>
                </a:lnTo>
                <a:lnTo>
                  <a:pt x="183434" y="408159"/>
                </a:lnTo>
                <a:lnTo>
                  <a:pt x="183040" y="408894"/>
                </a:lnTo>
                <a:lnTo>
                  <a:pt x="166717" y="423146"/>
                </a:lnTo>
                <a:lnTo>
                  <a:pt x="150091" y="429108"/>
                </a:lnTo>
                <a:lnTo>
                  <a:pt x="124176" y="429108"/>
                </a:lnTo>
                <a:lnTo>
                  <a:pt x="119103" y="436448"/>
                </a:lnTo>
                <a:lnTo>
                  <a:pt x="113955" y="443712"/>
                </a:lnTo>
                <a:lnTo>
                  <a:pt x="108718" y="450886"/>
                </a:lnTo>
                <a:lnTo>
                  <a:pt x="103375" y="457953"/>
                </a:lnTo>
                <a:lnTo>
                  <a:pt x="101566" y="460209"/>
                </a:lnTo>
                <a:close/>
              </a:path>
              <a:path w="233680" h="534035">
                <a:moveTo>
                  <a:pt x="175378" y="325651"/>
                </a:moveTo>
                <a:lnTo>
                  <a:pt x="174738" y="325490"/>
                </a:lnTo>
                <a:lnTo>
                  <a:pt x="174258" y="325168"/>
                </a:lnTo>
                <a:lnTo>
                  <a:pt x="176901" y="325168"/>
                </a:lnTo>
                <a:lnTo>
                  <a:pt x="176178" y="325490"/>
                </a:lnTo>
                <a:lnTo>
                  <a:pt x="175378" y="325651"/>
                </a:lnTo>
                <a:close/>
              </a:path>
              <a:path w="233680" h="534035">
                <a:moveTo>
                  <a:pt x="183434" y="408159"/>
                </a:moveTo>
                <a:lnTo>
                  <a:pt x="137296" y="408159"/>
                </a:lnTo>
                <a:lnTo>
                  <a:pt x="143536" y="403002"/>
                </a:lnTo>
                <a:lnTo>
                  <a:pt x="150097" y="398490"/>
                </a:lnTo>
                <a:lnTo>
                  <a:pt x="164842" y="390067"/>
                </a:lnTo>
                <a:lnTo>
                  <a:pt x="173417" y="386021"/>
                </a:lnTo>
                <a:lnTo>
                  <a:pt x="182293" y="383697"/>
                </a:lnTo>
                <a:lnTo>
                  <a:pt x="190898" y="384470"/>
                </a:lnTo>
                <a:lnTo>
                  <a:pt x="192818" y="385115"/>
                </a:lnTo>
                <a:lnTo>
                  <a:pt x="194258" y="387048"/>
                </a:lnTo>
                <a:lnTo>
                  <a:pt x="193618" y="389143"/>
                </a:lnTo>
                <a:lnTo>
                  <a:pt x="183434" y="408159"/>
                </a:lnTo>
                <a:close/>
              </a:path>
              <a:path w="233680" h="534035">
                <a:moveTo>
                  <a:pt x="31719" y="524830"/>
                </a:moveTo>
                <a:lnTo>
                  <a:pt x="18412" y="524830"/>
                </a:lnTo>
                <a:lnTo>
                  <a:pt x="33653" y="515443"/>
                </a:lnTo>
                <a:lnTo>
                  <a:pt x="48173" y="504968"/>
                </a:lnTo>
                <a:lnTo>
                  <a:pt x="61974" y="493466"/>
                </a:lnTo>
                <a:lnTo>
                  <a:pt x="75054" y="480997"/>
                </a:lnTo>
                <a:lnTo>
                  <a:pt x="74734" y="480514"/>
                </a:lnTo>
                <a:lnTo>
                  <a:pt x="74669" y="475841"/>
                </a:lnTo>
                <a:lnTo>
                  <a:pt x="81614" y="435554"/>
                </a:lnTo>
                <a:lnTo>
                  <a:pt x="102255" y="405580"/>
                </a:lnTo>
                <a:lnTo>
                  <a:pt x="104975" y="407031"/>
                </a:lnTo>
                <a:lnTo>
                  <a:pt x="98720" y="448247"/>
                </a:lnTo>
                <a:lnTo>
                  <a:pt x="93615" y="460209"/>
                </a:lnTo>
                <a:lnTo>
                  <a:pt x="101566" y="460209"/>
                </a:lnTo>
                <a:lnTo>
                  <a:pt x="94587" y="468914"/>
                </a:lnTo>
                <a:lnTo>
                  <a:pt x="85274" y="479527"/>
                </a:lnTo>
                <a:lnTo>
                  <a:pt x="75412" y="489785"/>
                </a:lnTo>
                <a:lnTo>
                  <a:pt x="65134" y="499529"/>
                </a:lnTo>
                <a:lnTo>
                  <a:pt x="121939" y="499529"/>
                </a:lnTo>
                <a:lnTo>
                  <a:pt x="109045" y="509276"/>
                </a:lnTo>
                <a:lnTo>
                  <a:pt x="97714" y="513710"/>
                </a:lnTo>
                <a:lnTo>
                  <a:pt x="48013" y="513710"/>
                </a:lnTo>
                <a:lnTo>
                  <a:pt x="31719" y="524830"/>
                </a:lnTo>
                <a:close/>
              </a:path>
              <a:path w="233680" h="534035">
                <a:moveTo>
                  <a:pt x="146524" y="430387"/>
                </a:moveTo>
                <a:lnTo>
                  <a:pt x="124176" y="429108"/>
                </a:lnTo>
                <a:lnTo>
                  <a:pt x="150091" y="429108"/>
                </a:lnTo>
                <a:lnTo>
                  <a:pt x="146524" y="430387"/>
                </a:lnTo>
                <a:close/>
              </a:path>
              <a:path w="233680" h="534035">
                <a:moveTo>
                  <a:pt x="15912" y="533716"/>
                </a:moveTo>
                <a:lnTo>
                  <a:pt x="0" y="533716"/>
                </a:lnTo>
                <a:lnTo>
                  <a:pt x="491" y="533209"/>
                </a:lnTo>
                <a:lnTo>
                  <a:pt x="3779" y="516500"/>
                </a:lnTo>
                <a:lnTo>
                  <a:pt x="11552" y="500335"/>
                </a:lnTo>
                <a:lnTo>
                  <a:pt x="22115" y="485620"/>
                </a:lnTo>
                <a:lnTo>
                  <a:pt x="33773" y="473262"/>
                </a:lnTo>
                <a:lnTo>
                  <a:pt x="35853" y="471329"/>
                </a:lnTo>
                <a:lnTo>
                  <a:pt x="40493" y="472457"/>
                </a:lnTo>
                <a:lnTo>
                  <a:pt x="26625" y="514070"/>
                </a:lnTo>
                <a:lnTo>
                  <a:pt x="18412" y="524830"/>
                </a:lnTo>
                <a:lnTo>
                  <a:pt x="31719" y="524830"/>
                </a:lnTo>
                <a:lnTo>
                  <a:pt x="28280" y="527176"/>
                </a:lnTo>
                <a:lnTo>
                  <a:pt x="15912" y="533716"/>
                </a:lnTo>
                <a:close/>
              </a:path>
              <a:path w="233680" h="534035">
                <a:moveTo>
                  <a:pt x="121939" y="499529"/>
                </a:moveTo>
                <a:lnTo>
                  <a:pt x="65134" y="499529"/>
                </a:lnTo>
                <a:lnTo>
                  <a:pt x="79069" y="494106"/>
                </a:lnTo>
                <a:lnTo>
                  <a:pt x="93935" y="490948"/>
                </a:lnTo>
                <a:lnTo>
                  <a:pt x="108920" y="489785"/>
                </a:lnTo>
                <a:lnTo>
                  <a:pt x="123216" y="490344"/>
                </a:lnTo>
                <a:lnTo>
                  <a:pt x="126256" y="490666"/>
                </a:lnTo>
                <a:lnTo>
                  <a:pt x="128176" y="494212"/>
                </a:lnTo>
                <a:lnTo>
                  <a:pt x="125776" y="496629"/>
                </a:lnTo>
                <a:lnTo>
                  <a:pt x="121939" y="499529"/>
                </a:lnTo>
                <a:close/>
              </a:path>
              <a:path w="233680" h="534035">
                <a:moveTo>
                  <a:pt x="69164" y="518678"/>
                </a:moveTo>
                <a:lnTo>
                  <a:pt x="48653" y="514194"/>
                </a:lnTo>
                <a:lnTo>
                  <a:pt x="48493" y="514033"/>
                </a:lnTo>
                <a:lnTo>
                  <a:pt x="48173" y="513872"/>
                </a:lnTo>
                <a:lnTo>
                  <a:pt x="48013" y="513710"/>
                </a:lnTo>
                <a:lnTo>
                  <a:pt x="97714" y="513710"/>
                </a:lnTo>
                <a:lnTo>
                  <a:pt x="89735" y="516833"/>
                </a:lnTo>
                <a:lnTo>
                  <a:pt x="69164" y="518678"/>
                </a:lnTo>
                <a:close/>
              </a:path>
            </a:pathLst>
          </a:custGeom>
          <a:solidFill>
            <a:srgbClr val="FFFFFF"/>
          </a:solidFill>
        </p:spPr>
        <p:txBody>
          <a:bodyPr wrap="square" lIns="0" tIns="0" rIns="0" bIns="0" rtlCol="0"/>
          <a:lstStyle/>
          <a:p>
            <a:endParaRPr/>
          </a:p>
        </p:txBody>
      </p:sp>
      <p:sp>
        <p:nvSpPr>
          <p:cNvPr id="10" name="object 10"/>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11" name="object 6"/>
          <p:cNvSpPr txBox="1"/>
          <p:nvPr/>
        </p:nvSpPr>
        <p:spPr>
          <a:xfrm>
            <a:off x="9689910" y="7097118"/>
            <a:ext cx="6853297" cy="443711"/>
          </a:xfrm>
          <a:prstGeom prst="rect">
            <a:avLst/>
          </a:prstGeom>
        </p:spPr>
        <p:txBody>
          <a:bodyPr vert="horz" wrap="square" lIns="0" tIns="12700" rIns="0" bIns="0" rtlCol="0">
            <a:spAutoFit/>
          </a:bodyPr>
          <a:lstStyle/>
          <a:p>
            <a:pPr marL="12700">
              <a:lnSpc>
                <a:spcPct val="100000"/>
              </a:lnSpc>
              <a:spcBef>
                <a:spcPts val="100"/>
              </a:spcBef>
            </a:pPr>
            <a:r>
              <a:rPr lang="es-CL" sz="2800" spc="-80" dirty="0" smtClean="0">
                <a:solidFill>
                  <a:srgbClr val="FFFFFF"/>
                </a:solidFill>
                <a:latin typeface="Verdana"/>
                <a:cs typeface="Verdana"/>
              </a:rPr>
              <a:t>PROFESOR  : VÁN PIZARRO   VEGA</a:t>
            </a:r>
            <a:endParaRPr sz="2800" dirty="0">
              <a:latin typeface="Verdana"/>
              <a:cs typeface="Verdana"/>
            </a:endParaRPr>
          </a:p>
        </p:txBody>
      </p:sp>
      <p:sp>
        <p:nvSpPr>
          <p:cNvPr id="12" name="object 6"/>
          <p:cNvSpPr txBox="1"/>
          <p:nvPr/>
        </p:nvSpPr>
        <p:spPr>
          <a:xfrm>
            <a:off x="9164319" y="7841039"/>
            <a:ext cx="7537242" cy="443711"/>
          </a:xfrm>
          <a:prstGeom prst="rect">
            <a:avLst/>
          </a:prstGeom>
        </p:spPr>
        <p:txBody>
          <a:bodyPr vert="horz" wrap="square" lIns="0" tIns="12700" rIns="0" bIns="0" rtlCol="0">
            <a:spAutoFit/>
          </a:bodyPr>
          <a:lstStyle/>
          <a:p>
            <a:pPr marL="12700">
              <a:lnSpc>
                <a:spcPct val="100000"/>
              </a:lnSpc>
              <a:spcBef>
                <a:spcPts val="100"/>
              </a:spcBef>
            </a:pPr>
            <a:r>
              <a:rPr lang="es-CL" sz="2800" spc="-80" smtClean="0">
                <a:solidFill>
                  <a:srgbClr val="FFFFFF"/>
                </a:solidFill>
                <a:latin typeface="Verdana"/>
                <a:cs typeface="Verdana"/>
              </a:rPr>
              <a:t>     </a:t>
            </a:r>
            <a:r>
              <a:rPr lang="es-CL" sz="2800" spc="-80" dirty="0" smtClean="0">
                <a:solidFill>
                  <a:srgbClr val="FFFFFF"/>
                </a:solidFill>
                <a:latin typeface="Verdana"/>
                <a:cs typeface="Verdana"/>
              </a:rPr>
              <a:t>ASIGNATURA:EXPRESIÓN ORAL</a:t>
            </a:r>
            <a:endParaRPr sz="2800" dirty="0">
              <a:latin typeface="Verdana"/>
              <a:cs typeface="Verdana"/>
            </a:endParaRPr>
          </a:p>
        </p:txBody>
      </p:sp>
      <p:pic>
        <p:nvPicPr>
          <p:cNvPr id="13" name="Imagen 12"/>
          <p:cNvPicPr>
            <a:picLocks noChangeAspect="1"/>
          </p:cNvPicPr>
          <p:nvPr/>
        </p:nvPicPr>
        <p:blipFill>
          <a:blip r:embed="rId3"/>
          <a:stretch>
            <a:fillRect/>
          </a:stretch>
        </p:blipFill>
        <p:spPr>
          <a:xfrm>
            <a:off x="572770" y="6309558"/>
            <a:ext cx="7352030" cy="4053008"/>
          </a:xfrm>
          <a:prstGeom prst="rect">
            <a:avLst/>
          </a:prstGeom>
        </p:spPr>
      </p:pic>
      <p:pic>
        <p:nvPicPr>
          <p:cNvPr id="14" name="Imagen 13" descr="Universidad de Santiago de Chile - Wikipedia, l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0397" y="213976"/>
            <a:ext cx="4706312" cy="20096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774" y="1086950"/>
            <a:ext cx="9144000" cy="10287000"/>
          </a:xfrm>
          <a:custGeom>
            <a:avLst/>
            <a:gdLst/>
            <a:ahLst/>
            <a:cxnLst/>
            <a:rect l="l" t="t" r="r" b="b"/>
            <a:pathLst>
              <a:path w="9144000" h="10287000">
                <a:moveTo>
                  <a:pt x="0" y="10287000"/>
                </a:moveTo>
                <a:lnTo>
                  <a:pt x="9144000" y="10287000"/>
                </a:lnTo>
                <a:lnTo>
                  <a:pt x="9144000" y="0"/>
                </a:lnTo>
                <a:lnTo>
                  <a:pt x="0" y="0"/>
                </a:lnTo>
                <a:lnTo>
                  <a:pt x="0" y="10287000"/>
                </a:lnTo>
                <a:close/>
              </a:path>
            </a:pathLst>
          </a:custGeom>
          <a:solidFill>
            <a:srgbClr val="CCEC00"/>
          </a:solidFill>
        </p:spPr>
        <p:txBody>
          <a:bodyPr wrap="square" lIns="0" tIns="0" rIns="0" bIns="0" rtlCol="0"/>
          <a:lstStyle/>
          <a:p>
            <a:endParaRPr/>
          </a:p>
        </p:txBody>
      </p:sp>
      <p:grpSp>
        <p:nvGrpSpPr>
          <p:cNvPr id="3" name="object 3"/>
          <p:cNvGrpSpPr/>
          <p:nvPr/>
        </p:nvGrpSpPr>
        <p:grpSpPr>
          <a:xfrm>
            <a:off x="-228600" y="-1020447"/>
            <a:ext cx="18287999" cy="11829421"/>
            <a:chOff x="0" y="-513722"/>
            <a:chExt cx="18287999" cy="11829421"/>
          </a:xfrm>
        </p:grpSpPr>
        <p:sp>
          <p:nvSpPr>
            <p:cNvPr id="4" name="object 4"/>
            <p:cNvSpPr/>
            <p:nvPr/>
          </p:nvSpPr>
          <p:spPr>
            <a:xfrm>
              <a:off x="7997246" y="-513722"/>
              <a:ext cx="10290753" cy="11829421"/>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1B1A1A"/>
            </a:solidFill>
          </p:spPr>
          <p:txBody>
            <a:bodyPr wrap="square" lIns="0" tIns="0" rIns="0" bIns="0" rtlCol="0"/>
            <a:lstStyle/>
            <a:p>
              <a:endParaRPr/>
            </a:p>
          </p:txBody>
        </p:sp>
        <p:sp>
          <p:nvSpPr>
            <p:cNvPr id="5" name="object 5"/>
            <p:cNvSpPr/>
            <p:nvPr/>
          </p:nvSpPr>
          <p:spPr>
            <a:xfrm>
              <a:off x="0" y="0"/>
              <a:ext cx="18287999" cy="27050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4488"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7" name="object 7"/>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FFFFFF"/>
                </a:solidFill>
                <a:latin typeface="Verdana"/>
                <a:cs typeface="Verdana"/>
              </a:rPr>
              <a:t>W</a:t>
            </a:r>
            <a:endParaRPr sz="2000">
              <a:latin typeface="Verdana"/>
              <a:cs typeface="Verdana"/>
            </a:endParaRPr>
          </a:p>
        </p:txBody>
      </p:sp>
      <p:grpSp>
        <p:nvGrpSpPr>
          <p:cNvPr id="8" name="object 8"/>
          <p:cNvGrpSpPr/>
          <p:nvPr/>
        </p:nvGrpSpPr>
        <p:grpSpPr>
          <a:xfrm>
            <a:off x="1388653" y="5040751"/>
            <a:ext cx="15870555" cy="4218305"/>
            <a:chOff x="1388653" y="5040751"/>
            <a:chExt cx="15870555" cy="4218305"/>
          </a:xfrm>
        </p:grpSpPr>
        <p:sp>
          <p:nvSpPr>
            <p:cNvPr id="9" name="object 9"/>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10" name="object 10"/>
            <p:cNvSpPr/>
            <p:nvPr/>
          </p:nvSpPr>
          <p:spPr>
            <a:xfrm>
              <a:off x="1388653"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1B1A1A"/>
            </a:solidFill>
          </p:spPr>
          <p:txBody>
            <a:bodyPr wrap="square" lIns="0" tIns="0" rIns="0" bIns="0" rtlCol="0"/>
            <a:lstStyle/>
            <a:p>
              <a:endParaRPr/>
            </a:p>
          </p:txBody>
        </p:sp>
        <p:sp>
          <p:nvSpPr>
            <p:cNvPr id="11" name="object 11"/>
            <p:cNvSpPr/>
            <p:nvPr/>
          </p:nvSpPr>
          <p:spPr>
            <a:xfrm>
              <a:off x="10375422"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CCEC00"/>
            </a:solidFill>
          </p:spPr>
          <p:txBody>
            <a:bodyPr wrap="square" lIns="0" tIns="0" rIns="0" bIns="0" rtlCol="0"/>
            <a:lstStyle/>
            <a:p>
              <a:endParaRPr/>
            </a:p>
          </p:txBody>
        </p:sp>
      </p:grpSp>
      <p:sp>
        <p:nvSpPr>
          <p:cNvPr id="12" name="object 12"/>
          <p:cNvSpPr txBox="1"/>
          <p:nvPr/>
        </p:nvSpPr>
        <p:spPr>
          <a:xfrm>
            <a:off x="-191149" y="3037794"/>
            <a:ext cx="7628766" cy="7386638"/>
          </a:xfrm>
          <a:prstGeom prst="rect">
            <a:avLst/>
          </a:prstGeom>
        </p:spPr>
        <p:txBody>
          <a:bodyPr vert="horz" wrap="square" lIns="0" tIns="12700" rIns="0" bIns="0" rtlCol="0">
            <a:spAutoFit/>
          </a:bodyPr>
          <a:lstStyle/>
          <a:p>
            <a:pPr marL="12700" marR="5080" algn="just">
              <a:lnSpc>
                <a:spcPct val="125000"/>
              </a:lnSpc>
              <a:spcBef>
                <a:spcPts val="100"/>
              </a:spcBef>
            </a:pPr>
            <a:r>
              <a:rPr lang="es-CL" sz="2800" spc="-60" dirty="0" smtClean="0">
                <a:solidFill>
                  <a:srgbClr val="1B1A1A"/>
                </a:solidFill>
                <a:latin typeface="Verdana"/>
                <a:cs typeface="Verdana"/>
              </a:rPr>
              <a:t>Es </a:t>
            </a:r>
            <a:r>
              <a:rPr lang="es-CL" sz="2800" spc="-60" dirty="0">
                <a:solidFill>
                  <a:srgbClr val="1B1A1A"/>
                </a:solidFill>
                <a:latin typeface="Verdana"/>
                <a:cs typeface="Verdana"/>
              </a:rPr>
              <a:t>una breve historia hipotética o real. Las fábulas de Esopo son ejemplos de anécdotas hipotéticas. El ejemplo que se presenta enseguida es una anécdota real e introduce el tema sobre la fuerza del </a:t>
            </a:r>
            <a:r>
              <a:rPr lang="es-CL" sz="2800" spc="-60" dirty="0" smtClean="0">
                <a:solidFill>
                  <a:srgbClr val="1B1A1A"/>
                </a:solidFill>
                <a:latin typeface="Verdana"/>
                <a:cs typeface="Verdana"/>
              </a:rPr>
              <a:t>carácter:</a:t>
            </a:r>
          </a:p>
          <a:p>
            <a:pPr marL="12700" marR="5080" algn="just">
              <a:lnSpc>
                <a:spcPct val="125000"/>
              </a:lnSpc>
              <a:spcBef>
                <a:spcPts val="100"/>
              </a:spcBef>
            </a:pPr>
            <a:endParaRPr lang="es-CL" sz="2800" spc="-60" dirty="0">
              <a:solidFill>
                <a:srgbClr val="1B1A1A"/>
              </a:solidFill>
              <a:latin typeface="Verdana"/>
              <a:cs typeface="Verdana"/>
            </a:endParaRPr>
          </a:p>
          <a:p>
            <a:pPr marL="12700" marR="5080" algn="just">
              <a:lnSpc>
                <a:spcPct val="125000"/>
              </a:lnSpc>
              <a:spcBef>
                <a:spcPts val="100"/>
              </a:spcBef>
            </a:pPr>
            <a:r>
              <a:rPr lang="es-CL" sz="2800" spc="-60" dirty="0" smtClean="0">
                <a:solidFill>
                  <a:srgbClr val="1B1A1A"/>
                </a:solidFill>
                <a:latin typeface="Verdana"/>
                <a:cs typeface="Verdana"/>
              </a:rPr>
              <a:t>Igual </a:t>
            </a:r>
            <a:r>
              <a:rPr lang="es-CL" sz="2800" spc="-60" dirty="0">
                <a:solidFill>
                  <a:srgbClr val="1B1A1A"/>
                </a:solidFill>
                <a:latin typeface="Verdana"/>
                <a:cs typeface="Verdana"/>
              </a:rPr>
              <a:t>que para la cita, en la selección de la anécdota se debe asegurar que: </a:t>
            </a:r>
            <a:endParaRPr lang="es-CL" sz="2800" spc="-60" dirty="0" smtClean="0">
              <a:solidFill>
                <a:srgbClr val="1B1A1A"/>
              </a:solidFill>
              <a:latin typeface="Verdana"/>
              <a:cs typeface="Verdana"/>
            </a:endParaRPr>
          </a:p>
          <a:p>
            <a:pPr marL="12700" marR="5080" algn="just">
              <a:lnSpc>
                <a:spcPct val="125000"/>
              </a:lnSpc>
              <a:spcBef>
                <a:spcPts val="100"/>
              </a:spcBef>
            </a:pPr>
            <a:endParaRPr lang="es-CL" sz="2800" spc="-60" dirty="0">
              <a:solidFill>
                <a:srgbClr val="1B1A1A"/>
              </a:solidFill>
              <a:latin typeface="Verdana"/>
              <a:cs typeface="Verdana"/>
            </a:endParaRPr>
          </a:p>
          <a:p>
            <a:pPr marL="12700" marR="5080" algn="just">
              <a:lnSpc>
                <a:spcPct val="125000"/>
              </a:lnSpc>
              <a:spcBef>
                <a:spcPts val="100"/>
              </a:spcBef>
            </a:pPr>
            <a:r>
              <a:rPr lang="es-CL" sz="2800" spc="-60" dirty="0" smtClean="0">
                <a:solidFill>
                  <a:srgbClr val="1B1A1A"/>
                </a:solidFill>
                <a:latin typeface="Verdana"/>
                <a:cs typeface="Verdana"/>
              </a:rPr>
              <a:t>l</a:t>
            </a:r>
            <a:r>
              <a:rPr lang="es-CL" sz="2800" spc="-60" dirty="0">
                <a:solidFill>
                  <a:srgbClr val="1B1A1A"/>
                </a:solidFill>
                <a:latin typeface="Verdana"/>
                <a:cs typeface="Verdana"/>
              </a:rPr>
              <a:t>) tenga significado para el público, y 2) se relacione directamente con el tema. </a:t>
            </a:r>
            <a:r>
              <a:rPr lang="es-CL" sz="3600" spc="-60" dirty="0" smtClean="0">
                <a:solidFill>
                  <a:srgbClr val="1B1A1A"/>
                </a:solidFill>
                <a:latin typeface="Verdana"/>
                <a:cs typeface="Verdana"/>
              </a:rPr>
              <a:t> </a:t>
            </a:r>
            <a:endParaRPr lang="es-CL" sz="3600" spc="-60" dirty="0">
              <a:solidFill>
                <a:srgbClr val="1B1A1A"/>
              </a:solidFill>
              <a:latin typeface="Verdana"/>
              <a:cs typeface="Verdana"/>
            </a:endParaRPr>
          </a:p>
          <a:p>
            <a:pPr marL="12700" marR="5080">
              <a:lnSpc>
                <a:spcPct val="125000"/>
              </a:lnSpc>
              <a:spcBef>
                <a:spcPts val="100"/>
              </a:spcBef>
            </a:pPr>
            <a:endParaRPr lang="es-CL" sz="3600" spc="-60" dirty="0">
              <a:solidFill>
                <a:srgbClr val="1B1A1A"/>
              </a:solidFill>
              <a:latin typeface="Verdana"/>
              <a:cs typeface="Verdana"/>
            </a:endParaRPr>
          </a:p>
        </p:txBody>
      </p:sp>
      <p:sp>
        <p:nvSpPr>
          <p:cNvPr id="13" name="object 13"/>
          <p:cNvSpPr txBox="1">
            <a:spLocks noGrp="1"/>
          </p:cNvSpPr>
          <p:nvPr>
            <p:ph type="title"/>
          </p:nvPr>
        </p:nvSpPr>
        <p:spPr>
          <a:xfrm>
            <a:off x="210250" y="2352728"/>
            <a:ext cx="7274403" cy="689932"/>
          </a:xfrm>
          <a:prstGeom prst="rect">
            <a:avLst/>
          </a:prstGeom>
        </p:spPr>
        <p:txBody>
          <a:bodyPr vert="horz" wrap="square" lIns="0" tIns="12700" rIns="0" bIns="0" rtlCol="0">
            <a:spAutoFit/>
          </a:bodyPr>
          <a:lstStyle/>
          <a:p>
            <a:pPr marL="12700">
              <a:lnSpc>
                <a:spcPct val="100000"/>
              </a:lnSpc>
              <a:spcBef>
                <a:spcPts val="100"/>
              </a:spcBef>
            </a:pPr>
            <a:r>
              <a:rPr lang="es-CL" sz="4400" spc="-60" dirty="0">
                <a:solidFill>
                  <a:srgbClr val="1B1A1A"/>
                </a:solidFill>
              </a:rPr>
              <a:t>6.La anécdota: </a:t>
            </a:r>
            <a:endParaRPr sz="4400" dirty="0"/>
          </a:p>
        </p:txBody>
      </p:sp>
      <p:sp>
        <p:nvSpPr>
          <p:cNvPr id="15" name="object 15"/>
          <p:cNvSpPr txBox="1"/>
          <p:nvPr/>
        </p:nvSpPr>
        <p:spPr>
          <a:xfrm>
            <a:off x="12800756" y="1212351"/>
            <a:ext cx="3931285" cy="474489"/>
          </a:xfrm>
          <a:prstGeom prst="rect">
            <a:avLst/>
          </a:prstGeom>
        </p:spPr>
        <p:txBody>
          <a:bodyPr vert="horz" wrap="square" lIns="0" tIns="12700" rIns="0" bIns="0" rtlCol="0">
            <a:spAutoFit/>
          </a:bodyPr>
          <a:lstStyle/>
          <a:p>
            <a:pPr marL="12700">
              <a:lnSpc>
                <a:spcPct val="100000"/>
              </a:lnSpc>
              <a:spcBef>
                <a:spcPts val="100"/>
              </a:spcBef>
            </a:pPr>
            <a:r>
              <a:rPr lang="es-CL" sz="3000" b="1" spc="-185" dirty="0" smtClean="0">
                <a:solidFill>
                  <a:srgbClr val="FFFFFF"/>
                </a:solidFill>
                <a:latin typeface="Verdana"/>
                <a:cs typeface="Verdana"/>
              </a:rPr>
              <a:t>EJEMPLO:</a:t>
            </a:r>
            <a:endParaRPr sz="3000" dirty="0">
              <a:latin typeface="Verdana"/>
              <a:cs typeface="Verdana"/>
            </a:endParaRPr>
          </a:p>
        </p:txBody>
      </p:sp>
      <p:sp>
        <p:nvSpPr>
          <p:cNvPr id="16" name="Rectángulo 15"/>
          <p:cNvSpPr/>
          <p:nvPr/>
        </p:nvSpPr>
        <p:spPr>
          <a:xfrm>
            <a:off x="7706915" y="1597062"/>
            <a:ext cx="10197316" cy="7996420"/>
          </a:xfrm>
          <a:prstGeom prst="rect">
            <a:avLst/>
          </a:prstGeom>
        </p:spPr>
        <p:txBody>
          <a:bodyPr wrap="square">
            <a:spAutoFit/>
          </a:bodyPr>
          <a:lstStyle/>
          <a:p>
            <a:pPr algn="just">
              <a:lnSpc>
                <a:spcPct val="107000"/>
              </a:lnSpc>
              <a:spcAft>
                <a:spcPts val="800"/>
              </a:spcAf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 hermano trabaja como ingeniero de planta para una fábrica automotriz en México. Le encargaron llevar el control de calidad en una planta proveedora de plato para discos de embragues. Mi hermano revisó los platos y se dio cuenta de que sus dimensiones no eran las que se especificaron y regresó cinco embarques. El gerente de la compañía fue a ver lo que ocurría y, muy disgustado, amonestó a mi hermano y llamó a la industria automotriz para decirles que el ingeniero que les habían mandado estaba regresando todos los embarques y se preguntaba qué clase de persona era, etcétera. La industria automotriz mandó investigar el caso y descubrió que, en efecto. los platos estaban fuera de diseño y cambió de proveedor. A mi hermano le dieron un ascenso. Lo premiaron porque demostró tener fuerza de carácter.</a:t>
            </a:r>
            <a:endParaRPr lang="es-CL"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9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997300"/>
            <a:ext cx="8096041" cy="10287000"/>
          </a:xfrm>
          <a:custGeom>
            <a:avLst/>
            <a:gdLst/>
            <a:ahLst/>
            <a:cxnLst/>
            <a:rect l="l" t="t" r="r" b="b"/>
            <a:pathLst>
              <a:path w="9144000" h="10287000">
                <a:moveTo>
                  <a:pt x="0" y="10287000"/>
                </a:moveTo>
                <a:lnTo>
                  <a:pt x="9144000" y="10287000"/>
                </a:lnTo>
                <a:lnTo>
                  <a:pt x="9144000" y="0"/>
                </a:lnTo>
                <a:lnTo>
                  <a:pt x="0" y="0"/>
                </a:lnTo>
                <a:lnTo>
                  <a:pt x="0" y="10287000"/>
                </a:lnTo>
                <a:close/>
              </a:path>
            </a:pathLst>
          </a:custGeom>
          <a:solidFill>
            <a:srgbClr val="CCEC00"/>
          </a:solidFill>
        </p:spPr>
        <p:txBody>
          <a:bodyPr wrap="square" lIns="0" tIns="0" rIns="0" bIns="0" rtlCol="0"/>
          <a:lstStyle/>
          <a:p>
            <a:r>
              <a:rPr lang="es-CL"/>
              <a:t>7.	La anécdota humorística: Es una variación de la anécdota. Como su título sugiere contiene humor. Esta anécdota también debe seleccionarse bajo las consideraciones del: 1) significado para el público y 2) relación que tiene con el tema. El siguiente ejemplo introduce un tema sobre el proceso de análisis de problemas:</a:t>
            </a:r>
            <a:endParaRPr/>
          </a:p>
        </p:txBody>
      </p:sp>
      <p:grpSp>
        <p:nvGrpSpPr>
          <p:cNvPr id="3" name="object 3"/>
          <p:cNvGrpSpPr/>
          <p:nvPr/>
        </p:nvGrpSpPr>
        <p:grpSpPr>
          <a:xfrm>
            <a:off x="-228600" y="-545121"/>
            <a:ext cx="18287999" cy="11829421"/>
            <a:chOff x="0" y="-38396"/>
            <a:chExt cx="18287999" cy="11829421"/>
          </a:xfrm>
        </p:grpSpPr>
        <p:sp>
          <p:nvSpPr>
            <p:cNvPr id="4" name="object 4"/>
            <p:cNvSpPr/>
            <p:nvPr/>
          </p:nvSpPr>
          <p:spPr>
            <a:xfrm>
              <a:off x="8075721" y="-38396"/>
              <a:ext cx="10191957" cy="11829421"/>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1B1A1A"/>
            </a:solidFill>
          </p:spPr>
          <p:txBody>
            <a:bodyPr wrap="square" lIns="0" tIns="0" rIns="0" bIns="0" rtlCol="0"/>
            <a:lstStyle/>
            <a:p>
              <a:endParaRPr/>
            </a:p>
          </p:txBody>
        </p:sp>
        <p:sp>
          <p:nvSpPr>
            <p:cNvPr id="5" name="object 5"/>
            <p:cNvSpPr/>
            <p:nvPr/>
          </p:nvSpPr>
          <p:spPr>
            <a:xfrm>
              <a:off x="0" y="0"/>
              <a:ext cx="18287999" cy="27050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4488"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7" name="object 7"/>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FFFFFF"/>
                </a:solidFill>
                <a:latin typeface="Verdana"/>
                <a:cs typeface="Verdana"/>
              </a:rPr>
              <a:t>W</a:t>
            </a:r>
            <a:endParaRPr sz="2000">
              <a:latin typeface="Verdana"/>
              <a:cs typeface="Verdana"/>
            </a:endParaRPr>
          </a:p>
        </p:txBody>
      </p:sp>
      <p:grpSp>
        <p:nvGrpSpPr>
          <p:cNvPr id="8" name="object 8"/>
          <p:cNvGrpSpPr/>
          <p:nvPr/>
        </p:nvGrpSpPr>
        <p:grpSpPr>
          <a:xfrm>
            <a:off x="1388653" y="5040751"/>
            <a:ext cx="15870555" cy="4218305"/>
            <a:chOff x="1388653" y="5040751"/>
            <a:chExt cx="15870555" cy="4218305"/>
          </a:xfrm>
        </p:grpSpPr>
        <p:sp>
          <p:nvSpPr>
            <p:cNvPr id="9" name="object 9"/>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10" name="object 10"/>
            <p:cNvSpPr/>
            <p:nvPr/>
          </p:nvSpPr>
          <p:spPr>
            <a:xfrm>
              <a:off x="1388653"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1B1A1A"/>
            </a:solidFill>
          </p:spPr>
          <p:txBody>
            <a:bodyPr wrap="square" lIns="0" tIns="0" rIns="0" bIns="0" rtlCol="0"/>
            <a:lstStyle/>
            <a:p>
              <a:endParaRPr/>
            </a:p>
          </p:txBody>
        </p:sp>
        <p:sp>
          <p:nvSpPr>
            <p:cNvPr id="11" name="object 11"/>
            <p:cNvSpPr/>
            <p:nvPr/>
          </p:nvSpPr>
          <p:spPr>
            <a:xfrm>
              <a:off x="10375422"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CCEC00"/>
            </a:solidFill>
          </p:spPr>
          <p:txBody>
            <a:bodyPr wrap="square" lIns="0" tIns="0" rIns="0" bIns="0" rtlCol="0"/>
            <a:lstStyle/>
            <a:p>
              <a:endParaRPr/>
            </a:p>
          </p:txBody>
        </p:sp>
      </p:grpSp>
      <p:sp>
        <p:nvSpPr>
          <p:cNvPr id="12" name="object 12"/>
          <p:cNvSpPr txBox="1"/>
          <p:nvPr/>
        </p:nvSpPr>
        <p:spPr>
          <a:xfrm>
            <a:off x="416481" y="5305784"/>
            <a:ext cx="7467600" cy="1692323"/>
          </a:xfrm>
          <a:prstGeom prst="rect">
            <a:avLst/>
          </a:prstGeom>
        </p:spPr>
        <p:txBody>
          <a:bodyPr vert="horz" wrap="square" lIns="0" tIns="12700" rIns="0" bIns="0" rtlCol="0">
            <a:spAutoFit/>
          </a:bodyPr>
          <a:lstStyle/>
          <a:p>
            <a:pPr marL="12700" marR="5080" algn="just">
              <a:lnSpc>
                <a:spcPct val="125000"/>
              </a:lnSpc>
              <a:spcBef>
                <a:spcPts val="100"/>
              </a:spcBef>
            </a:pPr>
            <a:r>
              <a:rPr lang="es-CL" spc="-60" dirty="0" smtClean="0">
                <a:solidFill>
                  <a:srgbClr val="1B1A1A"/>
                </a:solidFill>
                <a:latin typeface="Verdana"/>
                <a:cs typeface="Verdana"/>
              </a:rPr>
              <a:t> </a:t>
            </a:r>
            <a:endParaRPr lang="es-CL" sz="3600" spc="-60" dirty="0" smtClean="0">
              <a:solidFill>
                <a:srgbClr val="1B1A1A"/>
              </a:solidFill>
              <a:latin typeface="Verdana"/>
              <a:cs typeface="Verdana"/>
            </a:endParaRPr>
          </a:p>
          <a:p>
            <a:pPr marL="12700" marR="5080" algn="just">
              <a:lnSpc>
                <a:spcPct val="125000"/>
              </a:lnSpc>
              <a:spcBef>
                <a:spcPts val="100"/>
              </a:spcBef>
            </a:pPr>
            <a:r>
              <a:rPr lang="es-CL" sz="3600" spc="-60" dirty="0" smtClean="0">
                <a:solidFill>
                  <a:srgbClr val="1B1A1A"/>
                </a:solidFill>
                <a:latin typeface="Verdana"/>
                <a:cs typeface="Verdana"/>
              </a:rPr>
              <a:t> </a:t>
            </a:r>
            <a:endParaRPr lang="es-CL" sz="3600" spc="-60" dirty="0">
              <a:solidFill>
                <a:srgbClr val="1B1A1A"/>
              </a:solidFill>
              <a:latin typeface="Verdana"/>
              <a:cs typeface="Verdana"/>
            </a:endParaRPr>
          </a:p>
          <a:p>
            <a:pPr marL="12700" marR="5080">
              <a:lnSpc>
                <a:spcPct val="125000"/>
              </a:lnSpc>
              <a:spcBef>
                <a:spcPts val="100"/>
              </a:spcBef>
            </a:pPr>
            <a:endParaRPr lang="es-CL" sz="3600" spc="-60" dirty="0">
              <a:solidFill>
                <a:srgbClr val="1B1A1A"/>
              </a:solidFill>
              <a:latin typeface="Verdana"/>
              <a:cs typeface="Verdana"/>
            </a:endParaRPr>
          </a:p>
        </p:txBody>
      </p:sp>
      <p:sp>
        <p:nvSpPr>
          <p:cNvPr id="14" name="object 14"/>
          <p:cNvSpPr txBox="1"/>
          <p:nvPr/>
        </p:nvSpPr>
        <p:spPr>
          <a:xfrm>
            <a:off x="8026337" y="2330991"/>
            <a:ext cx="9693972" cy="8570359"/>
          </a:xfrm>
          <a:prstGeom prst="rect">
            <a:avLst/>
          </a:prstGeom>
        </p:spPr>
        <p:txBody>
          <a:bodyPr vert="horz" wrap="square" lIns="0" tIns="12700" rIns="0" bIns="0" rtlCol="0">
            <a:spAutoFit/>
          </a:bodyPr>
          <a:lstStyle/>
          <a:p>
            <a:pPr marL="12700" marR="5080" algn="just">
              <a:lnSpc>
                <a:spcPct val="125000"/>
              </a:lnSpc>
              <a:spcBef>
                <a:spcPts val="100"/>
              </a:spcBef>
            </a:pPr>
            <a:r>
              <a:rPr lang="es-CL" sz="2800" spc="-60" dirty="0" smtClean="0">
                <a:solidFill>
                  <a:srgbClr val="FFFFFF"/>
                </a:solidFill>
                <a:latin typeface="Verdana"/>
                <a:cs typeface="Verdana"/>
              </a:rPr>
              <a:t>Un </a:t>
            </a:r>
            <a:r>
              <a:rPr lang="es-CL" sz="2800" spc="-60" dirty="0">
                <a:solidFill>
                  <a:srgbClr val="FFFFFF"/>
                </a:solidFill>
                <a:latin typeface="Verdana"/>
                <a:cs typeface="Verdana"/>
              </a:rPr>
              <a:t>pastor me relataba que una vez decidió llevar a pastar a sus mulas y se montó en uno de sus diez animales para conducir/as. Más tarde, después de atravesar un peligroso cañón. decidió contar si estaban todas, y sentado sobre su mula empezó: l... 2... 3... 8... 9... ¿Cómo es posible esto, si yo tenía diez animales?, se preguntaba. Aunque repitió el conteo, otra vez obtuvo el mismo resultado. Entonces, muy triste, retornó a su hogar... se desmontó de su mula... y al alejarse echó un último vistazo al rebaño... pero... sorpresa... ¡allí estaban los diez: animales! Maravillado, el pastor se puso a pensar por qué había sucedido esto. ¿ Era un milagro de Dios? No. Ciertamente él estaba sentado encima de la mula que faltaba cuando las contó. Lo que pasó en este caso del pastor es muy frecuente en el proceso de análisis de problemas.</a:t>
            </a:r>
            <a:endParaRPr sz="2800" dirty="0">
              <a:latin typeface="Verdana"/>
              <a:cs typeface="Verdana"/>
            </a:endParaRPr>
          </a:p>
        </p:txBody>
      </p:sp>
      <p:sp>
        <p:nvSpPr>
          <p:cNvPr id="15" name="object 15"/>
          <p:cNvSpPr txBox="1"/>
          <p:nvPr/>
        </p:nvSpPr>
        <p:spPr>
          <a:xfrm>
            <a:off x="13134179" y="1301223"/>
            <a:ext cx="3931285" cy="474489"/>
          </a:xfrm>
          <a:prstGeom prst="rect">
            <a:avLst/>
          </a:prstGeom>
        </p:spPr>
        <p:txBody>
          <a:bodyPr vert="horz" wrap="square" lIns="0" tIns="12700" rIns="0" bIns="0" rtlCol="0">
            <a:spAutoFit/>
          </a:bodyPr>
          <a:lstStyle/>
          <a:p>
            <a:pPr marL="12700">
              <a:lnSpc>
                <a:spcPct val="100000"/>
              </a:lnSpc>
              <a:spcBef>
                <a:spcPts val="100"/>
              </a:spcBef>
            </a:pPr>
            <a:r>
              <a:rPr lang="es-CL" sz="3000" b="1" spc="-185" dirty="0" smtClean="0">
                <a:solidFill>
                  <a:srgbClr val="FFFFFF"/>
                </a:solidFill>
                <a:latin typeface="Verdana"/>
                <a:cs typeface="Verdana"/>
              </a:rPr>
              <a:t>EJEMPLO:</a:t>
            </a:r>
            <a:endParaRPr sz="3000" dirty="0">
              <a:latin typeface="Verdana"/>
              <a:cs typeface="Verdana"/>
            </a:endParaRPr>
          </a:p>
        </p:txBody>
      </p:sp>
      <p:pic>
        <p:nvPicPr>
          <p:cNvPr id="16" name="Imagen 15"/>
          <p:cNvPicPr>
            <a:picLocks noChangeAspect="1"/>
          </p:cNvPicPr>
          <p:nvPr/>
        </p:nvPicPr>
        <p:blipFill>
          <a:blip r:embed="rId3"/>
          <a:stretch>
            <a:fillRect/>
          </a:stretch>
        </p:blipFill>
        <p:spPr>
          <a:xfrm>
            <a:off x="257585" y="2734955"/>
            <a:ext cx="7133815" cy="6524549"/>
          </a:xfrm>
          <a:prstGeom prst="rect">
            <a:avLst/>
          </a:prstGeom>
        </p:spPr>
      </p:pic>
    </p:spTree>
    <p:extLst>
      <p:ext uri="{BB962C8B-B14F-4D97-AF65-F5344CB8AC3E}">
        <p14:creationId xmlns:p14="http://schemas.microsoft.com/office/powerpoint/2010/main" val="215754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54497" y="1046932"/>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3"/>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7"/>
                </a:lnTo>
                <a:lnTo>
                  <a:pt x="128632" y="46180"/>
                </a:lnTo>
                <a:lnTo>
                  <a:pt x="140737" y="32436"/>
                </a:lnTo>
                <a:lnTo>
                  <a:pt x="145786" y="23647"/>
                </a:lnTo>
                <a:lnTo>
                  <a:pt x="150595" y="14721"/>
                </a:lnTo>
                <a:lnTo>
                  <a:pt x="155885" y="6127"/>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5"/>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3" name="object 3"/>
          <p:cNvSpPr/>
          <p:nvPr/>
        </p:nvSpPr>
        <p:spPr>
          <a:xfrm>
            <a:off x="17021920" y="1046932"/>
            <a:ext cx="235585" cy="534035"/>
          </a:xfrm>
          <a:custGeom>
            <a:avLst/>
            <a:gdLst/>
            <a:ahLst/>
            <a:cxnLst/>
            <a:rect l="l" t="t" r="r" b="b"/>
            <a:pathLst>
              <a:path w="235584" h="534035">
                <a:moveTo>
                  <a:pt x="157835" y="126059"/>
                </a:moveTo>
                <a:lnTo>
                  <a:pt x="149088" y="126059"/>
                </a:lnTo>
                <a:lnTo>
                  <a:pt x="137036" y="104682"/>
                </a:lnTo>
                <a:lnTo>
                  <a:pt x="123601" y="84013"/>
                </a:lnTo>
                <a:lnTo>
                  <a:pt x="108964" y="64099"/>
                </a:lnTo>
                <a:lnTo>
                  <a:pt x="93306" y="44984"/>
                </a:lnTo>
                <a:lnTo>
                  <a:pt x="93145" y="44984"/>
                </a:lnTo>
                <a:lnTo>
                  <a:pt x="71906" y="34910"/>
                </a:lnTo>
                <a:lnTo>
                  <a:pt x="41130" y="5793"/>
                </a:lnTo>
                <a:lnTo>
                  <a:pt x="38371"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9"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8"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4"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4"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6"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8"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5"/>
                </a:lnTo>
                <a:lnTo>
                  <a:pt x="49385" y="504049"/>
                </a:lnTo>
                <a:lnTo>
                  <a:pt x="63211"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4"/>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2"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4" name="object 4"/>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5" name="object 5"/>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6" name="object 6"/>
          <p:cNvSpPr/>
          <p:nvPr/>
        </p:nvSpPr>
        <p:spPr>
          <a:xfrm>
            <a:off x="1" y="0"/>
            <a:ext cx="5029200" cy="1028663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152699" y="4753873"/>
            <a:ext cx="3305175" cy="9525"/>
          </a:xfrm>
          <a:custGeom>
            <a:avLst/>
            <a:gdLst/>
            <a:ahLst/>
            <a:cxnLst/>
            <a:rect l="l" t="t" r="r" b="b"/>
            <a:pathLst>
              <a:path w="3305175" h="9525">
                <a:moveTo>
                  <a:pt x="3305175" y="9525"/>
                </a:moveTo>
                <a:lnTo>
                  <a:pt x="0" y="9525"/>
                </a:lnTo>
                <a:lnTo>
                  <a:pt x="0" y="0"/>
                </a:lnTo>
                <a:lnTo>
                  <a:pt x="3305175" y="0"/>
                </a:lnTo>
                <a:lnTo>
                  <a:pt x="3305175" y="9525"/>
                </a:lnTo>
                <a:close/>
              </a:path>
            </a:pathLst>
          </a:custGeom>
          <a:solidFill>
            <a:srgbClr val="1B1A1A"/>
          </a:solidFill>
        </p:spPr>
        <p:txBody>
          <a:bodyPr wrap="square" lIns="0" tIns="0" rIns="0" bIns="0" rtlCol="0"/>
          <a:lstStyle/>
          <a:p>
            <a:endParaRPr/>
          </a:p>
        </p:txBody>
      </p:sp>
      <p:sp>
        <p:nvSpPr>
          <p:cNvPr id="9" name="object 9"/>
          <p:cNvSpPr txBox="1">
            <a:spLocks noGrp="1"/>
          </p:cNvSpPr>
          <p:nvPr>
            <p:ph type="title"/>
          </p:nvPr>
        </p:nvSpPr>
        <p:spPr>
          <a:xfrm>
            <a:off x="5867401" y="1580967"/>
            <a:ext cx="11144040" cy="7253267"/>
          </a:xfrm>
          <a:prstGeom prst="rect">
            <a:avLst/>
          </a:prstGeom>
        </p:spPr>
        <p:txBody>
          <a:bodyPr vert="horz" wrap="square" lIns="0" tIns="58419" rIns="0" bIns="0" rtlCol="0">
            <a:spAutoFit/>
          </a:bodyPr>
          <a:lstStyle/>
          <a:p>
            <a:pPr marL="12700" marR="5080" algn="just">
              <a:lnSpc>
                <a:spcPts val="3300"/>
              </a:lnSpc>
              <a:spcBef>
                <a:spcPts val="459"/>
              </a:spcBef>
            </a:pPr>
            <a:r>
              <a:rPr lang="es-CL" sz="4800" spc="-290" dirty="0" smtClean="0">
                <a:solidFill>
                  <a:srgbClr val="FF0000"/>
                </a:solidFill>
              </a:rPr>
              <a:t>8.LAS ILUSTRACIONES</a:t>
            </a:r>
            <a:r>
              <a:rPr lang="es-CL" sz="3000" spc="-290" dirty="0" smtClean="0">
                <a:solidFill>
                  <a:srgbClr val="1B1A1A"/>
                </a:solidFill>
              </a:rPr>
              <a:t>: </a:t>
            </a:r>
            <a:br>
              <a:rPr lang="es-CL" sz="3000" spc="-290" dirty="0" smtClean="0">
                <a:solidFill>
                  <a:srgbClr val="1B1A1A"/>
                </a:solidFill>
              </a:rPr>
            </a:br>
            <a:r>
              <a:rPr lang="es-CL" sz="3000" spc="-290" dirty="0" smtClean="0">
                <a:solidFill>
                  <a:srgbClr val="1B1A1A"/>
                </a:solidFill>
              </a:rPr>
              <a:t/>
            </a:r>
            <a:br>
              <a:rPr lang="es-CL" sz="3000" spc="-290" dirty="0" smtClean="0">
                <a:solidFill>
                  <a:srgbClr val="1B1A1A"/>
                </a:solidFill>
              </a:rPr>
            </a:br>
            <a:r>
              <a:rPr lang="es-CL" sz="3000" spc="-290" dirty="0" smtClean="0">
                <a:solidFill>
                  <a:srgbClr val="1B1A1A"/>
                </a:solidFill>
              </a:rPr>
              <a:t/>
            </a:r>
            <a:br>
              <a:rPr lang="es-CL" sz="3000" spc="-290" dirty="0" smtClean="0">
                <a:solidFill>
                  <a:srgbClr val="1B1A1A"/>
                </a:solidFill>
              </a:rPr>
            </a:br>
            <a:r>
              <a:rPr lang="es-CL" sz="3600" b="0" spc="-290" dirty="0" smtClean="0">
                <a:solidFill>
                  <a:srgbClr val="1B1A1A"/>
                </a:solidFill>
              </a:rPr>
              <a:t>A </a:t>
            </a:r>
            <a:r>
              <a:rPr lang="es-CL" sz="3600" b="0" spc="-290" dirty="0">
                <a:solidFill>
                  <a:srgbClr val="1B1A1A"/>
                </a:solidFill>
              </a:rPr>
              <a:t>diferencia de la anécdota, la ilustración es un breve reporte de una incidencia. Se hace mención de varias ilustraciones con este tipo de introducción. Como en el caso de las anécdotas, al seleccionarlas se debe asegurar </a:t>
            </a:r>
            <a:r>
              <a:rPr lang="es-CL" sz="3600" b="0" spc="-290" dirty="0" smtClean="0">
                <a:solidFill>
                  <a:srgbClr val="1B1A1A"/>
                </a:solidFill>
              </a:rPr>
              <a:t>que</a:t>
            </a:r>
            <a:br>
              <a:rPr lang="es-CL" sz="3600" b="0" spc="-290" dirty="0" smtClean="0">
                <a:solidFill>
                  <a:srgbClr val="1B1A1A"/>
                </a:solidFill>
              </a:rPr>
            </a:br>
            <a:r>
              <a:rPr lang="es-CL" sz="3600" b="0" spc="-290" dirty="0" smtClean="0">
                <a:solidFill>
                  <a:srgbClr val="1B1A1A"/>
                </a:solidFill>
              </a:rPr>
              <a:t> </a:t>
            </a:r>
            <a:br>
              <a:rPr lang="es-CL" sz="3600" b="0" spc="-290" dirty="0" smtClean="0">
                <a:solidFill>
                  <a:srgbClr val="1B1A1A"/>
                </a:solidFill>
              </a:rPr>
            </a:br>
            <a:r>
              <a:rPr lang="es-CL" sz="3600" b="0" spc="-290" dirty="0" smtClean="0">
                <a:solidFill>
                  <a:srgbClr val="1B1A1A"/>
                </a:solidFill>
              </a:rPr>
              <a:t>1</a:t>
            </a:r>
            <a:r>
              <a:rPr lang="es-CL" sz="3600" b="0" spc="-290" dirty="0">
                <a:solidFill>
                  <a:srgbClr val="1B1A1A"/>
                </a:solidFill>
              </a:rPr>
              <a:t>) tengan significado para el público, y </a:t>
            </a:r>
            <a:r>
              <a:rPr lang="es-CL" sz="3600" b="0" spc="-290" dirty="0" smtClean="0">
                <a:solidFill>
                  <a:srgbClr val="1B1A1A"/>
                </a:solidFill>
              </a:rPr>
              <a:t/>
            </a:r>
            <a:br>
              <a:rPr lang="es-CL" sz="3600" b="0" spc="-290" dirty="0" smtClean="0">
                <a:solidFill>
                  <a:srgbClr val="1B1A1A"/>
                </a:solidFill>
              </a:rPr>
            </a:br>
            <a:r>
              <a:rPr lang="es-CL" sz="3600" b="0" spc="-290" dirty="0">
                <a:solidFill>
                  <a:srgbClr val="1B1A1A"/>
                </a:solidFill>
              </a:rPr>
              <a:t/>
            </a:r>
            <a:br>
              <a:rPr lang="es-CL" sz="3600" b="0" spc="-290" dirty="0">
                <a:solidFill>
                  <a:srgbClr val="1B1A1A"/>
                </a:solidFill>
              </a:rPr>
            </a:br>
            <a:r>
              <a:rPr lang="es-CL" sz="3600" b="0" spc="-290" dirty="0" smtClean="0">
                <a:solidFill>
                  <a:srgbClr val="1B1A1A"/>
                </a:solidFill>
              </a:rPr>
              <a:t/>
            </a:r>
            <a:br>
              <a:rPr lang="es-CL" sz="3600" b="0" spc="-290" dirty="0" smtClean="0">
                <a:solidFill>
                  <a:srgbClr val="1B1A1A"/>
                </a:solidFill>
              </a:rPr>
            </a:br>
            <a:r>
              <a:rPr lang="es-CL" sz="3600" b="0" spc="-290" dirty="0" smtClean="0">
                <a:solidFill>
                  <a:srgbClr val="1B1A1A"/>
                </a:solidFill>
              </a:rPr>
              <a:t>2</a:t>
            </a:r>
            <a:r>
              <a:rPr lang="es-CL" sz="3600" b="0" spc="-290" dirty="0">
                <a:solidFill>
                  <a:srgbClr val="1B1A1A"/>
                </a:solidFill>
              </a:rPr>
              <a:t>) </a:t>
            </a:r>
            <a:r>
              <a:rPr lang="es-CL" sz="3600" b="0" spc="-290" dirty="0" smtClean="0">
                <a:solidFill>
                  <a:srgbClr val="1B1A1A"/>
                </a:solidFill>
              </a:rPr>
              <a:t>   se </a:t>
            </a:r>
            <a:r>
              <a:rPr lang="es-CL" sz="3600" b="0" spc="-290" dirty="0">
                <a:solidFill>
                  <a:srgbClr val="1B1A1A"/>
                </a:solidFill>
              </a:rPr>
              <a:t>relacionen con el tema. También como en las anécdotas, la ilustración puede ser real o hipotética. Veamos el siguiente ejemplo de una introducción de ilustraciones reales para prevenir accidentes en la carretera.</a:t>
            </a:r>
            <a:r>
              <a:rPr sz="3600" b="0" spc="-290" dirty="0" smtClean="0">
                <a:solidFill>
                  <a:srgbClr val="1B1A1A"/>
                </a:solidFill>
              </a:rPr>
              <a:t>he </a:t>
            </a:r>
            <a:r>
              <a:rPr sz="3600" b="0" spc="-260" dirty="0">
                <a:solidFill>
                  <a:srgbClr val="1B1A1A"/>
                </a:solidFill>
              </a:rPr>
              <a:t>biggest  startups</a:t>
            </a:r>
            <a:r>
              <a:rPr sz="3600" b="0" spc="-265" dirty="0">
                <a:solidFill>
                  <a:srgbClr val="1B1A1A"/>
                </a:solidFill>
              </a:rPr>
              <a:t> </a:t>
            </a:r>
            <a:r>
              <a:rPr sz="3600" b="0" spc="-240" dirty="0">
                <a:solidFill>
                  <a:srgbClr val="1B1A1A"/>
                </a:solidFill>
              </a:rPr>
              <a:t>allocate</a:t>
            </a:r>
            <a:endParaRPr sz="36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3" name="object 3"/>
          <p:cNvSpPr/>
          <p:nvPr/>
        </p:nvSpPr>
        <p:spPr>
          <a:xfrm>
            <a:off x="16454497" y="1046932"/>
            <a:ext cx="233679" cy="534035"/>
          </a:xfrm>
          <a:custGeom>
            <a:avLst/>
            <a:gdLst/>
            <a:ahLst/>
            <a:cxnLst/>
            <a:rect l="l" t="t" r="r" b="b"/>
            <a:pathLst>
              <a:path w="233680" h="534035">
                <a:moveTo>
                  <a:pt x="63157" y="181750"/>
                </a:moveTo>
                <a:lnTo>
                  <a:pt x="56001" y="181750"/>
                </a:lnTo>
                <a:lnTo>
                  <a:pt x="62137" y="161556"/>
                </a:lnTo>
                <a:lnTo>
                  <a:pt x="69682" y="141664"/>
                </a:lnTo>
                <a:lnTo>
                  <a:pt x="78547" y="122196"/>
                </a:lnTo>
                <a:lnTo>
                  <a:pt x="88643" y="103271"/>
                </a:lnTo>
                <a:lnTo>
                  <a:pt x="76310" y="78442"/>
                </a:lnTo>
                <a:lnTo>
                  <a:pt x="72782" y="51240"/>
                </a:lnTo>
                <a:lnTo>
                  <a:pt x="77505" y="24069"/>
                </a:lnTo>
                <a:lnTo>
                  <a:pt x="89587" y="0"/>
                </a:lnTo>
                <a:lnTo>
                  <a:pt x="96882" y="0"/>
                </a:lnTo>
                <a:lnTo>
                  <a:pt x="96963" y="298"/>
                </a:lnTo>
                <a:lnTo>
                  <a:pt x="100568" y="22705"/>
                </a:lnTo>
                <a:lnTo>
                  <a:pt x="100686" y="40134"/>
                </a:lnTo>
                <a:lnTo>
                  <a:pt x="100666" y="46295"/>
                </a:lnTo>
                <a:lnTo>
                  <a:pt x="98718" y="68667"/>
                </a:lnTo>
                <a:lnTo>
                  <a:pt x="95843" y="91346"/>
                </a:lnTo>
                <a:lnTo>
                  <a:pt x="106252" y="91346"/>
                </a:lnTo>
                <a:lnTo>
                  <a:pt x="97473" y="104900"/>
                </a:lnTo>
                <a:lnTo>
                  <a:pt x="85443" y="126315"/>
                </a:lnTo>
                <a:lnTo>
                  <a:pt x="123450" y="126315"/>
                </a:lnTo>
                <a:lnTo>
                  <a:pt x="115504" y="133768"/>
                </a:lnTo>
                <a:lnTo>
                  <a:pt x="96845" y="144948"/>
                </a:lnTo>
                <a:lnTo>
                  <a:pt x="79968" y="149037"/>
                </a:lnTo>
                <a:lnTo>
                  <a:pt x="74562" y="149037"/>
                </a:lnTo>
                <a:lnTo>
                  <a:pt x="65744" y="172418"/>
                </a:lnTo>
                <a:lnTo>
                  <a:pt x="63157" y="181750"/>
                </a:lnTo>
                <a:close/>
              </a:path>
              <a:path w="233680" h="534035">
                <a:moveTo>
                  <a:pt x="106252" y="91346"/>
                </a:moveTo>
                <a:lnTo>
                  <a:pt x="95843" y="91346"/>
                </a:lnTo>
                <a:lnTo>
                  <a:pt x="106036" y="75765"/>
                </a:lnTo>
                <a:lnTo>
                  <a:pt x="116904" y="60728"/>
                </a:lnTo>
                <a:lnTo>
                  <a:pt x="128402" y="46295"/>
                </a:lnTo>
                <a:lnTo>
                  <a:pt x="140484" y="32527"/>
                </a:lnTo>
                <a:lnTo>
                  <a:pt x="145525" y="23722"/>
                </a:lnTo>
                <a:lnTo>
                  <a:pt x="150325" y="14781"/>
                </a:lnTo>
                <a:lnTo>
                  <a:pt x="155605" y="6172"/>
                </a:lnTo>
                <a:lnTo>
                  <a:pt x="160728" y="0"/>
                </a:lnTo>
                <a:lnTo>
                  <a:pt x="195977" y="0"/>
                </a:lnTo>
                <a:lnTo>
                  <a:pt x="193388" y="5454"/>
                </a:lnTo>
                <a:lnTo>
                  <a:pt x="166085" y="5454"/>
                </a:lnTo>
                <a:lnTo>
                  <a:pt x="164485" y="7227"/>
                </a:lnTo>
                <a:lnTo>
                  <a:pt x="162885" y="9161"/>
                </a:lnTo>
                <a:lnTo>
                  <a:pt x="161445" y="11256"/>
                </a:lnTo>
                <a:lnTo>
                  <a:pt x="189941" y="11256"/>
                </a:lnTo>
                <a:lnTo>
                  <a:pt x="188101" y="14310"/>
                </a:lnTo>
                <a:lnTo>
                  <a:pt x="181766" y="21891"/>
                </a:lnTo>
                <a:lnTo>
                  <a:pt x="172696" y="29120"/>
                </a:lnTo>
                <a:lnTo>
                  <a:pt x="162485" y="35005"/>
                </a:lnTo>
                <a:lnTo>
                  <a:pt x="141285" y="45097"/>
                </a:lnTo>
                <a:lnTo>
                  <a:pt x="141124" y="45097"/>
                </a:lnTo>
                <a:lnTo>
                  <a:pt x="125494" y="64246"/>
                </a:lnTo>
                <a:lnTo>
                  <a:pt x="110883" y="84195"/>
                </a:lnTo>
                <a:lnTo>
                  <a:pt x="106252" y="91346"/>
                </a:lnTo>
                <a:close/>
              </a:path>
              <a:path w="233680" h="534035">
                <a:moveTo>
                  <a:pt x="189941" y="11256"/>
                </a:moveTo>
                <a:lnTo>
                  <a:pt x="161445" y="11256"/>
                </a:lnTo>
                <a:lnTo>
                  <a:pt x="162565" y="10128"/>
                </a:lnTo>
                <a:lnTo>
                  <a:pt x="164805" y="8194"/>
                </a:lnTo>
                <a:lnTo>
                  <a:pt x="165285" y="7227"/>
                </a:lnTo>
                <a:lnTo>
                  <a:pt x="165605" y="6421"/>
                </a:lnTo>
                <a:lnTo>
                  <a:pt x="166085" y="5454"/>
                </a:lnTo>
                <a:lnTo>
                  <a:pt x="193388" y="5454"/>
                </a:lnTo>
                <a:lnTo>
                  <a:pt x="193206" y="5837"/>
                </a:lnTo>
                <a:lnTo>
                  <a:pt x="189941" y="11256"/>
                </a:lnTo>
                <a:close/>
              </a:path>
              <a:path w="233680" h="534035">
                <a:moveTo>
                  <a:pt x="123450" y="126315"/>
                </a:moveTo>
                <a:lnTo>
                  <a:pt x="85443" y="126315"/>
                </a:lnTo>
                <a:lnTo>
                  <a:pt x="98065" y="117059"/>
                </a:lnTo>
                <a:lnTo>
                  <a:pt x="111423" y="109072"/>
                </a:lnTo>
                <a:lnTo>
                  <a:pt x="125471" y="102294"/>
                </a:lnTo>
                <a:lnTo>
                  <a:pt x="140164" y="96664"/>
                </a:lnTo>
                <a:lnTo>
                  <a:pt x="143045" y="95697"/>
                </a:lnTo>
                <a:lnTo>
                  <a:pt x="145765" y="99403"/>
                </a:lnTo>
                <a:lnTo>
                  <a:pt x="144165" y="101982"/>
                </a:lnTo>
                <a:lnTo>
                  <a:pt x="131612" y="118660"/>
                </a:lnTo>
                <a:lnTo>
                  <a:pt x="123450" y="126315"/>
                </a:lnTo>
                <a:close/>
              </a:path>
              <a:path w="233680" h="534035">
                <a:moveTo>
                  <a:pt x="60799" y="307767"/>
                </a:moveTo>
                <a:lnTo>
                  <a:pt x="54401" y="307767"/>
                </a:lnTo>
                <a:lnTo>
                  <a:pt x="51841" y="297454"/>
                </a:lnTo>
                <a:lnTo>
                  <a:pt x="50881" y="292136"/>
                </a:lnTo>
                <a:lnTo>
                  <a:pt x="49441" y="284562"/>
                </a:lnTo>
                <a:lnTo>
                  <a:pt x="48481" y="277149"/>
                </a:lnTo>
                <a:lnTo>
                  <a:pt x="47841" y="269575"/>
                </a:lnTo>
                <a:lnTo>
                  <a:pt x="47681" y="269253"/>
                </a:lnTo>
                <a:lnTo>
                  <a:pt x="47566" y="266030"/>
                </a:lnTo>
                <a:lnTo>
                  <a:pt x="46925" y="252342"/>
                </a:lnTo>
                <a:lnTo>
                  <a:pt x="47241" y="236661"/>
                </a:lnTo>
                <a:lnTo>
                  <a:pt x="48581" y="220858"/>
                </a:lnTo>
                <a:lnTo>
                  <a:pt x="50881" y="205116"/>
                </a:lnTo>
                <a:lnTo>
                  <a:pt x="50401" y="205116"/>
                </a:lnTo>
                <a:lnTo>
                  <a:pt x="50241" y="204955"/>
                </a:lnTo>
                <a:lnTo>
                  <a:pt x="36558" y="187878"/>
                </a:lnTo>
                <a:lnTo>
                  <a:pt x="29221" y="162372"/>
                </a:lnTo>
                <a:lnTo>
                  <a:pt x="30553" y="136563"/>
                </a:lnTo>
                <a:lnTo>
                  <a:pt x="42881" y="118580"/>
                </a:lnTo>
                <a:lnTo>
                  <a:pt x="44321" y="117774"/>
                </a:lnTo>
                <a:lnTo>
                  <a:pt x="46081" y="118096"/>
                </a:lnTo>
                <a:lnTo>
                  <a:pt x="47361" y="119224"/>
                </a:lnTo>
                <a:lnTo>
                  <a:pt x="50916" y="124784"/>
                </a:lnTo>
                <a:lnTo>
                  <a:pt x="52401" y="132398"/>
                </a:lnTo>
                <a:lnTo>
                  <a:pt x="53121" y="147264"/>
                </a:lnTo>
                <a:lnTo>
                  <a:pt x="54021" y="155848"/>
                </a:lnTo>
                <a:lnTo>
                  <a:pt x="54801" y="164446"/>
                </a:lnTo>
                <a:lnTo>
                  <a:pt x="55461" y="173075"/>
                </a:lnTo>
                <a:lnTo>
                  <a:pt x="56001" y="181750"/>
                </a:lnTo>
                <a:lnTo>
                  <a:pt x="63157" y="181750"/>
                </a:lnTo>
                <a:lnTo>
                  <a:pt x="59102" y="196374"/>
                </a:lnTo>
                <a:lnTo>
                  <a:pt x="54829" y="220873"/>
                </a:lnTo>
                <a:lnTo>
                  <a:pt x="53121" y="245886"/>
                </a:lnTo>
                <a:lnTo>
                  <a:pt x="75470" y="245886"/>
                </a:lnTo>
                <a:lnTo>
                  <a:pt x="71227" y="252342"/>
                </a:lnTo>
                <a:lnTo>
                  <a:pt x="55521" y="266030"/>
                </a:lnTo>
                <a:lnTo>
                  <a:pt x="55041" y="266352"/>
                </a:lnTo>
                <a:lnTo>
                  <a:pt x="54401" y="266513"/>
                </a:lnTo>
                <a:lnTo>
                  <a:pt x="53921" y="266513"/>
                </a:lnTo>
                <a:lnTo>
                  <a:pt x="54519" y="273188"/>
                </a:lnTo>
                <a:lnTo>
                  <a:pt x="55341" y="279909"/>
                </a:lnTo>
                <a:lnTo>
                  <a:pt x="56374" y="286659"/>
                </a:lnTo>
                <a:lnTo>
                  <a:pt x="57602" y="293425"/>
                </a:lnTo>
                <a:lnTo>
                  <a:pt x="60799" y="307767"/>
                </a:lnTo>
                <a:close/>
              </a:path>
              <a:path w="233680" h="534035">
                <a:moveTo>
                  <a:pt x="76642" y="149843"/>
                </a:moveTo>
                <a:lnTo>
                  <a:pt x="75842" y="149843"/>
                </a:lnTo>
                <a:lnTo>
                  <a:pt x="75042" y="149520"/>
                </a:lnTo>
                <a:lnTo>
                  <a:pt x="74562" y="149037"/>
                </a:lnTo>
                <a:lnTo>
                  <a:pt x="79968" y="149037"/>
                </a:lnTo>
                <a:lnTo>
                  <a:pt x="76642" y="149843"/>
                </a:lnTo>
                <a:close/>
              </a:path>
              <a:path w="233680" h="534035">
                <a:moveTo>
                  <a:pt x="75470" y="245886"/>
                </a:moveTo>
                <a:lnTo>
                  <a:pt x="53121" y="245886"/>
                </a:lnTo>
                <a:lnTo>
                  <a:pt x="59724" y="230396"/>
                </a:lnTo>
                <a:lnTo>
                  <a:pt x="68142" y="215873"/>
                </a:lnTo>
                <a:lnTo>
                  <a:pt x="78210" y="202377"/>
                </a:lnTo>
                <a:lnTo>
                  <a:pt x="89763" y="189968"/>
                </a:lnTo>
                <a:lnTo>
                  <a:pt x="92643" y="187229"/>
                </a:lnTo>
                <a:lnTo>
                  <a:pt x="96323" y="190129"/>
                </a:lnTo>
                <a:lnTo>
                  <a:pt x="95843" y="193513"/>
                </a:lnTo>
                <a:lnTo>
                  <a:pt x="91298" y="213909"/>
                </a:lnTo>
                <a:lnTo>
                  <a:pt x="83122" y="234243"/>
                </a:lnTo>
                <a:lnTo>
                  <a:pt x="75470" y="245886"/>
                </a:lnTo>
                <a:close/>
              </a:path>
              <a:path w="233680" h="534035">
                <a:moveTo>
                  <a:pt x="57922" y="325332"/>
                </a:moveTo>
                <a:lnTo>
                  <a:pt x="20280" y="301986"/>
                </a:lnTo>
                <a:lnTo>
                  <a:pt x="480" y="262968"/>
                </a:lnTo>
                <a:lnTo>
                  <a:pt x="0" y="260067"/>
                </a:lnTo>
                <a:lnTo>
                  <a:pt x="2240" y="257489"/>
                </a:lnTo>
                <a:lnTo>
                  <a:pt x="34721" y="279566"/>
                </a:lnTo>
                <a:lnTo>
                  <a:pt x="54401" y="307767"/>
                </a:lnTo>
                <a:lnTo>
                  <a:pt x="60799" y="307767"/>
                </a:lnTo>
                <a:lnTo>
                  <a:pt x="61164" y="309404"/>
                </a:lnTo>
                <a:lnTo>
                  <a:pt x="65492" y="324849"/>
                </a:lnTo>
                <a:lnTo>
                  <a:pt x="59042" y="324849"/>
                </a:lnTo>
                <a:lnTo>
                  <a:pt x="58562" y="325171"/>
                </a:lnTo>
                <a:lnTo>
                  <a:pt x="57922" y="325332"/>
                </a:lnTo>
                <a:close/>
              </a:path>
              <a:path w="233680" h="534035">
                <a:moveTo>
                  <a:pt x="94104" y="355950"/>
                </a:moveTo>
                <a:lnTo>
                  <a:pt x="76802" y="355950"/>
                </a:lnTo>
                <a:lnTo>
                  <a:pt x="74282" y="337761"/>
                </a:lnTo>
                <a:lnTo>
                  <a:pt x="74522" y="319692"/>
                </a:lnTo>
                <a:lnTo>
                  <a:pt x="78422" y="302107"/>
                </a:lnTo>
                <a:lnTo>
                  <a:pt x="86883" y="285368"/>
                </a:lnTo>
                <a:lnTo>
                  <a:pt x="88483" y="282950"/>
                </a:lnTo>
                <a:lnTo>
                  <a:pt x="92483" y="283111"/>
                </a:lnTo>
                <a:lnTo>
                  <a:pt x="93283" y="286173"/>
                </a:lnTo>
                <a:lnTo>
                  <a:pt x="97595" y="307364"/>
                </a:lnTo>
                <a:lnTo>
                  <a:pt x="98863" y="330005"/>
                </a:lnTo>
                <a:lnTo>
                  <a:pt x="95780" y="352163"/>
                </a:lnTo>
                <a:lnTo>
                  <a:pt x="94104" y="355950"/>
                </a:lnTo>
                <a:close/>
              </a:path>
              <a:path w="233680" h="534035">
                <a:moveTo>
                  <a:pt x="103175" y="407840"/>
                </a:moveTo>
                <a:lnTo>
                  <a:pt x="96003" y="407840"/>
                </a:lnTo>
                <a:lnTo>
                  <a:pt x="84985" y="387915"/>
                </a:lnTo>
                <a:lnTo>
                  <a:pt x="75062" y="367371"/>
                </a:lnTo>
                <a:lnTo>
                  <a:pt x="66369" y="346314"/>
                </a:lnTo>
                <a:lnTo>
                  <a:pt x="59042" y="324849"/>
                </a:lnTo>
                <a:lnTo>
                  <a:pt x="65492" y="324849"/>
                </a:lnTo>
                <a:lnTo>
                  <a:pt x="65636" y="325332"/>
                </a:lnTo>
                <a:lnTo>
                  <a:pt x="70810" y="340696"/>
                </a:lnTo>
                <a:lnTo>
                  <a:pt x="76802" y="355950"/>
                </a:lnTo>
                <a:lnTo>
                  <a:pt x="94104" y="355950"/>
                </a:lnTo>
                <a:lnTo>
                  <a:pt x="87043" y="371904"/>
                </a:lnTo>
                <a:lnTo>
                  <a:pt x="86723" y="372548"/>
                </a:lnTo>
                <a:lnTo>
                  <a:pt x="86083" y="372871"/>
                </a:lnTo>
                <a:lnTo>
                  <a:pt x="85603" y="373032"/>
                </a:lnTo>
                <a:lnTo>
                  <a:pt x="85763" y="373515"/>
                </a:lnTo>
                <a:lnTo>
                  <a:pt x="85763" y="373999"/>
                </a:lnTo>
                <a:lnTo>
                  <a:pt x="86083" y="374965"/>
                </a:lnTo>
                <a:lnTo>
                  <a:pt x="85923" y="375449"/>
                </a:lnTo>
                <a:lnTo>
                  <a:pt x="85763" y="375771"/>
                </a:lnTo>
                <a:lnTo>
                  <a:pt x="95765" y="395124"/>
                </a:lnTo>
                <a:lnTo>
                  <a:pt x="103175" y="407840"/>
                </a:lnTo>
                <a:close/>
              </a:path>
              <a:path w="233680" h="534035">
                <a:moveTo>
                  <a:pt x="86775" y="430136"/>
                </a:moveTo>
                <a:lnTo>
                  <a:pt x="66582" y="422887"/>
                </a:lnTo>
                <a:lnTo>
                  <a:pt x="50259" y="408597"/>
                </a:lnTo>
                <a:lnTo>
                  <a:pt x="39681" y="388824"/>
                </a:lnTo>
                <a:lnTo>
                  <a:pt x="39041" y="386890"/>
                </a:lnTo>
                <a:lnTo>
                  <a:pt x="40481" y="384795"/>
                </a:lnTo>
                <a:lnTo>
                  <a:pt x="42401" y="384151"/>
                </a:lnTo>
                <a:lnTo>
                  <a:pt x="51006" y="383469"/>
                </a:lnTo>
                <a:lnTo>
                  <a:pt x="59882" y="385823"/>
                </a:lnTo>
                <a:lnTo>
                  <a:pt x="68457" y="389839"/>
                </a:lnTo>
                <a:lnTo>
                  <a:pt x="83202" y="398010"/>
                </a:lnTo>
                <a:lnTo>
                  <a:pt x="89763" y="402683"/>
                </a:lnTo>
                <a:lnTo>
                  <a:pt x="96003" y="407840"/>
                </a:lnTo>
                <a:lnTo>
                  <a:pt x="103175" y="407840"/>
                </a:lnTo>
                <a:lnTo>
                  <a:pt x="106743" y="413963"/>
                </a:lnTo>
                <a:lnTo>
                  <a:pt x="116376" y="428789"/>
                </a:lnTo>
                <a:lnTo>
                  <a:pt x="108963" y="428789"/>
                </a:lnTo>
                <a:lnTo>
                  <a:pt x="86775" y="430136"/>
                </a:lnTo>
                <a:close/>
              </a:path>
              <a:path w="233680" h="534035">
                <a:moveTo>
                  <a:pt x="157374" y="460212"/>
                </a:moveTo>
                <a:lnTo>
                  <a:pt x="139524" y="460212"/>
                </a:lnTo>
                <a:lnTo>
                  <a:pt x="134329" y="448250"/>
                </a:lnTo>
                <a:lnTo>
                  <a:pt x="130724" y="435698"/>
                </a:lnTo>
                <a:lnTo>
                  <a:pt x="128679" y="422753"/>
                </a:lnTo>
                <a:lnTo>
                  <a:pt x="128259" y="412034"/>
                </a:lnTo>
                <a:lnTo>
                  <a:pt x="128164" y="407034"/>
                </a:lnTo>
                <a:lnTo>
                  <a:pt x="130884" y="405583"/>
                </a:lnTo>
                <a:lnTo>
                  <a:pt x="154807" y="446256"/>
                </a:lnTo>
                <a:lnTo>
                  <a:pt x="157374" y="460212"/>
                </a:lnTo>
                <a:close/>
              </a:path>
              <a:path w="233680" h="534035">
                <a:moveTo>
                  <a:pt x="178117" y="499210"/>
                </a:moveTo>
                <a:lnTo>
                  <a:pt x="168165" y="499210"/>
                </a:lnTo>
                <a:lnTo>
                  <a:pt x="157819" y="489375"/>
                </a:lnTo>
                <a:lnTo>
                  <a:pt x="129924" y="457634"/>
                </a:lnTo>
                <a:lnTo>
                  <a:pt x="109123" y="428789"/>
                </a:lnTo>
                <a:lnTo>
                  <a:pt x="116376" y="428789"/>
                </a:lnTo>
                <a:lnTo>
                  <a:pt x="118591" y="432198"/>
                </a:lnTo>
                <a:lnTo>
                  <a:pt x="131204" y="449738"/>
                </a:lnTo>
                <a:lnTo>
                  <a:pt x="136644" y="456828"/>
                </a:lnTo>
                <a:lnTo>
                  <a:pt x="139524" y="460212"/>
                </a:lnTo>
                <a:lnTo>
                  <a:pt x="157374" y="460212"/>
                </a:lnTo>
                <a:lnTo>
                  <a:pt x="158253" y="468076"/>
                </a:lnTo>
                <a:lnTo>
                  <a:pt x="158565" y="479872"/>
                </a:lnTo>
                <a:lnTo>
                  <a:pt x="158405" y="480517"/>
                </a:lnTo>
                <a:lnTo>
                  <a:pt x="158085" y="481000"/>
                </a:lnTo>
                <a:lnTo>
                  <a:pt x="171233" y="493469"/>
                </a:lnTo>
                <a:lnTo>
                  <a:pt x="178117" y="499210"/>
                </a:lnTo>
                <a:close/>
              </a:path>
              <a:path w="233680" h="534035">
                <a:moveTo>
                  <a:pt x="230999" y="524833"/>
                </a:moveTo>
                <a:lnTo>
                  <a:pt x="214727" y="524833"/>
                </a:lnTo>
                <a:lnTo>
                  <a:pt x="206537" y="514073"/>
                </a:lnTo>
                <a:lnTo>
                  <a:pt x="200207" y="502091"/>
                </a:lnTo>
                <a:lnTo>
                  <a:pt x="195736" y="489232"/>
                </a:lnTo>
                <a:lnTo>
                  <a:pt x="193126" y="475844"/>
                </a:lnTo>
                <a:lnTo>
                  <a:pt x="192806" y="472460"/>
                </a:lnTo>
                <a:lnTo>
                  <a:pt x="197286" y="471332"/>
                </a:lnTo>
                <a:lnTo>
                  <a:pt x="229362" y="516513"/>
                </a:lnTo>
                <a:lnTo>
                  <a:pt x="230999" y="524833"/>
                </a:lnTo>
                <a:close/>
              </a:path>
              <a:path w="233680" h="534035">
                <a:moveTo>
                  <a:pt x="164135" y="518359"/>
                </a:moveTo>
                <a:lnTo>
                  <a:pt x="143539" y="516503"/>
                </a:lnTo>
                <a:lnTo>
                  <a:pt x="124254" y="508957"/>
                </a:lnTo>
                <a:lnTo>
                  <a:pt x="107523" y="496310"/>
                </a:lnTo>
                <a:lnTo>
                  <a:pt x="105123" y="493892"/>
                </a:lnTo>
                <a:lnTo>
                  <a:pt x="107043" y="490347"/>
                </a:lnTo>
                <a:lnTo>
                  <a:pt x="110083" y="490025"/>
                </a:lnTo>
                <a:lnTo>
                  <a:pt x="124446" y="489375"/>
                </a:lnTo>
                <a:lnTo>
                  <a:pt x="139424" y="490508"/>
                </a:lnTo>
                <a:lnTo>
                  <a:pt x="154252" y="493696"/>
                </a:lnTo>
                <a:lnTo>
                  <a:pt x="168165" y="499210"/>
                </a:lnTo>
                <a:lnTo>
                  <a:pt x="178117" y="499210"/>
                </a:lnTo>
                <a:lnTo>
                  <a:pt x="185026" y="504971"/>
                </a:lnTo>
                <a:lnTo>
                  <a:pt x="196668" y="513391"/>
                </a:lnTo>
                <a:lnTo>
                  <a:pt x="185286" y="513391"/>
                </a:lnTo>
                <a:lnTo>
                  <a:pt x="184966" y="513713"/>
                </a:lnTo>
                <a:lnTo>
                  <a:pt x="184646" y="513875"/>
                </a:lnTo>
                <a:lnTo>
                  <a:pt x="164135" y="518359"/>
                </a:lnTo>
                <a:close/>
              </a:path>
              <a:path w="233680" h="534035">
                <a:moveTo>
                  <a:pt x="233138" y="533716"/>
                </a:moveTo>
                <a:lnTo>
                  <a:pt x="217991" y="533716"/>
                </a:lnTo>
                <a:lnTo>
                  <a:pt x="205019" y="526857"/>
                </a:lnTo>
                <a:lnTo>
                  <a:pt x="185286" y="513391"/>
                </a:lnTo>
                <a:lnTo>
                  <a:pt x="196668" y="513391"/>
                </a:lnTo>
                <a:lnTo>
                  <a:pt x="199509" y="515446"/>
                </a:lnTo>
                <a:lnTo>
                  <a:pt x="214727" y="524833"/>
                </a:lnTo>
                <a:lnTo>
                  <a:pt x="230999" y="524833"/>
                </a:lnTo>
                <a:lnTo>
                  <a:pt x="232648" y="533212"/>
                </a:lnTo>
                <a:lnTo>
                  <a:pt x="233138" y="533716"/>
                </a:lnTo>
                <a:close/>
              </a:path>
            </a:pathLst>
          </a:custGeom>
          <a:solidFill>
            <a:srgbClr val="FFFFFF"/>
          </a:solidFill>
        </p:spPr>
        <p:txBody>
          <a:bodyPr wrap="square" lIns="0" tIns="0" rIns="0" bIns="0" rtlCol="0"/>
          <a:lstStyle/>
          <a:p>
            <a:endParaRPr/>
          </a:p>
        </p:txBody>
      </p:sp>
      <p:sp>
        <p:nvSpPr>
          <p:cNvPr id="4" name="object 4"/>
          <p:cNvSpPr/>
          <p:nvPr/>
        </p:nvSpPr>
        <p:spPr>
          <a:xfrm>
            <a:off x="17022027" y="1046932"/>
            <a:ext cx="233679" cy="534035"/>
          </a:xfrm>
          <a:custGeom>
            <a:avLst/>
            <a:gdLst/>
            <a:ahLst/>
            <a:cxnLst/>
            <a:rect l="l" t="t" r="r" b="b"/>
            <a:pathLst>
              <a:path w="233680" h="534035">
                <a:moveTo>
                  <a:pt x="156427" y="126315"/>
                </a:moveTo>
                <a:lnTo>
                  <a:pt x="147695" y="126315"/>
                </a:lnTo>
                <a:lnTo>
                  <a:pt x="135665" y="104900"/>
                </a:lnTo>
                <a:lnTo>
                  <a:pt x="122254" y="84195"/>
                </a:lnTo>
                <a:lnTo>
                  <a:pt x="107644" y="64246"/>
                </a:lnTo>
                <a:lnTo>
                  <a:pt x="92013" y="45097"/>
                </a:lnTo>
                <a:lnTo>
                  <a:pt x="91853" y="45097"/>
                </a:lnTo>
                <a:lnTo>
                  <a:pt x="70652" y="35005"/>
                </a:lnTo>
                <a:lnTo>
                  <a:pt x="39931" y="5837"/>
                </a:lnTo>
                <a:lnTo>
                  <a:pt x="37161" y="0"/>
                </a:lnTo>
                <a:lnTo>
                  <a:pt x="72429" y="0"/>
                </a:lnTo>
                <a:lnTo>
                  <a:pt x="77019" y="5454"/>
                </a:lnTo>
                <a:lnTo>
                  <a:pt x="66732" y="5454"/>
                </a:lnTo>
                <a:lnTo>
                  <a:pt x="67212" y="6260"/>
                </a:lnTo>
                <a:lnTo>
                  <a:pt x="67612" y="7227"/>
                </a:lnTo>
                <a:lnTo>
                  <a:pt x="68012" y="8033"/>
                </a:lnTo>
                <a:lnTo>
                  <a:pt x="69132" y="9161"/>
                </a:lnTo>
                <a:lnTo>
                  <a:pt x="71372" y="11095"/>
                </a:lnTo>
                <a:lnTo>
                  <a:pt x="80659" y="11095"/>
                </a:lnTo>
                <a:lnTo>
                  <a:pt x="82933" y="14781"/>
                </a:lnTo>
                <a:lnTo>
                  <a:pt x="87703" y="23722"/>
                </a:lnTo>
                <a:lnTo>
                  <a:pt x="92653" y="32527"/>
                </a:lnTo>
                <a:lnTo>
                  <a:pt x="104829" y="46388"/>
                </a:lnTo>
                <a:lnTo>
                  <a:pt x="116374" y="60869"/>
                </a:lnTo>
                <a:lnTo>
                  <a:pt x="127259" y="75924"/>
                </a:lnTo>
                <a:lnTo>
                  <a:pt x="137455" y="91507"/>
                </a:lnTo>
                <a:lnTo>
                  <a:pt x="150658" y="91507"/>
                </a:lnTo>
                <a:lnTo>
                  <a:pt x="144655" y="103593"/>
                </a:lnTo>
                <a:lnTo>
                  <a:pt x="154683" y="122495"/>
                </a:lnTo>
                <a:lnTo>
                  <a:pt x="156427" y="126315"/>
                </a:lnTo>
                <a:close/>
              </a:path>
              <a:path w="233680" h="534035">
                <a:moveTo>
                  <a:pt x="150658" y="91507"/>
                </a:moveTo>
                <a:lnTo>
                  <a:pt x="137455" y="91507"/>
                </a:lnTo>
                <a:lnTo>
                  <a:pt x="134580" y="68828"/>
                </a:lnTo>
                <a:lnTo>
                  <a:pt x="132626" y="46388"/>
                </a:lnTo>
                <a:lnTo>
                  <a:pt x="132613" y="40134"/>
                </a:lnTo>
                <a:lnTo>
                  <a:pt x="132730" y="22866"/>
                </a:lnTo>
                <a:lnTo>
                  <a:pt x="136335" y="459"/>
                </a:lnTo>
                <a:lnTo>
                  <a:pt x="136438" y="0"/>
                </a:lnTo>
                <a:lnTo>
                  <a:pt x="143629" y="0"/>
                </a:lnTo>
                <a:lnTo>
                  <a:pt x="155793" y="24324"/>
                </a:lnTo>
                <a:lnTo>
                  <a:pt x="160516" y="51543"/>
                </a:lnTo>
                <a:lnTo>
                  <a:pt x="156988" y="78761"/>
                </a:lnTo>
                <a:lnTo>
                  <a:pt x="150658" y="91507"/>
                </a:lnTo>
                <a:close/>
              </a:path>
              <a:path w="233680" h="534035">
                <a:moveTo>
                  <a:pt x="80659" y="11095"/>
                </a:moveTo>
                <a:lnTo>
                  <a:pt x="71372" y="11095"/>
                </a:lnTo>
                <a:lnTo>
                  <a:pt x="69932" y="9161"/>
                </a:lnTo>
                <a:lnTo>
                  <a:pt x="68332" y="7227"/>
                </a:lnTo>
                <a:lnTo>
                  <a:pt x="66732" y="5454"/>
                </a:lnTo>
                <a:lnTo>
                  <a:pt x="77019" y="5454"/>
                </a:lnTo>
                <a:lnTo>
                  <a:pt x="77623" y="6172"/>
                </a:lnTo>
                <a:lnTo>
                  <a:pt x="80659" y="11095"/>
                </a:lnTo>
                <a:close/>
              </a:path>
              <a:path w="233680" h="534035">
                <a:moveTo>
                  <a:pt x="157295" y="149843"/>
                </a:moveTo>
                <a:lnTo>
                  <a:pt x="156495" y="149843"/>
                </a:lnTo>
                <a:lnTo>
                  <a:pt x="136270" y="144925"/>
                </a:lnTo>
                <a:lnTo>
                  <a:pt x="117574" y="133708"/>
                </a:lnTo>
                <a:lnTo>
                  <a:pt x="101458" y="118592"/>
                </a:lnTo>
                <a:lnTo>
                  <a:pt x="88973" y="101982"/>
                </a:lnTo>
                <a:lnTo>
                  <a:pt x="87373" y="99403"/>
                </a:lnTo>
                <a:lnTo>
                  <a:pt x="89933" y="95697"/>
                </a:lnTo>
                <a:lnTo>
                  <a:pt x="135072" y="117059"/>
                </a:lnTo>
                <a:lnTo>
                  <a:pt x="147695" y="126315"/>
                </a:lnTo>
                <a:lnTo>
                  <a:pt x="156427" y="126315"/>
                </a:lnTo>
                <a:lnTo>
                  <a:pt x="163556" y="141926"/>
                </a:lnTo>
                <a:lnTo>
                  <a:pt x="166267" y="149037"/>
                </a:lnTo>
                <a:lnTo>
                  <a:pt x="158575" y="149037"/>
                </a:lnTo>
                <a:lnTo>
                  <a:pt x="157935" y="149520"/>
                </a:lnTo>
                <a:lnTo>
                  <a:pt x="157295" y="149843"/>
                </a:lnTo>
                <a:close/>
              </a:path>
              <a:path w="233680" h="534035">
                <a:moveTo>
                  <a:pt x="198502" y="182072"/>
                </a:moveTo>
                <a:lnTo>
                  <a:pt x="177296" y="182072"/>
                </a:lnTo>
                <a:lnTo>
                  <a:pt x="177836" y="173466"/>
                </a:lnTo>
                <a:lnTo>
                  <a:pt x="178496" y="164829"/>
                </a:lnTo>
                <a:lnTo>
                  <a:pt x="179276" y="156193"/>
                </a:lnTo>
                <a:lnTo>
                  <a:pt x="180176" y="147586"/>
                </a:lnTo>
                <a:lnTo>
                  <a:pt x="180491" y="140780"/>
                </a:lnTo>
                <a:lnTo>
                  <a:pt x="188977" y="117935"/>
                </a:lnTo>
                <a:lnTo>
                  <a:pt x="190417" y="118902"/>
                </a:lnTo>
                <a:lnTo>
                  <a:pt x="202744" y="136885"/>
                </a:lnTo>
                <a:lnTo>
                  <a:pt x="204077" y="162694"/>
                </a:lnTo>
                <a:lnTo>
                  <a:pt x="198502" y="182072"/>
                </a:lnTo>
                <a:close/>
              </a:path>
              <a:path w="233680" h="534035">
                <a:moveTo>
                  <a:pt x="186235" y="245886"/>
                </a:moveTo>
                <a:lnTo>
                  <a:pt x="180016" y="245886"/>
                </a:lnTo>
                <a:lnTo>
                  <a:pt x="178286" y="220873"/>
                </a:lnTo>
                <a:lnTo>
                  <a:pt x="173976" y="196374"/>
                </a:lnTo>
                <a:lnTo>
                  <a:pt x="167326" y="172418"/>
                </a:lnTo>
                <a:lnTo>
                  <a:pt x="158575" y="149037"/>
                </a:lnTo>
                <a:lnTo>
                  <a:pt x="166267" y="149037"/>
                </a:lnTo>
                <a:lnTo>
                  <a:pt x="171138" y="161810"/>
                </a:lnTo>
                <a:lnTo>
                  <a:pt x="177296" y="182072"/>
                </a:lnTo>
                <a:lnTo>
                  <a:pt x="198502" y="182072"/>
                </a:lnTo>
                <a:lnTo>
                  <a:pt x="196739" y="188201"/>
                </a:lnTo>
                <a:lnTo>
                  <a:pt x="183056" y="205277"/>
                </a:lnTo>
                <a:lnTo>
                  <a:pt x="182736" y="205277"/>
                </a:lnTo>
                <a:lnTo>
                  <a:pt x="182576" y="205438"/>
                </a:lnTo>
                <a:lnTo>
                  <a:pt x="182416" y="205438"/>
                </a:lnTo>
                <a:lnTo>
                  <a:pt x="184716" y="221203"/>
                </a:lnTo>
                <a:lnTo>
                  <a:pt x="186056" y="237043"/>
                </a:lnTo>
                <a:lnTo>
                  <a:pt x="186235" y="245886"/>
                </a:lnTo>
                <a:close/>
              </a:path>
              <a:path w="233680" h="534035">
                <a:moveTo>
                  <a:pt x="163067" y="355950"/>
                </a:moveTo>
                <a:lnTo>
                  <a:pt x="156335" y="355950"/>
                </a:lnTo>
                <a:lnTo>
                  <a:pt x="162238" y="340606"/>
                </a:lnTo>
                <a:lnTo>
                  <a:pt x="167436" y="325050"/>
                </a:lnTo>
                <a:lnTo>
                  <a:pt x="176764" y="286659"/>
                </a:lnTo>
                <a:lnTo>
                  <a:pt x="179216" y="266513"/>
                </a:lnTo>
                <a:lnTo>
                  <a:pt x="178736" y="266513"/>
                </a:lnTo>
                <a:lnTo>
                  <a:pt x="178256" y="266352"/>
                </a:lnTo>
                <a:lnTo>
                  <a:pt x="150015" y="234243"/>
                </a:lnTo>
                <a:lnTo>
                  <a:pt x="137295" y="193513"/>
                </a:lnTo>
                <a:lnTo>
                  <a:pt x="136815" y="190129"/>
                </a:lnTo>
                <a:lnTo>
                  <a:pt x="140495" y="187229"/>
                </a:lnTo>
                <a:lnTo>
                  <a:pt x="173413" y="230396"/>
                </a:lnTo>
                <a:lnTo>
                  <a:pt x="180016" y="245886"/>
                </a:lnTo>
                <a:lnTo>
                  <a:pt x="186235" y="245886"/>
                </a:lnTo>
                <a:lnTo>
                  <a:pt x="186376" y="252914"/>
                </a:lnTo>
                <a:lnTo>
                  <a:pt x="185718" y="266654"/>
                </a:lnTo>
                <a:lnTo>
                  <a:pt x="185616" y="269575"/>
                </a:lnTo>
                <a:lnTo>
                  <a:pt x="185456" y="269897"/>
                </a:lnTo>
                <a:lnTo>
                  <a:pt x="184816" y="277471"/>
                </a:lnTo>
                <a:lnTo>
                  <a:pt x="183856" y="284884"/>
                </a:lnTo>
                <a:lnTo>
                  <a:pt x="182416" y="292458"/>
                </a:lnTo>
                <a:lnTo>
                  <a:pt x="181296" y="297615"/>
                </a:lnTo>
                <a:lnTo>
                  <a:pt x="180176" y="302933"/>
                </a:lnTo>
                <a:lnTo>
                  <a:pt x="178896" y="308089"/>
                </a:lnTo>
                <a:lnTo>
                  <a:pt x="206227" y="308089"/>
                </a:lnTo>
                <a:lnTo>
                  <a:pt x="196322" y="316522"/>
                </a:lnTo>
                <a:lnTo>
                  <a:pt x="176900" y="325171"/>
                </a:lnTo>
                <a:lnTo>
                  <a:pt x="174256" y="325171"/>
                </a:lnTo>
                <a:lnTo>
                  <a:pt x="166928" y="346614"/>
                </a:lnTo>
                <a:lnTo>
                  <a:pt x="163067" y="355950"/>
                </a:lnTo>
                <a:close/>
              </a:path>
              <a:path w="233680" h="534035">
                <a:moveTo>
                  <a:pt x="206227" y="308089"/>
                </a:moveTo>
                <a:lnTo>
                  <a:pt x="178896" y="308089"/>
                </a:lnTo>
                <a:lnTo>
                  <a:pt x="183456" y="300737"/>
                </a:lnTo>
                <a:lnTo>
                  <a:pt x="211697" y="266654"/>
                </a:lnTo>
                <a:lnTo>
                  <a:pt x="231058" y="257972"/>
                </a:lnTo>
                <a:lnTo>
                  <a:pt x="233458" y="260551"/>
                </a:lnTo>
                <a:lnTo>
                  <a:pt x="232818" y="263290"/>
                </a:lnTo>
                <a:lnTo>
                  <a:pt x="225453" y="284136"/>
                </a:lnTo>
                <a:lnTo>
                  <a:pt x="213017" y="302308"/>
                </a:lnTo>
                <a:lnTo>
                  <a:pt x="206227" y="308089"/>
                </a:lnTo>
                <a:close/>
              </a:path>
              <a:path w="233680" h="534035">
                <a:moveTo>
                  <a:pt x="101565" y="460212"/>
                </a:moveTo>
                <a:lnTo>
                  <a:pt x="93613" y="460212"/>
                </a:lnTo>
                <a:lnTo>
                  <a:pt x="96493" y="456828"/>
                </a:lnTo>
                <a:lnTo>
                  <a:pt x="101933" y="449738"/>
                </a:lnTo>
                <a:lnTo>
                  <a:pt x="114479" y="432221"/>
                </a:lnTo>
                <a:lnTo>
                  <a:pt x="126334" y="414024"/>
                </a:lnTo>
                <a:lnTo>
                  <a:pt x="137350" y="395192"/>
                </a:lnTo>
                <a:lnTo>
                  <a:pt x="147375" y="375771"/>
                </a:lnTo>
                <a:lnTo>
                  <a:pt x="147215" y="375449"/>
                </a:lnTo>
                <a:lnTo>
                  <a:pt x="147055" y="374965"/>
                </a:lnTo>
                <a:lnTo>
                  <a:pt x="147375" y="373999"/>
                </a:lnTo>
                <a:lnTo>
                  <a:pt x="147375" y="373515"/>
                </a:lnTo>
                <a:lnTo>
                  <a:pt x="147535" y="373032"/>
                </a:lnTo>
                <a:lnTo>
                  <a:pt x="134275" y="330066"/>
                </a:lnTo>
                <a:lnTo>
                  <a:pt x="135542" y="307387"/>
                </a:lnTo>
                <a:lnTo>
                  <a:pt x="139855" y="286173"/>
                </a:lnTo>
                <a:lnTo>
                  <a:pt x="140655" y="283111"/>
                </a:lnTo>
                <a:lnTo>
                  <a:pt x="144655" y="282950"/>
                </a:lnTo>
                <a:lnTo>
                  <a:pt x="146255" y="285368"/>
                </a:lnTo>
                <a:lnTo>
                  <a:pt x="154715" y="302084"/>
                </a:lnTo>
                <a:lnTo>
                  <a:pt x="158615" y="319631"/>
                </a:lnTo>
                <a:lnTo>
                  <a:pt x="158855" y="337693"/>
                </a:lnTo>
                <a:lnTo>
                  <a:pt x="156335" y="355950"/>
                </a:lnTo>
                <a:lnTo>
                  <a:pt x="163067" y="355950"/>
                </a:lnTo>
                <a:lnTo>
                  <a:pt x="158235" y="367633"/>
                </a:lnTo>
                <a:lnTo>
                  <a:pt x="148313" y="388170"/>
                </a:lnTo>
                <a:lnTo>
                  <a:pt x="137295" y="408162"/>
                </a:lnTo>
                <a:lnTo>
                  <a:pt x="183433" y="408162"/>
                </a:lnTo>
                <a:lnTo>
                  <a:pt x="183039" y="408897"/>
                </a:lnTo>
                <a:lnTo>
                  <a:pt x="166716" y="423149"/>
                </a:lnTo>
                <a:lnTo>
                  <a:pt x="150089" y="429111"/>
                </a:lnTo>
                <a:lnTo>
                  <a:pt x="124174" y="429111"/>
                </a:lnTo>
                <a:lnTo>
                  <a:pt x="119102" y="436451"/>
                </a:lnTo>
                <a:lnTo>
                  <a:pt x="113954" y="443715"/>
                </a:lnTo>
                <a:lnTo>
                  <a:pt x="108716" y="450889"/>
                </a:lnTo>
                <a:lnTo>
                  <a:pt x="103373" y="457956"/>
                </a:lnTo>
                <a:lnTo>
                  <a:pt x="101565" y="460212"/>
                </a:lnTo>
                <a:close/>
              </a:path>
              <a:path w="233680" h="534035">
                <a:moveTo>
                  <a:pt x="175376" y="325654"/>
                </a:moveTo>
                <a:lnTo>
                  <a:pt x="174736" y="325493"/>
                </a:lnTo>
                <a:lnTo>
                  <a:pt x="174256" y="325171"/>
                </a:lnTo>
                <a:lnTo>
                  <a:pt x="176900" y="325171"/>
                </a:lnTo>
                <a:lnTo>
                  <a:pt x="176176" y="325493"/>
                </a:lnTo>
                <a:lnTo>
                  <a:pt x="175376" y="325654"/>
                </a:lnTo>
                <a:close/>
              </a:path>
              <a:path w="233680" h="534035">
                <a:moveTo>
                  <a:pt x="183433" y="408162"/>
                </a:moveTo>
                <a:lnTo>
                  <a:pt x="137295" y="408162"/>
                </a:lnTo>
                <a:lnTo>
                  <a:pt x="143535" y="403005"/>
                </a:lnTo>
                <a:lnTo>
                  <a:pt x="150095" y="398493"/>
                </a:lnTo>
                <a:lnTo>
                  <a:pt x="164841" y="390071"/>
                </a:lnTo>
                <a:lnTo>
                  <a:pt x="173416" y="386024"/>
                </a:lnTo>
                <a:lnTo>
                  <a:pt x="182291" y="383700"/>
                </a:lnTo>
                <a:lnTo>
                  <a:pt x="190897" y="384473"/>
                </a:lnTo>
                <a:lnTo>
                  <a:pt x="192817" y="385118"/>
                </a:lnTo>
                <a:lnTo>
                  <a:pt x="194257" y="387052"/>
                </a:lnTo>
                <a:lnTo>
                  <a:pt x="193617" y="389146"/>
                </a:lnTo>
                <a:lnTo>
                  <a:pt x="183433" y="408162"/>
                </a:lnTo>
                <a:close/>
              </a:path>
              <a:path w="233680" h="534035">
                <a:moveTo>
                  <a:pt x="31717" y="524833"/>
                </a:moveTo>
                <a:lnTo>
                  <a:pt x="18410" y="524833"/>
                </a:lnTo>
                <a:lnTo>
                  <a:pt x="33651" y="515446"/>
                </a:lnTo>
                <a:lnTo>
                  <a:pt x="48172" y="504971"/>
                </a:lnTo>
                <a:lnTo>
                  <a:pt x="61972" y="493469"/>
                </a:lnTo>
                <a:lnTo>
                  <a:pt x="75052" y="481000"/>
                </a:lnTo>
                <a:lnTo>
                  <a:pt x="74732" y="480517"/>
                </a:lnTo>
                <a:lnTo>
                  <a:pt x="74667" y="475844"/>
                </a:lnTo>
                <a:lnTo>
                  <a:pt x="81613" y="435557"/>
                </a:lnTo>
                <a:lnTo>
                  <a:pt x="102253" y="405583"/>
                </a:lnTo>
                <a:lnTo>
                  <a:pt x="104974" y="407034"/>
                </a:lnTo>
                <a:lnTo>
                  <a:pt x="98718" y="448250"/>
                </a:lnTo>
                <a:lnTo>
                  <a:pt x="93613" y="460212"/>
                </a:lnTo>
                <a:lnTo>
                  <a:pt x="101565" y="460212"/>
                </a:lnTo>
                <a:lnTo>
                  <a:pt x="94586" y="468917"/>
                </a:lnTo>
                <a:lnTo>
                  <a:pt x="85273" y="479530"/>
                </a:lnTo>
                <a:lnTo>
                  <a:pt x="75410" y="489788"/>
                </a:lnTo>
                <a:lnTo>
                  <a:pt x="65132" y="499532"/>
                </a:lnTo>
                <a:lnTo>
                  <a:pt x="121937" y="499532"/>
                </a:lnTo>
                <a:lnTo>
                  <a:pt x="109044" y="509279"/>
                </a:lnTo>
                <a:lnTo>
                  <a:pt x="97712" y="513713"/>
                </a:lnTo>
                <a:lnTo>
                  <a:pt x="48012" y="513713"/>
                </a:lnTo>
                <a:lnTo>
                  <a:pt x="31717" y="524833"/>
                </a:lnTo>
                <a:close/>
              </a:path>
              <a:path w="233680" h="534035">
                <a:moveTo>
                  <a:pt x="146523" y="430390"/>
                </a:moveTo>
                <a:lnTo>
                  <a:pt x="124174" y="429111"/>
                </a:lnTo>
                <a:lnTo>
                  <a:pt x="150089" y="429111"/>
                </a:lnTo>
                <a:lnTo>
                  <a:pt x="146523" y="430390"/>
                </a:lnTo>
                <a:close/>
              </a:path>
              <a:path w="233680" h="534035">
                <a:moveTo>
                  <a:pt x="15916" y="533716"/>
                </a:moveTo>
                <a:lnTo>
                  <a:pt x="0" y="533716"/>
                </a:lnTo>
                <a:lnTo>
                  <a:pt x="490" y="533212"/>
                </a:lnTo>
                <a:lnTo>
                  <a:pt x="3777" y="516503"/>
                </a:lnTo>
                <a:lnTo>
                  <a:pt x="11550" y="500338"/>
                </a:lnTo>
                <a:lnTo>
                  <a:pt x="22113" y="485623"/>
                </a:lnTo>
                <a:lnTo>
                  <a:pt x="33771" y="473265"/>
                </a:lnTo>
                <a:lnTo>
                  <a:pt x="35851" y="471332"/>
                </a:lnTo>
                <a:lnTo>
                  <a:pt x="40491" y="472460"/>
                </a:lnTo>
                <a:lnTo>
                  <a:pt x="26623" y="514073"/>
                </a:lnTo>
                <a:lnTo>
                  <a:pt x="18410" y="524833"/>
                </a:lnTo>
                <a:lnTo>
                  <a:pt x="31717" y="524833"/>
                </a:lnTo>
                <a:lnTo>
                  <a:pt x="28278" y="527179"/>
                </a:lnTo>
                <a:lnTo>
                  <a:pt x="15916" y="533716"/>
                </a:lnTo>
                <a:close/>
              </a:path>
              <a:path w="233680" h="534035">
                <a:moveTo>
                  <a:pt x="121937" y="499532"/>
                </a:moveTo>
                <a:lnTo>
                  <a:pt x="65132" y="499532"/>
                </a:lnTo>
                <a:lnTo>
                  <a:pt x="79068" y="494109"/>
                </a:lnTo>
                <a:lnTo>
                  <a:pt x="93933" y="490951"/>
                </a:lnTo>
                <a:lnTo>
                  <a:pt x="108919" y="489788"/>
                </a:lnTo>
                <a:lnTo>
                  <a:pt x="123214" y="490347"/>
                </a:lnTo>
                <a:lnTo>
                  <a:pt x="126254" y="490669"/>
                </a:lnTo>
                <a:lnTo>
                  <a:pt x="128174" y="494215"/>
                </a:lnTo>
                <a:lnTo>
                  <a:pt x="125774" y="496632"/>
                </a:lnTo>
                <a:lnTo>
                  <a:pt x="121937" y="499532"/>
                </a:lnTo>
                <a:close/>
              </a:path>
              <a:path w="233680" h="534035">
                <a:moveTo>
                  <a:pt x="69162" y="518681"/>
                </a:moveTo>
                <a:lnTo>
                  <a:pt x="48652" y="514197"/>
                </a:lnTo>
                <a:lnTo>
                  <a:pt x="48492" y="514036"/>
                </a:lnTo>
                <a:lnTo>
                  <a:pt x="48172" y="513875"/>
                </a:lnTo>
                <a:lnTo>
                  <a:pt x="48012" y="513713"/>
                </a:lnTo>
                <a:lnTo>
                  <a:pt x="97712" y="513713"/>
                </a:lnTo>
                <a:lnTo>
                  <a:pt x="89733" y="516836"/>
                </a:lnTo>
                <a:lnTo>
                  <a:pt x="69162" y="518681"/>
                </a:lnTo>
                <a:close/>
              </a:path>
            </a:pathLst>
          </a:custGeom>
          <a:solidFill>
            <a:srgbClr val="FFFFFF"/>
          </a:solidFill>
        </p:spPr>
        <p:txBody>
          <a:bodyPr wrap="square" lIns="0" tIns="0" rIns="0" bIns="0" rtlCol="0"/>
          <a:lstStyle/>
          <a:p>
            <a:endParaRPr/>
          </a:p>
        </p:txBody>
      </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716915" y="1111229"/>
            <a:ext cx="2864485" cy="781050"/>
          </a:xfrm>
          <a:custGeom>
            <a:avLst/>
            <a:gdLst/>
            <a:ahLst/>
            <a:cxnLst/>
            <a:rect l="l" t="t" r="r" b="b"/>
            <a:pathLst>
              <a:path w="4762500" h="781050">
                <a:moveTo>
                  <a:pt x="4762500" y="781050"/>
                </a:moveTo>
                <a:lnTo>
                  <a:pt x="0" y="781050"/>
                </a:lnTo>
                <a:lnTo>
                  <a:pt x="0" y="0"/>
                </a:lnTo>
                <a:lnTo>
                  <a:pt x="4762500" y="0"/>
                </a:lnTo>
                <a:lnTo>
                  <a:pt x="4762500" y="781050"/>
                </a:lnTo>
                <a:close/>
              </a:path>
            </a:pathLst>
          </a:custGeom>
          <a:solidFill>
            <a:srgbClr val="CCEC00"/>
          </a:solidFill>
        </p:spPr>
        <p:txBody>
          <a:bodyPr wrap="square" lIns="0" tIns="0" rIns="0" bIns="0" rtlCol="0"/>
          <a:lstStyle/>
          <a:p>
            <a:endParaRPr/>
          </a:p>
        </p:txBody>
      </p:sp>
      <p:sp>
        <p:nvSpPr>
          <p:cNvPr id="7" name="object 7"/>
          <p:cNvSpPr txBox="1">
            <a:spLocks noGrp="1"/>
          </p:cNvSpPr>
          <p:nvPr>
            <p:ph type="title"/>
          </p:nvPr>
        </p:nvSpPr>
        <p:spPr>
          <a:xfrm>
            <a:off x="1206500" y="1186437"/>
            <a:ext cx="2710815" cy="474489"/>
          </a:xfrm>
          <a:prstGeom prst="rect">
            <a:avLst/>
          </a:prstGeom>
        </p:spPr>
        <p:txBody>
          <a:bodyPr vert="horz" wrap="square" lIns="0" tIns="12700" rIns="0" bIns="0" rtlCol="0">
            <a:spAutoFit/>
          </a:bodyPr>
          <a:lstStyle/>
          <a:p>
            <a:pPr marL="12700">
              <a:lnSpc>
                <a:spcPct val="100000"/>
              </a:lnSpc>
              <a:spcBef>
                <a:spcPts val="100"/>
              </a:spcBef>
            </a:pPr>
            <a:r>
              <a:rPr lang="es-CL" sz="3000" spc="-280" dirty="0" smtClean="0">
                <a:solidFill>
                  <a:srgbClr val="1B1A1A"/>
                </a:solidFill>
              </a:rPr>
              <a:t>EJEMPLO</a:t>
            </a:r>
            <a:endParaRPr sz="3000" dirty="0"/>
          </a:p>
        </p:txBody>
      </p:sp>
      <p:sp>
        <p:nvSpPr>
          <p:cNvPr id="8" name="object 8"/>
          <p:cNvSpPr/>
          <p:nvPr/>
        </p:nvSpPr>
        <p:spPr>
          <a:xfrm>
            <a:off x="716915" y="5143500"/>
            <a:ext cx="6400800" cy="9525"/>
          </a:xfrm>
          <a:custGeom>
            <a:avLst/>
            <a:gdLst/>
            <a:ahLst/>
            <a:cxnLst/>
            <a:rect l="l" t="t" r="r" b="b"/>
            <a:pathLst>
              <a:path w="6400800" h="9525">
                <a:moveTo>
                  <a:pt x="6400800" y="9525"/>
                </a:moveTo>
                <a:lnTo>
                  <a:pt x="0" y="9525"/>
                </a:lnTo>
                <a:lnTo>
                  <a:pt x="0" y="0"/>
                </a:lnTo>
                <a:lnTo>
                  <a:pt x="6400800" y="0"/>
                </a:lnTo>
                <a:lnTo>
                  <a:pt x="6400800" y="9525"/>
                </a:lnTo>
                <a:close/>
              </a:path>
            </a:pathLst>
          </a:custGeom>
          <a:solidFill>
            <a:srgbClr val="CCEC00"/>
          </a:solidFill>
        </p:spPr>
        <p:txBody>
          <a:bodyPr wrap="square" lIns="0" tIns="0" rIns="0" bIns="0" rtlCol="0"/>
          <a:lstStyle/>
          <a:p>
            <a:endParaRPr/>
          </a:p>
        </p:txBody>
      </p:sp>
      <p:sp>
        <p:nvSpPr>
          <p:cNvPr id="10" name="object 10"/>
          <p:cNvSpPr txBox="1"/>
          <p:nvPr/>
        </p:nvSpPr>
        <p:spPr>
          <a:xfrm>
            <a:off x="2362199" y="2247900"/>
            <a:ext cx="14659827" cy="5565626"/>
          </a:xfrm>
          <a:prstGeom prst="rect">
            <a:avLst/>
          </a:prstGeom>
        </p:spPr>
        <p:txBody>
          <a:bodyPr vert="horz" wrap="square" lIns="0" tIns="12700" rIns="0" bIns="0" rtlCol="0">
            <a:spAutoFit/>
          </a:bodyPr>
          <a:lstStyle/>
          <a:p>
            <a:pPr marL="12700" marR="5080" algn="just">
              <a:lnSpc>
                <a:spcPct val="125000"/>
              </a:lnSpc>
              <a:spcBef>
                <a:spcPts val="100"/>
              </a:spcBef>
            </a:pPr>
            <a:r>
              <a:rPr lang="es-CL" sz="2800" dirty="0">
                <a:solidFill>
                  <a:schemeClr val="bg1"/>
                </a:solidFill>
                <a:latin typeface="Verdana"/>
                <a:cs typeface="Verdana"/>
              </a:rPr>
              <a:t>“</a:t>
            </a:r>
            <a:r>
              <a:rPr lang="es-CL" sz="3600" dirty="0">
                <a:solidFill>
                  <a:schemeClr val="bg1"/>
                </a:solidFill>
                <a:latin typeface="Verdana"/>
                <a:cs typeface="Verdana"/>
              </a:rPr>
              <a:t>Tres muertos y un herido fue el saldo de un choque en la carretera Panamericana”. Esto me informó ayer La Gacela. En El Porvenir leímos: "Gran choque en la carretera Norte Sur a la altura del kilómetro 54, con un saldo de 6 muertos." Y en El Diario leímos: "Se durmió un chofer mientras conducía un autobús y se salió de la carretera, causando la muerte de 20 personas y heridas graves a otras 12 personas."</a:t>
            </a:r>
          </a:p>
          <a:p>
            <a:pPr marL="12700" marR="5080" algn="just">
              <a:lnSpc>
                <a:spcPct val="125000"/>
              </a:lnSpc>
              <a:spcBef>
                <a:spcPts val="100"/>
              </a:spcBef>
            </a:pPr>
            <a:endParaRPr lang="es-CL" sz="3600" dirty="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36154" y="-190500"/>
            <a:ext cx="16551846" cy="10287000"/>
          </a:xfrm>
          <a:custGeom>
            <a:avLst/>
            <a:gdLst/>
            <a:ahLst/>
            <a:cxnLst/>
            <a:rect l="l" t="t" r="r" b="b"/>
            <a:pathLst>
              <a:path w="13525500" h="10287000">
                <a:moveTo>
                  <a:pt x="0" y="10287000"/>
                </a:moveTo>
                <a:lnTo>
                  <a:pt x="13525500" y="10287000"/>
                </a:lnTo>
                <a:lnTo>
                  <a:pt x="13525500" y="0"/>
                </a:lnTo>
                <a:lnTo>
                  <a:pt x="0" y="0"/>
                </a:lnTo>
                <a:lnTo>
                  <a:pt x="0" y="10287000"/>
                </a:lnTo>
                <a:close/>
              </a:path>
            </a:pathLst>
          </a:custGeom>
          <a:solidFill>
            <a:srgbClr val="CCEC00"/>
          </a:solidFill>
        </p:spPr>
        <p:txBody>
          <a:bodyPr wrap="square" lIns="0" tIns="0" rIns="0" bIns="0" rtlCol="0"/>
          <a:lstStyle/>
          <a:p>
            <a:endParaRPr/>
          </a:p>
        </p:txBody>
      </p:sp>
      <p:sp>
        <p:nvSpPr>
          <p:cNvPr id="3" name="object 3"/>
          <p:cNvSpPr/>
          <p:nvPr/>
        </p:nvSpPr>
        <p:spPr>
          <a:xfrm>
            <a:off x="0" y="5"/>
            <a:ext cx="2667000" cy="10287000"/>
          </a:xfrm>
          <a:custGeom>
            <a:avLst/>
            <a:gdLst/>
            <a:ahLst/>
            <a:cxnLst/>
            <a:rect l="l" t="t" r="r" b="b"/>
            <a:pathLst>
              <a:path w="4762500" h="10287000">
                <a:moveTo>
                  <a:pt x="4762500" y="10287000"/>
                </a:moveTo>
                <a:lnTo>
                  <a:pt x="0" y="10287000"/>
                </a:lnTo>
                <a:lnTo>
                  <a:pt x="0" y="0"/>
                </a:lnTo>
                <a:lnTo>
                  <a:pt x="4762500" y="0"/>
                </a:lnTo>
                <a:lnTo>
                  <a:pt x="4762500" y="10287000"/>
                </a:lnTo>
                <a:close/>
              </a:path>
            </a:pathLst>
          </a:custGeom>
          <a:solidFill>
            <a:srgbClr val="FFFFFF"/>
          </a:solidFill>
        </p:spPr>
        <p:txBody>
          <a:bodyPr wrap="square" lIns="0" tIns="0" rIns="0" bIns="0" rtlCol="0"/>
          <a:lstStyle/>
          <a:p>
            <a:endParaRPr/>
          </a:p>
        </p:txBody>
      </p:sp>
      <p:sp>
        <p:nvSpPr>
          <p:cNvPr id="4" name="object 4"/>
          <p:cNvSpPr/>
          <p:nvPr/>
        </p:nvSpPr>
        <p:spPr>
          <a:xfrm>
            <a:off x="16454497" y="1046932"/>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3"/>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7"/>
                </a:lnTo>
                <a:lnTo>
                  <a:pt x="128632" y="46180"/>
                </a:lnTo>
                <a:lnTo>
                  <a:pt x="140737" y="32436"/>
                </a:lnTo>
                <a:lnTo>
                  <a:pt x="145786" y="23647"/>
                </a:lnTo>
                <a:lnTo>
                  <a:pt x="150595" y="14721"/>
                </a:lnTo>
                <a:lnTo>
                  <a:pt x="155885" y="6127"/>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5"/>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5" name="object 5"/>
          <p:cNvSpPr/>
          <p:nvPr/>
        </p:nvSpPr>
        <p:spPr>
          <a:xfrm>
            <a:off x="17021920" y="1046932"/>
            <a:ext cx="235585" cy="534035"/>
          </a:xfrm>
          <a:custGeom>
            <a:avLst/>
            <a:gdLst/>
            <a:ahLst/>
            <a:cxnLst/>
            <a:rect l="l" t="t" r="r" b="b"/>
            <a:pathLst>
              <a:path w="235584" h="534035">
                <a:moveTo>
                  <a:pt x="157835" y="126059"/>
                </a:moveTo>
                <a:lnTo>
                  <a:pt x="149088" y="126059"/>
                </a:lnTo>
                <a:lnTo>
                  <a:pt x="137036" y="104682"/>
                </a:lnTo>
                <a:lnTo>
                  <a:pt x="123601" y="84013"/>
                </a:lnTo>
                <a:lnTo>
                  <a:pt x="108964" y="64099"/>
                </a:lnTo>
                <a:lnTo>
                  <a:pt x="93306" y="44984"/>
                </a:lnTo>
                <a:lnTo>
                  <a:pt x="93145" y="44984"/>
                </a:lnTo>
                <a:lnTo>
                  <a:pt x="71906" y="34910"/>
                </a:lnTo>
                <a:lnTo>
                  <a:pt x="41130" y="5793"/>
                </a:lnTo>
                <a:lnTo>
                  <a:pt x="38371"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9"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8"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4"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4"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6"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8"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5"/>
                </a:lnTo>
                <a:lnTo>
                  <a:pt x="49385" y="504049"/>
                </a:lnTo>
                <a:lnTo>
                  <a:pt x="63211"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4"/>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2"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6" name="object 6"/>
          <p:cNvSpPr txBox="1"/>
          <p:nvPr/>
        </p:nvSpPr>
        <p:spPr>
          <a:xfrm>
            <a:off x="16701561" y="1141263"/>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8" name="object 8"/>
          <p:cNvSpPr/>
          <p:nvPr/>
        </p:nvSpPr>
        <p:spPr>
          <a:xfrm>
            <a:off x="9390278" y="6441673"/>
            <a:ext cx="6429375" cy="9525"/>
          </a:xfrm>
          <a:custGeom>
            <a:avLst/>
            <a:gdLst/>
            <a:ahLst/>
            <a:cxnLst/>
            <a:rect l="l" t="t" r="r" b="b"/>
            <a:pathLst>
              <a:path w="6429375" h="9525">
                <a:moveTo>
                  <a:pt x="6429375" y="9525"/>
                </a:moveTo>
                <a:lnTo>
                  <a:pt x="0" y="9525"/>
                </a:lnTo>
                <a:lnTo>
                  <a:pt x="0" y="0"/>
                </a:lnTo>
                <a:lnTo>
                  <a:pt x="6429375" y="0"/>
                </a:lnTo>
                <a:lnTo>
                  <a:pt x="6429375" y="9525"/>
                </a:lnTo>
                <a:close/>
              </a:path>
            </a:pathLst>
          </a:custGeom>
          <a:solidFill>
            <a:srgbClr val="1B1A1A"/>
          </a:solidFill>
        </p:spPr>
        <p:txBody>
          <a:bodyPr wrap="square" lIns="0" tIns="0" rIns="0" bIns="0" rtlCol="0"/>
          <a:lstStyle/>
          <a:p>
            <a:endParaRPr/>
          </a:p>
        </p:txBody>
      </p:sp>
      <p:sp>
        <p:nvSpPr>
          <p:cNvPr id="9" name="object 9"/>
          <p:cNvSpPr txBox="1">
            <a:spLocks noGrp="1"/>
          </p:cNvSpPr>
          <p:nvPr>
            <p:ph type="title"/>
          </p:nvPr>
        </p:nvSpPr>
        <p:spPr>
          <a:xfrm>
            <a:off x="3124200" y="725098"/>
            <a:ext cx="14401800" cy="1113125"/>
          </a:xfrm>
          <a:prstGeom prst="rect">
            <a:avLst/>
          </a:prstGeom>
        </p:spPr>
        <p:txBody>
          <a:bodyPr vert="horz" wrap="square" lIns="0" tIns="124460" rIns="0" bIns="0" rtlCol="0">
            <a:spAutoFit/>
          </a:bodyPr>
          <a:lstStyle/>
          <a:p>
            <a:pPr marL="12700" marR="5080">
              <a:lnSpc>
                <a:spcPts val="7650"/>
              </a:lnSpc>
              <a:spcBef>
                <a:spcPts val="980"/>
              </a:spcBef>
            </a:pPr>
            <a:r>
              <a:rPr lang="es-CL" sz="7000" spc="-420" dirty="0" smtClean="0">
                <a:solidFill>
                  <a:srgbClr val="1B1A1A"/>
                </a:solidFill>
              </a:rPr>
              <a:t>9</a:t>
            </a:r>
            <a:r>
              <a:rPr lang="es-CL" sz="7000" spc="-420" dirty="0">
                <a:solidFill>
                  <a:srgbClr val="1B1A1A"/>
                </a:solidFill>
              </a:rPr>
              <a:t>.	 INFORMACIÓN </a:t>
            </a:r>
            <a:r>
              <a:rPr lang="es-CL" sz="7000" spc="-420" dirty="0" smtClean="0">
                <a:solidFill>
                  <a:srgbClr val="1B1A1A"/>
                </a:solidFill>
              </a:rPr>
              <a:t>CURIOSA</a:t>
            </a:r>
            <a:endParaRPr sz="7000" dirty="0"/>
          </a:p>
        </p:txBody>
      </p:sp>
      <p:sp>
        <p:nvSpPr>
          <p:cNvPr id="12" name="object 12"/>
          <p:cNvSpPr txBox="1"/>
          <p:nvPr/>
        </p:nvSpPr>
        <p:spPr>
          <a:xfrm>
            <a:off x="3648553" y="2814306"/>
            <a:ext cx="12727047" cy="3636892"/>
          </a:xfrm>
          <a:prstGeom prst="rect">
            <a:avLst/>
          </a:prstGeom>
        </p:spPr>
        <p:txBody>
          <a:bodyPr vert="horz" wrap="square" lIns="0" tIns="58419" rIns="0" bIns="0" rtlCol="0">
            <a:spAutoFit/>
          </a:bodyPr>
          <a:lstStyle/>
          <a:p>
            <a:pPr marL="12700" marR="5080">
              <a:lnSpc>
                <a:spcPts val="3300"/>
              </a:lnSpc>
              <a:spcBef>
                <a:spcPts val="459"/>
              </a:spcBef>
            </a:pPr>
            <a:endParaRPr lang="es-CL" sz="3000" b="1" spc="-290" dirty="0">
              <a:solidFill>
                <a:srgbClr val="1B1A1A"/>
              </a:solidFill>
              <a:latin typeface="Verdana"/>
              <a:cs typeface="Verdana"/>
            </a:endParaRPr>
          </a:p>
          <a:p>
            <a:pPr marL="12700" marR="5080" algn="just">
              <a:lnSpc>
                <a:spcPts val="3300"/>
              </a:lnSpc>
              <a:spcBef>
                <a:spcPts val="459"/>
              </a:spcBef>
            </a:pPr>
            <a:r>
              <a:rPr lang="es-CL" sz="3600" spc="-290" dirty="0">
                <a:solidFill>
                  <a:srgbClr val="1B1A1A"/>
                </a:solidFill>
                <a:latin typeface="Verdana"/>
                <a:cs typeface="Verdana"/>
              </a:rPr>
              <a:t>Con este tipo de motivación se busca atraer la atención y el interés del lector usando para ello frases que lo comprometan. Este tipo de motivaciones se usa cuando se relata un hecho curioso que lleva a la reflexión sobre el tema de un modo más dinámico. </a:t>
            </a:r>
            <a:endParaRPr lang="es-CL" sz="3600" spc="-290" dirty="0" smtClean="0">
              <a:solidFill>
                <a:srgbClr val="1B1A1A"/>
              </a:solidFill>
              <a:latin typeface="Verdana"/>
              <a:cs typeface="Verdana"/>
            </a:endParaRPr>
          </a:p>
          <a:p>
            <a:pPr marL="12700" marR="5080" algn="just">
              <a:lnSpc>
                <a:spcPts val="3300"/>
              </a:lnSpc>
              <a:spcBef>
                <a:spcPts val="459"/>
              </a:spcBef>
            </a:pPr>
            <a:endParaRPr lang="es-CL" sz="3600" spc="-290" dirty="0">
              <a:solidFill>
                <a:srgbClr val="1B1A1A"/>
              </a:solidFill>
              <a:latin typeface="Verdana"/>
              <a:cs typeface="Verdana"/>
            </a:endParaRPr>
          </a:p>
          <a:p>
            <a:pPr marL="12700" marR="5080" algn="just">
              <a:lnSpc>
                <a:spcPts val="3300"/>
              </a:lnSpc>
              <a:spcBef>
                <a:spcPts val="459"/>
              </a:spcBef>
            </a:pPr>
            <a:r>
              <a:rPr lang="es-CL" sz="3600" spc="-290" dirty="0" smtClean="0">
                <a:solidFill>
                  <a:srgbClr val="1B1A1A"/>
                </a:solidFill>
                <a:latin typeface="Verdana"/>
                <a:cs typeface="Verdana"/>
              </a:rPr>
              <a:t>Veamos  el  ejemplo </a:t>
            </a:r>
            <a:r>
              <a:rPr lang="es-CL" sz="3600" spc="-290" dirty="0">
                <a:solidFill>
                  <a:srgbClr val="1B1A1A"/>
                </a:solidFill>
                <a:latin typeface="Verdana"/>
                <a:cs typeface="Verdana"/>
              </a:rPr>
              <a:t>que  </a:t>
            </a:r>
            <a:r>
              <a:rPr lang="es-CL" sz="3600" spc="-290" dirty="0" smtClean="0">
                <a:solidFill>
                  <a:srgbClr val="1B1A1A"/>
                </a:solidFill>
                <a:latin typeface="Verdana"/>
                <a:cs typeface="Verdana"/>
              </a:rPr>
              <a:t>sigue:</a:t>
            </a:r>
            <a:endParaRPr sz="36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467"/>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1B1A1A"/>
          </a:solidFill>
        </p:spPr>
        <p:txBody>
          <a:bodyPr wrap="square" lIns="0" tIns="0" rIns="0" bIns="0" rtlCol="0"/>
          <a:lstStyle/>
          <a:p>
            <a:endParaRPr/>
          </a:p>
        </p:txBody>
      </p:sp>
      <p:sp>
        <p:nvSpPr>
          <p:cNvPr id="3" name="object 3"/>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4" name="object 4"/>
          <p:cNvSpPr/>
          <p:nvPr/>
        </p:nvSpPr>
        <p:spPr>
          <a:xfrm>
            <a:off x="16454497" y="1046932"/>
            <a:ext cx="233679" cy="534035"/>
          </a:xfrm>
          <a:custGeom>
            <a:avLst/>
            <a:gdLst/>
            <a:ahLst/>
            <a:cxnLst/>
            <a:rect l="l" t="t" r="r" b="b"/>
            <a:pathLst>
              <a:path w="233680" h="534035">
                <a:moveTo>
                  <a:pt x="63157" y="181750"/>
                </a:moveTo>
                <a:lnTo>
                  <a:pt x="56001" y="181750"/>
                </a:lnTo>
                <a:lnTo>
                  <a:pt x="62137" y="161556"/>
                </a:lnTo>
                <a:lnTo>
                  <a:pt x="69682" y="141664"/>
                </a:lnTo>
                <a:lnTo>
                  <a:pt x="78547" y="122196"/>
                </a:lnTo>
                <a:lnTo>
                  <a:pt x="88643" y="103271"/>
                </a:lnTo>
                <a:lnTo>
                  <a:pt x="76310" y="78442"/>
                </a:lnTo>
                <a:lnTo>
                  <a:pt x="72782" y="51240"/>
                </a:lnTo>
                <a:lnTo>
                  <a:pt x="77505" y="24069"/>
                </a:lnTo>
                <a:lnTo>
                  <a:pt x="89587" y="0"/>
                </a:lnTo>
                <a:lnTo>
                  <a:pt x="96882" y="0"/>
                </a:lnTo>
                <a:lnTo>
                  <a:pt x="96963" y="298"/>
                </a:lnTo>
                <a:lnTo>
                  <a:pt x="100568" y="22705"/>
                </a:lnTo>
                <a:lnTo>
                  <a:pt x="100686" y="40134"/>
                </a:lnTo>
                <a:lnTo>
                  <a:pt x="100666" y="46295"/>
                </a:lnTo>
                <a:lnTo>
                  <a:pt x="98718" y="68667"/>
                </a:lnTo>
                <a:lnTo>
                  <a:pt x="95843" y="91346"/>
                </a:lnTo>
                <a:lnTo>
                  <a:pt x="106252" y="91346"/>
                </a:lnTo>
                <a:lnTo>
                  <a:pt x="97473" y="104900"/>
                </a:lnTo>
                <a:lnTo>
                  <a:pt x="85443" y="126315"/>
                </a:lnTo>
                <a:lnTo>
                  <a:pt x="123450" y="126315"/>
                </a:lnTo>
                <a:lnTo>
                  <a:pt x="115504" y="133768"/>
                </a:lnTo>
                <a:lnTo>
                  <a:pt x="96845" y="144948"/>
                </a:lnTo>
                <a:lnTo>
                  <a:pt x="79968" y="149037"/>
                </a:lnTo>
                <a:lnTo>
                  <a:pt x="74562" y="149037"/>
                </a:lnTo>
                <a:lnTo>
                  <a:pt x="65744" y="172418"/>
                </a:lnTo>
                <a:lnTo>
                  <a:pt x="63157" y="181750"/>
                </a:lnTo>
                <a:close/>
              </a:path>
              <a:path w="233680" h="534035">
                <a:moveTo>
                  <a:pt x="106252" y="91346"/>
                </a:moveTo>
                <a:lnTo>
                  <a:pt x="95843" y="91346"/>
                </a:lnTo>
                <a:lnTo>
                  <a:pt x="106036" y="75765"/>
                </a:lnTo>
                <a:lnTo>
                  <a:pt x="116904" y="60728"/>
                </a:lnTo>
                <a:lnTo>
                  <a:pt x="128402" y="46295"/>
                </a:lnTo>
                <a:lnTo>
                  <a:pt x="140484" y="32527"/>
                </a:lnTo>
                <a:lnTo>
                  <a:pt x="145525" y="23722"/>
                </a:lnTo>
                <a:lnTo>
                  <a:pt x="150325" y="14781"/>
                </a:lnTo>
                <a:lnTo>
                  <a:pt x="155605" y="6172"/>
                </a:lnTo>
                <a:lnTo>
                  <a:pt x="160728" y="0"/>
                </a:lnTo>
                <a:lnTo>
                  <a:pt x="195977" y="0"/>
                </a:lnTo>
                <a:lnTo>
                  <a:pt x="193388" y="5454"/>
                </a:lnTo>
                <a:lnTo>
                  <a:pt x="166085" y="5454"/>
                </a:lnTo>
                <a:lnTo>
                  <a:pt x="164485" y="7227"/>
                </a:lnTo>
                <a:lnTo>
                  <a:pt x="162885" y="9161"/>
                </a:lnTo>
                <a:lnTo>
                  <a:pt x="161445" y="11256"/>
                </a:lnTo>
                <a:lnTo>
                  <a:pt x="189941" y="11256"/>
                </a:lnTo>
                <a:lnTo>
                  <a:pt x="188101" y="14310"/>
                </a:lnTo>
                <a:lnTo>
                  <a:pt x="181766" y="21891"/>
                </a:lnTo>
                <a:lnTo>
                  <a:pt x="172696" y="29120"/>
                </a:lnTo>
                <a:lnTo>
                  <a:pt x="162485" y="35005"/>
                </a:lnTo>
                <a:lnTo>
                  <a:pt x="141285" y="45097"/>
                </a:lnTo>
                <a:lnTo>
                  <a:pt x="141124" y="45097"/>
                </a:lnTo>
                <a:lnTo>
                  <a:pt x="125494" y="64246"/>
                </a:lnTo>
                <a:lnTo>
                  <a:pt x="110883" y="84195"/>
                </a:lnTo>
                <a:lnTo>
                  <a:pt x="106252" y="91346"/>
                </a:lnTo>
                <a:close/>
              </a:path>
              <a:path w="233680" h="534035">
                <a:moveTo>
                  <a:pt x="189941" y="11256"/>
                </a:moveTo>
                <a:lnTo>
                  <a:pt x="161445" y="11256"/>
                </a:lnTo>
                <a:lnTo>
                  <a:pt x="162565" y="10128"/>
                </a:lnTo>
                <a:lnTo>
                  <a:pt x="164805" y="8194"/>
                </a:lnTo>
                <a:lnTo>
                  <a:pt x="165285" y="7227"/>
                </a:lnTo>
                <a:lnTo>
                  <a:pt x="165605" y="6421"/>
                </a:lnTo>
                <a:lnTo>
                  <a:pt x="166085" y="5454"/>
                </a:lnTo>
                <a:lnTo>
                  <a:pt x="193388" y="5454"/>
                </a:lnTo>
                <a:lnTo>
                  <a:pt x="193206" y="5837"/>
                </a:lnTo>
                <a:lnTo>
                  <a:pt x="189941" y="11256"/>
                </a:lnTo>
                <a:close/>
              </a:path>
              <a:path w="233680" h="534035">
                <a:moveTo>
                  <a:pt x="123450" y="126315"/>
                </a:moveTo>
                <a:lnTo>
                  <a:pt x="85443" y="126315"/>
                </a:lnTo>
                <a:lnTo>
                  <a:pt x="98065" y="117059"/>
                </a:lnTo>
                <a:lnTo>
                  <a:pt x="111423" y="109072"/>
                </a:lnTo>
                <a:lnTo>
                  <a:pt x="125471" y="102294"/>
                </a:lnTo>
                <a:lnTo>
                  <a:pt x="140164" y="96664"/>
                </a:lnTo>
                <a:lnTo>
                  <a:pt x="143045" y="95697"/>
                </a:lnTo>
                <a:lnTo>
                  <a:pt x="145765" y="99403"/>
                </a:lnTo>
                <a:lnTo>
                  <a:pt x="144165" y="101982"/>
                </a:lnTo>
                <a:lnTo>
                  <a:pt x="131612" y="118660"/>
                </a:lnTo>
                <a:lnTo>
                  <a:pt x="123450" y="126315"/>
                </a:lnTo>
                <a:close/>
              </a:path>
              <a:path w="233680" h="534035">
                <a:moveTo>
                  <a:pt x="60799" y="307767"/>
                </a:moveTo>
                <a:lnTo>
                  <a:pt x="54401" y="307767"/>
                </a:lnTo>
                <a:lnTo>
                  <a:pt x="51841" y="297454"/>
                </a:lnTo>
                <a:lnTo>
                  <a:pt x="50881" y="292136"/>
                </a:lnTo>
                <a:lnTo>
                  <a:pt x="49441" y="284562"/>
                </a:lnTo>
                <a:lnTo>
                  <a:pt x="48481" y="277149"/>
                </a:lnTo>
                <a:lnTo>
                  <a:pt x="47841" y="269575"/>
                </a:lnTo>
                <a:lnTo>
                  <a:pt x="47681" y="269253"/>
                </a:lnTo>
                <a:lnTo>
                  <a:pt x="47566" y="266030"/>
                </a:lnTo>
                <a:lnTo>
                  <a:pt x="46925" y="252342"/>
                </a:lnTo>
                <a:lnTo>
                  <a:pt x="47241" y="236661"/>
                </a:lnTo>
                <a:lnTo>
                  <a:pt x="48581" y="220858"/>
                </a:lnTo>
                <a:lnTo>
                  <a:pt x="50881" y="205116"/>
                </a:lnTo>
                <a:lnTo>
                  <a:pt x="50401" y="205116"/>
                </a:lnTo>
                <a:lnTo>
                  <a:pt x="50241" y="204955"/>
                </a:lnTo>
                <a:lnTo>
                  <a:pt x="36558" y="187878"/>
                </a:lnTo>
                <a:lnTo>
                  <a:pt x="29221" y="162372"/>
                </a:lnTo>
                <a:lnTo>
                  <a:pt x="30553" y="136563"/>
                </a:lnTo>
                <a:lnTo>
                  <a:pt x="42881" y="118580"/>
                </a:lnTo>
                <a:lnTo>
                  <a:pt x="44321" y="117774"/>
                </a:lnTo>
                <a:lnTo>
                  <a:pt x="46081" y="118096"/>
                </a:lnTo>
                <a:lnTo>
                  <a:pt x="47361" y="119224"/>
                </a:lnTo>
                <a:lnTo>
                  <a:pt x="50916" y="124784"/>
                </a:lnTo>
                <a:lnTo>
                  <a:pt x="52401" y="132398"/>
                </a:lnTo>
                <a:lnTo>
                  <a:pt x="53121" y="147264"/>
                </a:lnTo>
                <a:lnTo>
                  <a:pt x="54021" y="155848"/>
                </a:lnTo>
                <a:lnTo>
                  <a:pt x="54801" y="164446"/>
                </a:lnTo>
                <a:lnTo>
                  <a:pt x="55461" y="173075"/>
                </a:lnTo>
                <a:lnTo>
                  <a:pt x="56001" y="181750"/>
                </a:lnTo>
                <a:lnTo>
                  <a:pt x="63157" y="181750"/>
                </a:lnTo>
                <a:lnTo>
                  <a:pt x="59102" y="196374"/>
                </a:lnTo>
                <a:lnTo>
                  <a:pt x="54829" y="220873"/>
                </a:lnTo>
                <a:lnTo>
                  <a:pt x="53121" y="245886"/>
                </a:lnTo>
                <a:lnTo>
                  <a:pt x="75470" y="245886"/>
                </a:lnTo>
                <a:lnTo>
                  <a:pt x="71227" y="252342"/>
                </a:lnTo>
                <a:lnTo>
                  <a:pt x="55521" y="266030"/>
                </a:lnTo>
                <a:lnTo>
                  <a:pt x="55041" y="266352"/>
                </a:lnTo>
                <a:lnTo>
                  <a:pt x="54401" y="266513"/>
                </a:lnTo>
                <a:lnTo>
                  <a:pt x="53921" y="266513"/>
                </a:lnTo>
                <a:lnTo>
                  <a:pt x="54519" y="273188"/>
                </a:lnTo>
                <a:lnTo>
                  <a:pt x="55341" y="279909"/>
                </a:lnTo>
                <a:lnTo>
                  <a:pt x="56374" y="286659"/>
                </a:lnTo>
                <a:lnTo>
                  <a:pt x="57602" y="293425"/>
                </a:lnTo>
                <a:lnTo>
                  <a:pt x="60799" y="307767"/>
                </a:lnTo>
                <a:close/>
              </a:path>
              <a:path w="233680" h="534035">
                <a:moveTo>
                  <a:pt x="76642" y="149843"/>
                </a:moveTo>
                <a:lnTo>
                  <a:pt x="75842" y="149843"/>
                </a:lnTo>
                <a:lnTo>
                  <a:pt x="75042" y="149520"/>
                </a:lnTo>
                <a:lnTo>
                  <a:pt x="74562" y="149037"/>
                </a:lnTo>
                <a:lnTo>
                  <a:pt x="79968" y="149037"/>
                </a:lnTo>
                <a:lnTo>
                  <a:pt x="76642" y="149843"/>
                </a:lnTo>
                <a:close/>
              </a:path>
              <a:path w="233680" h="534035">
                <a:moveTo>
                  <a:pt x="75470" y="245886"/>
                </a:moveTo>
                <a:lnTo>
                  <a:pt x="53121" y="245886"/>
                </a:lnTo>
                <a:lnTo>
                  <a:pt x="59724" y="230396"/>
                </a:lnTo>
                <a:lnTo>
                  <a:pt x="68142" y="215873"/>
                </a:lnTo>
                <a:lnTo>
                  <a:pt x="78210" y="202377"/>
                </a:lnTo>
                <a:lnTo>
                  <a:pt x="89763" y="189968"/>
                </a:lnTo>
                <a:lnTo>
                  <a:pt x="92643" y="187229"/>
                </a:lnTo>
                <a:lnTo>
                  <a:pt x="96323" y="190129"/>
                </a:lnTo>
                <a:lnTo>
                  <a:pt x="95843" y="193513"/>
                </a:lnTo>
                <a:lnTo>
                  <a:pt x="91298" y="213909"/>
                </a:lnTo>
                <a:lnTo>
                  <a:pt x="83122" y="234243"/>
                </a:lnTo>
                <a:lnTo>
                  <a:pt x="75470" y="245886"/>
                </a:lnTo>
                <a:close/>
              </a:path>
              <a:path w="233680" h="534035">
                <a:moveTo>
                  <a:pt x="57922" y="325332"/>
                </a:moveTo>
                <a:lnTo>
                  <a:pt x="20280" y="301986"/>
                </a:lnTo>
                <a:lnTo>
                  <a:pt x="480" y="262968"/>
                </a:lnTo>
                <a:lnTo>
                  <a:pt x="0" y="260067"/>
                </a:lnTo>
                <a:lnTo>
                  <a:pt x="2240" y="257489"/>
                </a:lnTo>
                <a:lnTo>
                  <a:pt x="34721" y="279566"/>
                </a:lnTo>
                <a:lnTo>
                  <a:pt x="54401" y="307767"/>
                </a:lnTo>
                <a:lnTo>
                  <a:pt x="60799" y="307767"/>
                </a:lnTo>
                <a:lnTo>
                  <a:pt x="61164" y="309404"/>
                </a:lnTo>
                <a:lnTo>
                  <a:pt x="65492" y="324849"/>
                </a:lnTo>
                <a:lnTo>
                  <a:pt x="59042" y="324849"/>
                </a:lnTo>
                <a:lnTo>
                  <a:pt x="58562" y="325171"/>
                </a:lnTo>
                <a:lnTo>
                  <a:pt x="57922" y="325332"/>
                </a:lnTo>
                <a:close/>
              </a:path>
              <a:path w="233680" h="534035">
                <a:moveTo>
                  <a:pt x="94104" y="355950"/>
                </a:moveTo>
                <a:lnTo>
                  <a:pt x="76802" y="355950"/>
                </a:lnTo>
                <a:lnTo>
                  <a:pt x="74282" y="337761"/>
                </a:lnTo>
                <a:lnTo>
                  <a:pt x="74522" y="319692"/>
                </a:lnTo>
                <a:lnTo>
                  <a:pt x="78422" y="302107"/>
                </a:lnTo>
                <a:lnTo>
                  <a:pt x="86883" y="285368"/>
                </a:lnTo>
                <a:lnTo>
                  <a:pt x="88483" y="282950"/>
                </a:lnTo>
                <a:lnTo>
                  <a:pt x="92483" y="283111"/>
                </a:lnTo>
                <a:lnTo>
                  <a:pt x="93283" y="286173"/>
                </a:lnTo>
                <a:lnTo>
                  <a:pt x="97595" y="307364"/>
                </a:lnTo>
                <a:lnTo>
                  <a:pt x="98863" y="330005"/>
                </a:lnTo>
                <a:lnTo>
                  <a:pt x="95780" y="352163"/>
                </a:lnTo>
                <a:lnTo>
                  <a:pt x="94104" y="355950"/>
                </a:lnTo>
                <a:close/>
              </a:path>
              <a:path w="233680" h="534035">
                <a:moveTo>
                  <a:pt x="103175" y="407840"/>
                </a:moveTo>
                <a:lnTo>
                  <a:pt x="96003" y="407840"/>
                </a:lnTo>
                <a:lnTo>
                  <a:pt x="84985" y="387915"/>
                </a:lnTo>
                <a:lnTo>
                  <a:pt x="75062" y="367371"/>
                </a:lnTo>
                <a:lnTo>
                  <a:pt x="66369" y="346314"/>
                </a:lnTo>
                <a:lnTo>
                  <a:pt x="59042" y="324849"/>
                </a:lnTo>
                <a:lnTo>
                  <a:pt x="65492" y="324849"/>
                </a:lnTo>
                <a:lnTo>
                  <a:pt x="65636" y="325332"/>
                </a:lnTo>
                <a:lnTo>
                  <a:pt x="70810" y="340696"/>
                </a:lnTo>
                <a:lnTo>
                  <a:pt x="76802" y="355950"/>
                </a:lnTo>
                <a:lnTo>
                  <a:pt x="94104" y="355950"/>
                </a:lnTo>
                <a:lnTo>
                  <a:pt x="87043" y="371904"/>
                </a:lnTo>
                <a:lnTo>
                  <a:pt x="86723" y="372548"/>
                </a:lnTo>
                <a:lnTo>
                  <a:pt x="86083" y="372871"/>
                </a:lnTo>
                <a:lnTo>
                  <a:pt x="85603" y="373032"/>
                </a:lnTo>
                <a:lnTo>
                  <a:pt x="85763" y="373515"/>
                </a:lnTo>
                <a:lnTo>
                  <a:pt x="85763" y="373999"/>
                </a:lnTo>
                <a:lnTo>
                  <a:pt x="86083" y="374965"/>
                </a:lnTo>
                <a:lnTo>
                  <a:pt x="85923" y="375449"/>
                </a:lnTo>
                <a:lnTo>
                  <a:pt x="85763" y="375771"/>
                </a:lnTo>
                <a:lnTo>
                  <a:pt x="95765" y="395124"/>
                </a:lnTo>
                <a:lnTo>
                  <a:pt x="103175" y="407840"/>
                </a:lnTo>
                <a:close/>
              </a:path>
              <a:path w="233680" h="534035">
                <a:moveTo>
                  <a:pt x="86775" y="430136"/>
                </a:moveTo>
                <a:lnTo>
                  <a:pt x="66582" y="422887"/>
                </a:lnTo>
                <a:lnTo>
                  <a:pt x="50259" y="408597"/>
                </a:lnTo>
                <a:lnTo>
                  <a:pt x="39681" y="388824"/>
                </a:lnTo>
                <a:lnTo>
                  <a:pt x="39041" y="386890"/>
                </a:lnTo>
                <a:lnTo>
                  <a:pt x="40481" y="384795"/>
                </a:lnTo>
                <a:lnTo>
                  <a:pt x="42401" y="384151"/>
                </a:lnTo>
                <a:lnTo>
                  <a:pt x="51006" y="383469"/>
                </a:lnTo>
                <a:lnTo>
                  <a:pt x="59882" y="385823"/>
                </a:lnTo>
                <a:lnTo>
                  <a:pt x="68457" y="389839"/>
                </a:lnTo>
                <a:lnTo>
                  <a:pt x="83202" y="398010"/>
                </a:lnTo>
                <a:lnTo>
                  <a:pt x="89763" y="402683"/>
                </a:lnTo>
                <a:lnTo>
                  <a:pt x="96003" y="407840"/>
                </a:lnTo>
                <a:lnTo>
                  <a:pt x="103175" y="407840"/>
                </a:lnTo>
                <a:lnTo>
                  <a:pt x="106743" y="413963"/>
                </a:lnTo>
                <a:lnTo>
                  <a:pt x="116376" y="428789"/>
                </a:lnTo>
                <a:lnTo>
                  <a:pt x="108963" y="428789"/>
                </a:lnTo>
                <a:lnTo>
                  <a:pt x="86775" y="430136"/>
                </a:lnTo>
                <a:close/>
              </a:path>
              <a:path w="233680" h="534035">
                <a:moveTo>
                  <a:pt x="157374" y="460212"/>
                </a:moveTo>
                <a:lnTo>
                  <a:pt x="139524" y="460212"/>
                </a:lnTo>
                <a:lnTo>
                  <a:pt x="134329" y="448250"/>
                </a:lnTo>
                <a:lnTo>
                  <a:pt x="130724" y="435698"/>
                </a:lnTo>
                <a:lnTo>
                  <a:pt x="128679" y="422753"/>
                </a:lnTo>
                <a:lnTo>
                  <a:pt x="128259" y="412034"/>
                </a:lnTo>
                <a:lnTo>
                  <a:pt x="128164" y="407034"/>
                </a:lnTo>
                <a:lnTo>
                  <a:pt x="130884" y="405583"/>
                </a:lnTo>
                <a:lnTo>
                  <a:pt x="154807" y="446256"/>
                </a:lnTo>
                <a:lnTo>
                  <a:pt x="157374" y="460212"/>
                </a:lnTo>
                <a:close/>
              </a:path>
              <a:path w="233680" h="534035">
                <a:moveTo>
                  <a:pt x="178117" y="499210"/>
                </a:moveTo>
                <a:lnTo>
                  <a:pt x="168165" y="499210"/>
                </a:lnTo>
                <a:lnTo>
                  <a:pt x="157819" y="489375"/>
                </a:lnTo>
                <a:lnTo>
                  <a:pt x="129924" y="457634"/>
                </a:lnTo>
                <a:lnTo>
                  <a:pt x="109123" y="428789"/>
                </a:lnTo>
                <a:lnTo>
                  <a:pt x="116376" y="428789"/>
                </a:lnTo>
                <a:lnTo>
                  <a:pt x="118591" y="432198"/>
                </a:lnTo>
                <a:lnTo>
                  <a:pt x="131204" y="449738"/>
                </a:lnTo>
                <a:lnTo>
                  <a:pt x="136644" y="456828"/>
                </a:lnTo>
                <a:lnTo>
                  <a:pt x="139524" y="460212"/>
                </a:lnTo>
                <a:lnTo>
                  <a:pt x="157374" y="460212"/>
                </a:lnTo>
                <a:lnTo>
                  <a:pt x="158253" y="468076"/>
                </a:lnTo>
                <a:lnTo>
                  <a:pt x="158565" y="479872"/>
                </a:lnTo>
                <a:lnTo>
                  <a:pt x="158405" y="480517"/>
                </a:lnTo>
                <a:lnTo>
                  <a:pt x="158085" y="481000"/>
                </a:lnTo>
                <a:lnTo>
                  <a:pt x="171233" y="493469"/>
                </a:lnTo>
                <a:lnTo>
                  <a:pt x="178117" y="499210"/>
                </a:lnTo>
                <a:close/>
              </a:path>
              <a:path w="233680" h="534035">
                <a:moveTo>
                  <a:pt x="230999" y="524833"/>
                </a:moveTo>
                <a:lnTo>
                  <a:pt x="214727" y="524833"/>
                </a:lnTo>
                <a:lnTo>
                  <a:pt x="206537" y="514073"/>
                </a:lnTo>
                <a:lnTo>
                  <a:pt x="200207" y="502091"/>
                </a:lnTo>
                <a:lnTo>
                  <a:pt x="195736" y="489232"/>
                </a:lnTo>
                <a:lnTo>
                  <a:pt x="193126" y="475844"/>
                </a:lnTo>
                <a:lnTo>
                  <a:pt x="192806" y="472460"/>
                </a:lnTo>
                <a:lnTo>
                  <a:pt x="197286" y="471332"/>
                </a:lnTo>
                <a:lnTo>
                  <a:pt x="229362" y="516513"/>
                </a:lnTo>
                <a:lnTo>
                  <a:pt x="230999" y="524833"/>
                </a:lnTo>
                <a:close/>
              </a:path>
              <a:path w="233680" h="534035">
                <a:moveTo>
                  <a:pt x="164135" y="518359"/>
                </a:moveTo>
                <a:lnTo>
                  <a:pt x="143539" y="516503"/>
                </a:lnTo>
                <a:lnTo>
                  <a:pt x="124254" y="508957"/>
                </a:lnTo>
                <a:lnTo>
                  <a:pt x="107523" y="496310"/>
                </a:lnTo>
                <a:lnTo>
                  <a:pt x="105123" y="493892"/>
                </a:lnTo>
                <a:lnTo>
                  <a:pt x="107043" y="490347"/>
                </a:lnTo>
                <a:lnTo>
                  <a:pt x="110083" y="490025"/>
                </a:lnTo>
                <a:lnTo>
                  <a:pt x="124446" y="489375"/>
                </a:lnTo>
                <a:lnTo>
                  <a:pt x="139424" y="490508"/>
                </a:lnTo>
                <a:lnTo>
                  <a:pt x="154252" y="493696"/>
                </a:lnTo>
                <a:lnTo>
                  <a:pt x="168165" y="499210"/>
                </a:lnTo>
                <a:lnTo>
                  <a:pt x="178117" y="499210"/>
                </a:lnTo>
                <a:lnTo>
                  <a:pt x="185026" y="504971"/>
                </a:lnTo>
                <a:lnTo>
                  <a:pt x="196668" y="513391"/>
                </a:lnTo>
                <a:lnTo>
                  <a:pt x="185286" y="513391"/>
                </a:lnTo>
                <a:lnTo>
                  <a:pt x="184966" y="513713"/>
                </a:lnTo>
                <a:lnTo>
                  <a:pt x="184646" y="513875"/>
                </a:lnTo>
                <a:lnTo>
                  <a:pt x="164135" y="518359"/>
                </a:lnTo>
                <a:close/>
              </a:path>
              <a:path w="233680" h="534035">
                <a:moveTo>
                  <a:pt x="233138" y="533716"/>
                </a:moveTo>
                <a:lnTo>
                  <a:pt x="217991" y="533716"/>
                </a:lnTo>
                <a:lnTo>
                  <a:pt x="205019" y="526857"/>
                </a:lnTo>
                <a:lnTo>
                  <a:pt x="185286" y="513391"/>
                </a:lnTo>
                <a:lnTo>
                  <a:pt x="196668" y="513391"/>
                </a:lnTo>
                <a:lnTo>
                  <a:pt x="199509" y="515446"/>
                </a:lnTo>
                <a:lnTo>
                  <a:pt x="214727" y="524833"/>
                </a:lnTo>
                <a:lnTo>
                  <a:pt x="230999" y="524833"/>
                </a:lnTo>
                <a:lnTo>
                  <a:pt x="232648" y="533212"/>
                </a:lnTo>
                <a:lnTo>
                  <a:pt x="233138" y="533716"/>
                </a:lnTo>
                <a:close/>
              </a:path>
            </a:pathLst>
          </a:custGeom>
          <a:solidFill>
            <a:srgbClr val="FFFFFF"/>
          </a:solidFill>
        </p:spPr>
        <p:txBody>
          <a:bodyPr wrap="square" lIns="0" tIns="0" rIns="0" bIns="0" rtlCol="0"/>
          <a:lstStyle/>
          <a:p>
            <a:endParaRPr/>
          </a:p>
        </p:txBody>
      </p:sp>
      <p:sp>
        <p:nvSpPr>
          <p:cNvPr id="5" name="object 5"/>
          <p:cNvSpPr/>
          <p:nvPr/>
        </p:nvSpPr>
        <p:spPr>
          <a:xfrm>
            <a:off x="17022027" y="1046932"/>
            <a:ext cx="233679" cy="534035"/>
          </a:xfrm>
          <a:custGeom>
            <a:avLst/>
            <a:gdLst/>
            <a:ahLst/>
            <a:cxnLst/>
            <a:rect l="l" t="t" r="r" b="b"/>
            <a:pathLst>
              <a:path w="233680" h="534035">
                <a:moveTo>
                  <a:pt x="156427" y="126315"/>
                </a:moveTo>
                <a:lnTo>
                  <a:pt x="147695" y="126315"/>
                </a:lnTo>
                <a:lnTo>
                  <a:pt x="135665" y="104900"/>
                </a:lnTo>
                <a:lnTo>
                  <a:pt x="122254" y="84195"/>
                </a:lnTo>
                <a:lnTo>
                  <a:pt x="107644" y="64246"/>
                </a:lnTo>
                <a:lnTo>
                  <a:pt x="92013" y="45097"/>
                </a:lnTo>
                <a:lnTo>
                  <a:pt x="91853" y="45097"/>
                </a:lnTo>
                <a:lnTo>
                  <a:pt x="70652" y="35005"/>
                </a:lnTo>
                <a:lnTo>
                  <a:pt x="39931" y="5837"/>
                </a:lnTo>
                <a:lnTo>
                  <a:pt x="37161" y="0"/>
                </a:lnTo>
                <a:lnTo>
                  <a:pt x="72429" y="0"/>
                </a:lnTo>
                <a:lnTo>
                  <a:pt x="77019" y="5454"/>
                </a:lnTo>
                <a:lnTo>
                  <a:pt x="66732" y="5454"/>
                </a:lnTo>
                <a:lnTo>
                  <a:pt x="67212" y="6260"/>
                </a:lnTo>
                <a:lnTo>
                  <a:pt x="67612" y="7227"/>
                </a:lnTo>
                <a:lnTo>
                  <a:pt x="68012" y="8033"/>
                </a:lnTo>
                <a:lnTo>
                  <a:pt x="69132" y="9161"/>
                </a:lnTo>
                <a:lnTo>
                  <a:pt x="71372" y="11095"/>
                </a:lnTo>
                <a:lnTo>
                  <a:pt x="80659" y="11095"/>
                </a:lnTo>
                <a:lnTo>
                  <a:pt x="82933" y="14781"/>
                </a:lnTo>
                <a:lnTo>
                  <a:pt x="87703" y="23722"/>
                </a:lnTo>
                <a:lnTo>
                  <a:pt x="92653" y="32527"/>
                </a:lnTo>
                <a:lnTo>
                  <a:pt x="104829" y="46388"/>
                </a:lnTo>
                <a:lnTo>
                  <a:pt x="116374" y="60869"/>
                </a:lnTo>
                <a:lnTo>
                  <a:pt x="127259" y="75924"/>
                </a:lnTo>
                <a:lnTo>
                  <a:pt x="137455" y="91507"/>
                </a:lnTo>
                <a:lnTo>
                  <a:pt x="150658" y="91507"/>
                </a:lnTo>
                <a:lnTo>
                  <a:pt x="144655" y="103593"/>
                </a:lnTo>
                <a:lnTo>
                  <a:pt x="154683" y="122495"/>
                </a:lnTo>
                <a:lnTo>
                  <a:pt x="156427" y="126315"/>
                </a:lnTo>
                <a:close/>
              </a:path>
              <a:path w="233680" h="534035">
                <a:moveTo>
                  <a:pt x="150658" y="91507"/>
                </a:moveTo>
                <a:lnTo>
                  <a:pt x="137455" y="91507"/>
                </a:lnTo>
                <a:lnTo>
                  <a:pt x="134580" y="68828"/>
                </a:lnTo>
                <a:lnTo>
                  <a:pt x="132626" y="46388"/>
                </a:lnTo>
                <a:lnTo>
                  <a:pt x="132613" y="40134"/>
                </a:lnTo>
                <a:lnTo>
                  <a:pt x="132730" y="22866"/>
                </a:lnTo>
                <a:lnTo>
                  <a:pt x="136335" y="459"/>
                </a:lnTo>
                <a:lnTo>
                  <a:pt x="136438" y="0"/>
                </a:lnTo>
                <a:lnTo>
                  <a:pt x="143629" y="0"/>
                </a:lnTo>
                <a:lnTo>
                  <a:pt x="155793" y="24324"/>
                </a:lnTo>
                <a:lnTo>
                  <a:pt x="160516" y="51543"/>
                </a:lnTo>
                <a:lnTo>
                  <a:pt x="156988" y="78761"/>
                </a:lnTo>
                <a:lnTo>
                  <a:pt x="150658" y="91507"/>
                </a:lnTo>
                <a:close/>
              </a:path>
              <a:path w="233680" h="534035">
                <a:moveTo>
                  <a:pt x="80659" y="11095"/>
                </a:moveTo>
                <a:lnTo>
                  <a:pt x="71372" y="11095"/>
                </a:lnTo>
                <a:lnTo>
                  <a:pt x="69932" y="9161"/>
                </a:lnTo>
                <a:lnTo>
                  <a:pt x="68332" y="7227"/>
                </a:lnTo>
                <a:lnTo>
                  <a:pt x="66732" y="5454"/>
                </a:lnTo>
                <a:lnTo>
                  <a:pt x="77019" y="5454"/>
                </a:lnTo>
                <a:lnTo>
                  <a:pt x="77623" y="6172"/>
                </a:lnTo>
                <a:lnTo>
                  <a:pt x="80659" y="11095"/>
                </a:lnTo>
                <a:close/>
              </a:path>
              <a:path w="233680" h="534035">
                <a:moveTo>
                  <a:pt x="157295" y="149843"/>
                </a:moveTo>
                <a:lnTo>
                  <a:pt x="156495" y="149843"/>
                </a:lnTo>
                <a:lnTo>
                  <a:pt x="136270" y="144925"/>
                </a:lnTo>
                <a:lnTo>
                  <a:pt x="117574" y="133708"/>
                </a:lnTo>
                <a:lnTo>
                  <a:pt x="101458" y="118592"/>
                </a:lnTo>
                <a:lnTo>
                  <a:pt x="88973" y="101982"/>
                </a:lnTo>
                <a:lnTo>
                  <a:pt x="87373" y="99403"/>
                </a:lnTo>
                <a:lnTo>
                  <a:pt x="89933" y="95697"/>
                </a:lnTo>
                <a:lnTo>
                  <a:pt x="135072" y="117059"/>
                </a:lnTo>
                <a:lnTo>
                  <a:pt x="147695" y="126315"/>
                </a:lnTo>
                <a:lnTo>
                  <a:pt x="156427" y="126315"/>
                </a:lnTo>
                <a:lnTo>
                  <a:pt x="163556" y="141926"/>
                </a:lnTo>
                <a:lnTo>
                  <a:pt x="166267" y="149037"/>
                </a:lnTo>
                <a:lnTo>
                  <a:pt x="158575" y="149037"/>
                </a:lnTo>
                <a:lnTo>
                  <a:pt x="157935" y="149520"/>
                </a:lnTo>
                <a:lnTo>
                  <a:pt x="157295" y="149843"/>
                </a:lnTo>
                <a:close/>
              </a:path>
              <a:path w="233680" h="534035">
                <a:moveTo>
                  <a:pt x="198502" y="182072"/>
                </a:moveTo>
                <a:lnTo>
                  <a:pt x="177296" y="182072"/>
                </a:lnTo>
                <a:lnTo>
                  <a:pt x="177836" y="173466"/>
                </a:lnTo>
                <a:lnTo>
                  <a:pt x="178496" y="164829"/>
                </a:lnTo>
                <a:lnTo>
                  <a:pt x="179276" y="156193"/>
                </a:lnTo>
                <a:lnTo>
                  <a:pt x="180176" y="147586"/>
                </a:lnTo>
                <a:lnTo>
                  <a:pt x="180491" y="140780"/>
                </a:lnTo>
                <a:lnTo>
                  <a:pt x="188977" y="117935"/>
                </a:lnTo>
                <a:lnTo>
                  <a:pt x="190417" y="118902"/>
                </a:lnTo>
                <a:lnTo>
                  <a:pt x="202744" y="136885"/>
                </a:lnTo>
                <a:lnTo>
                  <a:pt x="204077" y="162694"/>
                </a:lnTo>
                <a:lnTo>
                  <a:pt x="198502" y="182072"/>
                </a:lnTo>
                <a:close/>
              </a:path>
              <a:path w="233680" h="534035">
                <a:moveTo>
                  <a:pt x="186235" y="245886"/>
                </a:moveTo>
                <a:lnTo>
                  <a:pt x="180016" y="245886"/>
                </a:lnTo>
                <a:lnTo>
                  <a:pt x="178286" y="220873"/>
                </a:lnTo>
                <a:lnTo>
                  <a:pt x="173976" y="196374"/>
                </a:lnTo>
                <a:lnTo>
                  <a:pt x="167326" y="172418"/>
                </a:lnTo>
                <a:lnTo>
                  <a:pt x="158575" y="149037"/>
                </a:lnTo>
                <a:lnTo>
                  <a:pt x="166267" y="149037"/>
                </a:lnTo>
                <a:lnTo>
                  <a:pt x="171138" y="161810"/>
                </a:lnTo>
                <a:lnTo>
                  <a:pt x="177296" y="182072"/>
                </a:lnTo>
                <a:lnTo>
                  <a:pt x="198502" y="182072"/>
                </a:lnTo>
                <a:lnTo>
                  <a:pt x="196739" y="188201"/>
                </a:lnTo>
                <a:lnTo>
                  <a:pt x="183056" y="205277"/>
                </a:lnTo>
                <a:lnTo>
                  <a:pt x="182736" y="205277"/>
                </a:lnTo>
                <a:lnTo>
                  <a:pt x="182576" y="205438"/>
                </a:lnTo>
                <a:lnTo>
                  <a:pt x="182416" y="205438"/>
                </a:lnTo>
                <a:lnTo>
                  <a:pt x="184716" y="221203"/>
                </a:lnTo>
                <a:lnTo>
                  <a:pt x="186056" y="237043"/>
                </a:lnTo>
                <a:lnTo>
                  <a:pt x="186235" y="245886"/>
                </a:lnTo>
                <a:close/>
              </a:path>
              <a:path w="233680" h="534035">
                <a:moveTo>
                  <a:pt x="163067" y="355950"/>
                </a:moveTo>
                <a:lnTo>
                  <a:pt x="156335" y="355950"/>
                </a:lnTo>
                <a:lnTo>
                  <a:pt x="162238" y="340606"/>
                </a:lnTo>
                <a:lnTo>
                  <a:pt x="167436" y="325050"/>
                </a:lnTo>
                <a:lnTo>
                  <a:pt x="176764" y="286659"/>
                </a:lnTo>
                <a:lnTo>
                  <a:pt x="179216" y="266513"/>
                </a:lnTo>
                <a:lnTo>
                  <a:pt x="178736" y="266513"/>
                </a:lnTo>
                <a:lnTo>
                  <a:pt x="178256" y="266352"/>
                </a:lnTo>
                <a:lnTo>
                  <a:pt x="150015" y="234243"/>
                </a:lnTo>
                <a:lnTo>
                  <a:pt x="137295" y="193513"/>
                </a:lnTo>
                <a:lnTo>
                  <a:pt x="136815" y="190129"/>
                </a:lnTo>
                <a:lnTo>
                  <a:pt x="140495" y="187229"/>
                </a:lnTo>
                <a:lnTo>
                  <a:pt x="173413" y="230396"/>
                </a:lnTo>
                <a:lnTo>
                  <a:pt x="180016" y="245886"/>
                </a:lnTo>
                <a:lnTo>
                  <a:pt x="186235" y="245886"/>
                </a:lnTo>
                <a:lnTo>
                  <a:pt x="186376" y="252914"/>
                </a:lnTo>
                <a:lnTo>
                  <a:pt x="185718" y="266654"/>
                </a:lnTo>
                <a:lnTo>
                  <a:pt x="185616" y="269575"/>
                </a:lnTo>
                <a:lnTo>
                  <a:pt x="185456" y="269897"/>
                </a:lnTo>
                <a:lnTo>
                  <a:pt x="184816" y="277471"/>
                </a:lnTo>
                <a:lnTo>
                  <a:pt x="183856" y="284884"/>
                </a:lnTo>
                <a:lnTo>
                  <a:pt x="182416" y="292458"/>
                </a:lnTo>
                <a:lnTo>
                  <a:pt x="181296" y="297615"/>
                </a:lnTo>
                <a:lnTo>
                  <a:pt x="180176" y="302933"/>
                </a:lnTo>
                <a:lnTo>
                  <a:pt x="178896" y="308089"/>
                </a:lnTo>
                <a:lnTo>
                  <a:pt x="206227" y="308089"/>
                </a:lnTo>
                <a:lnTo>
                  <a:pt x="196322" y="316522"/>
                </a:lnTo>
                <a:lnTo>
                  <a:pt x="176900" y="325171"/>
                </a:lnTo>
                <a:lnTo>
                  <a:pt x="174256" y="325171"/>
                </a:lnTo>
                <a:lnTo>
                  <a:pt x="166928" y="346614"/>
                </a:lnTo>
                <a:lnTo>
                  <a:pt x="163067" y="355950"/>
                </a:lnTo>
                <a:close/>
              </a:path>
              <a:path w="233680" h="534035">
                <a:moveTo>
                  <a:pt x="206227" y="308089"/>
                </a:moveTo>
                <a:lnTo>
                  <a:pt x="178896" y="308089"/>
                </a:lnTo>
                <a:lnTo>
                  <a:pt x="183456" y="300737"/>
                </a:lnTo>
                <a:lnTo>
                  <a:pt x="211697" y="266654"/>
                </a:lnTo>
                <a:lnTo>
                  <a:pt x="231058" y="257972"/>
                </a:lnTo>
                <a:lnTo>
                  <a:pt x="233458" y="260551"/>
                </a:lnTo>
                <a:lnTo>
                  <a:pt x="232818" y="263290"/>
                </a:lnTo>
                <a:lnTo>
                  <a:pt x="225453" y="284136"/>
                </a:lnTo>
                <a:lnTo>
                  <a:pt x="213017" y="302308"/>
                </a:lnTo>
                <a:lnTo>
                  <a:pt x="206227" y="308089"/>
                </a:lnTo>
                <a:close/>
              </a:path>
              <a:path w="233680" h="534035">
                <a:moveTo>
                  <a:pt x="101565" y="460212"/>
                </a:moveTo>
                <a:lnTo>
                  <a:pt x="93613" y="460212"/>
                </a:lnTo>
                <a:lnTo>
                  <a:pt x="96493" y="456828"/>
                </a:lnTo>
                <a:lnTo>
                  <a:pt x="101933" y="449738"/>
                </a:lnTo>
                <a:lnTo>
                  <a:pt x="114479" y="432221"/>
                </a:lnTo>
                <a:lnTo>
                  <a:pt x="126334" y="414024"/>
                </a:lnTo>
                <a:lnTo>
                  <a:pt x="137350" y="395192"/>
                </a:lnTo>
                <a:lnTo>
                  <a:pt x="147375" y="375771"/>
                </a:lnTo>
                <a:lnTo>
                  <a:pt x="147215" y="375449"/>
                </a:lnTo>
                <a:lnTo>
                  <a:pt x="147055" y="374965"/>
                </a:lnTo>
                <a:lnTo>
                  <a:pt x="147375" y="373999"/>
                </a:lnTo>
                <a:lnTo>
                  <a:pt x="147375" y="373515"/>
                </a:lnTo>
                <a:lnTo>
                  <a:pt x="147535" y="373032"/>
                </a:lnTo>
                <a:lnTo>
                  <a:pt x="134275" y="330066"/>
                </a:lnTo>
                <a:lnTo>
                  <a:pt x="135542" y="307387"/>
                </a:lnTo>
                <a:lnTo>
                  <a:pt x="139855" y="286173"/>
                </a:lnTo>
                <a:lnTo>
                  <a:pt x="140655" y="283111"/>
                </a:lnTo>
                <a:lnTo>
                  <a:pt x="144655" y="282950"/>
                </a:lnTo>
                <a:lnTo>
                  <a:pt x="146255" y="285368"/>
                </a:lnTo>
                <a:lnTo>
                  <a:pt x="154715" y="302084"/>
                </a:lnTo>
                <a:lnTo>
                  <a:pt x="158615" y="319631"/>
                </a:lnTo>
                <a:lnTo>
                  <a:pt x="158855" y="337693"/>
                </a:lnTo>
                <a:lnTo>
                  <a:pt x="156335" y="355950"/>
                </a:lnTo>
                <a:lnTo>
                  <a:pt x="163067" y="355950"/>
                </a:lnTo>
                <a:lnTo>
                  <a:pt x="158235" y="367633"/>
                </a:lnTo>
                <a:lnTo>
                  <a:pt x="148313" y="388170"/>
                </a:lnTo>
                <a:lnTo>
                  <a:pt x="137295" y="408162"/>
                </a:lnTo>
                <a:lnTo>
                  <a:pt x="183433" y="408162"/>
                </a:lnTo>
                <a:lnTo>
                  <a:pt x="183039" y="408897"/>
                </a:lnTo>
                <a:lnTo>
                  <a:pt x="166716" y="423149"/>
                </a:lnTo>
                <a:lnTo>
                  <a:pt x="150089" y="429111"/>
                </a:lnTo>
                <a:lnTo>
                  <a:pt x="124174" y="429111"/>
                </a:lnTo>
                <a:lnTo>
                  <a:pt x="119102" y="436451"/>
                </a:lnTo>
                <a:lnTo>
                  <a:pt x="113954" y="443715"/>
                </a:lnTo>
                <a:lnTo>
                  <a:pt x="108716" y="450889"/>
                </a:lnTo>
                <a:lnTo>
                  <a:pt x="103373" y="457956"/>
                </a:lnTo>
                <a:lnTo>
                  <a:pt x="101565" y="460212"/>
                </a:lnTo>
                <a:close/>
              </a:path>
              <a:path w="233680" h="534035">
                <a:moveTo>
                  <a:pt x="175376" y="325654"/>
                </a:moveTo>
                <a:lnTo>
                  <a:pt x="174736" y="325493"/>
                </a:lnTo>
                <a:lnTo>
                  <a:pt x="174256" y="325171"/>
                </a:lnTo>
                <a:lnTo>
                  <a:pt x="176900" y="325171"/>
                </a:lnTo>
                <a:lnTo>
                  <a:pt x="176176" y="325493"/>
                </a:lnTo>
                <a:lnTo>
                  <a:pt x="175376" y="325654"/>
                </a:lnTo>
                <a:close/>
              </a:path>
              <a:path w="233680" h="534035">
                <a:moveTo>
                  <a:pt x="183433" y="408162"/>
                </a:moveTo>
                <a:lnTo>
                  <a:pt x="137295" y="408162"/>
                </a:lnTo>
                <a:lnTo>
                  <a:pt x="143535" y="403005"/>
                </a:lnTo>
                <a:lnTo>
                  <a:pt x="150095" y="398493"/>
                </a:lnTo>
                <a:lnTo>
                  <a:pt x="164841" y="390071"/>
                </a:lnTo>
                <a:lnTo>
                  <a:pt x="173416" y="386024"/>
                </a:lnTo>
                <a:lnTo>
                  <a:pt x="182291" y="383700"/>
                </a:lnTo>
                <a:lnTo>
                  <a:pt x="190897" y="384473"/>
                </a:lnTo>
                <a:lnTo>
                  <a:pt x="192817" y="385118"/>
                </a:lnTo>
                <a:lnTo>
                  <a:pt x="194257" y="387052"/>
                </a:lnTo>
                <a:lnTo>
                  <a:pt x="193617" y="389146"/>
                </a:lnTo>
                <a:lnTo>
                  <a:pt x="183433" y="408162"/>
                </a:lnTo>
                <a:close/>
              </a:path>
              <a:path w="233680" h="534035">
                <a:moveTo>
                  <a:pt x="31717" y="524833"/>
                </a:moveTo>
                <a:lnTo>
                  <a:pt x="18410" y="524833"/>
                </a:lnTo>
                <a:lnTo>
                  <a:pt x="33651" y="515446"/>
                </a:lnTo>
                <a:lnTo>
                  <a:pt x="48172" y="504971"/>
                </a:lnTo>
                <a:lnTo>
                  <a:pt x="61972" y="493469"/>
                </a:lnTo>
                <a:lnTo>
                  <a:pt x="75052" y="481000"/>
                </a:lnTo>
                <a:lnTo>
                  <a:pt x="74732" y="480517"/>
                </a:lnTo>
                <a:lnTo>
                  <a:pt x="74667" y="475844"/>
                </a:lnTo>
                <a:lnTo>
                  <a:pt x="81613" y="435557"/>
                </a:lnTo>
                <a:lnTo>
                  <a:pt x="102253" y="405583"/>
                </a:lnTo>
                <a:lnTo>
                  <a:pt x="104974" y="407034"/>
                </a:lnTo>
                <a:lnTo>
                  <a:pt x="98718" y="448250"/>
                </a:lnTo>
                <a:lnTo>
                  <a:pt x="93613" y="460212"/>
                </a:lnTo>
                <a:lnTo>
                  <a:pt x="101565" y="460212"/>
                </a:lnTo>
                <a:lnTo>
                  <a:pt x="94586" y="468917"/>
                </a:lnTo>
                <a:lnTo>
                  <a:pt x="85273" y="479530"/>
                </a:lnTo>
                <a:lnTo>
                  <a:pt x="75410" y="489788"/>
                </a:lnTo>
                <a:lnTo>
                  <a:pt x="65132" y="499532"/>
                </a:lnTo>
                <a:lnTo>
                  <a:pt x="121937" y="499532"/>
                </a:lnTo>
                <a:lnTo>
                  <a:pt x="109044" y="509279"/>
                </a:lnTo>
                <a:lnTo>
                  <a:pt x="97712" y="513713"/>
                </a:lnTo>
                <a:lnTo>
                  <a:pt x="48012" y="513713"/>
                </a:lnTo>
                <a:lnTo>
                  <a:pt x="31717" y="524833"/>
                </a:lnTo>
                <a:close/>
              </a:path>
              <a:path w="233680" h="534035">
                <a:moveTo>
                  <a:pt x="146523" y="430390"/>
                </a:moveTo>
                <a:lnTo>
                  <a:pt x="124174" y="429111"/>
                </a:lnTo>
                <a:lnTo>
                  <a:pt x="150089" y="429111"/>
                </a:lnTo>
                <a:lnTo>
                  <a:pt x="146523" y="430390"/>
                </a:lnTo>
                <a:close/>
              </a:path>
              <a:path w="233680" h="534035">
                <a:moveTo>
                  <a:pt x="15916" y="533716"/>
                </a:moveTo>
                <a:lnTo>
                  <a:pt x="0" y="533716"/>
                </a:lnTo>
                <a:lnTo>
                  <a:pt x="490" y="533212"/>
                </a:lnTo>
                <a:lnTo>
                  <a:pt x="3777" y="516503"/>
                </a:lnTo>
                <a:lnTo>
                  <a:pt x="11550" y="500338"/>
                </a:lnTo>
                <a:lnTo>
                  <a:pt x="22113" y="485623"/>
                </a:lnTo>
                <a:lnTo>
                  <a:pt x="33771" y="473265"/>
                </a:lnTo>
                <a:lnTo>
                  <a:pt x="35851" y="471332"/>
                </a:lnTo>
                <a:lnTo>
                  <a:pt x="40491" y="472460"/>
                </a:lnTo>
                <a:lnTo>
                  <a:pt x="26623" y="514073"/>
                </a:lnTo>
                <a:lnTo>
                  <a:pt x="18410" y="524833"/>
                </a:lnTo>
                <a:lnTo>
                  <a:pt x="31717" y="524833"/>
                </a:lnTo>
                <a:lnTo>
                  <a:pt x="28278" y="527179"/>
                </a:lnTo>
                <a:lnTo>
                  <a:pt x="15916" y="533716"/>
                </a:lnTo>
                <a:close/>
              </a:path>
              <a:path w="233680" h="534035">
                <a:moveTo>
                  <a:pt x="121937" y="499532"/>
                </a:moveTo>
                <a:lnTo>
                  <a:pt x="65132" y="499532"/>
                </a:lnTo>
                <a:lnTo>
                  <a:pt x="79068" y="494109"/>
                </a:lnTo>
                <a:lnTo>
                  <a:pt x="93933" y="490951"/>
                </a:lnTo>
                <a:lnTo>
                  <a:pt x="108919" y="489788"/>
                </a:lnTo>
                <a:lnTo>
                  <a:pt x="123214" y="490347"/>
                </a:lnTo>
                <a:lnTo>
                  <a:pt x="126254" y="490669"/>
                </a:lnTo>
                <a:lnTo>
                  <a:pt x="128174" y="494215"/>
                </a:lnTo>
                <a:lnTo>
                  <a:pt x="125774" y="496632"/>
                </a:lnTo>
                <a:lnTo>
                  <a:pt x="121937" y="499532"/>
                </a:lnTo>
                <a:close/>
              </a:path>
              <a:path w="233680" h="534035">
                <a:moveTo>
                  <a:pt x="69162" y="518681"/>
                </a:moveTo>
                <a:lnTo>
                  <a:pt x="48652" y="514197"/>
                </a:lnTo>
                <a:lnTo>
                  <a:pt x="48492" y="514036"/>
                </a:lnTo>
                <a:lnTo>
                  <a:pt x="48172" y="513875"/>
                </a:lnTo>
                <a:lnTo>
                  <a:pt x="48012" y="513713"/>
                </a:lnTo>
                <a:lnTo>
                  <a:pt x="97712" y="513713"/>
                </a:lnTo>
                <a:lnTo>
                  <a:pt x="89733" y="516836"/>
                </a:lnTo>
                <a:lnTo>
                  <a:pt x="69162" y="518681"/>
                </a:lnTo>
                <a:close/>
              </a:path>
            </a:pathLst>
          </a:custGeom>
          <a:solidFill>
            <a:srgbClr val="FFFFFF"/>
          </a:solidFill>
        </p:spPr>
        <p:txBody>
          <a:bodyPr wrap="square" lIns="0" tIns="0" rIns="0" bIns="0" rtlCol="0"/>
          <a:lstStyle/>
          <a:p>
            <a:endParaRPr/>
          </a:p>
        </p:txBody>
      </p:sp>
      <p:sp>
        <p:nvSpPr>
          <p:cNvPr id="6" name="object 6"/>
          <p:cNvSpPr txBox="1"/>
          <p:nvPr/>
        </p:nvSpPr>
        <p:spPr>
          <a:xfrm>
            <a:off x="16701561" y="1141263"/>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7" name="object 7"/>
          <p:cNvSpPr/>
          <p:nvPr/>
        </p:nvSpPr>
        <p:spPr>
          <a:xfrm>
            <a:off x="1037957" y="3531140"/>
            <a:ext cx="2010043" cy="2526760"/>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416050" y="1012069"/>
            <a:ext cx="8582025" cy="797013"/>
          </a:xfrm>
          <a:prstGeom prst="rect">
            <a:avLst/>
          </a:prstGeom>
        </p:spPr>
        <p:txBody>
          <a:bodyPr vert="horz" wrap="square" lIns="0" tIns="90805" rIns="0" bIns="0" rtlCol="0">
            <a:spAutoFit/>
          </a:bodyPr>
          <a:lstStyle/>
          <a:p>
            <a:pPr marL="12700" marR="5080">
              <a:lnSpc>
                <a:spcPts val="5480"/>
              </a:lnSpc>
              <a:spcBef>
                <a:spcPts val="715"/>
              </a:spcBef>
            </a:pPr>
            <a:r>
              <a:rPr lang="es-CL" b="0" spc="-400" dirty="0" smtClean="0">
                <a:solidFill>
                  <a:srgbClr val="FFFF00"/>
                </a:solidFill>
              </a:rPr>
              <a:t>EJEMPLO</a:t>
            </a:r>
            <a:endParaRPr b="0" spc="-470" dirty="0">
              <a:solidFill>
                <a:srgbClr val="FFFF00"/>
              </a:solidFill>
            </a:endParaRPr>
          </a:p>
        </p:txBody>
      </p:sp>
      <p:sp>
        <p:nvSpPr>
          <p:cNvPr id="9" name="object 9"/>
          <p:cNvSpPr/>
          <p:nvPr/>
        </p:nvSpPr>
        <p:spPr>
          <a:xfrm>
            <a:off x="3923202" y="4363150"/>
            <a:ext cx="3676650" cy="9525"/>
          </a:xfrm>
          <a:custGeom>
            <a:avLst/>
            <a:gdLst/>
            <a:ahLst/>
            <a:cxnLst/>
            <a:rect l="l" t="t" r="r" b="b"/>
            <a:pathLst>
              <a:path w="3676650" h="9525">
                <a:moveTo>
                  <a:pt x="3676650" y="9525"/>
                </a:moveTo>
                <a:lnTo>
                  <a:pt x="0" y="9525"/>
                </a:lnTo>
                <a:lnTo>
                  <a:pt x="0" y="0"/>
                </a:lnTo>
                <a:lnTo>
                  <a:pt x="3676650" y="0"/>
                </a:lnTo>
                <a:lnTo>
                  <a:pt x="3676650" y="9525"/>
                </a:lnTo>
                <a:close/>
              </a:path>
            </a:pathLst>
          </a:custGeom>
          <a:solidFill>
            <a:srgbClr val="CCEC00"/>
          </a:solidFill>
        </p:spPr>
        <p:txBody>
          <a:bodyPr wrap="square" lIns="0" tIns="0" rIns="0" bIns="0" rtlCol="0"/>
          <a:lstStyle/>
          <a:p>
            <a:endParaRPr/>
          </a:p>
        </p:txBody>
      </p:sp>
      <p:sp>
        <p:nvSpPr>
          <p:cNvPr id="10" name="object 10"/>
          <p:cNvSpPr/>
          <p:nvPr/>
        </p:nvSpPr>
        <p:spPr>
          <a:xfrm>
            <a:off x="3923093" y="5139843"/>
            <a:ext cx="333375" cy="228600"/>
          </a:xfrm>
          <a:custGeom>
            <a:avLst/>
            <a:gdLst/>
            <a:ahLst/>
            <a:cxnLst/>
            <a:rect l="l" t="t" r="r" b="b"/>
            <a:pathLst>
              <a:path w="333375" h="228600">
                <a:moveTo>
                  <a:pt x="317301" y="0"/>
                </a:moveTo>
                <a:lnTo>
                  <a:pt x="317301" y="53254"/>
                </a:lnTo>
                <a:lnTo>
                  <a:pt x="305522" y="53995"/>
                </a:lnTo>
                <a:lnTo>
                  <a:pt x="264532" y="70506"/>
                </a:lnTo>
                <a:lnTo>
                  <a:pt x="254247" y="83777"/>
                </a:lnTo>
                <a:lnTo>
                  <a:pt x="270652" y="84810"/>
                </a:lnTo>
                <a:lnTo>
                  <a:pt x="285569" y="87913"/>
                </a:lnTo>
                <a:lnTo>
                  <a:pt x="320723" y="109910"/>
                </a:lnTo>
                <a:lnTo>
                  <a:pt x="333317" y="154242"/>
                </a:lnTo>
                <a:lnTo>
                  <a:pt x="333001" y="161183"/>
                </a:lnTo>
                <a:lnTo>
                  <a:pt x="317900" y="199844"/>
                </a:lnTo>
                <a:lnTo>
                  <a:pt x="281420" y="224949"/>
                </a:lnTo>
                <a:lnTo>
                  <a:pt x="255877" y="228599"/>
                </a:lnTo>
                <a:lnTo>
                  <a:pt x="238329" y="227107"/>
                </a:lnTo>
                <a:lnTo>
                  <a:pt x="196557" y="204730"/>
                </a:lnTo>
                <a:lnTo>
                  <a:pt x="175577" y="159894"/>
                </a:lnTo>
                <a:lnTo>
                  <a:pt x="174178" y="140923"/>
                </a:lnTo>
                <a:lnTo>
                  <a:pt x="174576" y="129983"/>
                </a:lnTo>
                <a:lnTo>
                  <a:pt x="184352" y="85292"/>
                </a:lnTo>
                <a:lnTo>
                  <a:pt x="212147" y="45244"/>
                </a:lnTo>
                <a:lnTo>
                  <a:pt x="247374" y="20628"/>
                </a:lnTo>
                <a:lnTo>
                  <a:pt x="297122" y="3478"/>
                </a:lnTo>
                <a:lnTo>
                  <a:pt x="317301" y="0"/>
                </a:lnTo>
                <a:close/>
              </a:path>
              <a:path w="333375" h="228600">
                <a:moveTo>
                  <a:pt x="143136" y="0"/>
                </a:moveTo>
                <a:lnTo>
                  <a:pt x="143136" y="53254"/>
                </a:lnTo>
                <a:lnTo>
                  <a:pt x="131498" y="53995"/>
                </a:lnTo>
                <a:lnTo>
                  <a:pt x="121084" y="55566"/>
                </a:lnTo>
                <a:lnTo>
                  <a:pt x="85169" y="76642"/>
                </a:lnTo>
                <a:lnTo>
                  <a:pt x="80389" y="83777"/>
                </a:lnTo>
                <a:lnTo>
                  <a:pt x="96668" y="84810"/>
                </a:lnTo>
                <a:lnTo>
                  <a:pt x="111515" y="87913"/>
                </a:lnTo>
                <a:lnTo>
                  <a:pt x="146795" y="109907"/>
                </a:lnTo>
                <a:lnTo>
                  <a:pt x="159482" y="154235"/>
                </a:lnTo>
                <a:lnTo>
                  <a:pt x="159165" y="161173"/>
                </a:lnTo>
                <a:lnTo>
                  <a:pt x="143968" y="199842"/>
                </a:lnTo>
                <a:lnTo>
                  <a:pt x="107254" y="224946"/>
                </a:lnTo>
                <a:lnTo>
                  <a:pt x="81709" y="228599"/>
                </a:lnTo>
                <a:lnTo>
                  <a:pt x="64157" y="227107"/>
                </a:lnTo>
                <a:lnTo>
                  <a:pt x="22388" y="204730"/>
                </a:lnTo>
                <a:lnTo>
                  <a:pt x="1399" y="159894"/>
                </a:lnTo>
                <a:lnTo>
                  <a:pt x="0" y="140923"/>
                </a:lnTo>
                <a:lnTo>
                  <a:pt x="399" y="129983"/>
                </a:lnTo>
                <a:lnTo>
                  <a:pt x="10186" y="85292"/>
                </a:lnTo>
                <a:lnTo>
                  <a:pt x="37979" y="45244"/>
                </a:lnTo>
                <a:lnTo>
                  <a:pt x="73209" y="20628"/>
                </a:lnTo>
                <a:lnTo>
                  <a:pt x="122954" y="3478"/>
                </a:lnTo>
                <a:lnTo>
                  <a:pt x="143136" y="0"/>
                </a:lnTo>
                <a:close/>
              </a:path>
            </a:pathLst>
          </a:custGeom>
          <a:solidFill>
            <a:srgbClr val="CCEC00"/>
          </a:solidFill>
        </p:spPr>
        <p:txBody>
          <a:bodyPr wrap="square" lIns="0" tIns="0" rIns="0" bIns="0" rtlCol="0"/>
          <a:lstStyle/>
          <a:p>
            <a:endParaRPr/>
          </a:p>
        </p:txBody>
      </p:sp>
      <p:sp>
        <p:nvSpPr>
          <p:cNvPr id="11" name="object 11"/>
          <p:cNvSpPr txBox="1"/>
          <p:nvPr/>
        </p:nvSpPr>
        <p:spPr>
          <a:xfrm>
            <a:off x="3664839" y="2334576"/>
            <a:ext cx="13590867" cy="4937249"/>
          </a:xfrm>
          <a:prstGeom prst="rect">
            <a:avLst/>
          </a:prstGeom>
        </p:spPr>
        <p:txBody>
          <a:bodyPr vert="horz" wrap="square" lIns="0" tIns="12700" rIns="0" bIns="0" rtlCol="0">
            <a:spAutoFit/>
          </a:bodyPr>
          <a:lstStyle/>
          <a:p>
            <a:pPr marL="12700" algn="just">
              <a:lnSpc>
                <a:spcPct val="100000"/>
              </a:lnSpc>
              <a:spcBef>
                <a:spcPts val="100"/>
              </a:spcBef>
            </a:pPr>
            <a:r>
              <a:rPr lang="es-CL" sz="4000" spc="-229" dirty="0" smtClean="0">
                <a:solidFill>
                  <a:srgbClr val="FFFFFF"/>
                </a:solidFill>
                <a:latin typeface="Verdana"/>
                <a:cs typeface="Verdana"/>
              </a:rPr>
              <a:t>Mientras </a:t>
            </a:r>
            <a:r>
              <a:rPr lang="es-CL" sz="4000" spc="-229" dirty="0">
                <a:solidFill>
                  <a:srgbClr val="FFFFFF"/>
                </a:solidFill>
                <a:latin typeface="Verdana"/>
                <a:cs typeface="Verdana"/>
              </a:rPr>
              <a:t>en París los autobuses viajan a una velocidad inferior a la de los coches a caballo de comienzos del siglo, en Kinshasa, en el Zaire, en la avenida </a:t>
            </a:r>
            <a:r>
              <a:rPr lang="es-CL" sz="4000" spc="-229" dirty="0" err="1">
                <a:solidFill>
                  <a:srgbClr val="FFFFFF"/>
                </a:solidFill>
                <a:latin typeface="Verdana"/>
                <a:cs typeface="Verdana"/>
              </a:rPr>
              <a:t>Bokassa</a:t>
            </a:r>
            <a:r>
              <a:rPr lang="es-CL" sz="4000" spc="-229" dirty="0">
                <a:solidFill>
                  <a:srgbClr val="FFFFFF"/>
                </a:solidFill>
                <a:latin typeface="Verdana"/>
                <a:cs typeface="Verdana"/>
              </a:rPr>
              <a:t>, en el centro de la capital, la velocidad de los vehículos no supera los diez kilómetros por hora en los momentos punta. En nuestra época la rápida transformación de la vida ha provocado por doquier un fenómeno de enormes </a:t>
            </a:r>
            <a:r>
              <a:rPr lang="es-CL" sz="4000" spc="-229" dirty="0" smtClean="0">
                <a:solidFill>
                  <a:srgbClr val="FFFFFF"/>
                </a:solidFill>
                <a:latin typeface="Verdana"/>
                <a:cs typeface="Verdana"/>
              </a:rPr>
              <a:t>proporciones:  </a:t>
            </a:r>
            <a:r>
              <a:rPr lang="es-CL" sz="4000" spc="-229" dirty="0">
                <a:solidFill>
                  <a:srgbClr val="FFFFFF"/>
                </a:solidFill>
                <a:latin typeface="Verdana"/>
                <a:cs typeface="Verdana"/>
              </a:rPr>
              <a:t>el </a:t>
            </a:r>
            <a:r>
              <a:rPr lang="es-CL" sz="4000" spc="-229" dirty="0" smtClean="0">
                <a:solidFill>
                  <a:srgbClr val="FFFFFF"/>
                </a:solidFill>
                <a:latin typeface="Verdana"/>
                <a:cs typeface="Verdana"/>
              </a:rPr>
              <a:t>tráfico.</a:t>
            </a:r>
            <a:endParaRPr sz="4000" dirty="0">
              <a:latin typeface="Verdana"/>
              <a:cs typeface="Verdana"/>
            </a:endParaRPr>
          </a:p>
        </p:txBody>
      </p:sp>
      <p:sp>
        <p:nvSpPr>
          <p:cNvPr id="13" name="object 13"/>
          <p:cNvSpPr/>
          <p:nvPr/>
        </p:nvSpPr>
        <p:spPr>
          <a:xfrm>
            <a:off x="3923202" y="7702174"/>
            <a:ext cx="3676650" cy="9525"/>
          </a:xfrm>
          <a:custGeom>
            <a:avLst/>
            <a:gdLst/>
            <a:ahLst/>
            <a:cxnLst/>
            <a:rect l="l" t="t" r="r" b="b"/>
            <a:pathLst>
              <a:path w="3676650" h="9525">
                <a:moveTo>
                  <a:pt x="3676650" y="9525"/>
                </a:moveTo>
                <a:lnTo>
                  <a:pt x="0" y="9525"/>
                </a:lnTo>
                <a:lnTo>
                  <a:pt x="0" y="0"/>
                </a:lnTo>
                <a:lnTo>
                  <a:pt x="3676650" y="0"/>
                </a:lnTo>
                <a:lnTo>
                  <a:pt x="3676650" y="9525"/>
                </a:lnTo>
                <a:close/>
              </a:path>
            </a:pathLst>
          </a:custGeom>
          <a:solidFill>
            <a:srgbClr val="CCEC00"/>
          </a:solidFill>
        </p:spPr>
        <p:txBody>
          <a:bodyPr wrap="square" lIns="0" tIns="0" rIns="0" bIns="0" rtlCol="0"/>
          <a:lstStyle/>
          <a:p>
            <a:endParaRPr/>
          </a:p>
        </p:txBody>
      </p:sp>
      <p:sp>
        <p:nvSpPr>
          <p:cNvPr id="14" name="object 14"/>
          <p:cNvSpPr/>
          <p:nvPr/>
        </p:nvSpPr>
        <p:spPr>
          <a:xfrm>
            <a:off x="3923093" y="8478866"/>
            <a:ext cx="333375" cy="228600"/>
          </a:xfrm>
          <a:custGeom>
            <a:avLst/>
            <a:gdLst/>
            <a:ahLst/>
            <a:cxnLst/>
            <a:rect l="l" t="t" r="r" b="b"/>
            <a:pathLst>
              <a:path w="333375" h="228600">
                <a:moveTo>
                  <a:pt x="317301" y="0"/>
                </a:moveTo>
                <a:lnTo>
                  <a:pt x="317301" y="53254"/>
                </a:lnTo>
                <a:lnTo>
                  <a:pt x="305522" y="53995"/>
                </a:lnTo>
                <a:lnTo>
                  <a:pt x="264532" y="70506"/>
                </a:lnTo>
                <a:lnTo>
                  <a:pt x="254247" y="83777"/>
                </a:lnTo>
                <a:lnTo>
                  <a:pt x="270652" y="84810"/>
                </a:lnTo>
                <a:lnTo>
                  <a:pt x="285569" y="87913"/>
                </a:lnTo>
                <a:lnTo>
                  <a:pt x="320723" y="109910"/>
                </a:lnTo>
                <a:lnTo>
                  <a:pt x="333317" y="154242"/>
                </a:lnTo>
                <a:lnTo>
                  <a:pt x="333001" y="161183"/>
                </a:lnTo>
                <a:lnTo>
                  <a:pt x="317900" y="199844"/>
                </a:lnTo>
                <a:lnTo>
                  <a:pt x="281420" y="224949"/>
                </a:lnTo>
                <a:lnTo>
                  <a:pt x="255877" y="228599"/>
                </a:lnTo>
                <a:lnTo>
                  <a:pt x="238329" y="227107"/>
                </a:lnTo>
                <a:lnTo>
                  <a:pt x="196557" y="204730"/>
                </a:lnTo>
                <a:lnTo>
                  <a:pt x="175577" y="159894"/>
                </a:lnTo>
                <a:lnTo>
                  <a:pt x="174178" y="140923"/>
                </a:lnTo>
                <a:lnTo>
                  <a:pt x="174576" y="129983"/>
                </a:lnTo>
                <a:lnTo>
                  <a:pt x="184352" y="85292"/>
                </a:lnTo>
                <a:lnTo>
                  <a:pt x="212147" y="45244"/>
                </a:lnTo>
                <a:lnTo>
                  <a:pt x="247374" y="20628"/>
                </a:lnTo>
                <a:lnTo>
                  <a:pt x="297122" y="3478"/>
                </a:lnTo>
                <a:lnTo>
                  <a:pt x="317301" y="0"/>
                </a:lnTo>
                <a:close/>
              </a:path>
              <a:path w="333375" h="228600">
                <a:moveTo>
                  <a:pt x="143136" y="0"/>
                </a:moveTo>
                <a:lnTo>
                  <a:pt x="143136" y="53254"/>
                </a:lnTo>
                <a:lnTo>
                  <a:pt x="131498" y="53995"/>
                </a:lnTo>
                <a:lnTo>
                  <a:pt x="121084" y="55566"/>
                </a:lnTo>
                <a:lnTo>
                  <a:pt x="85169" y="76642"/>
                </a:lnTo>
                <a:lnTo>
                  <a:pt x="80389" y="83777"/>
                </a:lnTo>
                <a:lnTo>
                  <a:pt x="96668" y="84810"/>
                </a:lnTo>
                <a:lnTo>
                  <a:pt x="111515" y="87913"/>
                </a:lnTo>
                <a:lnTo>
                  <a:pt x="146795" y="109907"/>
                </a:lnTo>
                <a:lnTo>
                  <a:pt x="159482" y="154235"/>
                </a:lnTo>
                <a:lnTo>
                  <a:pt x="159165" y="161173"/>
                </a:lnTo>
                <a:lnTo>
                  <a:pt x="143968" y="199842"/>
                </a:lnTo>
                <a:lnTo>
                  <a:pt x="107254" y="224946"/>
                </a:lnTo>
                <a:lnTo>
                  <a:pt x="81709" y="228599"/>
                </a:lnTo>
                <a:lnTo>
                  <a:pt x="64157" y="227107"/>
                </a:lnTo>
                <a:lnTo>
                  <a:pt x="22388" y="204730"/>
                </a:lnTo>
                <a:lnTo>
                  <a:pt x="1399" y="159894"/>
                </a:lnTo>
                <a:lnTo>
                  <a:pt x="0" y="140923"/>
                </a:lnTo>
                <a:lnTo>
                  <a:pt x="399" y="129983"/>
                </a:lnTo>
                <a:lnTo>
                  <a:pt x="10186" y="85292"/>
                </a:lnTo>
                <a:lnTo>
                  <a:pt x="37979" y="45244"/>
                </a:lnTo>
                <a:lnTo>
                  <a:pt x="73209" y="20628"/>
                </a:lnTo>
                <a:lnTo>
                  <a:pt x="122954" y="3478"/>
                </a:lnTo>
                <a:lnTo>
                  <a:pt x="143136" y="0"/>
                </a:lnTo>
                <a:close/>
              </a:path>
            </a:pathLst>
          </a:custGeom>
          <a:solidFill>
            <a:srgbClr val="CCEC00"/>
          </a:solidFill>
        </p:spPr>
        <p:txBody>
          <a:bodyPr wrap="square" lIns="0" tIns="0" rIns="0" bIns="0" rtlCol="0"/>
          <a:lstStyle/>
          <a:p>
            <a:endParaRPr/>
          </a:p>
        </p:txBody>
      </p:sp>
      <p:sp>
        <p:nvSpPr>
          <p:cNvPr id="17" name="object 17"/>
          <p:cNvSpPr/>
          <p:nvPr/>
        </p:nvSpPr>
        <p:spPr>
          <a:xfrm>
            <a:off x="11571762" y="4363150"/>
            <a:ext cx="3676650" cy="9525"/>
          </a:xfrm>
          <a:custGeom>
            <a:avLst/>
            <a:gdLst/>
            <a:ahLst/>
            <a:cxnLst/>
            <a:rect l="l" t="t" r="r" b="b"/>
            <a:pathLst>
              <a:path w="3676650" h="9525">
                <a:moveTo>
                  <a:pt x="3676650" y="9525"/>
                </a:moveTo>
                <a:lnTo>
                  <a:pt x="0" y="9525"/>
                </a:lnTo>
                <a:lnTo>
                  <a:pt x="0" y="0"/>
                </a:lnTo>
                <a:lnTo>
                  <a:pt x="3676650" y="0"/>
                </a:lnTo>
                <a:lnTo>
                  <a:pt x="3676650" y="9525"/>
                </a:lnTo>
                <a:close/>
              </a:path>
            </a:pathLst>
          </a:custGeom>
          <a:solidFill>
            <a:srgbClr val="CCEC00"/>
          </a:solidFill>
        </p:spPr>
        <p:txBody>
          <a:bodyPr wrap="square" lIns="0" tIns="0" rIns="0" bIns="0" rtlCol="0"/>
          <a:lstStyle/>
          <a:p>
            <a:endParaRPr/>
          </a:p>
        </p:txBody>
      </p:sp>
      <p:sp>
        <p:nvSpPr>
          <p:cNvPr id="18" name="object 18"/>
          <p:cNvSpPr/>
          <p:nvPr/>
        </p:nvSpPr>
        <p:spPr>
          <a:xfrm>
            <a:off x="11571652" y="5139843"/>
            <a:ext cx="333375" cy="228600"/>
          </a:xfrm>
          <a:custGeom>
            <a:avLst/>
            <a:gdLst/>
            <a:ahLst/>
            <a:cxnLst/>
            <a:rect l="l" t="t" r="r" b="b"/>
            <a:pathLst>
              <a:path w="333375" h="228600">
                <a:moveTo>
                  <a:pt x="317301" y="0"/>
                </a:moveTo>
                <a:lnTo>
                  <a:pt x="317301" y="53254"/>
                </a:lnTo>
                <a:lnTo>
                  <a:pt x="305522" y="53995"/>
                </a:lnTo>
                <a:lnTo>
                  <a:pt x="264532" y="70506"/>
                </a:lnTo>
                <a:lnTo>
                  <a:pt x="254247" y="83777"/>
                </a:lnTo>
                <a:lnTo>
                  <a:pt x="270652" y="84810"/>
                </a:lnTo>
                <a:lnTo>
                  <a:pt x="285569" y="87913"/>
                </a:lnTo>
                <a:lnTo>
                  <a:pt x="320723" y="109910"/>
                </a:lnTo>
                <a:lnTo>
                  <a:pt x="333317" y="154242"/>
                </a:lnTo>
                <a:lnTo>
                  <a:pt x="333001" y="161183"/>
                </a:lnTo>
                <a:lnTo>
                  <a:pt x="317900" y="199844"/>
                </a:lnTo>
                <a:lnTo>
                  <a:pt x="281420" y="224949"/>
                </a:lnTo>
                <a:lnTo>
                  <a:pt x="255877" y="228599"/>
                </a:lnTo>
                <a:lnTo>
                  <a:pt x="238329" y="227107"/>
                </a:lnTo>
                <a:lnTo>
                  <a:pt x="196557" y="204730"/>
                </a:lnTo>
                <a:lnTo>
                  <a:pt x="175577" y="159894"/>
                </a:lnTo>
                <a:lnTo>
                  <a:pt x="174178" y="140923"/>
                </a:lnTo>
                <a:lnTo>
                  <a:pt x="174576" y="129983"/>
                </a:lnTo>
                <a:lnTo>
                  <a:pt x="184352" y="85292"/>
                </a:lnTo>
                <a:lnTo>
                  <a:pt x="212147" y="45244"/>
                </a:lnTo>
                <a:lnTo>
                  <a:pt x="247374" y="20628"/>
                </a:lnTo>
                <a:lnTo>
                  <a:pt x="297122" y="3478"/>
                </a:lnTo>
                <a:lnTo>
                  <a:pt x="317301" y="0"/>
                </a:lnTo>
                <a:close/>
              </a:path>
              <a:path w="333375" h="228600">
                <a:moveTo>
                  <a:pt x="143136" y="0"/>
                </a:moveTo>
                <a:lnTo>
                  <a:pt x="143136" y="53254"/>
                </a:lnTo>
                <a:lnTo>
                  <a:pt x="131498" y="53995"/>
                </a:lnTo>
                <a:lnTo>
                  <a:pt x="121084" y="55566"/>
                </a:lnTo>
                <a:lnTo>
                  <a:pt x="85169" y="76642"/>
                </a:lnTo>
                <a:lnTo>
                  <a:pt x="80389" y="83777"/>
                </a:lnTo>
                <a:lnTo>
                  <a:pt x="96668" y="84810"/>
                </a:lnTo>
                <a:lnTo>
                  <a:pt x="111515" y="87913"/>
                </a:lnTo>
                <a:lnTo>
                  <a:pt x="146795" y="109907"/>
                </a:lnTo>
                <a:lnTo>
                  <a:pt x="159482" y="154235"/>
                </a:lnTo>
                <a:lnTo>
                  <a:pt x="159165" y="161173"/>
                </a:lnTo>
                <a:lnTo>
                  <a:pt x="143968" y="199842"/>
                </a:lnTo>
                <a:lnTo>
                  <a:pt x="107254" y="224946"/>
                </a:lnTo>
                <a:lnTo>
                  <a:pt x="81709" y="228599"/>
                </a:lnTo>
                <a:lnTo>
                  <a:pt x="64157" y="227107"/>
                </a:lnTo>
                <a:lnTo>
                  <a:pt x="22388" y="204730"/>
                </a:lnTo>
                <a:lnTo>
                  <a:pt x="1399" y="159894"/>
                </a:lnTo>
                <a:lnTo>
                  <a:pt x="0" y="140923"/>
                </a:lnTo>
                <a:lnTo>
                  <a:pt x="399" y="129983"/>
                </a:lnTo>
                <a:lnTo>
                  <a:pt x="10186" y="85292"/>
                </a:lnTo>
                <a:lnTo>
                  <a:pt x="37979" y="45244"/>
                </a:lnTo>
                <a:lnTo>
                  <a:pt x="73209" y="20628"/>
                </a:lnTo>
                <a:lnTo>
                  <a:pt x="122954" y="3478"/>
                </a:lnTo>
                <a:lnTo>
                  <a:pt x="143136" y="0"/>
                </a:lnTo>
                <a:close/>
              </a:path>
            </a:pathLst>
          </a:custGeom>
          <a:solidFill>
            <a:srgbClr val="CCEC00"/>
          </a:solidFill>
        </p:spPr>
        <p:txBody>
          <a:bodyPr wrap="square" lIns="0" tIns="0" rIns="0" bIns="0" rtlCol="0"/>
          <a:lstStyle/>
          <a:p>
            <a:endParaRPr/>
          </a:p>
        </p:txBody>
      </p:sp>
      <p:pic>
        <p:nvPicPr>
          <p:cNvPr id="20" name="Imagen 19" descr="Fotos gratis : arquitectura, ver, edificio, ciudad, &lt;strong&gt;Torre&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34" y="2996529"/>
            <a:ext cx="2947410" cy="35959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3" name="object 3"/>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4" name="object 4"/>
          <p:cNvSpPr/>
          <p:nvPr/>
        </p:nvSpPr>
        <p:spPr>
          <a:xfrm>
            <a:off x="10885322" y="2765700"/>
            <a:ext cx="4410075" cy="9525"/>
          </a:xfrm>
          <a:custGeom>
            <a:avLst/>
            <a:gdLst/>
            <a:ahLst/>
            <a:cxnLst/>
            <a:rect l="l" t="t" r="r" b="b"/>
            <a:pathLst>
              <a:path w="4410075" h="9525">
                <a:moveTo>
                  <a:pt x="4410075" y="9525"/>
                </a:moveTo>
                <a:lnTo>
                  <a:pt x="0" y="9525"/>
                </a:lnTo>
                <a:lnTo>
                  <a:pt x="0" y="0"/>
                </a:lnTo>
                <a:lnTo>
                  <a:pt x="4410075" y="0"/>
                </a:lnTo>
                <a:lnTo>
                  <a:pt x="4410075" y="9525"/>
                </a:lnTo>
                <a:close/>
              </a:path>
            </a:pathLst>
          </a:custGeom>
          <a:solidFill>
            <a:srgbClr val="1B1A1A"/>
          </a:solidFill>
        </p:spPr>
        <p:txBody>
          <a:bodyPr wrap="square" lIns="0" tIns="0" rIns="0" bIns="0" rtlCol="0"/>
          <a:lstStyle/>
          <a:p>
            <a:endParaRPr/>
          </a:p>
        </p:txBody>
      </p:sp>
      <p:sp>
        <p:nvSpPr>
          <p:cNvPr id="5" name="object 5"/>
          <p:cNvSpPr txBox="1"/>
          <p:nvPr/>
        </p:nvSpPr>
        <p:spPr>
          <a:xfrm>
            <a:off x="9296400" y="190500"/>
            <a:ext cx="8229601" cy="12272590"/>
          </a:xfrm>
          <a:prstGeom prst="rect">
            <a:avLst/>
          </a:prstGeom>
        </p:spPr>
        <p:txBody>
          <a:bodyPr vert="horz" wrap="square" lIns="0" tIns="12700" rIns="0" bIns="0" rtlCol="0">
            <a:spAutoFit/>
          </a:bodyPr>
          <a:lstStyle/>
          <a:p>
            <a:pPr marL="12700" marR="5080" algn="just">
              <a:lnSpc>
                <a:spcPct val="125000"/>
              </a:lnSpc>
              <a:spcBef>
                <a:spcPts val="100"/>
              </a:spcBef>
            </a:pPr>
            <a:r>
              <a:rPr lang="es-CL" sz="2800" b="1" spc="-60" dirty="0" smtClean="0">
                <a:solidFill>
                  <a:srgbClr val="C00000"/>
                </a:solidFill>
                <a:latin typeface="Verdana"/>
                <a:cs typeface="Verdana"/>
              </a:rPr>
              <a:t>10. </a:t>
            </a:r>
            <a:r>
              <a:rPr lang="es-CL" sz="2800" b="1" spc="-60" dirty="0">
                <a:solidFill>
                  <a:srgbClr val="C00000"/>
                </a:solidFill>
                <a:latin typeface="Verdana"/>
                <a:cs typeface="Verdana"/>
              </a:rPr>
              <a:t>RELATO EXPERIENCIA PERSONAL , PRIMERA PERSONA</a:t>
            </a:r>
            <a:r>
              <a:rPr lang="es-CL" sz="2800" b="1" spc="-60" dirty="0" smtClean="0">
                <a:solidFill>
                  <a:srgbClr val="C00000"/>
                </a:solidFill>
                <a:latin typeface="Verdana"/>
                <a:cs typeface="Verdana"/>
              </a:rPr>
              <a:t>.</a:t>
            </a:r>
          </a:p>
          <a:p>
            <a:pPr marL="12700" marR="5080" algn="just">
              <a:lnSpc>
                <a:spcPct val="125000"/>
              </a:lnSpc>
              <a:spcBef>
                <a:spcPts val="100"/>
              </a:spcBef>
            </a:pPr>
            <a:endParaRPr lang="es-CL" sz="2400" spc="-60" dirty="0">
              <a:solidFill>
                <a:srgbClr val="1B1A1A"/>
              </a:solidFill>
              <a:latin typeface="Verdana"/>
              <a:cs typeface="Verdana"/>
            </a:endParaRPr>
          </a:p>
          <a:p>
            <a:pPr marL="12700" marR="5080" algn="just">
              <a:lnSpc>
                <a:spcPct val="125000"/>
              </a:lnSpc>
              <a:spcBef>
                <a:spcPts val="100"/>
              </a:spcBef>
            </a:pPr>
            <a:r>
              <a:rPr lang="es-CL" sz="2800" spc="-60" dirty="0" smtClean="0">
                <a:solidFill>
                  <a:srgbClr val="1B1A1A"/>
                </a:solidFill>
                <a:latin typeface="Verdana"/>
                <a:cs typeface="Verdana"/>
              </a:rPr>
              <a:t>Los </a:t>
            </a:r>
            <a:r>
              <a:rPr lang="es-CL" sz="2800" spc="-60" dirty="0">
                <a:solidFill>
                  <a:srgbClr val="1B1A1A"/>
                </a:solidFill>
                <a:latin typeface="Verdana"/>
                <a:cs typeface="Verdana"/>
              </a:rPr>
              <a:t>problemas concretos contados en primera persona atraen más la atención que los presentados en forma científica y abstracta. Ejemplo</a:t>
            </a:r>
            <a:r>
              <a:rPr lang="es-CL" sz="2800" spc="-60" dirty="0" smtClean="0">
                <a:solidFill>
                  <a:srgbClr val="1B1A1A"/>
                </a:solidFill>
                <a:latin typeface="Verdana"/>
                <a:cs typeface="Verdana"/>
              </a:rPr>
              <a:t>:</a:t>
            </a:r>
          </a:p>
          <a:p>
            <a:pPr marL="12700" marR="5080" algn="just">
              <a:lnSpc>
                <a:spcPct val="125000"/>
              </a:lnSpc>
              <a:spcBef>
                <a:spcPts val="100"/>
              </a:spcBef>
            </a:pPr>
            <a:endParaRPr lang="es-CL" sz="2800" spc="-60" dirty="0">
              <a:solidFill>
                <a:srgbClr val="1B1A1A"/>
              </a:solidFill>
              <a:latin typeface="Verdana"/>
              <a:cs typeface="Verdana"/>
            </a:endParaRPr>
          </a:p>
          <a:p>
            <a:pPr marL="12700" marR="5080" algn="just">
              <a:lnSpc>
                <a:spcPct val="125000"/>
              </a:lnSpc>
              <a:spcBef>
                <a:spcPts val="100"/>
              </a:spcBef>
            </a:pPr>
            <a:r>
              <a:rPr lang="es-CL" sz="2800" spc="-60" dirty="0">
                <a:solidFill>
                  <a:srgbClr val="1B1A1A"/>
                </a:solidFill>
                <a:latin typeface="Verdana"/>
                <a:cs typeface="Verdana"/>
              </a:rPr>
              <a:t>¡Maldición! ¡Son las 8,15! También esta mañana se me ha hecho tarde. Me dirijo corriendo a la parada del autobús. Muchas personas esperan pacientemente. Los vehículos circulan con lentitud. «¿Voy a pie o tomo el autobús?&gt; No estoy seguro de esperar, luego me pongo a correr... Atravieso el portal de la. Escuela mientras está sonando, también hoy, la campanilla: &lt;Para recorrer un kilómetro a 40 por hora se necesitaría un minuto y medio con un autobús como es debido...” ¡Maldito tráfico!”</a:t>
            </a:r>
            <a:endParaRPr lang="es-CL" sz="2800" spc="-60" dirty="0" smtClean="0">
              <a:solidFill>
                <a:srgbClr val="1B1A1A"/>
              </a:solidFill>
              <a:latin typeface="Verdana"/>
              <a:cs typeface="Verdana"/>
            </a:endParaRPr>
          </a:p>
          <a:p>
            <a:pPr marL="12700" marR="5080" algn="just">
              <a:lnSpc>
                <a:spcPct val="125000"/>
              </a:lnSpc>
              <a:spcBef>
                <a:spcPts val="100"/>
              </a:spcBef>
            </a:pPr>
            <a:endParaRPr lang="es-CL" sz="2800" spc="-60" dirty="0">
              <a:solidFill>
                <a:srgbClr val="1B1A1A"/>
              </a:solidFill>
              <a:latin typeface="Verdana"/>
              <a:cs typeface="Verdana"/>
            </a:endParaRPr>
          </a:p>
          <a:p>
            <a:pPr marL="12700" marR="5080" algn="just">
              <a:lnSpc>
                <a:spcPct val="125000"/>
              </a:lnSpc>
              <a:spcBef>
                <a:spcPts val="100"/>
              </a:spcBef>
            </a:pPr>
            <a:endParaRPr lang="es-CL" sz="2800" spc="-60" dirty="0" smtClean="0">
              <a:solidFill>
                <a:srgbClr val="1B1A1A"/>
              </a:solidFill>
              <a:latin typeface="Verdana"/>
              <a:cs typeface="Verdana"/>
            </a:endParaRPr>
          </a:p>
          <a:p>
            <a:pPr marL="12700" marR="5080" algn="just">
              <a:lnSpc>
                <a:spcPct val="125000"/>
              </a:lnSpc>
              <a:spcBef>
                <a:spcPts val="100"/>
              </a:spcBef>
            </a:pPr>
            <a:endParaRPr lang="es-CL" sz="2400" spc="-60" dirty="0">
              <a:solidFill>
                <a:srgbClr val="1B1A1A"/>
              </a:solidFill>
              <a:latin typeface="Verdana"/>
              <a:cs typeface="Verdana"/>
            </a:endParaRPr>
          </a:p>
          <a:p>
            <a:pPr marL="12700" marR="5080" algn="just">
              <a:lnSpc>
                <a:spcPct val="125000"/>
              </a:lnSpc>
              <a:spcBef>
                <a:spcPts val="100"/>
              </a:spcBef>
            </a:pPr>
            <a:endParaRPr sz="24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000" y="1"/>
            <a:ext cx="9144000" cy="10287000"/>
            <a:chOff x="9144000" y="1"/>
            <a:chExt cx="9144000" cy="10287000"/>
          </a:xfrm>
        </p:grpSpPr>
        <p:sp>
          <p:nvSpPr>
            <p:cNvPr id="3" name="object 3"/>
            <p:cNvSpPr/>
            <p:nvPr/>
          </p:nvSpPr>
          <p:spPr>
            <a:xfrm>
              <a:off x="9144000" y="1"/>
              <a:ext cx="6095999"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0000" y="1"/>
              <a:ext cx="3047999" cy="3428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44000" y="6857999"/>
              <a:ext cx="6093074" cy="34289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240000" y="3428999"/>
              <a:ext cx="3047999" cy="68579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6454489" y="1028699"/>
              <a:ext cx="805180" cy="8230870"/>
            </a:xfrm>
            <a:custGeom>
              <a:avLst/>
              <a:gdLst/>
              <a:ahLst/>
              <a:cxnLst/>
              <a:rect l="l" t="t" r="r" b="b"/>
              <a:pathLst>
                <a:path w="805180" h="8230870">
                  <a:moveTo>
                    <a:pt x="233146" y="533717"/>
                  </a:moveTo>
                  <a:lnTo>
                    <a:pt x="232651" y="533222"/>
                  </a:lnTo>
                  <a:lnTo>
                    <a:pt x="231000" y="524840"/>
                  </a:lnTo>
                  <a:lnTo>
                    <a:pt x="229362" y="516521"/>
                  </a:lnTo>
                  <a:lnTo>
                    <a:pt x="221589" y="500341"/>
                  </a:lnTo>
                  <a:lnTo>
                    <a:pt x="211023" y="485635"/>
                  </a:lnTo>
                  <a:lnTo>
                    <a:pt x="199364" y="473278"/>
                  </a:lnTo>
                  <a:lnTo>
                    <a:pt x="197294" y="471335"/>
                  </a:lnTo>
                  <a:lnTo>
                    <a:pt x="192811" y="472465"/>
                  </a:lnTo>
                  <a:lnTo>
                    <a:pt x="206540" y="514083"/>
                  </a:lnTo>
                  <a:lnTo>
                    <a:pt x="214731" y="524840"/>
                  </a:lnTo>
                  <a:lnTo>
                    <a:pt x="199517" y="515454"/>
                  </a:lnTo>
                  <a:lnTo>
                    <a:pt x="196672" y="513397"/>
                  </a:lnTo>
                  <a:lnTo>
                    <a:pt x="185026" y="504977"/>
                  </a:lnTo>
                  <a:lnTo>
                    <a:pt x="178117" y="499211"/>
                  </a:lnTo>
                  <a:lnTo>
                    <a:pt x="171234" y="493471"/>
                  </a:lnTo>
                  <a:lnTo>
                    <a:pt x="158089" y="481012"/>
                  </a:lnTo>
                  <a:lnTo>
                    <a:pt x="158407" y="480517"/>
                  </a:lnTo>
                  <a:lnTo>
                    <a:pt x="158572" y="479882"/>
                  </a:lnTo>
                  <a:lnTo>
                    <a:pt x="151574" y="435698"/>
                  </a:lnTo>
                  <a:lnTo>
                    <a:pt x="130886" y="405587"/>
                  </a:lnTo>
                  <a:lnTo>
                    <a:pt x="128168" y="407035"/>
                  </a:lnTo>
                  <a:lnTo>
                    <a:pt x="134327" y="448259"/>
                  </a:lnTo>
                  <a:lnTo>
                    <a:pt x="139534" y="460222"/>
                  </a:lnTo>
                  <a:lnTo>
                    <a:pt x="136652" y="456831"/>
                  </a:lnTo>
                  <a:lnTo>
                    <a:pt x="131203" y="449745"/>
                  </a:lnTo>
                  <a:lnTo>
                    <a:pt x="118592" y="432206"/>
                  </a:lnTo>
                  <a:lnTo>
                    <a:pt x="116382" y="428790"/>
                  </a:lnTo>
                  <a:lnTo>
                    <a:pt x="106743" y="413969"/>
                  </a:lnTo>
                  <a:lnTo>
                    <a:pt x="103174" y="407847"/>
                  </a:lnTo>
                  <a:lnTo>
                    <a:pt x="95770" y="395135"/>
                  </a:lnTo>
                  <a:lnTo>
                    <a:pt x="85763" y="375780"/>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21"/>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20"/>
                  </a:lnTo>
                  <a:lnTo>
                    <a:pt x="54521" y="273189"/>
                  </a:lnTo>
                  <a:lnTo>
                    <a:pt x="53924" y="266522"/>
                  </a:lnTo>
                  <a:lnTo>
                    <a:pt x="54406" y="266522"/>
                  </a:lnTo>
                  <a:lnTo>
                    <a:pt x="55041" y="266357"/>
                  </a:lnTo>
                  <a:lnTo>
                    <a:pt x="83121" y="234251"/>
                  </a:lnTo>
                  <a:lnTo>
                    <a:pt x="95846" y="193522"/>
                  </a:lnTo>
                  <a:lnTo>
                    <a:pt x="96329" y="190131"/>
                  </a:lnTo>
                  <a:lnTo>
                    <a:pt x="92646" y="187236"/>
                  </a:lnTo>
                  <a:lnTo>
                    <a:pt x="59728" y="230403"/>
                  </a:lnTo>
                  <a:lnTo>
                    <a:pt x="53124" y="245897"/>
                  </a:lnTo>
                  <a:lnTo>
                    <a:pt x="54838" y="220878"/>
                  </a:lnTo>
                  <a:lnTo>
                    <a:pt x="59105" y="196380"/>
                  </a:lnTo>
                  <a:lnTo>
                    <a:pt x="63157" y="181762"/>
                  </a:lnTo>
                  <a:lnTo>
                    <a:pt x="65747" y="172427"/>
                  </a:lnTo>
                  <a:lnTo>
                    <a:pt x="74561" y="149047"/>
                  </a:lnTo>
                  <a:lnTo>
                    <a:pt x="75044" y="149529"/>
                  </a:lnTo>
                  <a:lnTo>
                    <a:pt x="75844" y="149847"/>
                  </a:lnTo>
                  <a:lnTo>
                    <a:pt x="76644" y="149847"/>
                  </a:lnTo>
                  <a:lnTo>
                    <a:pt x="79971" y="149047"/>
                  </a:lnTo>
                  <a:lnTo>
                    <a:pt x="115506" y="133769"/>
                  </a:lnTo>
                  <a:lnTo>
                    <a:pt x="144170" y="101993"/>
                  </a:lnTo>
                  <a:lnTo>
                    <a:pt x="145770" y="99415"/>
                  </a:lnTo>
                  <a:lnTo>
                    <a:pt x="143052" y="95707"/>
                  </a:lnTo>
                  <a:lnTo>
                    <a:pt x="98069" y="117068"/>
                  </a:lnTo>
                  <a:lnTo>
                    <a:pt x="85445" y="126326"/>
                  </a:lnTo>
                  <a:lnTo>
                    <a:pt x="97472" y="104902"/>
                  </a:lnTo>
                  <a:lnTo>
                    <a:pt x="106260" y="91351"/>
                  </a:lnTo>
                  <a:lnTo>
                    <a:pt x="110883" y="84201"/>
                  </a:lnTo>
                  <a:lnTo>
                    <a:pt x="125501" y="64249"/>
                  </a:lnTo>
                  <a:lnTo>
                    <a:pt x="141135" y="45097"/>
                  </a:lnTo>
                  <a:lnTo>
                    <a:pt x="141287" y="45097"/>
                  </a:lnTo>
                  <a:lnTo>
                    <a:pt x="162483" y="35013"/>
                  </a:lnTo>
                  <a:lnTo>
                    <a:pt x="193205" y="5842"/>
                  </a:lnTo>
                  <a:lnTo>
                    <a:pt x="195986" y="0"/>
                  </a:lnTo>
                  <a:lnTo>
                    <a:pt x="166090" y="0"/>
                  </a:lnTo>
                  <a:lnTo>
                    <a:pt x="166090" y="5461"/>
                  </a:lnTo>
                  <a:lnTo>
                    <a:pt x="165608" y="6426"/>
                  </a:lnTo>
                  <a:lnTo>
                    <a:pt x="165290" y="7239"/>
                  </a:lnTo>
                  <a:lnTo>
                    <a:pt x="164807" y="8204"/>
                  </a:lnTo>
                  <a:lnTo>
                    <a:pt x="162572" y="10134"/>
                  </a:lnTo>
                  <a:lnTo>
                    <a:pt x="161455" y="11264"/>
                  </a:lnTo>
                  <a:lnTo>
                    <a:pt x="162890" y="9169"/>
                  </a:lnTo>
                  <a:lnTo>
                    <a:pt x="164490" y="7239"/>
                  </a:lnTo>
                  <a:lnTo>
                    <a:pt x="166090" y="5461"/>
                  </a:lnTo>
                  <a:lnTo>
                    <a:pt x="166090" y="0"/>
                  </a:lnTo>
                  <a:lnTo>
                    <a:pt x="160731" y="0"/>
                  </a:lnTo>
                  <a:lnTo>
                    <a:pt x="155613" y="6172"/>
                  </a:lnTo>
                  <a:lnTo>
                    <a:pt x="150329" y="14782"/>
                  </a:lnTo>
                  <a:lnTo>
                    <a:pt x="145529" y="23723"/>
                  </a:lnTo>
                  <a:lnTo>
                    <a:pt x="140487" y="32537"/>
                  </a:lnTo>
                  <a:lnTo>
                    <a:pt x="128409" y="46304"/>
                  </a:lnTo>
                  <a:lnTo>
                    <a:pt x="116903" y="60731"/>
                  </a:lnTo>
                  <a:lnTo>
                    <a:pt x="106045" y="75768"/>
                  </a:lnTo>
                  <a:lnTo>
                    <a:pt x="95846" y="91351"/>
                  </a:lnTo>
                  <a:lnTo>
                    <a:pt x="98717" y="68668"/>
                  </a:lnTo>
                  <a:lnTo>
                    <a:pt x="100672" y="46304"/>
                  </a:lnTo>
                  <a:lnTo>
                    <a:pt x="100685" y="40144"/>
                  </a:lnTo>
                  <a:lnTo>
                    <a:pt x="100571" y="22707"/>
                  </a:lnTo>
                  <a:lnTo>
                    <a:pt x="96964" y="304"/>
                  </a:lnTo>
                  <a:lnTo>
                    <a:pt x="96888" y="0"/>
                  </a:lnTo>
                  <a:lnTo>
                    <a:pt x="89585" y="0"/>
                  </a:lnTo>
                  <a:lnTo>
                    <a:pt x="77508" y="24079"/>
                  </a:lnTo>
                  <a:lnTo>
                    <a:pt x="72783" y="51244"/>
                  </a:lnTo>
                  <a:lnTo>
                    <a:pt x="76314" y="78447"/>
                  </a:lnTo>
                  <a:lnTo>
                    <a:pt x="88646" y="103276"/>
                  </a:lnTo>
                  <a:lnTo>
                    <a:pt x="78549" y="122199"/>
                  </a:lnTo>
                  <a:lnTo>
                    <a:pt x="69684" y="141668"/>
                  </a:lnTo>
                  <a:lnTo>
                    <a:pt x="62141" y="161556"/>
                  </a:lnTo>
                  <a:lnTo>
                    <a:pt x="56007" y="181762"/>
                  </a:lnTo>
                  <a:lnTo>
                    <a:pt x="55460" y="173075"/>
                  </a:lnTo>
                  <a:lnTo>
                    <a:pt x="54800" y="164452"/>
                  </a:lnTo>
                  <a:lnTo>
                    <a:pt x="54025" y="155854"/>
                  </a:lnTo>
                  <a:lnTo>
                    <a:pt x="53124" y="147269"/>
                  </a:lnTo>
                  <a:lnTo>
                    <a:pt x="52400" y="132410"/>
                  </a:lnTo>
                  <a:lnTo>
                    <a:pt x="50914" y="124790"/>
                  </a:lnTo>
                  <a:lnTo>
                    <a:pt x="47371" y="119227"/>
                  </a:lnTo>
                  <a:lnTo>
                    <a:pt x="46088" y="118097"/>
                  </a:lnTo>
                  <a:lnTo>
                    <a:pt x="44323" y="117779"/>
                  </a:lnTo>
                  <a:lnTo>
                    <a:pt x="42887" y="118592"/>
                  </a:lnTo>
                  <a:lnTo>
                    <a:pt x="30556" y="136563"/>
                  </a:lnTo>
                  <a:lnTo>
                    <a:pt x="29222" y="162382"/>
                  </a:lnTo>
                  <a:lnTo>
                    <a:pt x="36563" y="187883"/>
                  </a:lnTo>
                  <a:lnTo>
                    <a:pt x="50241" y="204965"/>
                  </a:lnTo>
                  <a:lnTo>
                    <a:pt x="50406" y="205117"/>
                  </a:lnTo>
                  <a:lnTo>
                    <a:pt x="50888" y="205117"/>
                  </a:lnTo>
                  <a:lnTo>
                    <a:pt x="48590" y="220865"/>
                  </a:lnTo>
                  <a:lnTo>
                    <a:pt x="47244" y="236664"/>
                  </a:lnTo>
                  <a:lnTo>
                    <a:pt x="46926" y="252349"/>
                  </a:lnTo>
                  <a:lnTo>
                    <a:pt x="47574" y="266039"/>
                  </a:lnTo>
                  <a:lnTo>
                    <a:pt x="47688" y="269265"/>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83"/>
                  </a:lnTo>
                  <a:lnTo>
                    <a:pt x="57924" y="325335"/>
                  </a:lnTo>
                  <a:lnTo>
                    <a:pt x="58559" y="325183"/>
                  </a:lnTo>
                  <a:lnTo>
                    <a:pt x="59042" y="324853"/>
                  </a:lnTo>
                  <a:lnTo>
                    <a:pt x="66370" y="346316"/>
                  </a:lnTo>
                  <a:lnTo>
                    <a:pt x="75069" y="367372"/>
                  </a:lnTo>
                  <a:lnTo>
                    <a:pt x="84988" y="387921"/>
                  </a:lnTo>
                  <a:lnTo>
                    <a:pt x="96012" y="407847"/>
                  </a:lnTo>
                  <a:lnTo>
                    <a:pt x="89763" y="402691"/>
                  </a:lnTo>
                  <a:lnTo>
                    <a:pt x="83210" y="398018"/>
                  </a:lnTo>
                  <a:lnTo>
                    <a:pt x="68465" y="389839"/>
                  </a:lnTo>
                  <a:lnTo>
                    <a:pt x="59880" y="385826"/>
                  </a:lnTo>
                  <a:lnTo>
                    <a:pt x="51015" y="383476"/>
                  </a:lnTo>
                  <a:lnTo>
                    <a:pt x="42405" y="384162"/>
                  </a:lnTo>
                  <a:lnTo>
                    <a:pt x="40487" y="384797"/>
                  </a:lnTo>
                  <a:lnTo>
                    <a:pt x="39039" y="386892"/>
                  </a:lnTo>
                  <a:lnTo>
                    <a:pt x="39687" y="388835"/>
                  </a:lnTo>
                  <a:lnTo>
                    <a:pt x="50266" y="408609"/>
                  </a:lnTo>
                  <a:lnTo>
                    <a:pt x="66586" y="422897"/>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59"/>
                  </a:lnTo>
                  <a:lnTo>
                    <a:pt x="105130" y="493903"/>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5180" h="8230870">
                  <a:moveTo>
                    <a:pt x="800989" y="260553"/>
                  </a:moveTo>
                  <a:lnTo>
                    <a:pt x="798588" y="257975"/>
                  </a:lnTo>
                  <a:lnTo>
                    <a:pt x="795705" y="258622"/>
                  </a:lnTo>
                  <a:lnTo>
                    <a:pt x="786942" y="261874"/>
                  </a:lnTo>
                  <a:lnTo>
                    <a:pt x="755967" y="293433"/>
                  </a:lnTo>
                  <a:lnTo>
                    <a:pt x="746429" y="308102"/>
                  </a:lnTo>
                  <a:lnTo>
                    <a:pt x="747712" y="302933"/>
                  </a:lnTo>
                  <a:lnTo>
                    <a:pt x="748830" y="297624"/>
                  </a:lnTo>
                  <a:lnTo>
                    <a:pt x="749947" y="292468"/>
                  </a:lnTo>
                  <a:lnTo>
                    <a:pt x="751395" y="284886"/>
                  </a:lnTo>
                  <a:lnTo>
                    <a:pt x="752348" y="277482"/>
                  </a:lnTo>
                  <a:lnTo>
                    <a:pt x="752995" y="269900"/>
                  </a:lnTo>
                  <a:lnTo>
                    <a:pt x="753148" y="269582"/>
                  </a:lnTo>
                  <a:lnTo>
                    <a:pt x="753249" y="266661"/>
                  </a:lnTo>
                  <a:lnTo>
                    <a:pt x="753910" y="252920"/>
                  </a:lnTo>
                  <a:lnTo>
                    <a:pt x="753770" y="245897"/>
                  </a:lnTo>
                  <a:lnTo>
                    <a:pt x="753592" y="237045"/>
                  </a:lnTo>
                  <a:lnTo>
                    <a:pt x="752246" y="221208"/>
                  </a:lnTo>
                  <a:lnTo>
                    <a:pt x="749947" y="205447"/>
                  </a:lnTo>
                  <a:lnTo>
                    <a:pt x="750112" y="205447"/>
                  </a:lnTo>
                  <a:lnTo>
                    <a:pt x="750265" y="205282"/>
                  </a:lnTo>
                  <a:lnTo>
                    <a:pt x="750595" y="205282"/>
                  </a:lnTo>
                  <a:lnTo>
                    <a:pt x="764273" y="188201"/>
                  </a:lnTo>
                  <a:lnTo>
                    <a:pt x="766038" y="182079"/>
                  </a:lnTo>
                  <a:lnTo>
                    <a:pt x="771613" y="162699"/>
                  </a:lnTo>
                  <a:lnTo>
                    <a:pt x="770280" y="136893"/>
                  </a:lnTo>
                  <a:lnTo>
                    <a:pt x="757948" y="118910"/>
                  </a:lnTo>
                  <a:lnTo>
                    <a:pt x="756513" y="117944"/>
                  </a:lnTo>
                  <a:lnTo>
                    <a:pt x="754748" y="118427"/>
                  </a:lnTo>
                  <a:lnTo>
                    <a:pt x="747712" y="147586"/>
                  </a:lnTo>
                  <a:lnTo>
                    <a:pt x="746810" y="156197"/>
                  </a:lnTo>
                  <a:lnTo>
                    <a:pt x="746036" y="164833"/>
                  </a:lnTo>
                  <a:lnTo>
                    <a:pt x="745375" y="173469"/>
                  </a:lnTo>
                  <a:lnTo>
                    <a:pt x="744829" y="182079"/>
                  </a:lnTo>
                  <a:lnTo>
                    <a:pt x="738670" y="161810"/>
                  </a:lnTo>
                  <a:lnTo>
                    <a:pt x="723963" y="126326"/>
                  </a:lnTo>
                  <a:lnTo>
                    <a:pt x="712190" y="103593"/>
                  </a:lnTo>
                  <a:lnTo>
                    <a:pt x="718197" y="91516"/>
                  </a:lnTo>
                  <a:lnTo>
                    <a:pt x="724522" y="78765"/>
                  </a:lnTo>
                  <a:lnTo>
                    <a:pt x="728052" y="51549"/>
                  </a:lnTo>
                  <a:lnTo>
                    <a:pt x="723328" y="24333"/>
                  </a:lnTo>
                  <a:lnTo>
                    <a:pt x="711161" y="0"/>
                  </a:lnTo>
                  <a:lnTo>
                    <a:pt x="703973" y="0"/>
                  </a:lnTo>
                  <a:lnTo>
                    <a:pt x="703872" y="469"/>
                  </a:lnTo>
                  <a:lnTo>
                    <a:pt x="700265" y="22872"/>
                  </a:lnTo>
                  <a:lnTo>
                    <a:pt x="700151" y="40144"/>
                  </a:lnTo>
                  <a:lnTo>
                    <a:pt x="700163" y="46393"/>
                  </a:lnTo>
                  <a:lnTo>
                    <a:pt x="702119" y="68834"/>
                  </a:lnTo>
                  <a:lnTo>
                    <a:pt x="704989" y="91516"/>
                  </a:lnTo>
                  <a:lnTo>
                    <a:pt x="694791" y="75933"/>
                  </a:lnTo>
                  <a:lnTo>
                    <a:pt x="683907" y="60871"/>
                  </a:lnTo>
                  <a:lnTo>
                    <a:pt x="672363" y="46393"/>
                  </a:lnTo>
                  <a:lnTo>
                    <a:pt x="660184" y="32537"/>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39"/>
                  </a:lnTo>
                  <a:lnTo>
                    <a:pt x="634746" y="6261"/>
                  </a:lnTo>
                  <a:lnTo>
                    <a:pt x="634263" y="5461"/>
                  </a:lnTo>
                  <a:lnTo>
                    <a:pt x="635863" y="7239"/>
                  </a:lnTo>
                  <a:lnTo>
                    <a:pt x="637463" y="9169"/>
                  </a:lnTo>
                  <a:lnTo>
                    <a:pt x="638911" y="11099"/>
                  </a:lnTo>
                  <a:lnTo>
                    <a:pt x="638911" y="0"/>
                  </a:lnTo>
                  <a:lnTo>
                    <a:pt x="604697" y="0"/>
                  </a:lnTo>
                  <a:lnTo>
                    <a:pt x="607466" y="5842"/>
                  </a:lnTo>
                  <a:lnTo>
                    <a:pt x="638187" y="35013"/>
                  </a:lnTo>
                  <a:lnTo>
                    <a:pt x="659384" y="45097"/>
                  </a:lnTo>
                  <a:lnTo>
                    <a:pt x="659549" y="45097"/>
                  </a:lnTo>
                  <a:lnTo>
                    <a:pt x="675182" y="64249"/>
                  </a:lnTo>
                  <a:lnTo>
                    <a:pt x="689787" y="84201"/>
                  </a:lnTo>
                  <a:lnTo>
                    <a:pt x="703199" y="104902"/>
                  </a:lnTo>
                  <a:lnTo>
                    <a:pt x="715225" y="126326"/>
                  </a:lnTo>
                  <a:lnTo>
                    <a:pt x="702602" y="117068"/>
                  </a:lnTo>
                  <a:lnTo>
                    <a:pt x="689254" y="109080"/>
                  </a:lnTo>
                  <a:lnTo>
                    <a:pt x="675195" y="102298"/>
                  </a:lnTo>
                  <a:lnTo>
                    <a:pt x="660501" y="96672"/>
                  </a:lnTo>
                  <a:lnTo>
                    <a:pt x="657466" y="95707"/>
                  </a:lnTo>
                  <a:lnTo>
                    <a:pt x="654900" y="99415"/>
                  </a:lnTo>
                  <a:lnTo>
                    <a:pt x="685114" y="133718"/>
                  </a:lnTo>
                  <a:lnTo>
                    <a:pt x="724027" y="149847"/>
                  </a:lnTo>
                  <a:lnTo>
                    <a:pt x="724827" y="149847"/>
                  </a:lnTo>
                  <a:lnTo>
                    <a:pt x="725474" y="149529"/>
                  </a:lnTo>
                  <a:lnTo>
                    <a:pt x="726109" y="149047"/>
                  </a:lnTo>
                  <a:lnTo>
                    <a:pt x="734860" y="172427"/>
                  </a:lnTo>
                  <a:lnTo>
                    <a:pt x="741514" y="196380"/>
                  </a:lnTo>
                  <a:lnTo>
                    <a:pt x="745820" y="220878"/>
                  </a:lnTo>
                  <a:lnTo>
                    <a:pt x="747547" y="245897"/>
                  </a:lnTo>
                  <a:lnTo>
                    <a:pt x="740943" y="230403"/>
                  </a:lnTo>
                  <a:lnTo>
                    <a:pt x="732536" y="215874"/>
                  </a:lnTo>
                  <a:lnTo>
                    <a:pt x="722464" y="202387"/>
                  </a:lnTo>
                  <a:lnTo>
                    <a:pt x="710907" y="189979"/>
                  </a:lnTo>
                  <a:lnTo>
                    <a:pt x="708025" y="187236"/>
                  </a:lnTo>
                  <a:lnTo>
                    <a:pt x="704354" y="190131"/>
                  </a:lnTo>
                  <a:lnTo>
                    <a:pt x="717550" y="234251"/>
                  </a:lnTo>
                  <a:lnTo>
                    <a:pt x="745147" y="266039"/>
                  </a:lnTo>
                  <a:lnTo>
                    <a:pt x="746264" y="266522"/>
                  </a:lnTo>
                  <a:lnTo>
                    <a:pt x="746747" y="266522"/>
                  </a:lnTo>
                  <a:lnTo>
                    <a:pt x="746150" y="273189"/>
                  </a:lnTo>
                  <a:lnTo>
                    <a:pt x="734974" y="325056"/>
                  </a:lnTo>
                  <a:lnTo>
                    <a:pt x="723874" y="355955"/>
                  </a:lnTo>
                  <a:lnTo>
                    <a:pt x="726389" y="337693"/>
                  </a:lnTo>
                  <a:lnTo>
                    <a:pt x="726147" y="319633"/>
                  </a:lnTo>
                  <a:lnTo>
                    <a:pt x="722249" y="302094"/>
                  </a:lnTo>
                  <a:lnTo>
                    <a:pt x="713790" y="285369"/>
                  </a:lnTo>
                  <a:lnTo>
                    <a:pt x="712190" y="282956"/>
                  </a:lnTo>
                  <a:lnTo>
                    <a:pt x="708190" y="283121"/>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32"/>
                  </a:lnTo>
                  <a:lnTo>
                    <a:pt x="669467" y="449745"/>
                  </a:lnTo>
                  <a:lnTo>
                    <a:pt x="661149" y="460222"/>
                  </a:lnTo>
                  <a:lnTo>
                    <a:pt x="666254" y="448259"/>
                  </a:lnTo>
                  <a:lnTo>
                    <a:pt x="669823" y="435698"/>
                  </a:lnTo>
                  <a:lnTo>
                    <a:pt x="671906" y="422757"/>
                  </a:lnTo>
                  <a:lnTo>
                    <a:pt x="672401" y="412038"/>
                  </a:lnTo>
                  <a:lnTo>
                    <a:pt x="672503" y="407035"/>
                  </a:lnTo>
                  <a:lnTo>
                    <a:pt x="669785" y="405587"/>
                  </a:lnTo>
                  <a:lnTo>
                    <a:pt x="645858" y="446189"/>
                  </a:lnTo>
                  <a:lnTo>
                    <a:pt x="642200" y="475856"/>
                  </a:lnTo>
                  <a:lnTo>
                    <a:pt x="642264" y="480517"/>
                  </a:lnTo>
                  <a:lnTo>
                    <a:pt x="642581" y="481012"/>
                  </a:lnTo>
                  <a:lnTo>
                    <a:pt x="629500" y="493471"/>
                  </a:lnTo>
                  <a:lnTo>
                    <a:pt x="615708" y="504977"/>
                  </a:lnTo>
                  <a:lnTo>
                    <a:pt x="601179" y="515454"/>
                  </a:lnTo>
                  <a:lnTo>
                    <a:pt x="585939" y="524840"/>
                  </a:lnTo>
                  <a:lnTo>
                    <a:pt x="594156" y="514083"/>
                  </a:lnTo>
                  <a:lnTo>
                    <a:pt x="600519" y="502094"/>
                  </a:lnTo>
                  <a:lnTo>
                    <a:pt x="605002" y="489242"/>
                  </a:lnTo>
                  <a:lnTo>
                    <a:pt x="607542" y="475856"/>
                  </a:lnTo>
                  <a:lnTo>
                    <a:pt x="608025" y="472465"/>
                  </a:lnTo>
                  <a:lnTo>
                    <a:pt x="603389" y="471335"/>
                  </a:lnTo>
                  <a:lnTo>
                    <a:pt x="571309" y="516509"/>
                  </a:lnTo>
                  <a:lnTo>
                    <a:pt x="568020" y="533222"/>
                  </a:lnTo>
                  <a:lnTo>
                    <a:pt x="567537" y="533717"/>
                  </a:lnTo>
                  <a:lnTo>
                    <a:pt x="583450" y="533717"/>
                  </a:lnTo>
                  <a:lnTo>
                    <a:pt x="595807" y="527189"/>
                  </a:lnTo>
                  <a:lnTo>
                    <a:pt x="599249" y="524840"/>
                  </a:lnTo>
                  <a:lnTo>
                    <a:pt x="615543" y="513715"/>
                  </a:lnTo>
                  <a:lnTo>
                    <a:pt x="615708" y="513880"/>
                  </a:lnTo>
                  <a:lnTo>
                    <a:pt x="616026" y="514045"/>
                  </a:lnTo>
                  <a:lnTo>
                    <a:pt x="616191" y="514197"/>
                  </a:lnTo>
                  <a:lnTo>
                    <a:pt x="636701" y="518693"/>
                  </a:lnTo>
                  <a:lnTo>
                    <a:pt x="676579" y="509282"/>
                  </a:lnTo>
                  <a:lnTo>
                    <a:pt x="695706" y="494220"/>
                  </a:lnTo>
                  <a:lnTo>
                    <a:pt x="693788" y="490677"/>
                  </a:lnTo>
                  <a:lnTo>
                    <a:pt x="690753" y="490359"/>
                  </a:lnTo>
                  <a:lnTo>
                    <a:pt x="676452" y="489788"/>
                  </a:lnTo>
                  <a:lnTo>
                    <a:pt x="661466" y="490956"/>
                  </a:lnTo>
                  <a:lnTo>
                    <a:pt x="646607" y="494118"/>
                  </a:lnTo>
                  <a:lnTo>
                    <a:pt x="632663" y="499541"/>
                  </a:lnTo>
                  <a:lnTo>
                    <a:pt x="642950" y="489788"/>
                  </a:lnTo>
                  <a:lnTo>
                    <a:pt x="669099" y="460222"/>
                  </a:lnTo>
                  <a:lnTo>
                    <a:pt x="691705" y="429120"/>
                  </a:lnTo>
                  <a:lnTo>
                    <a:pt x="714057" y="430390"/>
                  </a:lnTo>
                  <a:lnTo>
                    <a:pt x="717626" y="429120"/>
                  </a:lnTo>
                  <a:lnTo>
                    <a:pt x="734250" y="423151"/>
                  </a:lnTo>
                  <a:lnTo>
                    <a:pt x="750570" y="408901"/>
                  </a:lnTo>
                  <a:lnTo>
                    <a:pt x="750963" y="408165"/>
                  </a:lnTo>
                  <a:lnTo>
                    <a:pt x="761149" y="389153"/>
                  </a:lnTo>
                  <a:lnTo>
                    <a:pt x="761796" y="387057"/>
                  </a:lnTo>
                  <a:lnTo>
                    <a:pt x="760349" y="385127"/>
                  </a:lnTo>
                  <a:lnTo>
                    <a:pt x="758431" y="384479"/>
                  </a:lnTo>
                  <a:lnTo>
                    <a:pt x="749820" y="383705"/>
                  </a:lnTo>
                  <a:lnTo>
                    <a:pt x="740956" y="386029"/>
                  </a:lnTo>
                  <a:lnTo>
                    <a:pt x="732370" y="390080"/>
                  </a:lnTo>
                  <a:lnTo>
                    <a:pt x="717626" y="398500"/>
                  </a:lnTo>
                  <a:lnTo>
                    <a:pt x="711073" y="403009"/>
                  </a:lnTo>
                  <a:lnTo>
                    <a:pt x="704824" y="408165"/>
                  </a:lnTo>
                  <a:lnTo>
                    <a:pt x="715848" y="388175"/>
                  </a:lnTo>
                  <a:lnTo>
                    <a:pt x="725766" y="367639"/>
                  </a:lnTo>
                  <a:lnTo>
                    <a:pt x="730605" y="355955"/>
                  </a:lnTo>
                  <a:lnTo>
                    <a:pt x="734466" y="346621"/>
                  </a:lnTo>
                  <a:lnTo>
                    <a:pt x="741794" y="325183"/>
                  </a:lnTo>
                  <a:lnTo>
                    <a:pt x="742264" y="325501"/>
                  </a:lnTo>
                  <a:lnTo>
                    <a:pt x="742911" y="325666"/>
                  </a:lnTo>
                  <a:lnTo>
                    <a:pt x="743712" y="325501"/>
                  </a:lnTo>
                  <a:lnTo>
                    <a:pt x="744435" y="325183"/>
                  </a:lnTo>
                  <a:lnTo>
                    <a:pt x="780554" y="302310"/>
                  </a:lnTo>
                  <a:lnTo>
                    <a:pt x="800354" y="263296"/>
                  </a:lnTo>
                  <a:lnTo>
                    <a:pt x="800989" y="260553"/>
                  </a:lnTo>
                  <a:close/>
                </a:path>
                <a:path w="805180" h="8230870">
                  <a:moveTo>
                    <a:pt x="804570" y="8088820"/>
                  </a:moveTo>
                  <a:lnTo>
                    <a:pt x="800633" y="8081708"/>
                  </a:lnTo>
                  <a:lnTo>
                    <a:pt x="631215" y="7967129"/>
                  </a:lnTo>
                  <a:lnTo>
                    <a:pt x="622503" y="7963560"/>
                  </a:lnTo>
                  <a:lnTo>
                    <a:pt x="613486" y="7963471"/>
                  </a:lnTo>
                  <a:lnTo>
                    <a:pt x="605066" y="7966799"/>
                  </a:lnTo>
                  <a:lnTo>
                    <a:pt x="598119" y="7973454"/>
                  </a:lnTo>
                  <a:lnTo>
                    <a:pt x="594563" y="7982191"/>
                  </a:lnTo>
                  <a:lnTo>
                    <a:pt x="594474" y="7991234"/>
                  </a:lnTo>
                  <a:lnTo>
                    <a:pt x="597789" y="7999679"/>
                  </a:lnTo>
                  <a:lnTo>
                    <a:pt x="604431" y="8006639"/>
                  </a:lnTo>
                  <a:lnTo>
                    <a:pt x="702919" y="8073022"/>
                  </a:lnTo>
                  <a:lnTo>
                    <a:pt x="118427" y="8073022"/>
                  </a:lnTo>
                  <a:lnTo>
                    <a:pt x="118427" y="8120431"/>
                  </a:lnTo>
                  <a:lnTo>
                    <a:pt x="702919" y="8120431"/>
                  </a:lnTo>
                  <a:lnTo>
                    <a:pt x="604431" y="8186814"/>
                  </a:lnTo>
                  <a:lnTo>
                    <a:pt x="597789" y="8193443"/>
                  </a:lnTo>
                  <a:lnTo>
                    <a:pt x="594474" y="8201927"/>
                  </a:lnTo>
                  <a:lnTo>
                    <a:pt x="594563" y="8211147"/>
                  </a:lnTo>
                  <a:lnTo>
                    <a:pt x="598119" y="8219999"/>
                  </a:lnTo>
                  <a:lnTo>
                    <a:pt x="602856" y="8227111"/>
                  </a:lnTo>
                  <a:lnTo>
                    <a:pt x="609942" y="8230273"/>
                  </a:lnTo>
                  <a:lnTo>
                    <a:pt x="622554" y="8230273"/>
                  </a:lnTo>
                  <a:lnTo>
                    <a:pt x="794321" y="8116481"/>
                  </a:lnTo>
                  <a:lnTo>
                    <a:pt x="804570" y="8104632"/>
                  </a:lnTo>
                  <a:lnTo>
                    <a:pt x="804570" y="8088820"/>
                  </a:lnTo>
                  <a:close/>
                </a:path>
              </a:pathLst>
            </a:custGeom>
            <a:solidFill>
              <a:srgbClr val="FFFFFF"/>
            </a:solidFill>
          </p:spPr>
          <p:txBody>
            <a:bodyPr wrap="square" lIns="0" tIns="0" rIns="0" bIns="0" rtlCol="0"/>
            <a:lstStyle/>
            <a:p>
              <a:endParaRPr/>
            </a:p>
          </p:txBody>
        </p:sp>
      </p:grpSp>
      <p:sp>
        <p:nvSpPr>
          <p:cNvPr id="8" name="object 8"/>
          <p:cNvSpPr txBox="1"/>
          <p:nvPr/>
        </p:nvSpPr>
        <p:spPr>
          <a:xfrm>
            <a:off x="16701561" y="1123024"/>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9" name="object 9"/>
          <p:cNvSpPr/>
          <p:nvPr/>
        </p:nvSpPr>
        <p:spPr>
          <a:xfrm>
            <a:off x="381000" y="1288124"/>
            <a:ext cx="5267325" cy="1276350"/>
          </a:xfrm>
          <a:custGeom>
            <a:avLst/>
            <a:gdLst/>
            <a:ahLst/>
            <a:cxnLst/>
            <a:rect l="l" t="t" r="r" b="b"/>
            <a:pathLst>
              <a:path w="5267325" h="1276350">
                <a:moveTo>
                  <a:pt x="5267325" y="1276350"/>
                </a:moveTo>
                <a:lnTo>
                  <a:pt x="0" y="1276350"/>
                </a:lnTo>
                <a:lnTo>
                  <a:pt x="0" y="0"/>
                </a:lnTo>
                <a:lnTo>
                  <a:pt x="5267325" y="0"/>
                </a:lnTo>
                <a:lnTo>
                  <a:pt x="5267325" y="1276350"/>
                </a:lnTo>
                <a:close/>
              </a:path>
            </a:pathLst>
          </a:custGeom>
          <a:solidFill>
            <a:srgbClr val="CCEC00"/>
          </a:solidFill>
        </p:spPr>
        <p:txBody>
          <a:bodyPr wrap="square" lIns="0" tIns="0" rIns="0" bIns="0" rtlCol="0"/>
          <a:lstStyle/>
          <a:p>
            <a:endParaRPr/>
          </a:p>
        </p:txBody>
      </p:sp>
      <p:sp>
        <p:nvSpPr>
          <p:cNvPr id="10" name="object 10"/>
          <p:cNvSpPr txBox="1">
            <a:spLocks noGrp="1"/>
          </p:cNvSpPr>
          <p:nvPr>
            <p:ph type="title"/>
          </p:nvPr>
        </p:nvSpPr>
        <p:spPr>
          <a:xfrm>
            <a:off x="653732" y="1711533"/>
            <a:ext cx="3959859" cy="482182"/>
          </a:xfrm>
          <a:prstGeom prst="rect">
            <a:avLst/>
          </a:prstGeom>
        </p:spPr>
        <p:txBody>
          <a:bodyPr vert="horz" wrap="square" lIns="0" tIns="58419" rIns="0" bIns="0" rtlCol="0">
            <a:spAutoFit/>
          </a:bodyPr>
          <a:lstStyle/>
          <a:p>
            <a:pPr marL="12700" marR="5080">
              <a:lnSpc>
                <a:spcPts val="3300"/>
              </a:lnSpc>
              <a:spcBef>
                <a:spcPts val="459"/>
              </a:spcBef>
            </a:pPr>
            <a:r>
              <a:rPr lang="es-CL" sz="4400" spc="-60" dirty="0" smtClean="0">
                <a:solidFill>
                  <a:schemeClr val="tx1"/>
                </a:solidFill>
              </a:rPr>
              <a:t>2</a:t>
            </a:r>
            <a:r>
              <a:rPr lang="es-CL" sz="4400" spc="-60" dirty="0">
                <a:solidFill>
                  <a:schemeClr val="tx1"/>
                </a:solidFill>
              </a:rPr>
              <a:t>. </a:t>
            </a:r>
            <a:r>
              <a:rPr lang="es-CL" sz="4400" spc="-60" dirty="0" smtClean="0">
                <a:solidFill>
                  <a:schemeClr val="tx1"/>
                </a:solidFill>
              </a:rPr>
              <a:t>PORTADA</a:t>
            </a:r>
            <a:endParaRPr sz="4400" dirty="0">
              <a:solidFill>
                <a:schemeClr val="tx1"/>
              </a:solidFill>
            </a:endParaRPr>
          </a:p>
        </p:txBody>
      </p:sp>
      <p:sp>
        <p:nvSpPr>
          <p:cNvPr id="11" name="object 11"/>
          <p:cNvSpPr txBox="1"/>
          <p:nvPr/>
        </p:nvSpPr>
        <p:spPr>
          <a:xfrm>
            <a:off x="914400" y="3341713"/>
            <a:ext cx="7201270" cy="5578450"/>
          </a:xfrm>
          <a:prstGeom prst="rect">
            <a:avLst/>
          </a:prstGeom>
        </p:spPr>
        <p:txBody>
          <a:bodyPr vert="horz" wrap="square" lIns="0" tIns="12700" rIns="0" bIns="0" rtlCol="0">
            <a:spAutoFit/>
          </a:bodyPr>
          <a:lstStyle/>
          <a:p>
            <a:pPr marL="12700" marR="125730" algn="just">
              <a:lnSpc>
                <a:spcPct val="125000"/>
              </a:lnSpc>
              <a:spcBef>
                <a:spcPts val="100"/>
              </a:spcBef>
            </a:pPr>
            <a:r>
              <a:rPr lang="es-CL" sz="3600" spc="-60" dirty="0" smtClean="0">
                <a:solidFill>
                  <a:srgbClr val="FFFFFF"/>
                </a:solidFill>
                <a:latin typeface="Verdana"/>
                <a:cs typeface="Verdana"/>
              </a:rPr>
              <a:t>  Logo </a:t>
            </a:r>
            <a:r>
              <a:rPr lang="es-CL" sz="3600" spc="-60" dirty="0">
                <a:solidFill>
                  <a:srgbClr val="FFFFFF"/>
                </a:solidFill>
                <a:latin typeface="Verdana"/>
                <a:cs typeface="Verdana"/>
              </a:rPr>
              <a:t>de la universidad, carrera, título, imagen centrada  y datos personales ( nombre, asignatura, sección </a:t>
            </a:r>
            <a:r>
              <a:rPr lang="es-CL" sz="3600" spc="-60" dirty="0">
                <a:solidFill>
                  <a:schemeClr val="bg1"/>
                </a:solidFill>
                <a:latin typeface="Verdana"/>
                <a:cs typeface="Verdana"/>
              </a:rPr>
              <a:t>y fecha de </a:t>
            </a:r>
            <a:r>
              <a:rPr lang="es-CL" sz="3600" spc="-60" dirty="0" smtClean="0">
                <a:solidFill>
                  <a:schemeClr val="bg1"/>
                </a:solidFill>
                <a:latin typeface="Verdana"/>
                <a:cs typeface="Verdana"/>
              </a:rPr>
              <a:t>presentación)</a:t>
            </a:r>
          </a:p>
          <a:p>
            <a:pPr marL="12700" marR="125730" algn="just">
              <a:lnSpc>
                <a:spcPct val="125000"/>
              </a:lnSpc>
              <a:spcBef>
                <a:spcPts val="100"/>
              </a:spcBef>
            </a:pPr>
            <a:endParaRPr lang="es-CL" sz="3600" spc="-60" dirty="0">
              <a:solidFill>
                <a:schemeClr val="bg1"/>
              </a:solidFill>
              <a:latin typeface="Verdana"/>
              <a:cs typeface="Verdana"/>
            </a:endParaRPr>
          </a:p>
          <a:p>
            <a:pPr marL="12700" marR="125730" algn="just">
              <a:lnSpc>
                <a:spcPct val="125000"/>
              </a:lnSpc>
              <a:spcBef>
                <a:spcPts val="100"/>
              </a:spcBef>
            </a:pPr>
            <a:r>
              <a:rPr lang="es-CL" sz="3600" spc="-280" dirty="0" smtClean="0">
                <a:solidFill>
                  <a:schemeClr val="bg1"/>
                </a:solidFill>
                <a:latin typeface="Verdana"/>
                <a:cs typeface="Verdana"/>
              </a:rPr>
              <a:t>Aquí  se realiza la presentación </a:t>
            </a:r>
            <a:r>
              <a:rPr lang="es-CL" sz="3600" spc="-280" dirty="0">
                <a:solidFill>
                  <a:schemeClr val="bg1"/>
                </a:solidFill>
                <a:latin typeface="Verdana"/>
                <a:cs typeface="Verdana"/>
              </a:rPr>
              <a:t>personal y del tema</a:t>
            </a:r>
            <a:endParaRPr sz="3600" dirty="0">
              <a:solidFill>
                <a:schemeClr val="bg1"/>
              </a:solidFill>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2"/>
            <a:ext cx="5181600" cy="10286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454497" y="1046938"/>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3"/>
                </a:lnTo>
                <a:lnTo>
                  <a:pt x="30608" y="136289"/>
                </a:lnTo>
                <a:lnTo>
                  <a:pt x="42958" y="118338"/>
                </a:lnTo>
                <a:lnTo>
                  <a:pt x="44401" y="117533"/>
                </a:lnTo>
                <a:lnTo>
                  <a:pt x="46164" y="117855"/>
                </a:lnTo>
                <a:lnTo>
                  <a:pt x="47446" y="118981"/>
                </a:lnTo>
                <a:lnTo>
                  <a:pt x="51008" y="124531"/>
                </a:lnTo>
                <a:lnTo>
                  <a:pt x="52495" y="132132"/>
                </a:lnTo>
                <a:lnTo>
                  <a:pt x="53217" y="146972"/>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5"/>
                </a:lnTo>
                <a:lnTo>
                  <a:pt x="185619" y="512455"/>
                </a:lnTo>
                <a:lnTo>
                  <a:pt x="185298" y="512776"/>
                </a:lnTo>
                <a:lnTo>
                  <a:pt x="184978" y="512937"/>
                </a:lnTo>
                <a:lnTo>
                  <a:pt x="164430" y="517414"/>
                </a:lnTo>
                <a:close/>
              </a:path>
              <a:path w="234950" h="534035">
                <a:moveTo>
                  <a:pt x="234679" y="533716"/>
                </a:moveTo>
                <a:lnTo>
                  <a:pt x="220228" y="533716"/>
                </a:lnTo>
                <a:lnTo>
                  <a:pt x="205388" y="525897"/>
                </a:lnTo>
                <a:lnTo>
                  <a:pt x="185619" y="512455"/>
                </a:lnTo>
                <a:lnTo>
                  <a:pt x="197021" y="512455"/>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4" name="object 4"/>
          <p:cNvSpPr/>
          <p:nvPr/>
        </p:nvSpPr>
        <p:spPr>
          <a:xfrm>
            <a:off x="17021920" y="1046938"/>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6"/>
                </a:lnTo>
                <a:lnTo>
                  <a:pt x="68861" y="7181"/>
                </a:lnTo>
                <a:lnTo>
                  <a:pt x="69261" y="7985"/>
                </a:lnTo>
                <a:lnTo>
                  <a:pt x="70384" y="9111"/>
                </a:lnTo>
                <a:lnTo>
                  <a:pt x="72628" y="11041"/>
                </a:lnTo>
                <a:lnTo>
                  <a:pt x="81931" y="11041"/>
                </a:lnTo>
                <a:lnTo>
                  <a:pt x="84209" y="14721"/>
                </a:lnTo>
                <a:lnTo>
                  <a:pt x="88988" y="23647"/>
                </a:lnTo>
                <a:lnTo>
                  <a:pt x="93947" y="32436"/>
                </a:lnTo>
                <a:lnTo>
                  <a:pt x="106144" y="46273"/>
                </a:lnTo>
                <a:lnTo>
                  <a:pt x="117710" y="60728"/>
                </a:lnTo>
                <a:lnTo>
                  <a:pt x="128615" y="75757"/>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6"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3"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8"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3" y="394463"/>
                </a:lnTo>
                <a:lnTo>
                  <a:pt x="148767" y="375077"/>
                </a:lnTo>
                <a:lnTo>
                  <a:pt x="148607" y="374755"/>
                </a:lnTo>
                <a:lnTo>
                  <a:pt x="148446" y="374272"/>
                </a:lnTo>
                <a:lnTo>
                  <a:pt x="148767" y="373307"/>
                </a:lnTo>
                <a:lnTo>
                  <a:pt x="148767" y="372825"/>
                </a:lnTo>
                <a:lnTo>
                  <a:pt x="148927" y="372342"/>
                </a:lnTo>
                <a:lnTo>
                  <a:pt x="135643" y="329452"/>
                </a:lnTo>
                <a:lnTo>
                  <a:pt x="136913" y="306813"/>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5" name="object 5"/>
          <p:cNvSpPr txBox="1"/>
          <p:nvPr/>
        </p:nvSpPr>
        <p:spPr>
          <a:xfrm>
            <a:off x="16701561" y="1141260"/>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7" name="object 7"/>
          <p:cNvSpPr/>
          <p:nvPr/>
        </p:nvSpPr>
        <p:spPr>
          <a:xfrm>
            <a:off x="10463540" y="6784543"/>
            <a:ext cx="5295900" cy="9525"/>
          </a:xfrm>
          <a:custGeom>
            <a:avLst/>
            <a:gdLst/>
            <a:ahLst/>
            <a:cxnLst/>
            <a:rect l="l" t="t" r="r" b="b"/>
            <a:pathLst>
              <a:path w="5295900" h="9525">
                <a:moveTo>
                  <a:pt x="5295900" y="9525"/>
                </a:moveTo>
                <a:lnTo>
                  <a:pt x="0" y="9525"/>
                </a:lnTo>
                <a:lnTo>
                  <a:pt x="0" y="0"/>
                </a:lnTo>
                <a:lnTo>
                  <a:pt x="5295900" y="0"/>
                </a:lnTo>
                <a:lnTo>
                  <a:pt x="5295900" y="9525"/>
                </a:lnTo>
                <a:close/>
              </a:path>
            </a:pathLst>
          </a:custGeom>
          <a:solidFill>
            <a:srgbClr val="1B1A1A"/>
          </a:solidFill>
        </p:spPr>
        <p:txBody>
          <a:bodyPr wrap="square" lIns="0" tIns="0" rIns="0" bIns="0" rtlCol="0"/>
          <a:lstStyle/>
          <a:p>
            <a:endParaRPr/>
          </a:p>
        </p:txBody>
      </p:sp>
      <p:sp>
        <p:nvSpPr>
          <p:cNvPr id="8" name="object 8"/>
          <p:cNvSpPr txBox="1">
            <a:spLocks noGrp="1"/>
          </p:cNvSpPr>
          <p:nvPr>
            <p:ph type="title"/>
          </p:nvPr>
        </p:nvSpPr>
        <p:spPr>
          <a:xfrm>
            <a:off x="6495204" y="1825170"/>
            <a:ext cx="9220200" cy="1113125"/>
          </a:xfrm>
          <a:prstGeom prst="rect">
            <a:avLst/>
          </a:prstGeom>
        </p:spPr>
        <p:txBody>
          <a:bodyPr vert="horz" wrap="square" lIns="0" tIns="124460" rIns="0" bIns="0" rtlCol="0">
            <a:spAutoFit/>
          </a:bodyPr>
          <a:lstStyle/>
          <a:p>
            <a:pPr marL="12700" marR="5080">
              <a:lnSpc>
                <a:spcPts val="7650"/>
              </a:lnSpc>
              <a:spcBef>
                <a:spcPts val="980"/>
              </a:spcBef>
            </a:pPr>
            <a:r>
              <a:rPr lang="es-CL" sz="7200" spc="-280" dirty="0" smtClean="0">
                <a:solidFill>
                  <a:srgbClr val="FF0000"/>
                </a:solidFill>
              </a:rPr>
              <a:t>3.INTRODUCCIÓN </a:t>
            </a:r>
            <a:endParaRPr sz="7000" dirty="0">
              <a:solidFill>
                <a:srgbClr val="FF0000"/>
              </a:solidFill>
            </a:endParaRPr>
          </a:p>
        </p:txBody>
      </p:sp>
      <p:sp>
        <p:nvSpPr>
          <p:cNvPr id="10" name="object 10"/>
          <p:cNvSpPr txBox="1"/>
          <p:nvPr/>
        </p:nvSpPr>
        <p:spPr>
          <a:xfrm>
            <a:off x="5943600" y="3777522"/>
            <a:ext cx="11313905" cy="1905649"/>
          </a:xfrm>
          <a:prstGeom prst="rect">
            <a:avLst/>
          </a:prstGeom>
        </p:spPr>
        <p:txBody>
          <a:bodyPr vert="horz" wrap="square" lIns="0" tIns="58419" rIns="0" bIns="0" rtlCol="0">
            <a:spAutoFit/>
          </a:bodyPr>
          <a:lstStyle/>
          <a:p>
            <a:pPr marL="12700" marR="5080" algn="just">
              <a:lnSpc>
                <a:spcPct val="150000"/>
              </a:lnSpc>
              <a:spcBef>
                <a:spcPts val="459"/>
              </a:spcBef>
            </a:pPr>
            <a:r>
              <a:rPr lang="es-CL" sz="4000" spc="-280" dirty="0">
                <a:solidFill>
                  <a:srgbClr val="1B1A1A"/>
                </a:solidFill>
                <a:latin typeface="Verdana"/>
                <a:cs typeface="Verdana"/>
              </a:rPr>
              <a:t> </a:t>
            </a:r>
            <a:r>
              <a:rPr lang="es-CL" sz="4000" spc="-280" dirty="0" smtClean="0">
                <a:solidFill>
                  <a:srgbClr val="1B1A1A"/>
                </a:solidFill>
                <a:latin typeface="Verdana"/>
                <a:cs typeface="Verdana"/>
              </a:rPr>
              <a:t>Contextualización e importancia </a:t>
            </a:r>
            <a:r>
              <a:rPr lang="es-CL" sz="4000" spc="-280" dirty="0">
                <a:solidFill>
                  <a:srgbClr val="1B1A1A"/>
                </a:solidFill>
                <a:latin typeface="Verdana"/>
                <a:cs typeface="Verdana"/>
              </a:rPr>
              <a:t>del </a:t>
            </a:r>
            <a:r>
              <a:rPr lang="es-CL" sz="4000" spc="-280" dirty="0" smtClean="0">
                <a:solidFill>
                  <a:srgbClr val="1B1A1A"/>
                </a:solidFill>
                <a:latin typeface="Verdana"/>
                <a:cs typeface="Verdana"/>
              </a:rPr>
              <a:t>tema, señalar el objetivo y </a:t>
            </a:r>
            <a:r>
              <a:rPr lang="es-CL" sz="4000" spc="-280" dirty="0">
                <a:solidFill>
                  <a:srgbClr val="1B1A1A"/>
                </a:solidFill>
                <a:latin typeface="Verdana"/>
                <a:cs typeface="Verdana"/>
              </a:rPr>
              <a:t>contenidos que se </a:t>
            </a:r>
            <a:r>
              <a:rPr lang="es-CL" sz="4000" spc="-280" dirty="0" smtClean="0">
                <a:solidFill>
                  <a:srgbClr val="1B1A1A"/>
                </a:solidFill>
                <a:latin typeface="Verdana"/>
                <a:cs typeface="Verdana"/>
              </a:rPr>
              <a:t>tratarán .</a:t>
            </a:r>
            <a:endParaRPr sz="4000" dirty="0">
              <a:latin typeface="Verdana"/>
              <a:cs typeface="Verdan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0"/>
            <a:ext cx="18288000" cy="2981325"/>
            <a:chOff x="0" y="0"/>
            <a:chExt cx="18288000" cy="2981325"/>
          </a:xfrm>
        </p:grpSpPr>
        <p:sp>
          <p:nvSpPr>
            <p:cNvPr id="4" name="object 4"/>
            <p:cNvSpPr/>
            <p:nvPr/>
          </p:nvSpPr>
          <p:spPr>
            <a:xfrm>
              <a:off x="0" y="0"/>
              <a:ext cx="18287999" cy="2981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454488" y="1028699"/>
              <a:ext cx="802640" cy="534035"/>
            </a:xfrm>
            <a:custGeom>
              <a:avLst/>
              <a:gdLst/>
              <a:ahLst/>
              <a:cxnLst/>
              <a:rect l="l" t="t" r="r" b="b"/>
              <a:pathLst>
                <a:path w="802640" h="534035">
                  <a:moveTo>
                    <a:pt x="234683" y="533717"/>
                  </a:moveTo>
                  <a:lnTo>
                    <a:pt x="233870" y="533374"/>
                  </a:lnTo>
                  <a:lnTo>
                    <a:pt x="233553" y="532726"/>
                  </a:lnTo>
                  <a:lnTo>
                    <a:pt x="233070" y="532244"/>
                  </a:lnTo>
                  <a:lnTo>
                    <a:pt x="231419" y="523887"/>
                  </a:lnTo>
                  <a:lnTo>
                    <a:pt x="229781" y="515581"/>
                  </a:lnTo>
                  <a:lnTo>
                    <a:pt x="221983" y="499427"/>
                  </a:lnTo>
                  <a:lnTo>
                    <a:pt x="211404" y="484746"/>
                  </a:lnTo>
                  <a:lnTo>
                    <a:pt x="199732" y="472401"/>
                  </a:lnTo>
                  <a:lnTo>
                    <a:pt x="197650" y="470471"/>
                  </a:lnTo>
                  <a:lnTo>
                    <a:pt x="193154" y="471601"/>
                  </a:lnTo>
                  <a:lnTo>
                    <a:pt x="206908" y="513143"/>
                  </a:lnTo>
                  <a:lnTo>
                    <a:pt x="215112" y="523887"/>
                  </a:lnTo>
                  <a:lnTo>
                    <a:pt x="199872" y="514515"/>
                  </a:lnTo>
                  <a:lnTo>
                    <a:pt x="197027" y="512457"/>
                  </a:lnTo>
                  <a:lnTo>
                    <a:pt x="185356" y="504050"/>
                  </a:lnTo>
                  <a:lnTo>
                    <a:pt x="178447" y="498309"/>
                  </a:lnTo>
                  <a:lnTo>
                    <a:pt x="171538" y="492569"/>
                  </a:lnTo>
                  <a:lnTo>
                    <a:pt x="158369" y="480123"/>
                  </a:lnTo>
                  <a:lnTo>
                    <a:pt x="158699" y="479640"/>
                  </a:lnTo>
                  <a:lnTo>
                    <a:pt x="158851" y="479005"/>
                  </a:lnTo>
                  <a:lnTo>
                    <a:pt x="158546" y="467220"/>
                  </a:lnTo>
                  <a:lnTo>
                    <a:pt x="157657" y="459371"/>
                  </a:lnTo>
                  <a:lnTo>
                    <a:pt x="157378" y="456806"/>
                  </a:lnTo>
                  <a:lnTo>
                    <a:pt x="144932" y="418553"/>
                  </a:lnTo>
                  <a:lnTo>
                    <a:pt x="131127" y="404837"/>
                  </a:lnTo>
                  <a:lnTo>
                    <a:pt x="128397" y="406285"/>
                  </a:lnTo>
                  <a:lnTo>
                    <a:pt x="134569" y="447433"/>
                  </a:lnTo>
                  <a:lnTo>
                    <a:pt x="139776" y="459371"/>
                  </a:lnTo>
                  <a:lnTo>
                    <a:pt x="136893" y="455993"/>
                  </a:lnTo>
                  <a:lnTo>
                    <a:pt x="106934" y="413207"/>
                  </a:lnTo>
                  <a:lnTo>
                    <a:pt x="103365" y="407098"/>
                  </a:lnTo>
                  <a:lnTo>
                    <a:pt x="95935" y="394398"/>
                  </a:lnTo>
                  <a:lnTo>
                    <a:pt x="85915" y="375081"/>
                  </a:lnTo>
                  <a:lnTo>
                    <a:pt x="86080" y="374764"/>
                  </a:lnTo>
                  <a:lnTo>
                    <a:pt x="86245" y="374281"/>
                  </a:lnTo>
                  <a:lnTo>
                    <a:pt x="85915" y="373316"/>
                  </a:lnTo>
                  <a:lnTo>
                    <a:pt x="85915" y="372833"/>
                  </a:lnTo>
                  <a:lnTo>
                    <a:pt x="85763" y="372351"/>
                  </a:lnTo>
                  <a:lnTo>
                    <a:pt x="86245" y="372186"/>
                  </a:lnTo>
                  <a:lnTo>
                    <a:pt x="86880" y="371868"/>
                  </a:lnTo>
                  <a:lnTo>
                    <a:pt x="87198" y="371221"/>
                  </a:lnTo>
                  <a:lnTo>
                    <a:pt x="94272" y="355295"/>
                  </a:lnTo>
                  <a:lnTo>
                    <a:pt x="95961" y="351510"/>
                  </a:lnTo>
                  <a:lnTo>
                    <a:pt x="99047" y="329399"/>
                  </a:lnTo>
                  <a:lnTo>
                    <a:pt x="97777" y="306793"/>
                  </a:lnTo>
                  <a:lnTo>
                    <a:pt x="93459" y="285648"/>
                  </a:lnTo>
                  <a:lnTo>
                    <a:pt x="92659" y="282587"/>
                  </a:lnTo>
                  <a:lnTo>
                    <a:pt x="88646" y="282422"/>
                  </a:lnTo>
                  <a:lnTo>
                    <a:pt x="87045" y="284835"/>
                  </a:lnTo>
                  <a:lnTo>
                    <a:pt x="78562" y="301548"/>
                  </a:lnTo>
                  <a:lnTo>
                    <a:pt x="74663" y="319100"/>
                  </a:lnTo>
                  <a:lnTo>
                    <a:pt x="74422" y="337134"/>
                  </a:lnTo>
                  <a:lnTo>
                    <a:pt x="76949" y="355295"/>
                  </a:lnTo>
                  <a:lnTo>
                    <a:pt x="70942" y="340067"/>
                  </a:lnTo>
                  <a:lnTo>
                    <a:pt x="57708" y="292887"/>
                  </a:lnTo>
                  <a:lnTo>
                    <a:pt x="54025" y="266014"/>
                  </a:lnTo>
                  <a:lnTo>
                    <a:pt x="54508" y="266014"/>
                  </a:lnTo>
                  <a:lnTo>
                    <a:pt x="55143" y="265861"/>
                  </a:lnTo>
                  <a:lnTo>
                    <a:pt x="83273" y="233807"/>
                  </a:lnTo>
                  <a:lnTo>
                    <a:pt x="96024" y="193141"/>
                  </a:lnTo>
                  <a:lnTo>
                    <a:pt x="96494" y="189763"/>
                  </a:lnTo>
                  <a:lnTo>
                    <a:pt x="92811" y="186867"/>
                  </a:lnTo>
                  <a:lnTo>
                    <a:pt x="59829" y="229958"/>
                  </a:lnTo>
                  <a:lnTo>
                    <a:pt x="53225" y="245427"/>
                  </a:lnTo>
                  <a:lnTo>
                    <a:pt x="54927" y="220459"/>
                  </a:lnTo>
                  <a:lnTo>
                    <a:pt x="59207" y="195999"/>
                  </a:lnTo>
                  <a:lnTo>
                    <a:pt x="63271" y="181406"/>
                  </a:lnTo>
                  <a:lnTo>
                    <a:pt x="65862" y="172085"/>
                  </a:lnTo>
                  <a:lnTo>
                    <a:pt x="74701" y="148742"/>
                  </a:lnTo>
                  <a:lnTo>
                    <a:pt x="75184" y="149225"/>
                  </a:lnTo>
                  <a:lnTo>
                    <a:pt x="75984" y="149555"/>
                  </a:lnTo>
                  <a:lnTo>
                    <a:pt x="76784" y="149555"/>
                  </a:lnTo>
                  <a:lnTo>
                    <a:pt x="80111" y="148742"/>
                  </a:lnTo>
                  <a:lnTo>
                    <a:pt x="97028" y="144665"/>
                  </a:lnTo>
                  <a:lnTo>
                    <a:pt x="115709" y="133502"/>
                  </a:lnTo>
                  <a:lnTo>
                    <a:pt x="123672" y="126060"/>
                  </a:lnTo>
                  <a:lnTo>
                    <a:pt x="131851" y="118427"/>
                  </a:lnTo>
                  <a:lnTo>
                    <a:pt x="144424" y="101777"/>
                  </a:lnTo>
                  <a:lnTo>
                    <a:pt x="146024" y="99199"/>
                  </a:lnTo>
                  <a:lnTo>
                    <a:pt x="143306" y="95504"/>
                  </a:lnTo>
                  <a:lnTo>
                    <a:pt x="98247" y="116827"/>
                  </a:lnTo>
                  <a:lnTo>
                    <a:pt x="85598" y="126060"/>
                  </a:lnTo>
                  <a:lnTo>
                    <a:pt x="97650" y="104686"/>
                  </a:lnTo>
                  <a:lnTo>
                    <a:pt x="106451" y="91160"/>
                  </a:lnTo>
                  <a:lnTo>
                    <a:pt x="111086" y="84023"/>
                  </a:lnTo>
                  <a:lnTo>
                    <a:pt x="125717" y="64109"/>
                  </a:lnTo>
                  <a:lnTo>
                    <a:pt x="141376" y="44996"/>
                  </a:lnTo>
                  <a:lnTo>
                    <a:pt x="141541" y="44996"/>
                  </a:lnTo>
                  <a:lnTo>
                    <a:pt x="162775" y="34912"/>
                  </a:lnTo>
                  <a:lnTo>
                    <a:pt x="173012" y="29044"/>
                  </a:lnTo>
                  <a:lnTo>
                    <a:pt x="182092" y="21831"/>
                  </a:lnTo>
                  <a:lnTo>
                    <a:pt x="188442" y="14262"/>
                  </a:lnTo>
                  <a:lnTo>
                    <a:pt x="190284" y="11214"/>
                  </a:lnTo>
                  <a:lnTo>
                    <a:pt x="193560" y="5803"/>
                  </a:lnTo>
                  <a:lnTo>
                    <a:pt x="193738" y="5422"/>
                  </a:lnTo>
                  <a:lnTo>
                    <a:pt x="196316" y="0"/>
                  </a:lnTo>
                  <a:lnTo>
                    <a:pt x="166382" y="0"/>
                  </a:lnTo>
                  <a:lnTo>
                    <a:pt x="166382" y="5422"/>
                  </a:lnTo>
                  <a:lnTo>
                    <a:pt x="165912" y="6388"/>
                  </a:lnTo>
                  <a:lnTo>
                    <a:pt x="165582" y="7188"/>
                  </a:lnTo>
                  <a:lnTo>
                    <a:pt x="165100" y="8153"/>
                  </a:lnTo>
                  <a:lnTo>
                    <a:pt x="162864" y="10083"/>
                  </a:lnTo>
                  <a:lnTo>
                    <a:pt x="161734" y="11214"/>
                  </a:lnTo>
                  <a:lnTo>
                    <a:pt x="163182" y="9118"/>
                  </a:lnTo>
                  <a:lnTo>
                    <a:pt x="164782" y="7188"/>
                  </a:lnTo>
                  <a:lnTo>
                    <a:pt x="166382" y="5422"/>
                  </a:lnTo>
                  <a:lnTo>
                    <a:pt x="166382" y="0"/>
                  </a:lnTo>
                  <a:lnTo>
                    <a:pt x="160997" y="0"/>
                  </a:lnTo>
                  <a:lnTo>
                    <a:pt x="155892" y="6134"/>
                  </a:lnTo>
                  <a:lnTo>
                    <a:pt x="150596" y="14732"/>
                  </a:lnTo>
                  <a:lnTo>
                    <a:pt x="145796" y="23647"/>
                  </a:lnTo>
                  <a:lnTo>
                    <a:pt x="140741" y="32448"/>
                  </a:lnTo>
                  <a:lnTo>
                    <a:pt x="128638" y="46189"/>
                  </a:lnTo>
                  <a:lnTo>
                    <a:pt x="117119" y="60591"/>
                  </a:lnTo>
                  <a:lnTo>
                    <a:pt x="106235" y="75603"/>
                  </a:lnTo>
                  <a:lnTo>
                    <a:pt x="96024" y="91160"/>
                  </a:lnTo>
                  <a:lnTo>
                    <a:pt x="98894" y="68516"/>
                  </a:lnTo>
                  <a:lnTo>
                    <a:pt x="100850" y="46189"/>
                  </a:lnTo>
                  <a:lnTo>
                    <a:pt x="100876" y="40030"/>
                  </a:lnTo>
                  <a:lnTo>
                    <a:pt x="100749" y="22631"/>
                  </a:lnTo>
                  <a:lnTo>
                    <a:pt x="97142" y="266"/>
                  </a:lnTo>
                  <a:lnTo>
                    <a:pt x="97066" y="0"/>
                  </a:lnTo>
                  <a:lnTo>
                    <a:pt x="89738" y="0"/>
                  </a:lnTo>
                  <a:lnTo>
                    <a:pt x="77647" y="24003"/>
                  </a:lnTo>
                  <a:lnTo>
                    <a:pt x="72910" y="51117"/>
                  </a:lnTo>
                  <a:lnTo>
                    <a:pt x="76454" y="78270"/>
                  </a:lnTo>
                  <a:lnTo>
                    <a:pt x="88811" y="103060"/>
                  </a:lnTo>
                  <a:lnTo>
                    <a:pt x="78689" y="121958"/>
                  </a:lnTo>
                  <a:lnTo>
                    <a:pt x="69811" y="141389"/>
                  </a:lnTo>
                  <a:lnTo>
                    <a:pt x="62255" y="161239"/>
                  </a:lnTo>
                  <a:lnTo>
                    <a:pt x="56108" y="181406"/>
                  </a:lnTo>
                  <a:lnTo>
                    <a:pt x="55562" y="172745"/>
                  </a:lnTo>
                  <a:lnTo>
                    <a:pt x="54902" y="164134"/>
                  </a:lnTo>
                  <a:lnTo>
                    <a:pt x="54127" y="155549"/>
                  </a:lnTo>
                  <a:lnTo>
                    <a:pt x="53225" y="146977"/>
                  </a:lnTo>
                  <a:lnTo>
                    <a:pt x="52501" y="132143"/>
                  </a:lnTo>
                  <a:lnTo>
                    <a:pt x="51015" y="124536"/>
                  </a:lnTo>
                  <a:lnTo>
                    <a:pt x="47447" y="118986"/>
                  </a:lnTo>
                  <a:lnTo>
                    <a:pt x="46164" y="117856"/>
                  </a:lnTo>
                  <a:lnTo>
                    <a:pt x="44399" y="117538"/>
                  </a:lnTo>
                  <a:lnTo>
                    <a:pt x="42964" y="118338"/>
                  </a:lnTo>
                  <a:lnTo>
                    <a:pt x="30607" y="136296"/>
                  </a:lnTo>
                  <a:lnTo>
                    <a:pt x="29273" y="162064"/>
                  </a:lnTo>
                  <a:lnTo>
                    <a:pt x="36626" y="187515"/>
                  </a:lnTo>
                  <a:lnTo>
                    <a:pt x="50330" y="204571"/>
                  </a:lnTo>
                  <a:lnTo>
                    <a:pt x="50495" y="204724"/>
                  </a:lnTo>
                  <a:lnTo>
                    <a:pt x="50977" y="204724"/>
                  </a:lnTo>
                  <a:lnTo>
                    <a:pt x="48666" y="220446"/>
                  </a:lnTo>
                  <a:lnTo>
                    <a:pt x="47332" y="236220"/>
                  </a:lnTo>
                  <a:lnTo>
                    <a:pt x="47015" y="251866"/>
                  </a:lnTo>
                  <a:lnTo>
                    <a:pt x="47650" y="265531"/>
                  </a:lnTo>
                  <a:lnTo>
                    <a:pt x="47764" y="268757"/>
                  </a:lnTo>
                  <a:lnTo>
                    <a:pt x="47929" y="269074"/>
                  </a:lnTo>
                  <a:lnTo>
                    <a:pt x="48577" y="276631"/>
                  </a:lnTo>
                  <a:lnTo>
                    <a:pt x="49530" y="284035"/>
                  </a:lnTo>
                  <a:lnTo>
                    <a:pt x="50977" y="291592"/>
                  </a:lnTo>
                  <a:lnTo>
                    <a:pt x="51943" y="296900"/>
                  </a:lnTo>
                  <a:lnTo>
                    <a:pt x="54508" y="307200"/>
                  </a:lnTo>
                  <a:lnTo>
                    <a:pt x="28600" y="271995"/>
                  </a:lnTo>
                  <a:lnTo>
                    <a:pt x="2247" y="257009"/>
                  </a:lnTo>
                  <a:lnTo>
                    <a:pt x="0" y="259588"/>
                  </a:lnTo>
                  <a:lnTo>
                    <a:pt x="20320" y="301421"/>
                  </a:lnTo>
                  <a:lnTo>
                    <a:pt x="57226" y="324573"/>
                  </a:lnTo>
                  <a:lnTo>
                    <a:pt x="58026" y="324726"/>
                  </a:lnTo>
                  <a:lnTo>
                    <a:pt x="58674" y="324573"/>
                  </a:lnTo>
                  <a:lnTo>
                    <a:pt x="59156" y="324243"/>
                  </a:lnTo>
                  <a:lnTo>
                    <a:pt x="66497" y="345681"/>
                  </a:lnTo>
                  <a:lnTo>
                    <a:pt x="75196" y="366699"/>
                  </a:lnTo>
                  <a:lnTo>
                    <a:pt x="85140" y="387210"/>
                  </a:lnTo>
                  <a:lnTo>
                    <a:pt x="96177" y="407098"/>
                  </a:lnTo>
                  <a:lnTo>
                    <a:pt x="89928" y="401942"/>
                  </a:lnTo>
                  <a:lnTo>
                    <a:pt x="83350" y="397281"/>
                  </a:lnTo>
                  <a:lnTo>
                    <a:pt x="68580" y="389128"/>
                  </a:lnTo>
                  <a:lnTo>
                    <a:pt x="59994" y="385114"/>
                  </a:lnTo>
                  <a:lnTo>
                    <a:pt x="51104" y="382765"/>
                  </a:lnTo>
                  <a:lnTo>
                    <a:pt x="42481" y="383451"/>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309"/>
                  </a:lnTo>
                  <a:lnTo>
                    <a:pt x="154533" y="492798"/>
                  </a:lnTo>
                  <a:lnTo>
                    <a:pt x="139674" y="489623"/>
                  </a:lnTo>
                  <a:lnTo>
                    <a:pt x="124675" y="488492"/>
                  </a:lnTo>
                  <a:lnTo>
                    <a:pt x="110286" y="489140"/>
                  </a:lnTo>
                  <a:lnTo>
                    <a:pt x="107238" y="489458"/>
                  </a:lnTo>
                  <a:lnTo>
                    <a:pt x="105321" y="493001"/>
                  </a:lnTo>
                  <a:lnTo>
                    <a:pt x="107721" y="495414"/>
                  </a:lnTo>
                  <a:lnTo>
                    <a:pt x="124485" y="508038"/>
                  </a:lnTo>
                  <a:lnTo>
                    <a:pt x="143802" y="515569"/>
                  </a:lnTo>
                  <a:lnTo>
                    <a:pt x="164439" y="517423"/>
                  </a:lnTo>
                  <a:lnTo>
                    <a:pt x="184975" y="512940"/>
                  </a:lnTo>
                  <a:lnTo>
                    <a:pt x="185305" y="512787"/>
                  </a:lnTo>
                  <a:lnTo>
                    <a:pt x="185623" y="512457"/>
                  </a:lnTo>
                  <a:lnTo>
                    <a:pt x="205397" y="525907"/>
                  </a:lnTo>
                  <a:lnTo>
                    <a:pt x="220230" y="533717"/>
                  </a:lnTo>
                  <a:lnTo>
                    <a:pt x="234683" y="533717"/>
                  </a:lnTo>
                  <a:close/>
                </a:path>
                <a:path w="802640" h="534035">
                  <a:moveTo>
                    <a:pt x="802436" y="260070"/>
                  </a:moveTo>
                  <a:lnTo>
                    <a:pt x="800023" y="257492"/>
                  </a:lnTo>
                  <a:lnTo>
                    <a:pt x="797140" y="258140"/>
                  </a:lnTo>
                  <a:lnTo>
                    <a:pt x="788365" y="261378"/>
                  </a:lnTo>
                  <a:lnTo>
                    <a:pt x="757326" y="292887"/>
                  </a:lnTo>
                  <a:lnTo>
                    <a:pt x="747776" y="307517"/>
                  </a:lnTo>
                  <a:lnTo>
                    <a:pt x="749058" y="302374"/>
                  </a:lnTo>
                  <a:lnTo>
                    <a:pt x="750176" y="297065"/>
                  </a:lnTo>
                  <a:lnTo>
                    <a:pt x="751293" y="291922"/>
                  </a:lnTo>
                  <a:lnTo>
                    <a:pt x="752741" y="284353"/>
                  </a:lnTo>
                  <a:lnTo>
                    <a:pt x="753706" y="276961"/>
                  </a:lnTo>
                  <a:lnTo>
                    <a:pt x="754341" y="269392"/>
                  </a:lnTo>
                  <a:lnTo>
                    <a:pt x="754507" y="269074"/>
                  </a:lnTo>
                  <a:lnTo>
                    <a:pt x="754608" y="266153"/>
                  </a:lnTo>
                  <a:lnTo>
                    <a:pt x="755269" y="252437"/>
                  </a:lnTo>
                  <a:lnTo>
                    <a:pt x="755116" y="245427"/>
                  </a:lnTo>
                  <a:lnTo>
                    <a:pt x="754938" y="236601"/>
                  </a:lnTo>
                  <a:lnTo>
                    <a:pt x="753605" y="220789"/>
                  </a:lnTo>
                  <a:lnTo>
                    <a:pt x="751293" y="205054"/>
                  </a:lnTo>
                  <a:lnTo>
                    <a:pt x="751459" y="205054"/>
                  </a:lnTo>
                  <a:lnTo>
                    <a:pt x="751624" y="204889"/>
                  </a:lnTo>
                  <a:lnTo>
                    <a:pt x="751941" y="204889"/>
                  </a:lnTo>
                  <a:lnTo>
                    <a:pt x="765644" y="187845"/>
                  </a:lnTo>
                  <a:lnTo>
                    <a:pt x="767410" y="181724"/>
                  </a:lnTo>
                  <a:lnTo>
                    <a:pt x="772998" y="162382"/>
                  </a:lnTo>
                  <a:lnTo>
                    <a:pt x="771664" y="136613"/>
                  </a:lnTo>
                  <a:lnTo>
                    <a:pt x="759307" y="118668"/>
                  </a:lnTo>
                  <a:lnTo>
                    <a:pt x="757872" y="117703"/>
                  </a:lnTo>
                  <a:lnTo>
                    <a:pt x="756107" y="118186"/>
                  </a:lnTo>
                  <a:lnTo>
                    <a:pt x="749058" y="147294"/>
                  </a:lnTo>
                  <a:lnTo>
                    <a:pt x="748157" y="155892"/>
                  </a:lnTo>
                  <a:lnTo>
                    <a:pt x="747369" y="164515"/>
                  </a:lnTo>
                  <a:lnTo>
                    <a:pt x="746709" y="173139"/>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600"/>
                  </a:lnTo>
                  <a:lnTo>
                    <a:pt x="729361" y="51422"/>
                  </a:lnTo>
                  <a:lnTo>
                    <a:pt x="724623" y="24257"/>
                  </a:lnTo>
                  <a:lnTo>
                    <a:pt x="712457" y="0"/>
                  </a:lnTo>
                  <a:lnTo>
                    <a:pt x="705231" y="0"/>
                  </a:lnTo>
                  <a:lnTo>
                    <a:pt x="705129" y="431"/>
                  </a:lnTo>
                  <a:lnTo>
                    <a:pt x="701522" y="22796"/>
                  </a:lnTo>
                  <a:lnTo>
                    <a:pt x="701408" y="40030"/>
                  </a:lnTo>
                  <a:lnTo>
                    <a:pt x="701421" y="46278"/>
                  </a:lnTo>
                  <a:lnTo>
                    <a:pt x="703376" y="68681"/>
                  </a:lnTo>
                  <a:lnTo>
                    <a:pt x="706259" y="91313"/>
                  </a:lnTo>
                  <a:lnTo>
                    <a:pt x="696036" y="75768"/>
                  </a:lnTo>
                  <a:lnTo>
                    <a:pt x="685139" y="60731"/>
                  </a:lnTo>
                  <a:lnTo>
                    <a:pt x="673569" y="46278"/>
                  </a:lnTo>
                  <a:lnTo>
                    <a:pt x="661377" y="32448"/>
                  </a:lnTo>
                  <a:lnTo>
                    <a:pt x="656412" y="23647"/>
                  </a:lnTo>
                  <a:lnTo>
                    <a:pt x="651637" y="14732"/>
                  </a:lnTo>
                  <a:lnTo>
                    <a:pt x="649351" y="11049"/>
                  </a:lnTo>
                  <a:lnTo>
                    <a:pt x="646315" y="6134"/>
                  </a:lnTo>
                  <a:lnTo>
                    <a:pt x="645706" y="5422"/>
                  </a:lnTo>
                  <a:lnTo>
                    <a:pt x="641146" y="0"/>
                  </a:lnTo>
                  <a:lnTo>
                    <a:pt x="640054" y="0"/>
                  </a:lnTo>
                  <a:lnTo>
                    <a:pt x="640054" y="11049"/>
                  </a:lnTo>
                  <a:lnTo>
                    <a:pt x="637806" y="9118"/>
                  </a:lnTo>
                  <a:lnTo>
                    <a:pt x="636689" y="7988"/>
                  </a:lnTo>
                  <a:lnTo>
                    <a:pt x="636282" y="7188"/>
                  </a:lnTo>
                  <a:lnTo>
                    <a:pt x="635889" y="6223"/>
                  </a:lnTo>
                  <a:lnTo>
                    <a:pt x="635406" y="5422"/>
                  </a:lnTo>
                  <a:lnTo>
                    <a:pt x="637006" y="7188"/>
                  </a:lnTo>
                  <a:lnTo>
                    <a:pt x="638606" y="9118"/>
                  </a:lnTo>
                  <a:lnTo>
                    <a:pt x="640054" y="11049"/>
                  </a:lnTo>
                  <a:lnTo>
                    <a:pt x="640054" y="0"/>
                  </a:lnTo>
                  <a:lnTo>
                    <a:pt x="605802" y="0"/>
                  </a:lnTo>
                  <a:lnTo>
                    <a:pt x="608558" y="5803"/>
                  </a:lnTo>
                  <a:lnTo>
                    <a:pt x="639330" y="34912"/>
                  </a:lnTo>
                  <a:lnTo>
                    <a:pt x="660565" y="44996"/>
                  </a:lnTo>
                  <a:lnTo>
                    <a:pt x="660730" y="44996"/>
                  </a:lnTo>
                  <a:lnTo>
                    <a:pt x="676389" y="64109"/>
                  </a:lnTo>
                  <a:lnTo>
                    <a:pt x="691032" y="84023"/>
                  </a:lnTo>
                  <a:lnTo>
                    <a:pt x="704456" y="104686"/>
                  </a:lnTo>
                  <a:lnTo>
                    <a:pt x="716508" y="126060"/>
                  </a:lnTo>
                  <a:lnTo>
                    <a:pt x="703872" y="116827"/>
                  </a:lnTo>
                  <a:lnTo>
                    <a:pt x="690486" y="108851"/>
                  </a:lnTo>
                  <a:lnTo>
                    <a:pt x="676414" y="102082"/>
                  </a:lnTo>
                  <a:lnTo>
                    <a:pt x="661695" y="96469"/>
                  </a:lnTo>
                  <a:lnTo>
                    <a:pt x="658647" y="95504"/>
                  </a:lnTo>
                  <a:lnTo>
                    <a:pt x="656082" y="99199"/>
                  </a:lnTo>
                  <a:lnTo>
                    <a:pt x="686333" y="133438"/>
                  </a:lnTo>
                  <a:lnTo>
                    <a:pt x="725335" y="149555"/>
                  </a:lnTo>
                  <a:lnTo>
                    <a:pt x="726135" y="149555"/>
                  </a:lnTo>
                  <a:lnTo>
                    <a:pt x="726770" y="149225"/>
                  </a:lnTo>
                  <a:lnTo>
                    <a:pt x="727417" y="148742"/>
                  </a:lnTo>
                  <a:lnTo>
                    <a:pt x="736180" y="172085"/>
                  </a:lnTo>
                  <a:lnTo>
                    <a:pt x="742835" y="195999"/>
                  </a:lnTo>
                  <a:lnTo>
                    <a:pt x="747153" y="220459"/>
                  </a:lnTo>
                  <a:lnTo>
                    <a:pt x="748893" y="245427"/>
                  </a:lnTo>
                  <a:lnTo>
                    <a:pt x="742276" y="229958"/>
                  </a:lnTo>
                  <a:lnTo>
                    <a:pt x="733844" y="215468"/>
                  </a:lnTo>
                  <a:lnTo>
                    <a:pt x="723760" y="201993"/>
                  </a:lnTo>
                  <a:lnTo>
                    <a:pt x="712190" y="189611"/>
                  </a:lnTo>
                  <a:lnTo>
                    <a:pt x="709295" y="186867"/>
                  </a:lnTo>
                  <a:lnTo>
                    <a:pt x="705612" y="189763"/>
                  </a:lnTo>
                  <a:lnTo>
                    <a:pt x="718832" y="233807"/>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48"/>
                  </a:lnTo>
                  <a:lnTo>
                    <a:pt x="704342" y="306819"/>
                  </a:lnTo>
                  <a:lnTo>
                    <a:pt x="703072" y="329463"/>
                  </a:lnTo>
                  <a:lnTo>
                    <a:pt x="706158" y="351586"/>
                  </a:lnTo>
                  <a:lnTo>
                    <a:pt x="714908" y="371221"/>
                  </a:lnTo>
                  <a:lnTo>
                    <a:pt x="715391" y="371868"/>
                  </a:lnTo>
                  <a:lnTo>
                    <a:pt x="715873" y="372186"/>
                  </a:lnTo>
                  <a:lnTo>
                    <a:pt x="716356" y="372351"/>
                  </a:lnTo>
                  <a:lnTo>
                    <a:pt x="716191" y="372833"/>
                  </a:lnTo>
                  <a:lnTo>
                    <a:pt x="716191" y="373316"/>
                  </a:lnTo>
                  <a:lnTo>
                    <a:pt x="715873" y="374281"/>
                  </a:lnTo>
                  <a:lnTo>
                    <a:pt x="716038" y="374764"/>
                  </a:lnTo>
                  <a:lnTo>
                    <a:pt x="695109" y="413270"/>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15"/>
                  </a:lnTo>
                  <a:lnTo>
                    <a:pt x="586994" y="523887"/>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87"/>
                  </a:lnTo>
                  <a:lnTo>
                    <a:pt x="616648" y="512787"/>
                  </a:lnTo>
                  <a:lnTo>
                    <a:pt x="616813" y="512940"/>
                  </a:lnTo>
                  <a:lnTo>
                    <a:pt x="617131" y="513105"/>
                  </a:lnTo>
                  <a:lnTo>
                    <a:pt x="617296" y="513270"/>
                  </a:lnTo>
                  <a:lnTo>
                    <a:pt x="637844" y="517740"/>
                  </a:lnTo>
                  <a:lnTo>
                    <a:pt x="677799" y="508355"/>
                  </a:lnTo>
                  <a:lnTo>
                    <a:pt x="696963" y="493318"/>
                  </a:lnTo>
                  <a:lnTo>
                    <a:pt x="695032" y="489775"/>
                  </a:lnTo>
                  <a:lnTo>
                    <a:pt x="691984" y="489458"/>
                  </a:lnTo>
                  <a:lnTo>
                    <a:pt x="677672" y="488899"/>
                  </a:lnTo>
                  <a:lnTo>
                    <a:pt x="662660" y="490054"/>
                  </a:lnTo>
                  <a:lnTo>
                    <a:pt x="647763" y="493217"/>
                  </a:lnTo>
                  <a:lnTo>
                    <a:pt x="633806" y="498627"/>
                  </a:lnTo>
                  <a:lnTo>
                    <a:pt x="644093" y="488899"/>
                  </a:lnTo>
                  <a:lnTo>
                    <a:pt x="670306" y="459371"/>
                  </a:lnTo>
                  <a:lnTo>
                    <a:pt x="692950" y="428332"/>
                  </a:lnTo>
                  <a:lnTo>
                    <a:pt x="715340" y="429602"/>
                  </a:lnTo>
                  <a:lnTo>
                    <a:pt x="718908" y="428332"/>
                  </a:lnTo>
                  <a:lnTo>
                    <a:pt x="735571" y="422376"/>
                  </a:lnTo>
                  <a:lnTo>
                    <a:pt x="751916" y="408152"/>
                  </a:lnTo>
                  <a:lnTo>
                    <a:pt x="752309" y="407416"/>
                  </a:lnTo>
                  <a:lnTo>
                    <a:pt x="762520" y="388429"/>
                  </a:lnTo>
                  <a:lnTo>
                    <a:pt x="763155" y="386346"/>
                  </a:lnTo>
                  <a:lnTo>
                    <a:pt x="761720" y="384416"/>
                  </a:lnTo>
                  <a:lnTo>
                    <a:pt x="759790" y="383768"/>
                  </a:lnTo>
                  <a:lnTo>
                    <a:pt x="751166" y="382993"/>
                  </a:lnTo>
                  <a:lnTo>
                    <a:pt x="742276" y="385318"/>
                  </a:lnTo>
                  <a:lnTo>
                    <a:pt x="733691" y="389356"/>
                  </a:lnTo>
                  <a:lnTo>
                    <a:pt x="718921" y="397764"/>
                  </a:lnTo>
                  <a:lnTo>
                    <a:pt x="712343" y="402272"/>
                  </a:lnTo>
                  <a:lnTo>
                    <a:pt x="706094" y="407416"/>
                  </a:lnTo>
                  <a:lnTo>
                    <a:pt x="717130" y="387464"/>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52"/>
                  </a:lnTo>
                  <a:lnTo>
                    <a:pt x="794410" y="283603"/>
                  </a:lnTo>
                  <a:lnTo>
                    <a:pt x="801789" y="262801"/>
                  </a:lnTo>
                  <a:lnTo>
                    <a:pt x="802436" y="260070"/>
                  </a:lnTo>
                  <a:close/>
                </a:path>
              </a:pathLst>
            </a:custGeom>
            <a:solidFill>
              <a:srgbClr val="1B1A1A"/>
            </a:solidFill>
          </p:spPr>
          <p:txBody>
            <a:bodyPr wrap="square" lIns="0" tIns="0" rIns="0" bIns="0" rtlCol="0"/>
            <a:lstStyle/>
            <a:p>
              <a:endParaRPr/>
            </a:p>
          </p:txBody>
        </p:sp>
      </p:grpSp>
      <p:sp>
        <p:nvSpPr>
          <p:cNvPr id="6" name="object 6"/>
          <p:cNvSpPr txBox="1"/>
          <p:nvPr/>
        </p:nvSpPr>
        <p:spPr>
          <a:xfrm>
            <a:off x="16701561" y="1123024"/>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708477" y="6565665"/>
            <a:ext cx="10620375" cy="9525"/>
          </a:xfrm>
          <a:custGeom>
            <a:avLst/>
            <a:gdLst/>
            <a:ahLst/>
            <a:cxnLst/>
            <a:rect l="l" t="t" r="r" b="b"/>
            <a:pathLst>
              <a:path w="10620375" h="9525">
                <a:moveTo>
                  <a:pt x="10620375" y="9525"/>
                </a:moveTo>
                <a:lnTo>
                  <a:pt x="0" y="9525"/>
                </a:lnTo>
                <a:lnTo>
                  <a:pt x="0" y="0"/>
                </a:lnTo>
                <a:lnTo>
                  <a:pt x="10620375" y="0"/>
                </a:lnTo>
                <a:lnTo>
                  <a:pt x="10620375" y="9525"/>
                </a:lnTo>
                <a:close/>
              </a:path>
            </a:pathLst>
          </a:custGeom>
          <a:solidFill>
            <a:srgbClr val="CCEC00"/>
          </a:solidFill>
        </p:spPr>
        <p:txBody>
          <a:bodyPr wrap="square" lIns="0" tIns="0" rIns="0" bIns="0" rtlCol="0"/>
          <a:lstStyle/>
          <a:p>
            <a:endParaRPr/>
          </a:p>
        </p:txBody>
      </p:sp>
      <p:sp>
        <p:nvSpPr>
          <p:cNvPr id="9" name="object 9"/>
          <p:cNvSpPr txBox="1"/>
          <p:nvPr/>
        </p:nvSpPr>
        <p:spPr>
          <a:xfrm>
            <a:off x="304801" y="4940996"/>
            <a:ext cx="16396760" cy="4167808"/>
          </a:xfrm>
          <a:prstGeom prst="rect">
            <a:avLst/>
          </a:prstGeom>
        </p:spPr>
        <p:txBody>
          <a:bodyPr vert="horz" wrap="square" lIns="0" tIns="12700" rIns="0" bIns="0" rtlCol="0">
            <a:spAutoFit/>
          </a:bodyPr>
          <a:lstStyle/>
          <a:p>
            <a:r>
              <a:rPr lang="es-CL" sz="5400" dirty="0" smtClean="0">
                <a:solidFill>
                  <a:schemeClr val="bg1"/>
                </a:solidFill>
              </a:rPr>
              <a:t>EL Desarrollo </a:t>
            </a:r>
            <a:r>
              <a:rPr lang="es-CL" sz="5400" dirty="0">
                <a:solidFill>
                  <a:schemeClr val="bg1"/>
                </a:solidFill>
              </a:rPr>
              <a:t>expositivo </a:t>
            </a:r>
            <a:r>
              <a:rPr lang="es-CL" sz="5400" dirty="0" smtClean="0">
                <a:solidFill>
                  <a:schemeClr val="bg1"/>
                </a:solidFill>
              </a:rPr>
              <a:t>o  argumentativo  de </a:t>
            </a:r>
            <a:r>
              <a:rPr lang="es-CL" sz="5400" dirty="0">
                <a:solidFill>
                  <a:schemeClr val="bg1"/>
                </a:solidFill>
              </a:rPr>
              <a:t>un tema</a:t>
            </a:r>
            <a:r>
              <a:rPr lang="es-CL" sz="5400" dirty="0" smtClean="0">
                <a:solidFill>
                  <a:schemeClr val="bg1"/>
                </a:solidFill>
              </a:rPr>
              <a:t>.</a:t>
            </a:r>
          </a:p>
          <a:p>
            <a:endParaRPr lang="es-CL" sz="5400" dirty="0">
              <a:solidFill>
                <a:schemeClr val="bg1"/>
              </a:solidFill>
            </a:endParaRPr>
          </a:p>
          <a:p>
            <a:r>
              <a:rPr lang="es-CL" sz="5400" dirty="0" smtClean="0">
                <a:solidFill>
                  <a:schemeClr val="bg1"/>
                </a:solidFill>
              </a:rPr>
              <a:t>Dividir el tema en tres o cuatro grandes bloques temáticos</a:t>
            </a:r>
          </a:p>
          <a:p>
            <a:endParaRPr lang="es-CL" sz="5400" dirty="0" smtClean="0">
              <a:solidFill>
                <a:schemeClr val="bg1"/>
              </a:solidFill>
            </a:endParaRPr>
          </a:p>
          <a:p>
            <a:r>
              <a:rPr lang="es-CL" sz="5400" dirty="0" smtClean="0">
                <a:solidFill>
                  <a:schemeClr val="bg1"/>
                </a:solidFill>
              </a:rPr>
              <a:t>Insertar síntesis e  introducciones al terminar cada bloque</a:t>
            </a:r>
            <a:endParaRPr lang="es-CL" sz="5400" dirty="0">
              <a:solidFill>
                <a:schemeClr val="bg1"/>
              </a:solidFill>
            </a:endParaRPr>
          </a:p>
        </p:txBody>
      </p:sp>
      <p:sp>
        <p:nvSpPr>
          <p:cNvPr id="10" name="object 10"/>
          <p:cNvSpPr txBox="1">
            <a:spLocks noGrp="1"/>
          </p:cNvSpPr>
          <p:nvPr>
            <p:ph type="title"/>
          </p:nvPr>
        </p:nvSpPr>
        <p:spPr>
          <a:xfrm>
            <a:off x="2401437" y="800100"/>
            <a:ext cx="11610975" cy="2641749"/>
          </a:xfrm>
          <a:prstGeom prst="rect">
            <a:avLst/>
          </a:prstGeom>
          <a:solidFill>
            <a:srgbClr val="CCEC00"/>
          </a:solidFill>
        </p:spPr>
        <p:txBody>
          <a:bodyPr vert="horz" wrap="square" lIns="0" tIns="452120" rIns="0" bIns="0" rtlCol="0">
            <a:spAutoFit/>
          </a:bodyPr>
          <a:lstStyle/>
          <a:p>
            <a:pPr marL="495934">
              <a:spcBef>
                <a:spcPts val="3560"/>
              </a:spcBef>
            </a:pPr>
            <a:r>
              <a:rPr lang="es-CL" sz="7200" dirty="0" smtClean="0">
                <a:solidFill>
                  <a:schemeClr val="tx1"/>
                </a:solidFill>
              </a:rPr>
              <a:t>4. DESARROLLO</a:t>
            </a:r>
            <a:r>
              <a:rPr lang="es-CL" sz="7200" dirty="0"/>
              <a:t/>
            </a:r>
            <a:br>
              <a:rPr lang="es-CL" sz="7200" dirty="0"/>
            </a:br>
            <a:endParaRPr sz="7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774" y="2457751"/>
            <a:ext cx="7277099" cy="86105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4" name="object 4"/>
          <p:cNvSpPr/>
          <p:nvPr/>
        </p:nvSpPr>
        <p:spPr>
          <a:xfrm>
            <a:off x="0" y="1046935"/>
            <a:ext cx="4248150" cy="781050"/>
          </a:xfrm>
          <a:custGeom>
            <a:avLst/>
            <a:gdLst/>
            <a:ahLst/>
            <a:cxnLst/>
            <a:rect l="l" t="t" r="r" b="b"/>
            <a:pathLst>
              <a:path w="4248150" h="781050">
                <a:moveTo>
                  <a:pt x="4248150" y="781050"/>
                </a:moveTo>
                <a:lnTo>
                  <a:pt x="0" y="781050"/>
                </a:lnTo>
                <a:lnTo>
                  <a:pt x="0" y="0"/>
                </a:lnTo>
                <a:lnTo>
                  <a:pt x="4248150" y="0"/>
                </a:lnTo>
                <a:lnTo>
                  <a:pt x="4248150" y="781050"/>
                </a:lnTo>
                <a:close/>
              </a:path>
            </a:pathLst>
          </a:custGeom>
          <a:solidFill>
            <a:srgbClr val="CCEC00"/>
          </a:solidFill>
        </p:spPr>
        <p:txBody>
          <a:bodyPr wrap="square" lIns="0" tIns="0" rIns="0" bIns="0" rtlCol="0"/>
          <a:lstStyle/>
          <a:p>
            <a:endParaRPr/>
          </a:p>
        </p:txBody>
      </p:sp>
      <p:sp>
        <p:nvSpPr>
          <p:cNvPr id="5" name="object 5"/>
          <p:cNvSpPr txBox="1">
            <a:spLocks noGrp="1"/>
          </p:cNvSpPr>
          <p:nvPr>
            <p:ph type="title"/>
          </p:nvPr>
        </p:nvSpPr>
        <p:spPr>
          <a:xfrm>
            <a:off x="-11223" y="1046935"/>
            <a:ext cx="6400800" cy="1243930"/>
          </a:xfrm>
          <a:prstGeom prst="rect">
            <a:avLst/>
          </a:prstGeom>
        </p:spPr>
        <p:txBody>
          <a:bodyPr vert="horz" wrap="square" lIns="0" tIns="12700" rIns="0" bIns="0" rtlCol="0">
            <a:spAutoFit/>
          </a:bodyPr>
          <a:lstStyle/>
          <a:p>
            <a:r>
              <a:rPr lang="es-CL" sz="2400" dirty="0">
                <a:solidFill>
                  <a:schemeClr val="tx1"/>
                </a:solidFill>
              </a:rPr>
              <a:t>Profesor asignatura  </a:t>
            </a:r>
            <a:r>
              <a:rPr lang="es-CL" sz="2400" dirty="0"/>
              <a:t/>
            </a:r>
            <a:br>
              <a:rPr lang="es-CL" sz="2400" dirty="0"/>
            </a:br>
            <a:r>
              <a:rPr lang="es-CL" sz="2400" dirty="0"/>
              <a:t>    </a:t>
            </a:r>
            <a:r>
              <a:rPr lang="es-CL" sz="2400" dirty="0">
                <a:solidFill>
                  <a:schemeClr val="tx1"/>
                </a:solidFill>
              </a:rPr>
              <a:t>Iván  Pizarro</a:t>
            </a:r>
            <a:r>
              <a:rPr lang="es-CL" sz="3200" dirty="0"/>
              <a:t/>
            </a:r>
            <a:br>
              <a:rPr lang="es-CL" sz="3200" dirty="0"/>
            </a:br>
            <a:r>
              <a:rPr lang="es-CL" sz="3200" dirty="0"/>
              <a:t> </a:t>
            </a:r>
          </a:p>
        </p:txBody>
      </p:sp>
      <p:sp>
        <p:nvSpPr>
          <p:cNvPr id="6" name="object 6"/>
          <p:cNvSpPr/>
          <p:nvPr/>
        </p:nvSpPr>
        <p:spPr>
          <a:xfrm>
            <a:off x="16454497" y="1046935"/>
            <a:ext cx="233679" cy="534035"/>
          </a:xfrm>
          <a:custGeom>
            <a:avLst/>
            <a:gdLst/>
            <a:ahLst/>
            <a:cxnLst/>
            <a:rect l="l" t="t" r="r" b="b"/>
            <a:pathLst>
              <a:path w="233680" h="534035">
                <a:moveTo>
                  <a:pt x="63157" y="181750"/>
                </a:moveTo>
                <a:lnTo>
                  <a:pt x="56001" y="181750"/>
                </a:lnTo>
                <a:lnTo>
                  <a:pt x="62137" y="161556"/>
                </a:lnTo>
                <a:lnTo>
                  <a:pt x="69682" y="141664"/>
                </a:lnTo>
                <a:lnTo>
                  <a:pt x="78547" y="122196"/>
                </a:lnTo>
                <a:lnTo>
                  <a:pt x="88643" y="103271"/>
                </a:lnTo>
                <a:lnTo>
                  <a:pt x="76310" y="78442"/>
                </a:lnTo>
                <a:lnTo>
                  <a:pt x="72782" y="51240"/>
                </a:lnTo>
                <a:lnTo>
                  <a:pt x="77505" y="24069"/>
                </a:lnTo>
                <a:lnTo>
                  <a:pt x="89587" y="0"/>
                </a:lnTo>
                <a:lnTo>
                  <a:pt x="96882" y="0"/>
                </a:lnTo>
                <a:lnTo>
                  <a:pt x="96963" y="298"/>
                </a:lnTo>
                <a:lnTo>
                  <a:pt x="100568" y="22705"/>
                </a:lnTo>
                <a:lnTo>
                  <a:pt x="100686" y="40134"/>
                </a:lnTo>
                <a:lnTo>
                  <a:pt x="100666" y="46295"/>
                </a:lnTo>
                <a:lnTo>
                  <a:pt x="98718" y="68667"/>
                </a:lnTo>
                <a:lnTo>
                  <a:pt x="95843" y="91346"/>
                </a:lnTo>
                <a:lnTo>
                  <a:pt x="106252" y="91346"/>
                </a:lnTo>
                <a:lnTo>
                  <a:pt x="97473" y="104900"/>
                </a:lnTo>
                <a:lnTo>
                  <a:pt x="85443" y="126315"/>
                </a:lnTo>
                <a:lnTo>
                  <a:pt x="123450" y="126315"/>
                </a:lnTo>
                <a:lnTo>
                  <a:pt x="115504" y="133768"/>
                </a:lnTo>
                <a:lnTo>
                  <a:pt x="96845" y="144948"/>
                </a:lnTo>
                <a:lnTo>
                  <a:pt x="79968" y="149037"/>
                </a:lnTo>
                <a:lnTo>
                  <a:pt x="74562" y="149037"/>
                </a:lnTo>
                <a:lnTo>
                  <a:pt x="65744" y="172418"/>
                </a:lnTo>
                <a:lnTo>
                  <a:pt x="63157" y="181750"/>
                </a:lnTo>
                <a:close/>
              </a:path>
              <a:path w="233680" h="534035">
                <a:moveTo>
                  <a:pt x="106252" y="91346"/>
                </a:moveTo>
                <a:lnTo>
                  <a:pt x="95843" y="91346"/>
                </a:lnTo>
                <a:lnTo>
                  <a:pt x="106036" y="75765"/>
                </a:lnTo>
                <a:lnTo>
                  <a:pt x="116904" y="60728"/>
                </a:lnTo>
                <a:lnTo>
                  <a:pt x="128402" y="46295"/>
                </a:lnTo>
                <a:lnTo>
                  <a:pt x="140484" y="32527"/>
                </a:lnTo>
                <a:lnTo>
                  <a:pt x="145525" y="23722"/>
                </a:lnTo>
                <a:lnTo>
                  <a:pt x="150325" y="14781"/>
                </a:lnTo>
                <a:lnTo>
                  <a:pt x="155605" y="6172"/>
                </a:lnTo>
                <a:lnTo>
                  <a:pt x="160728" y="0"/>
                </a:lnTo>
                <a:lnTo>
                  <a:pt x="195977" y="0"/>
                </a:lnTo>
                <a:lnTo>
                  <a:pt x="193388" y="5454"/>
                </a:lnTo>
                <a:lnTo>
                  <a:pt x="166085" y="5454"/>
                </a:lnTo>
                <a:lnTo>
                  <a:pt x="164485" y="7227"/>
                </a:lnTo>
                <a:lnTo>
                  <a:pt x="162885" y="9161"/>
                </a:lnTo>
                <a:lnTo>
                  <a:pt x="161445" y="11256"/>
                </a:lnTo>
                <a:lnTo>
                  <a:pt x="189941" y="11256"/>
                </a:lnTo>
                <a:lnTo>
                  <a:pt x="188101" y="14310"/>
                </a:lnTo>
                <a:lnTo>
                  <a:pt x="181766" y="21891"/>
                </a:lnTo>
                <a:lnTo>
                  <a:pt x="172696" y="29120"/>
                </a:lnTo>
                <a:lnTo>
                  <a:pt x="162485" y="35005"/>
                </a:lnTo>
                <a:lnTo>
                  <a:pt x="141285" y="45097"/>
                </a:lnTo>
                <a:lnTo>
                  <a:pt x="141124" y="45097"/>
                </a:lnTo>
                <a:lnTo>
                  <a:pt x="125494" y="64246"/>
                </a:lnTo>
                <a:lnTo>
                  <a:pt x="110883" y="84195"/>
                </a:lnTo>
                <a:lnTo>
                  <a:pt x="106252" y="91346"/>
                </a:lnTo>
                <a:close/>
              </a:path>
              <a:path w="233680" h="534035">
                <a:moveTo>
                  <a:pt x="189941" y="11256"/>
                </a:moveTo>
                <a:lnTo>
                  <a:pt x="161445" y="11256"/>
                </a:lnTo>
                <a:lnTo>
                  <a:pt x="162565" y="10128"/>
                </a:lnTo>
                <a:lnTo>
                  <a:pt x="164805" y="8194"/>
                </a:lnTo>
                <a:lnTo>
                  <a:pt x="165285" y="7227"/>
                </a:lnTo>
                <a:lnTo>
                  <a:pt x="165605" y="6421"/>
                </a:lnTo>
                <a:lnTo>
                  <a:pt x="166085" y="5454"/>
                </a:lnTo>
                <a:lnTo>
                  <a:pt x="193388" y="5454"/>
                </a:lnTo>
                <a:lnTo>
                  <a:pt x="193206" y="5837"/>
                </a:lnTo>
                <a:lnTo>
                  <a:pt x="189941" y="11256"/>
                </a:lnTo>
                <a:close/>
              </a:path>
              <a:path w="233680" h="534035">
                <a:moveTo>
                  <a:pt x="123450" y="126315"/>
                </a:moveTo>
                <a:lnTo>
                  <a:pt x="85443" y="126315"/>
                </a:lnTo>
                <a:lnTo>
                  <a:pt x="98065" y="117059"/>
                </a:lnTo>
                <a:lnTo>
                  <a:pt x="111423" y="109072"/>
                </a:lnTo>
                <a:lnTo>
                  <a:pt x="125471" y="102294"/>
                </a:lnTo>
                <a:lnTo>
                  <a:pt x="140164" y="96664"/>
                </a:lnTo>
                <a:lnTo>
                  <a:pt x="143045" y="95697"/>
                </a:lnTo>
                <a:lnTo>
                  <a:pt x="145765" y="99403"/>
                </a:lnTo>
                <a:lnTo>
                  <a:pt x="144165" y="101982"/>
                </a:lnTo>
                <a:lnTo>
                  <a:pt x="131612" y="118661"/>
                </a:lnTo>
                <a:lnTo>
                  <a:pt x="123450" y="126315"/>
                </a:lnTo>
                <a:close/>
              </a:path>
              <a:path w="233680" h="534035">
                <a:moveTo>
                  <a:pt x="60799" y="307767"/>
                </a:moveTo>
                <a:lnTo>
                  <a:pt x="54401" y="307767"/>
                </a:lnTo>
                <a:lnTo>
                  <a:pt x="51841" y="297454"/>
                </a:lnTo>
                <a:lnTo>
                  <a:pt x="50881" y="292136"/>
                </a:lnTo>
                <a:lnTo>
                  <a:pt x="49441" y="284562"/>
                </a:lnTo>
                <a:lnTo>
                  <a:pt x="48481" y="277149"/>
                </a:lnTo>
                <a:lnTo>
                  <a:pt x="47841" y="269575"/>
                </a:lnTo>
                <a:lnTo>
                  <a:pt x="47681" y="269253"/>
                </a:lnTo>
                <a:lnTo>
                  <a:pt x="47566" y="266030"/>
                </a:lnTo>
                <a:lnTo>
                  <a:pt x="46925" y="252342"/>
                </a:lnTo>
                <a:lnTo>
                  <a:pt x="47241" y="236661"/>
                </a:lnTo>
                <a:lnTo>
                  <a:pt x="48581" y="220858"/>
                </a:lnTo>
                <a:lnTo>
                  <a:pt x="50881" y="205116"/>
                </a:lnTo>
                <a:lnTo>
                  <a:pt x="50401" y="205116"/>
                </a:lnTo>
                <a:lnTo>
                  <a:pt x="50241" y="204955"/>
                </a:lnTo>
                <a:lnTo>
                  <a:pt x="36558" y="187878"/>
                </a:lnTo>
                <a:lnTo>
                  <a:pt x="29221" y="162372"/>
                </a:lnTo>
                <a:lnTo>
                  <a:pt x="30553" y="136563"/>
                </a:lnTo>
                <a:lnTo>
                  <a:pt x="42881" y="118580"/>
                </a:lnTo>
                <a:lnTo>
                  <a:pt x="44321" y="117774"/>
                </a:lnTo>
                <a:lnTo>
                  <a:pt x="46081" y="118096"/>
                </a:lnTo>
                <a:lnTo>
                  <a:pt x="47361" y="119225"/>
                </a:lnTo>
                <a:lnTo>
                  <a:pt x="50916" y="124784"/>
                </a:lnTo>
                <a:lnTo>
                  <a:pt x="52401" y="132398"/>
                </a:lnTo>
                <a:lnTo>
                  <a:pt x="53121" y="147264"/>
                </a:lnTo>
                <a:lnTo>
                  <a:pt x="54021" y="155848"/>
                </a:lnTo>
                <a:lnTo>
                  <a:pt x="54801" y="164447"/>
                </a:lnTo>
                <a:lnTo>
                  <a:pt x="55461" y="173075"/>
                </a:lnTo>
                <a:lnTo>
                  <a:pt x="56001" y="181750"/>
                </a:lnTo>
                <a:lnTo>
                  <a:pt x="63157" y="181750"/>
                </a:lnTo>
                <a:lnTo>
                  <a:pt x="59102" y="196374"/>
                </a:lnTo>
                <a:lnTo>
                  <a:pt x="54829" y="220873"/>
                </a:lnTo>
                <a:lnTo>
                  <a:pt x="53121" y="245886"/>
                </a:lnTo>
                <a:lnTo>
                  <a:pt x="75470" y="245886"/>
                </a:lnTo>
                <a:lnTo>
                  <a:pt x="71227" y="252342"/>
                </a:lnTo>
                <a:lnTo>
                  <a:pt x="55521" y="266030"/>
                </a:lnTo>
                <a:lnTo>
                  <a:pt x="55041" y="266352"/>
                </a:lnTo>
                <a:lnTo>
                  <a:pt x="54401" y="266513"/>
                </a:lnTo>
                <a:lnTo>
                  <a:pt x="53921" y="266513"/>
                </a:lnTo>
                <a:lnTo>
                  <a:pt x="54519" y="273188"/>
                </a:lnTo>
                <a:lnTo>
                  <a:pt x="55341" y="279909"/>
                </a:lnTo>
                <a:lnTo>
                  <a:pt x="56374" y="286659"/>
                </a:lnTo>
                <a:lnTo>
                  <a:pt x="57602" y="293425"/>
                </a:lnTo>
                <a:lnTo>
                  <a:pt x="60799" y="307767"/>
                </a:lnTo>
                <a:close/>
              </a:path>
              <a:path w="233680" h="534035">
                <a:moveTo>
                  <a:pt x="76642" y="149843"/>
                </a:moveTo>
                <a:lnTo>
                  <a:pt x="75842" y="149843"/>
                </a:lnTo>
                <a:lnTo>
                  <a:pt x="75042" y="149520"/>
                </a:lnTo>
                <a:lnTo>
                  <a:pt x="74562" y="149037"/>
                </a:lnTo>
                <a:lnTo>
                  <a:pt x="79968" y="149037"/>
                </a:lnTo>
                <a:lnTo>
                  <a:pt x="76642" y="149843"/>
                </a:lnTo>
                <a:close/>
              </a:path>
              <a:path w="233680" h="534035">
                <a:moveTo>
                  <a:pt x="75470" y="245886"/>
                </a:moveTo>
                <a:lnTo>
                  <a:pt x="53121" y="245886"/>
                </a:lnTo>
                <a:lnTo>
                  <a:pt x="59724" y="230396"/>
                </a:lnTo>
                <a:lnTo>
                  <a:pt x="68142" y="215873"/>
                </a:lnTo>
                <a:lnTo>
                  <a:pt x="78210" y="202377"/>
                </a:lnTo>
                <a:lnTo>
                  <a:pt x="89763" y="189968"/>
                </a:lnTo>
                <a:lnTo>
                  <a:pt x="92643" y="187229"/>
                </a:lnTo>
                <a:lnTo>
                  <a:pt x="96323" y="190129"/>
                </a:lnTo>
                <a:lnTo>
                  <a:pt x="95843" y="193513"/>
                </a:lnTo>
                <a:lnTo>
                  <a:pt x="91298" y="213909"/>
                </a:lnTo>
                <a:lnTo>
                  <a:pt x="83122" y="234244"/>
                </a:lnTo>
                <a:lnTo>
                  <a:pt x="75470" y="245886"/>
                </a:lnTo>
                <a:close/>
              </a:path>
              <a:path w="233680" h="534035">
                <a:moveTo>
                  <a:pt x="57922" y="325332"/>
                </a:moveTo>
                <a:lnTo>
                  <a:pt x="20280" y="301986"/>
                </a:lnTo>
                <a:lnTo>
                  <a:pt x="480" y="262968"/>
                </a:lnTo>
                <a:lnTo>
                  <a:pt x="0" y="260067"/>
                </a:lnTo>
                <a:lnTo>
                  <a:pt x="2240" y="257489"/>
                </a:lnTo>
                <a:lnTo>
                  <a:pt x="34721" y="279566"/>
                </a:lnTo>
                <a:lnTo>
                  <a:pt x="54401" y="307767"/>
                </a:lnTo>
                <a:lnTo>
                  <a:pt x="60799" y="307767"/>
                </a:lnTo>
                <a:lnTo>
                  <a:pt x="61164" y="309404"/>
                </a:lnTo>
                <a:lnTo>
                  <a:pt x="65492" y="324849"/>
                </a:lnTo>
                <a:lnTo>
                  <a:pt x="59042" y="324849"/>
                </a:lnTo>
                <a:lnTo>
                  <a:pt x="58562" y="325171"/>
                </a:lnTo>
                <a:lnTo>
                  <a:pt x="57922" y="325332"/>
                </a:lnTo>
                <a:close/>
              </a:path>
              <a:path w="233680" h="534035">
                <a:moveTo>
                  <a:pt x="94104" y="355950"/>
                </a:moveTo>
                <a:lnTo>
                  <a:pt x="76802" y="355950"/>
                </a:lnTo>
                <a:lnTo>
                  <a:pt x="74282" y="337761"/>
                </a:lnTo>
                <a:lnTo>
                  <a:pt x="74522" y="319692"/>
                </a:lnTo>
                <a:lnTo>
                  <a:pt x="78422" y="302107"/>
                </a:lnTo>
                <a:lnTo>
                  <a:pt x="86883" y="285368"/>
                </a:lnTo>
                <a:lnTo>
                  <a:pt x="88483" y="282950"/>
                </a:lnTo>
                <a:lnTo>
                  <a:pt x="92483" y="283111"/>
                </a:lnTo>
                <a:lnTo>
                  <a:pt x="93283" y="286173"/>
                </a:lnTo>
                <a:lnTo>
                  <a:pt x="97595" y="307364"/>
                </a:lnTo>
                <a:lnTo>
                  <a:pt x="98863" y="330005"/>
                </a:lnTo>
                <a:lnTo>
                  <a:pt x="95780" y="352163"/>
                </a:lnTo>
                <a:lnTo>
                  <a:pt x="94104" y="355950"/>
                </a:lnTo>
                <a:close/>
              </a:path>
              <a:path w="233680" h="534035">
                <a:moveTo>
                  <a:pt x="103175" y="407840"/>
                </a:moveTo>
                <a:lnTo>
                  <a:pt x="96003" y="407840"/>
                </a:lnTo>
                <a:lnTo>
                  <a:pt x="84985" y="387915"/>
                </a:lnTo>
                <a:lnTo>
                  <a:pt x="75062" y="367371"/>
                </a:lnTo>
                <a:lnTo>
                  <a:pt x="66369" y="346314"/>
                </a:lnTo>
                <a:lnTo>
                  <a:pt x="59042" y="324849"/>
                </a:lnTo>
                <a:lnTo>
                  <a:pt x="65492" y="324849"/>
                </a:lnTo>
                <a:lnTo>
                  <a:pt x="65636" y="325332"/>
                </a:lnTo>
                <a:lnTo>
                  <a:pt x="70810" y="340697"/>
                </a:lnTo>
                <a:lnTo>
                  <a:pt x="76802" y="355950"/>
                </a:lnTo>
                <a:lnTo>
                  <a:pt x="94104" y="355950"/>
                </a:lnTo>
                <a:lnTo>
                  <a:pt x="87043" y="371904"/>
                </a:lnTo>
                <a:lnTo>
                  <a:pt x="86723" y="372548"/>
                </a:lnTo>
                <a:lnTo>
                  <a:pt x="86083" y="372871"/>
                </a:lnTo>
                <a:lnTo>
                  <a:pt x="85603" y="373032"/>
                </a:lnTo>
                <a:lnTo>
                  <a:pt x="85763" y="373515"/>
                </a:lnTo>
                <a:lnTo>
                  <a:pt x="85763" y="373999"/>
                </a:lnTo>
                <a:lnTo>
                  <a:pt x="86083" y="374966"/>
                </a:lnTo>
                <a:lnTo>
                  <a:pt x="85923" y="375449"/>
                </a:lnTo>
                <a:lnTo>
                  <a:pt x="85763" y="375771"/>
                </a:lnTo>
                <a:lnTo>
                  <a:pt x="95765" y="395124"/>
                </a:lnTo>
                <a:lnTo>
                  <a:pt x="103175" y="407840"/>
                </a:lnTo>
                <a:close/>
              </a:path>
              <a:path w="233680" h="534035">
                <a:moveTo>
                  <a:pt x="86775" y="430136"/>
                </a:moveTo>
                <a:lnTo>
                  <a:pt x="66582" y="422887"/>
                </a:lnTo>
                <a:lnTo>
                  <a:pt x="50259" y="408597"/>
                </a:lnTo>
                <a:lnTo>
                  <a:pt x="39681" y="388824"/>
                </a:lnTo>
                <a:lnTo>
                  <a:pt x="39041" y="386890"/>
                </a:lnTo>
                <a:lnTo>
                  <a:pt x="40481" y="384796"/>
                </a:lnTo>
                <a:lnTo>
                  <a:pt x="42401" y="384151"/>
                </a:lnTo>
                <a:lnTo>
                  <a:pt x="51006" y="383469"/>
                </a:lnTo>
                <a:lnTo>
                  <a:pt x="59882" y="385823"/>
                </a:lnTo>
                <a:lnTo>
                  <a:pt x="68457" y="389839"/>
                </a:lnTo>
                <a:lnTo>
                  <a:pt x="83202" y="398010"/>
                </a:lnTo>
                <a:lnTo>
                  <a:pt x="89763" y="402683"/>
                </a:lnTo>
                <a:lnTo>
                  <a:pt x="96003" y="407840"/>
                </a:lnTo>
                <a:lnTo>
                  <a:pt x="103175" y="407840"/>
                </a:lnTo>
                <a:lnTo>
                  <a:pt x="106743" y="413963"/>
                </a:lnTo>
                <a:lnTo>
                  <a:pt x="116376" y="428789"/>
                </a:lnTo>
                <a:lnTo>
                  <a:pt x="108963" y="428789"/>
                </a:lnTo>
                <a:lnTo>
                  <a:pt x="86775" y="430136"/>
                </a:lnTo>
                <a:close/>
              </a:path>
              <a:path w="233680" h="534035">
                <a:moveTo>
                  <a:pt x="157374" y="460213"/>
                </a:moveTo>
                <a:lnTo>
                  <a:pt x="139524" y="460213"/>
                </a:lnTo>
                <a:lnTo>
                  <a:pt x="134329" y="448250"/>
                </a:lnTo>
                <a:lnTo>
                  <a:pt x="130724" y="435698"/>
                </a:lnTo>
                <a:lnTo>
                  <a:pt x="128679" y="422753"/>
                </a:lnTo>
                <a:lnTo>
                  <a:pt x="128259" y="412034"/>
                </a:lnTo>
                <a:lnTo>
                  <a:pt x="128164" y="407034"/>
                </a:lnTo>
                <a:lnTo>
                  <a:pt x="130884" y="405584"/>
                </a:lnTo>
                <a:lnTo>
                  <a:pt x="154807" y="446256"/>
                </a:lnTo>
                <a:lnTo>
                  <a:pt x="157374" y="460213"/>
                </a:lnTo>
                <a:close/>
              </a:path>
              <a:path w="233680" h="534035">
                <a:moveTo>
                  <a:pt x="178117" y="499210"/>
                </a:moveTo>
                <a:lnTo>
                  <a:pt x="168165" y="499210"/>
                </a:lnTo>
                <a:lnTo>
                  <a:pt x="157819" y="489375"/>
                </a:lnTo>
                <a:lnTo>
                  <a:pt x="129924" y="457634"/>
                </a:lnTo>
                <a:lnTo>
                  <a:pt x="109123" y="428789"/>
                </a:lnTo>
                <a:lnTo>
                  <a:pt x="116376" y="428789"/>
                </a:lnTo>
                <a:lnTo>
                  <a:pt x="118591" y="432198"/>
                </a:lnTo>
                <a:lnTo>
                  <a:pt x="131204" y="449738"/>
                </a:lnTo>
                <a:lnTo>
                  <a:pt x="136644" y="456828"/>
                </a:lnTo>
                <a:lnTo>
                  <a:pt x="139524" y="460213"/>
                </a:lnTo>
                <a:lnTo>
                  <a:pt x="157374" y="460213"/>
                </a:lnTo>
                <a:lnTo>
                  <a:pt x="158253" y="468076"/>
                </a:lnTo>
                <a:lnTo>
                  <a:pt x="158565" y="479872"/>
                </a:lnTo>
                <a:lnTo>
                  <a:pt x="158405" y="480517"/>
                </a:lnTo>
                <a:lnTo>
                  <a:pt x="158085" y="481001"/>
                </a:lnTo>
                <a:lnTo>
                  <a:pt x="171233" y="493469"/>
                </a:lnTo>
                <a:lnTo>
                  <a:pt x="178117" y="499210"/>
                </a:lnTo>
                <a:close/>
              </a:path>
              <a:path w="233680" h="534035">
                <a:moveTo>
                  <a:pt x="230999" y="524833"/>
                </a:moveTo>
                <a:lnTo>
                  <a:pt x="214727" y="524833"/>
                </a:lnTo>
                <a:lnTo>
                  <a:pt x="206537" y="514074"/>
                </a:lnTo>
                <a:lnTo>
                  <a:pt x="200207" y="502091"/>
                </a:lnTo>
                <a:lnTo>
                  <a:pt x="195736" y="489232"/>
                </a:lnTo>
                <a:lnTo>
                  <a:pt x="193126" y="475844"/>
                </a:lnTo>
                <a:lnTo>
                  <a:pt x="192806" y="472460"/>
                </a:lnTo>
                <a:lnTo>
                  <a:pt x="197286" y="471332"/>
                </a:lnTo>
                <a:lnTo>
                  <a:pt x="229362" y="516513"/>
                </a:lnTo>
                <a:lnTo>
                  <a:pt x="230999" y="524833"/>
                </a:lnTo>
                <a:close/>
              </a:path>
              <a:path w="233680" h="534035">
                <a:moveTo>
                  <a:pt x="164135" y="518359"/>
                </a:moveTo>
                <a:lnTo>
                  <a:pt x="143539" y="516503"/>
                </a:lnTo>
                <a:lnTo>
                  <a:pt x="124254" y="508957"/>
                </a:lnTo>
                <a:lnTo>
                  <a:pt x="107523" y="496310"/>
                </a:lnTo>
                <a:lnTo>
                  <a:pt x="105123" y="493892"/>
                </a:lnTo>
                <a:lnTo>
                  <a:pt x="107043" y="490347"/>
                </a:lnTo>
                <a:lnTo>
                  <a:pt x="110083" y="490025"/>
                </a:lnTo>
                <a:lnTo>
                  <a:pt x="124446" y="489375"/>
                </a:lnTo>
                <a:lnTo>
                  <a:pt x="139424" y="490508"/>
                </a:lnTo>
                <a:lnTo>
                  <a:pt x="154252" y="493696"/>
                </a:lnTo>
                <a:lnTo>
                  <a:pt x="168165" y="499210"/>
                </a:lnTo>
                <a:lnTo>
                  <a:pt x="178117" y="499210"/>
                </a:lnTo>
                <a:lnTo>
                  <a:pt x="185026" y="504971"/>
                </a:lnTo>
                <a:lnTo>
                  <a:pt x="196668" y="513391"/>
                </a:lnTo>
                <a:lnTo>
                  <a:pt x="185286" y="513391"/>
                </a:lnTo>
                <a:lnTo>
                  <a:pt x="184966" y="513713"/>
                </a:lnTo>
                <a:lnTo>
                  <a:pt x="184646" y="513875"/>
                </a:lnTo>
                <a:lnTo>
                  <a:pt x="164135" y="518359"/>
                </a:lnTo>
                <a:close/>
              </a:path>
              <a:path w="233680" h="534035">
                <a:moveTo>
                  <a:pt x="233138" y="533716"/>
                </a:moveTo>
                <a:lnTo>
                  <a:pt x="217991" y="533716"/>
                </a:lnTo>
                <a:lnTo>
                  <a:pt x="205019" y="526857"/>
                </a:lnTo>
                <a:lnTo>
                  <a:pt x="185286" y="513391"/>
                </a:lnTo>
                <a:lnTo>
                  <a:pt x="196668" y="513391"/>
                </a:lnTo>
                <a:lnTo>
                  <a:pt x="199509" y="515446"/>
                </a:lnTo>
                <a:lnTo>
                  <a:pt x="214727" y="524833"/>
                </a:lnTo>
                <a:lnTo>
                  <a:pt x="230999" y="524833"/>
                </a:lnTo>
                <a:lnTo>
                  <a:pt x="232648" y="533212"/>
                </a:lnTo>
                <a:lnTo>
                  <a:pt x="233138" y="533716"/>
                </a:lnTo>
                <a:close/>
              </a:path>
            </a:pathLst>
          </a:custGeom>
          <a:solidFill>
            <a:srgbClr val="FFFFFF"/>
          </a:solidFill>
        </p:spPr>
        <p:txBody>
          <a:bodyPr wrap="square" lIns="0" tIns="0" rIns="0" bIns="0" rtlCol="0"/>
          <a:lstStyle/>
          <a:p>
            <a:endParaRPr/>
          </a:p>
        </p:txBody>
      </p:sp>
      <p:sp>
        <p:nvSpPr>
          <p:cNvPr id="7" name="object 7"/>
          <p:cNvSpPr/>
          <p:nvPr/>
        </p:nvSpPr>
        <p:spPr>
          <a:xfrm>
            <a:off x="17022027" y="1046935"/>
            <a:ext cx="233679" cy="534035"/>
          </a:xfrm>
          <a:custGeom>
            <a:avLst/>
            <a:gdLst/>
            <a:ahLst/>
            <a:cxnLst/>
            <a:rect l="l" t="t" r="r" b="b"/>
            <a:pathLst>
              <a:path w="233680" h="534035">
                <a:moveTo>
                  <a:pt x="156427" y="126315"/>
                </a:moveTo>
                <a:lnTo>
                  <a:pt x="147695" y="126315"/>
                </a:lnTo>
                <a:lnTo>
                  <a:pt x="135665" y="104900"/>
                </a:lnTo>
                <a:lnTo>
                  <a:pt x="122254" y="84195"/>
                </a:lnTo>
                <a:lnTo>
                  <a:pt x="107644" y="64246"/>
                </a:lnTo>
                <a:lnTo>
                  <a:pt x="92013" y="45097"/>
                </a:lnTo>
                <a:lnTo>
                  <a:pt x="91853" y="45097"/>
                </a:lnTo>
                <a:lnTo>
                  <a:pt x="70652" y="35005"/>
                </a:lnTo>
                <a:lnTo>
                  <a:pt x="39931" y="5837"/>
                </a:lnTo>
                <a:lnTo>
                  <a:pt x="37161" y="0"/>
                </a:lnTo>
                <a:lnTo>
                  <a:pt x="72429" y="0"/>
                </a:lnTo>
                <a:lnTo>
                  <a:pt x="77019" y="5454"/>
                </a:lnTo>
                <a:lnTo>
                  <a:pt x="66732" y="5454"/>
                </a:lnTo>
                <a:lnTo>
                  <a:pt x="67212" y="6260"/>
                </a:lnTo>
                <a:lnTo>
                  <a:pt x="67612" y="7227"/>
                </a:lnTo>
                <a:lnTo>
                  <a:pt x="68012" y="8033"/>
                </a:lnTo>
                <a:lnTo>
                  <a:pt x="69132" y="9161"/>
                </a:lnTo>
                <a:lnTo>
                  <a:pt x="71372" y="11095"/>
                </a:lnTo>
                <a:lnTo>
                  <a:pt x="80659" y="11095"/>
                </a:lnTo>
                <a:lnTo>
                  <a:pt x="82933" y="14781"/>
                </a:lnTo>
                <a:lnTo>
                  <a:pt x="87703" y="23722"/>
                </a:lnTo>
                <a:lnTo>
                  <a:pt x="92653" y="32527"/>
                </a:lnTo>
                <a:lnTo>
                  <a:pt x="104829" y="46388"/>
                </a:lnTo>
                <a:lnTo>
                  <a:pt x="116374" y="60869"/>
                </a:lnTo>
                <a:lnTo>
                  <a:pt x="127259" y="75924"/>
                </a:lnTo>
                <a:lnTo>
                  <a:pt x="137455" y="91507"/>
                </a:lnTo>
                <a:lnTo>
                  <a:pt x="150658" y="91507"/>
                </a:lnTo>
                <a:lnTo>
                  <a:pt x="144655" y="103593"/>
                </a:lnTo>
                <a:lnTo>
                  <a:pt x="154683" y="122495"/>
                </a:lnTo>
                <a:lnTo>
                  <a:pt x="156427" y="126315"/>
                </a:lnTo>
                <a:close/>
              </a:path>
              <a:path w="233680" h="534035">
                <a:moveTo>
                  <a:pt x="150658" y="91507"/>
                </a:moveTo>
                <a:lnTo>
                  <a:pt x="137455" y="91507"/>
                </a:lnTo>
                <a:lnTo>
                  <a:pt x="134580" y="68828"/>
                </a:lnTo>
                <a:lnTo>
                  <a:pt x="132626" y="46388"/>
                </a:lnTo>
                <a:lnTo>
                  <a:pt x="132613" y="40134"/>
                </a:lnTo>
                <a:lnTo>
                  <a:pt x="132730" y="22866"/>
                </a:lnTo>
                <a:lnTo>
                  <a:pt x="136335" y="459"/>
                </a:lnTo>
                <a:lnTo>
                  <a:pt x="136438" y="0"/>
                </a:lnTo>
                <a:lnTo>
                  <a:pt x="143629" y="0"/>
                </a:lnTo>
                <a:lnTo>
                  <a:pt x="155793" y="24324"/>
                </a:lnTo>
                <a:lnTo>
                  <a:pt x="160515" y="51543"/>
                </a:lnTo>
                <a:lnTo>
                  <a:pt x="156988" y="78761"/>
                </a:lnTo>
                <a:lnTo>
                  <a:pt x="150658" y="91507"/>
                </a:lnTo>
                <a:close/>
              </a:path>
              <a:path w="233680" h="534035">
                <a:moveTo>
                  <a:pt x="80659" y="11095"/>
                </a:moveTo>
                <a:lnTo>
                  <a:pt x="71372" y="11095"/>
                </a:lnTo>
                <a:lnTo>
                  <a:pt x="69932" y="9161"/>
                </a:lnTo>
                <a:lnTo>
                  <a:pt x="68332" y="7227"/>
                </a:lnTo>
                <a:lnTo>
                  <a:pt x="66732" y="5454"/>
                </a:lnTo>
                <a:lnTo>
                  <a:pt x="77019" y="5454"/>
                </a:lnTo>
                <a:lnTo>
                  <a:pt x="77623" y="6172"/>
                </a:lnTo>
                <a:lnTo>
                  <a:pt x="80659" y="11095"/>
                </a:lnTo>
                <a:close/>
              </a:path>
              <a:path w="233680" h="534035">
                <a:moveTo>
                  <a:pt x="157295" y="149843"/>
                </a:moveTo>
                <a:lnTo>
                  <a:pt x="156495" y="149843"/>
                </a:lnTo>
                <a:lnTo>
                  <a:pt x="136270" y="144925"/>
                </a:lnTo>
                <a:lnTo>
                  <a:pt x="117574" y="133708"/>
                </a:lnTo>
                <a:lnTo>
                  <a:pt x="101458" y="118593"/>
                </a:lnTo>
                <a:lnTo>
                  <a:pt x="88973" y="101982"/>
                </a:lnTo>
                <a:lnTo>
                  <a:pt x="87373" y="99403"/>
                </a:lnTo>
                <a:lnTo>
                  <a:pt x="89933" y="95697"/>
                </a:lnTo>
                <a:lnTo>
                  <a:pt x="135072" y="117059"/>
                </a:lnTo>
                <a:lnTo>
                  <a:pt x="147695" y="126315"/>
                </a:lnTo>
                <a:lnTo>
                  <a:pt x="156427" y="126315"/>
                </a:lnTo>
                <a:lnTo>
                  <a:pt x="163556" y="141926"/>
                </a:lnTo>
                <a:lnTo>
                  <a:pt x="166267" y="149037"/>
                </a:lnTo>
                <a:lnTo>
                  <a:pt x="158575" y="149037"/>
                </a:lnTo>
                <a:lnTo>
                  <a:pt x="157935" y="149520"/>
                </a:lnTo>
                <a:lnTo>
                  <a:pt x="157295" y="149843"/>
                </a:lnTo>
                <a:close/>
              </a:path>
              <a:path w="233680" h="534035">
                <a:moveTo>
                  <a:pt x="198502" y="182072"/>
                </a:moveTo>
                <a:lnTo>
                  <a:pt x="177296" y="182072"/>
                </a:lnTo>
                <a:lnTo>
                  <a:pt x="177836" y="173466"/>
                </a:lnTo>
                <a:lnTo>
                  <a:pt x="178496" y="164829"/>
                </a:lnTo>
                <a:lnTo>
                  <a:pt x="179276" y="156193"/>
                </a:lnTo>
                <a:lnTo>
                  <a:pt x="180176" y="147586"/>
                </a:lnTo>
                <a:lnTo>
                  <a:pt x="180491" y="140781"/>
                </a:lnTo>
                <a:lnTo>
                  <a:pt x="188976" y="117935"/>
                </a:lnTo>
                <a:lnTo>
                  <a:pt x="190417" y="118902"/>
                </a:lnTo>
                <a:lnTo>
                  <a:pt x="202744" y="136885"/>
                </a:lnTo>
                <a:lnTo>
                  <a:pt x="204077" y="162694"/>
                </a:lnTo>
                <a:lnTo>
                  <a:pt x="198502" y="182072"/>
                </a:lnTo>
                <a:close/>
              </a:path>
              <a:path w="233680" h="534035">
                <a:moveTo>
                  <a:pt x="186235" y="245886"/>
                </a:moveTo>
                <a:lnTo>
                  <a:pt x="180016" y="245886"/>
                </a:lnTo>
                <a:lnTo>
                  <a:pt x="178286" y="220873"/>
                </a:lnTo>
                <a:lnTo>
                  <a:pt x="173976" y="196374"/>
                </a:lnTo>
                <a:lnTo>
                  <a:pt x="167326" y="172418"/>
                </a:lnTo>
                <a:lnTo>
                  <a:pt x="158575" y="149037"/>
                </a:lnTo>
                <a:lnTo>
                  <a:pt x="166267" y="149037"/>
                </a:lnTo>
                <a:lnTo>
                  <a:pt x="171138" y="161810"/>
                </a:lnTo>
                <a:lnTo>
                  <a:pt x="177296" y="182072"/>
                </a:lnTo>
                <a:lnTo>
                  <a:pt x="198502" y="182072"/>
                </a:lnTo>
                <a:lnTo>
                  <a:pt x="196739" y="188201"/>
                </a:lnTo>
                <a:lnTo>
                  <a:pt x="183056" y="205277"/>
                </a:lnTo>
                <a:lnTo>
                  <a:pt x="182736" y="205277"/>
                </a:lnTo>
                <a:lnTo>
                  <a:pt x="182576" y="205438"/>
                </a:lnTo>
                <a:lnTo>
                  <a:pt x="182416" y="205438"/>
                </a:lnTo>
                <a:lnTo>
                  <a:pt x="184716" y="221203"/>
                </a:lnTo>
                <a:lnTo>
                  <a:pt x="186056" y="237043"/>
                </a:lnTo>
                <a:lnTo>
                  <a:pt x="186235" y="245886"/>
                </a:lnTo>
                <a:close/>
              </a:path>
              <a:path w="233680" h="534035">
                <a:moveTo>
                  <a:pt x="163067" y="355950"/>
                </a:moveTo>
                <a:lnTo>
                  <a:pt x="156335" y="355950"/>
                </a:lnTo>
                <a:lnTo>
                  <a:pt x="162238" y="340606"/>
                </a:lnTo>
                <a:lnTo>
                  <a:pt x="167436" y="325050"/>
                </a:lnTo>
                <a:lnTo>
                  <a:pt x="176764" y="286659"/>
                </a:lnTo>
                <a:lnTo>
                  <a:pt x="179216" y="266513"/>
                </a:lnTo>
                <a:lnTo>
                  <a:pt x="178736" y="266513"/>
                </a:lnTo>
                <a:lnTo>
                  <a:pt x="178256" y="266352"/>
                </a:lnTo>
                <a:lnTo>
                  <a:pt x="150015" y="234244"/>
                </a:lnTo>
                <a:lnTo>
                  <a:pt x="137295" y="193513"/>
                </a:lnTo>
                <a:lnTo>
                  <a:pt x="136815" y="190129"/>
                </a:lnTo>
                <a:lnTo>
                  <a:pt x="140495" y="187229"/>
                </a:lnTo>
                <a:lnTo>
                  <a:pt x="173413" y="230396"/>
                </a:lnTo>
                <a:lnTo>
                  <a:pt x="180016" y="245886"/>
                </a:lnTo>
                <a:lnTo>
                  <a:pt x="186235" y="245886"/>
                </a:lnTo>
                <a:lnTo>
                  <a:pt x="186376" y="252914"/>
                </a:lnTo>
                <a:lnTo>
                  <a:pt x="185718" y="266654"/>
                </a:lnTo>
                <a:lnTo>
                  <a:pt x="185616" y="269575"/>
                </a:lnTo>
                <a:lnTo>
                  <a:pt x="185456" y="269897"/>
                </a:lnTo>
                <a:lnTo>
                  <a:pt x="184816" y="277471"/>
                </a:lnTo>
                <a:lnTo>
                  <a:pt x="183856" y="284884"/>
                </a:lnTo>
                <a:lnTo>
                  <a:pt x="182416" y="292458"/>
                </a:lnTo>
                <a:lnTo>
                  <a:pt x="181296" y="297615"/>
                </a:lnTo>
                <a:lnTo>
                  <a:pt x="180176" y="302933"/>
                </a:lnTo>
                <a:lnTo>
                  <a:pt x="178896" y="308089"/>
                </a:lnTo>
                <a:lnTo>
                  <a:pt x="206227" y="308089"/>
                </a:lnTo>
                <a:lnTo>
                  <a:pt x="196322" y="316522"/>
                </a:lnTo>
                <a:lnTo>
                  <a:pt x="176900" y="325171"/>
                </a:lnTo>
                <a:lnTo>
                  <a:pt x="174256" y="325171"/>
                </a:lnTo>
                <a:lnTo>
                  <a:pt x="166928" y="346614"/>
                </a:lnTo>
                <a:lnTo>
                  <a:pt x="163067" y="355950"/>
                </a:lnTo>
                <a:close/>
              </a:path>
              <a:path w="233680" h="534035">
                <a:moveTo>
                  <a:pt x="206227" y="308089"/>
                </a:moveTo>
                <a:lnTo>
                  <a:pt x="178896" y="308089"/>
                </a:lnTo>
                <a:lnTo>
                  <a:pt x="183456" y="300737"/>
                </a:lnTo>
                <a:lnTo>
                  <a:pt x="211697" y="266654"/>
                </a:lnTo>
                <a:lnTo>
                  <a:pt x="231058" y="257972"/>
                </a:lnTo>
                <a:lnTo>
                  <a:pt x="233458" y="260551"/>
                </a:lnTo>
                <a:lnTo>
                  <a:pt x="232818" y="263290"/>
                </a:lnTo>
                <a:lnTo>
                  <a:pt x="225453" y="284136"/>
                </a:lnTo>
                <a:lnTo>
                  <a:pt x="213017" y="302308"/>
                </a:lnTo>
                <a:lnTo>
                  <a:pt x="206227" y="308089"/>
                </a:lnTo>
                <a:close/>
              </a:path>
              <a:path w="233680" h="534035">
                <a:moveTo>
                  <a:pt x="101565" y="460213"/>
                </a:moveTo>
                <a:lnTo>
                  <a:pt x="93613" y="460213"/>
                </a:lnTo>
                <a:lnTo>
                  <a:pt x="96493" y="456828"/>
                </a:lnTo>
                <a:lnTo>
                  <a:pt x="101933" y="449738"/>
                </a:lnTo>
                <a:lnTo>
                  <a:pt x="114479" y="432221"/>
                </a:lnTo>
                <a:lnTo>
                  <a:pt x="126334" y="414024"/>
                </a:lnTo>
                <a:lnTo>
                  <a:pt x="137350" y="395192"/>
                </a:lnTo>
                <a:lnTo>
                  <a:pt x="147375" y="375771"/>
                </a:lnTo>
                <a:lnTo>
                  <a:pt x="147215" y="375449"/>
                </a:lnTo>
                <a:lnTo>
                  <a:pt x="147055" y="374966"/>
                </a:lnTo>
                <a:lnTo>
                  <a:pt x="147375" y="373999"/>
                </a:lnTo>
                <a:lnTo>
                  <a:pt x="147375" y="373515"/>
                </a:lnTo>
                <a:lnTo>
                  <a:pt x="147535" y="373032"/>
                </a:lnTo>
                <a:lnTo>
                  <a:pt x="134275" y="330066"/>
                </a:lnTo>
                <a:lnTo>
                  <a:pt x="135542" y="307387"/>
                </a:lnTo>
                <a:lnTo>
                  <a:pt x="139855" y="286173"/>
                </a:lnTo>
                <a:lnTo>
                  <a:pt x="140655" y="283111"/>
                </a:lnTo>
                <a:lnTo>
                  <a:pt x="144655" y="282950"/>
                </a:lnTo>
                <a:lnTo>
                  <a:pt x="146255" y="285368"/>
                </a:lnTo>
                <a:lnTo>
                  <a:pt x="154715" y="302084"/>
                </a:lnTo>
                <a:lnTo>
                  <a:pt x="158615" y="319632"/>
                </a:lnTo>
                <a:lnTo>
                  <a:pt x="158855" y="337693"/>
                </a:lnTo>
                <a:lnTo>
                  <a:pt x="156335" y="355950"/>
                </a:lnTo>
                <a:lnTo>
                  <a:pt x="163067" y="355950"/>
                </a:lnTo>
                <a:lnTo>
                  <a:pt x="158235" y="367633"/>
                </a:lnTo>
                <a:lnTo>
                  <a:pt x="148313" y="388170"/>
                </a:lnTo>
                <a:lnTo>
                  <a:pt x="137295" y="408162"/>
                </a:lnTo>
                <a:lnTo>
                  <a:pt x="183433" y="408162"/>
                </a:lnTo>
                <a:lnTo>
                  <a:pt x="183039" y="408897"/>
                </a:lnTo>
                <a:lnTo>
                  <a:pt x="166716" y="423149"/>
                </a:lnTo>
                <a:lnTo>
                  <a:pt x="150089" y="429111"/>
                </a:lnTo>
                <a:lnTo>
                  <a:pt x="124174" y="429111"/>
                </a:lnTo>
                <a:lnTo>
                  <a:pt x="119102" y="436451"/>
                </a:lnTo>
                <a:lnTo>
                  <a:pt x="113954" y="443715"/>
                </a:lnTo>
                <a:lnTo>
                  <a:pt x="108716" y="450889"/>
                </a:lnTo>
                <a:lnTo>
                  <a:pt x="103373" y="457956"/>
                </a:lnTo>
                <a:lnTo>
                  <a:pt x="101565" y="460213"/>
                </a:lnTo>
                <a:close/>
              </a:path>
              <a:path w="233680" h="534035">
                <a:moveTo>
                  <a:pt x="175376" y="325654"/>
                </a:moveTo>
                <a:lnTo>
                  <a:pt x="174736" y="325493"/>
                </a:lnTo>
                <a:lnTo>
                  <a:pt x="174256" y="325171"/>
                </a:lnTo>
                <a:lnTo>
                  <a:pt x="176900" y="325171"/>
                </a:lnTo>
                <a:lnTo>
                  <a:pt x="176176" y="325493"/>
                </a:lnTo>
                <a:lnTo>
                  <a:pt x="175376" y="325654"/>
                </a:lnTo>
                <a:close/>
              </a:path>
              <a:path w="233680" h="534035">
                <a:moveTo>
                  <a:pt x="183433" y="408162"/>
                </a:moveTo>
                <a:lnTo>
                  <a:pt x="137295" y="408162"/>
                </a:lnTo>
                <a:lnTo>
                  <a:pt x="143535" y="403005"/>
                </a:lnTo>
                <a:lnTo>
                  <a:pt x="150095" y="398493"/>
                </a:lnTo>
                <a:lnTo>
                  <a:pt x="164841" y="390071"/>
                </a:lnTo>
                <a:lnTo>
                  <a:pt x="173416" y="386024"/>
                </a:lnTo>
                <a:lnTo>
                  <a:pt x="182291" y="383700"/>
                </a:lnTo>
                <a:lnTo>
                  <a:pt x="190897" y="384473"/>
                </a:lnTo>
                <a:lnTo>
                  <a:pt x="192817" y="385118"/>
                </a:lnTo>
                <a:lnTo>
                  <a:pt x="194257" y="387052"/>
                </a:lnTo>
                <a:lnTo>
                  <a:pt x="193617" y="389146"/>
                </a:lnTo>
                <a:lnTo>
                  <a:pt x="183433" y="408162"/>
                </a:lnTo>
                <a:close/>
              </a:path>
              <a:path w="233680" h="534035">
                <a:moveTo>
                  <a:pt x="31717" y="524833"/>
                </a:moveTo>
                <a:lnTo>
                  <a:pt x="18410" y="524833"/>
                </a:lnTo>
                <a:lnTo>
                  <a:pt x="33651" y="515446"/>
                </a:lnTo>
                <a:lnTo>
                  <a:pt x="48172" y="504971"/>
                </a:lnTo>
                <a:lnTo>
                  <a:pt x="61972" y="493469"/>
                </a:lnTo>
                <a:lnTo>
                  <a:pt x="75052" y="481001"/>
                </a:lnTo>
                <a:lnTo>
                  <a:pt x="74732" y="480517"/>
                </a:lnTo>
                <a:lnTo>
                  <a:pt x="74667" y="475844"/>
                </a:lnTo>
                <a:lnTo>
                  <a:pt x="81613" y="435557"/>
                </a:lnTo>
                <a:lnTo>
                  <a:pt x="102253" y="405584"/>
                </a:lnTo>
                <a:lnTo>
                  <a:pt x="104974" y="407034"/>
                </a:lnTo>
                <a:lnTo>
                  <a:pt x="98718" y="448250"/>
                </a:lnTo>
                <a:lnTo>
                  <a:pt x="93613" y="460213"/>
                </a:lnTo>
                <a:lnTo>
                  <a:pt x="101565" y="460213"/>
                </a:lnTo>
                <a:lnTo>
                  <a:pt x="94586" y="468917"/>
                </a:lnTo>
                <a:lnTo>
                  <a:pt x="85273" y="479530"/>
                </a:lnTo>
                <a:lnTo>
                  <a:pt x="75410" y="489788"/>
                </a:lnTo>
                <a:lnTo>
                  <a:pt x="65132" y="499532"/>
                </a:lnTo>
                <a:lnTo>
                  <a:pt x="121937" y="499532"/>
                </a:lnTo>
                <a:lnTo>
                  <a:pt x="109044" y="509279"/>
                </a:lnTo>
                <a:lnTo>
                  <a:pt x="97712" y="513713"/>
                </a:lnTo>
                <a:lnTo>
                  <a:pt x="48011" y="513713"/>
                </a:lnTo>
                <a:lnTo>
                  <a:pt x="31717" y="524833"/>
                </a:lnTo>
                <a:close/>
              </a:path>
              <a:path w="233680" h="534035">
                <a:moveTo>
                  <a:pt x="146522" y="430390"/>
                </a:moveTo>
                <a:lnTo>
                  <a:pt x="124174" y="429111"/>
                </a:lnTo>
                <a:lnTo>
                  <a:pt x="150089" y="429111"/>
                </a:lnTo>
                <a:lnTo>
                  <a:pt x="146522" y="430390"/>
                </a:lnTo>
                <a:close/>
              </a:path>
              <a:path w="233680" h="534035">
                <a:moveTo>
                  <a:pt x="15916" y="533716"/>
                </a:moveTo>
                <a:lnTo>
                  <a:pt x="0" y="533716"/>
                </a:lnTo>
                <a:lnTo>
                  <a:pt x="490" y="533212"/>
                </a:lnTo>
                <a:lnTo>
                  <a:pt x="3777" y="516503"/>
                </a:lnTo>
                <a:lnTo>
                  <a:pt x="11550" y="500338"/>
                </a:lnTo>
                <a:lnTo>
                  <a:pt x="22113" y="485623"/>
                </a:lnTo>
                <a:lnTo>
                  <a:pt x="33771" y="473265"/>
                </a:lnTo>
                <a:lnTo>
                  <a:pt x="35851" y="471332"/>
                </a:lnTo>
                <a:lnTo>
                  <a:pt x="40491" y="472460"/>
                </a:lnTo>
                <a:lnTo>
                  <a:pt x="26623" y="514074"/>
                </a:lnTo>
                <a:lnTo>
                  <a:pt x="18410" y="524833"/>
                </a:lnTo>
                <a:lnTo>
                  <a:pt x="31717" y="524833"/>
                </a:lnTo>
                <a:lnTo>
                  <a:pt x="28278" y="527179"/>
                </a:lnTo>
                <a:lnTo>
                  <a:pt x="15916" y="533716"/>
                </a:lnTo>
                <a:close/>
              </a:path>
              <a:path w="233680" h="534035">
                <a:moveTo>
                  <a:pt x="121937" y="499532"/>
                </a:moveTo>
                <a:lnTo>
                  <a:pt x="65132" y="499532"/>
                </a:lnTo>
                <a:lnTo>
                  <a:pt x="79068" y="494109"/>
                </a:lnTo>
                <a:lnTo>
                  <a:pt x="93933" y="490951"/>
                </a:lnTo>
                <a:lnTo>
                  <a:pt x="108919" y="489788"/>
                </a:lnTo>
                <a:lnTo>
                  <a:pt x="123214" y="490347"/>
                </a:lnTo>
                <a:lnTo>
                  <a:pt x="126254" y="490669"/>
                </a:lnTo>
                <a:lnTo>
                  <a:pt x="128174" y="494215"/>
                </a:lnTo>
                <a:lnTo>
                  <a:pt x="125774" y="496632"/>
                </a:lnTo>
                <a:lnTo>
                  <a:pt x="121937" y="499532"/>
                </a:lnTo>
                <a:close/>
              </a:path>
              <a:path w="233680" h="534035">
                <a:moveTo>
                  <a:pt x="69162" y="518681"/>
                </a:moveTo>
                <a:lnTo>
                  <a:pt x="48652" y="514197"/>
                </a:lnTo>
                <a:lnTo>
                  <a:pt x="48492" y="514036"/>
                </a:lnTo>
                <a:lnTo>
                  <a:pt x="48172" y="513875"/>
                </a:lnTo>
                <a:lnTo>
                  <a:pt x="48011" y="513713"/>
                </a:lnTo>
                <a:lnTo>
                  <a:pt x="97712" y="513713"/>
                </a:lnTo>
                <a:lnTo>
                  <a:pt x="89733" y="516836"/>
                </a:lnTo>
                <a:lnTo>
                  <a:pt x="69162" y="518681"/>
                </a:lnTo>
                <a:close/>
              </a:path>
            </a:pathLst>
          </a:custGeom>
          <a:solidFill>
            <a:srgbClr val="FFFFFF"/>
          </a:solidFill>
        </p:spPr>
        <p:txBody>
          <a:bodyPr wrap="square" lIns="0" tIns="0" rIns="0" bIns="0" rtlCol="0"/>
          <a:lstStyle/>
          <a:p>
            <a:endParaRPr/>
          </a:p>
        </p:txBody>
      </p:sp>
      <p:sp>
        <p:nvSpPr>
          <p:cNvPr id="8" name="object 8"/>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9" name="object 9"/>
          <p:cNvSpPr/>
          <p:nvPr/>
        </p:nvSpPr>
        <p:spPr>
          <a:xfrm>
            <a:off x="8741785" y="4754574"/>
            <a:ext cx="7829550" cy="9525"/>
          </a:xfrm>
          <a:custGeom>
            <a:avLst/>
            <a:gdLst/>
            <a:ahLst/>
            <a:cxnLst/>
            <a:rect l="l" t="t" r="r" b="b"/>
            <a:pathLst>
              <a:path w="7829550" h="9525">
                <a:moveTo>
                  <a:pt x="7829550" y="9525"/>
                </a:moveTo>
                <a:lnTo>
                  <a:pt x="0" y="9525"/>
                </a:lnTo>
                <a:lnTo>
                  <a:pt x="0" y="0"/>
                </a:lnTo>
                <a:lnTo>
                  <a:pt x="7829550" y="0"/>
                </a:lnTo>
                <a:lnTo>
                  <a:pt x="7829550" y="9525"/>
                </a:lnTo>
                <a:close/>
              </a:path>
            </a:pathLst>
          </a:custGeom>
          <a:solidFill>
            <a:srgbClr val="CCEC00"/>
          </a:solidFill>
        </p:spPr>
        <p:txBody>
          <a:bodyPr wrap="square" lIns="0" tIns="0" rIns="0" bIns="0" rtlCol="0"/>
          <a:lstStyle/>
          <a:p>
            <a:endParaRPr/>
          </a:p>
        </p:txBody>
      </p:sp>
      <p:sp>
        <p:nvSpPr>
          <p:cNvPr id="10" name="object 10"/>
          <p:cNvSpPr txBox="1"/>
          <p:nvPr/>
        </p:nvSpPr>
        <p:spPr>
          <a:xfrm>
            <a:off x="7610950" y="168556"/>
            <a:ext cx="10143650" cy="3318857"/>
          </a:xfrm>
          <a:prstGeom prst="rect">
            <a:avLst/>
          </a:prstGeom>
        </p:spPr>
        <p:txBody>
          <a:bodyPr vert="horz" wrap="square" lIns="0" tIns="12700" rIns="0" bIns="0" rtlCol="0">
            <a:spAutoFit/>
          </a:bodyPr>
          <a:lstStyle/>
          <a:p>
            <a:pPr marL="12700" algn="ctr">
              <a:spcBef>
                <a:spcPts val="100"/>
              </a:spcBef>
            </a:pPr>
            <a:r>
              <a:rPr lang="es-CL" sz="7200" dirty="0">
                <a:solidFill>
                  <a:srgbClr val="FFFF00"/>
                </a:solidFill>
              </a:rPr>
              <a:t>MÉTODO DE LAS CINCO </a:t>
            </a:r>
            <a:r>
              <a:rPr lang="es-CL" sz="7200" dirty="0" smtClean="0">
                <a:solidFill>
                  <a:srgbClr val="FFFF00"/>
                </a:solidFill>
              </a:rPr>
              <a:t>COLUMNAS</a:t>
            </a:r>
          </a:p>
          <a:p>
            <a:pPr marL="12700">
              <a:lnSpc>
                <a:spcPct val="100000"/>
              </a:lnSpc>
              <a:spcBef>
                <a:spcPts val="100"/>
              </a:spcBef>
            </a:pPr>
            <a:endParaRPr sz="7000" dirty="0">
              <a:latin typeface="Verdana"/>
              <a:cs typeface="Verdana"/>
            </a:endParaRPr>
          </a:p>
        </p:txBody>
      </p:sp>
      <p:sp>
        <p:nvSpPr>
          <p:cNvPr id="11" name="object 11"/>
          <p:cNvSpPr txBox="1"/>
          <p:nvPr/>
        </p:nvSpPr>
        <p:spPr>
          <a:xfrm>
            <a:off x="7315200" y="2967750"/>
            <a:ext cx="9386361" cy="6241517"/>
          </a:xfrm>
          <a:prstGeom prst="rect">
            <a:avLst/>
          </a:prstGeom>
        </p:spPr>
        <p:txBody>
          <a:bodyPr vert="horz" wrap="square" lIns="0" tIns="12700" rIns="0" bIns="0" rtlCol="0">
            <a:spAutoFit/>
          </a:bodyPr>
          <a:lstStyle/>
          <a:p>
            <a:endParaRPr lang="es-CL" dirty="0">
              <a:solidFill>
                <a:schemeClr val="bg1"/>
              </a:solidFill>
            </a:endParaRPr>
          </a:p>
          <a:p>
            <a:r>
              <a:rPr lang="es-CL" dirty="0">
                <a:solidFill>
                  <a:schemeClr val="bg1"/>
                </a:solidFill>
              </a:rPr>
              <a:t>		</a:t>
            </a:r>
          </a:p>
          <a:p>
            <a:pPr algn="just"/>
            <a:r>
              <a:rPr lang="es-CL" sz="3600" dirty="0">
                <a:solidFill>
                  <a:schemeClr val="bg1"/>
                </a:solidFill>
              </a:rPr>
              <a:t>Un discurso posee cinco partes: motivación , portada presentación, introducción, desarrollo y conclusión. </a:t>
            </a:r>
            <a:endParaRPr lang="es-CL" sz="3600" dirty="0" smtClean="0">
              <a:solidFill>
                <a:schemeClr val="bg1"/>
              </a:solidFill>
            </a:endParaRPr>
          </a:p>
          <a:p>
            <a:pPr algn="just"/>
            <a:endParaRPr lang="es-CL" sz="3600" dirty="0">
              <a:solidFill>
                <a:schemeClr val="bg1"/>
              </a:solidFill>
            </a:endParaRPr>
          </a:p>
          <a:p>
            <a:pPr algn="just"/>
            <a:r>
              <a:rPr lang="es-CL" sz="3600" dirty="0" smtClean="0">
                <a:solidFill>
                  <a:schemeClr val="bg1"/>
                </a:solidFill>
              </a:rPr>
              <a:t>En </a:t>
            </a:r>
            <a:r>
              <a:rPr lang="es-CL" sz="3600" dirty="0">
                <a:solidFill>
                  <a:schemeClr val="bg1"/>
                </a:solidFill>
              </a:rPr>
              <a:t>todos los casos su función es ayudar al lector en la comprensión textual. La motivación debe presentar y motivar al auditor a escuchar el discurso; la conclusión debe dejarlo con una buena impresión</a:t>
            </a:r>
          </a:p>
          <a:p>
            <a:pPr marL="12700" marR="5080" algn="just">
              <a:lnSpc>
                <a:spcPct val="121900"/>
              </a:lnSpc>
              <a:spcBef>
                <a:spcPts val="100"/>
              </a:spcBef>
            </a:pPr>
            <a:endParaRPr sz="3600" dirty="0">
              <a:solidFill>
                <a:schemeClr val="bg1"/>
              </a:solidFill>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242463" y="0"/>
            <a:ext cx="5045710" cy="10287000"/>
            <a:chOff x="13242463" y="0"/>
            <a:chExt cx="5045710" cy="10287000"/>
          </a:xfrm>
        </p:grpSpPr>
        <p:sp>
          <p:nvSpPr>
            <p:cNvPr id="3" name="object 3"/>
            <p:cNvSpPr/>
            <p:nvPr/>
          </p:nvSpPr>
          <p:spPr>
            <a:xfrm>
              <a:off x="13242463" y="0"/>
              <a:ext cx="5045537" cy="10286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54489"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7" name="object 7"/>
          <p:cNvSpPr txBox="1">
            <a:spLocks noGrp="1"/>
          </p:cNvSpPr>
          <p:nvPr>
            <p:ph type="title"/>
          </p:nvPr>
        </p:nvSpPr>
        <p:spPr>
          <a:xfrm>
            <a:off x="152400" y="112216"/>
            <a:ext cx="13335000" cy="2100575"/>
          </a:xfrm>
          <a:prstGeom prst="rect">
            <a:avLst/>
          </a:prstGeom>
        </p:spPr>
        <p:txBody>
          <a:bodyPr vert="horz" wrap="square" lIns="0" tIns="124460" rIns="0" bIns="0" rtlCol="0">
            <a:spAutoFit/>
          </a:bodyPr>
          <a:lstStyle/>
          <a:p>
            <a:pPr marL="12700" marR="5080">
              <a:lnSpc>
                <a:spcPts val="7650"/>
              </a:lnSpc>
              <a:spcBef>
                <a:spcPts val="980"/>
              </a:spcBef>
            </a:pPr>
            <a:r>
              <a:rPr lang="es-CL" sz="3600" spc="-515" dirty="0">
                <a:solidFill>
                  <a:srgbClr val="C00000"/>
                </a:solidFill>
              </a:rPr>
              <a:t>5.  LA CONCLUSIÓN RESUMEN  + CONCLUSIÓN  REFORZATIVA</a:t>
            </a:r>
            <a:r>
              <a:rPr lang="es-CL" sz="3600" spc="-515" dirty="0">
                <a:solidFill>
                  <a:srgbClr val="1B1A1A"/>
                </a:solidFill>
              </a:rPr>
              <a:t/>
            </a:r>
            <a:br>
              <a:rPr lang="es-CL" sz="3600" spc="-515" dirty="0">
                <a:solidFill>
                  <a:srgbClr val="1B1A1A"/>
                </a:solidFill>
              </a:rPr>
            </a:br>
            <a:endParaRPr sz="7000" dirty="0"/>
          </a:p>
        </p:txBody>
      </p:sp>
      <p:sp>
        <p:nvSpPr>
          <p:cNvPr id="8" name="object 8"/>
          <p:cNvSpPr/>
          <p:nvPr/>
        </p:nvSpPr>
        <p:spPr>
          <a:xfrm>
            <a:off x="1885666" y="5290352"/>
            <a:ext cx="3619500" cy="9525"/>
          </a:xfrm>
          <a:custGeom>
            <a:avLst/>
            <a:gdLst/>
            <a:ahLst/>
            <a:cxnLst/>
            <a:rect l="l" t="t" r="r" b="b"/>
            <a:pathLst>
              <a:path w="3619500" h="9525">
                <a:moveTo>
                  <a:pt x="3619500" y="9525"/>
                </a:moveTo>
                <a:lnTo>
                  <a:pt x="0" y="9525"/>
                </a:lnTo>
                <a:lnTo>
                  <a:pt x="0" y="0"/>
                </a:lnTo>
                <a:lnTo>
                  <a:pt x="3619500" y="0"/>
                </a:lnTo>
                <a:lnTo>
                  <a:pt x="3619500" y="9525"/>
                </a:lnTo>
                <a:close/>
              </a:path>
            </a:pathLst>
          </a:custGeom>
          <a:solidFill>
            <a:srgbClr val="1B1A1A"/>
          </a:solidFill>
        </p:spPr>
        <p:txBody>
          <a:bodyPr wrap="square" lIns="0" tIns="0" rIns="0" bIns="0" rtlCol="0"/>
          <a:lstStyle/>
          <a:p>
            <a:endParaRPr/>
          </a:p>
        </p:txBody>
      </p:sp>
      <p:sp>
        <p:nvSpPr>
          <p:cNvPr id="9" name="object 9"/>
          <p:cNvSpPr txBox="1"/>
          <p:nvPr/>
        </p:nvSpPr>
        <p:spPr>
          <a:xfrm>
            <a:off x="638872" y="1443517"/>
            <a:ext cx="12162728" cy="7943199"/>
          </a:xfrm>
          <a:prstGeom prst="rect">
            <a:avLst/>
          </a:prstGeom>
        </p:spPr>
        <p:txBody>
          <a:bodyPr vert="horz" wrap="square" lIns="0" tIns="55879" rIns="0" bIns="0" rtlCol="0">
            <a:spAutoFit/>
          </a:bodyPr>
          <a:lstStyle/>
          <a:p>
            <a:pPr marL="12700" marR="5080">
              <a:lnSpc>
                <a:spcPts val="2700"/>
              </a:lnSpc>
              <a:spcBef>
                <a:spcPts val="439"/>
              </a:spcBef>
            </a:pPr>
            <a:endParaRPr lang="es-CL" sz="2500" b="1" spc="-235" dirty="0">
              <a:solidFill>
                <a:srgbClr val="1B1A1A"/>
              </a:solidFill>
              <a:latin typeface="Verdana"/>
              <a:cs typeface="Verdana"/>
            </a:endParaRPr>
          </a:p>
          <a:p>
            <a:pPr marL="12700" marR="5080" algn="just">
              <a:lnSpc>
                <a:spcPct val="150000"/>
              </a:lnSpc>
              <a:spcBef>
                <a:spcPts val="439"/>
              </a:spcBef>
            </a:pPr>
            <a:r>
              <a:rPr lang="es-CL" sz="4000" spc="-235" dirty="0" smtClean="0">
                <a:solidFill>
                  <a:srgbClr val="1B1A1A"/>
                </a:solidFill>
                <a:cs typeface="Verdana"/>
              </a:rPr>
              <a:t>La </a:t>
            </a:r>
            <a:r>
              <a:rPr lang="es-CL" sz="4000" spc="-235" dirty="0">
                <a:solidFill>
                  <a:srgbClr val="1B1A1A"/>
                </a:solidFill>
                <a:cs typeface="Verdana"/>
              </a:rPr>
              <a:t>conclusión es como una despedida. Cuando una persona se despide deja una impresión favorable, desfavorable o neutra. Es un momento importante para el orador, pues la conclusión es la última oportunidad que tiene de lograr su propósito retórico</a:t>
            </a:r>
            <a:r>
              <a:rPr lang="es-CL" sz="4000" spc="-235" dirty="0" smtClean="0">
                <a:solidFill>
                  <a:srgbClr val="1B1A1A"/>
                </a:solidFill>
                <a:cs typeface="Verdana"/>
              </a:rPr>
              <a:t>.</a:t>
            </a:r>
          </a:p>
          <a:p>
            <a:pPr marL="12700" marR="5080" algn="just">
              <a:lnSpc>
                <a:spcPct val="150000"/>
              </a:lnSpc>
              <a:spcBef>
                <a:spcPts val="439"/>
              </a:spcBef>
            </a:pPr>
            <a:endParaRPr lang="es-CL" sz="4000" spc="-235" dirty="0">
              <a:solidFill>
                <a:srgbClr val="1B1A1A"/>
              </a:solidFill>
              <a:cs typeface="Verdana"/>
            </a:endParaRPr>
          </a:p>
          <a:p>
            <a:pPr marL="12700" marR="5080" algn="just">
              <a:lnSpc>
                <a:spcPct val="150000"/>
              </a:lnSpc>
              <a:spcBef>
                <a:spcPts val="439"/>
              </a:spcBef>
            </a:pPr>
            <a:r>
              <a:rPr lang="es-CL" sz="4000" spc="-235" dirty="0" smtClean="0">
                <a:solidFill>
                  <a:srgbClr val="1B1A1A"/>
                </a:solidFill>
                <a:cs typeface="Verdana"/>
              </a:rPr>
              <a:t> </a:t>
            </a:r>
            <a:r>
              <a:rPr lang="es-CL" sz="4000" spc="-235" dirty="0">
                <a:solidFill>
                  <a:srgbClr val="1B1A1A"/>
                </a:solidFill>
                <a:cs typeface="Verdana"/>
              </a:rPr>
              <a:t>El orador que sabe despedirse de manera efectiva, tendrá más probabilidades de que el público haya entendido lo que se propuso </a:t>
            </a:r>
            <a:r>
              <a:rPr lang="es-CL" sz="4000" spc="-235" dirty="0" smtClean="0">
                <a:solidFill>
                  <a:srgbClr val="1B1A1A"/>
                </a:solidFill>
                <a:cs typeface="Verdana"/>
              </a:rPr>
              <a:t>informar</a:t>
            </a:r>
            <a:r>
              <a:rPr lang="es-CL" sz="4000" spc="-235" dirty="0">
                <a:solidFill>
                  <a:srgbClr val="1B1A1A"/>
                </a:solidFill>
                <a:cs typeface="Verdana"/>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3" name="object 3"/>
          <p:cNvSpPr/>
          <p:nvPr/>
        </p:nvSpPr>
        <p:spPr>
          <a:xfrm>
            <a:off x="16454497" y="1046932"/>
            <a:ext cx="233679" cy="534035"/>
          </a:xfrm>
          <a:custGeom>
            <a:avLst/>
            <a:gdLst/>
            <a:ahLst/>
            <a:cxnLst/>
            <a:rect l="l" t="t" r="r" b="b"/>
            <a:pathLst>
              <a:path w="233680" h="534035">
                <a:moveTo>
                  <a:pt x="63157" y="181750"/>
                </a:moveTo>
                <a:lnTo>
                  <a:pt x="56001" y="181750"/>
                </a:lnTo>
                <a:lnTo>
                  <a:pt x="62137" y="161556"/>
                </a:lnTo>
                <a:lnTo>
                  <a:pt x="69682" y="141664"/>
                </a:lnTo>
                <a:lnTo>
                  <a:pt x="78547" y="122196"/>
                </a:lnTo>
                <a:lnTo>
                  <a:pt x="88643" y="103271"/>
                </a:lnTo>
                <a:lnTo>
                  <a:pt x="76310" y="78442"/>
                </a:lnTo>
                <a:lnTo>
                  <a:pt x="72782" y="51240"/>
                </a:lnTo>
                <a:lnTo>
                  <a:pt x="77505" y="24069"/>
                </a:lnTo>
                <a:lnTo>
                  <a:pt x="89587" y="0"/>
                </a:lnTo>
                <a:lnTo>
                  <a:pt x="96882" y="0"/>
                </a:lnTo>
                <a:lnTo>
                  <a:pt x="96963" y="298"/>
                </a:lnTo>
                <a:lnTo>
                  <a:pt x="100568" y="22705"/>
                </a:lnTo>
                <a:lnTo>
                  <a:pt x="100686" y="40134"/>
                </a:lnTo>
                <a:lnTo>
                  <a:pt x="100666" y="46295"/>
                </a:lnTo>
                <a:lnTo>
                  <a:pt x="98718" y="68667"/>
                </a:lnTo>
                <a:lnTo>
                  <a:pt x="95843" y="91346"/>
                </a:lnTo>
                <a:lnTo>
                  <a:pt x="106252" y="91346"/>
                </a:lnTo>
                <a:lnTo>
                  <a:pt x="97473" y="104900"/>
                </a:lnTo>
                <a:lnTo>
                  <a:pt x="85443" y="126315"/>
                </a:lnTo>
                <a:lnTo>
                  <a:pt x="123450" y="126315"/>
                </a:lnTo>
                <a:lnTo>
                  <a:pt x="115504" y="133768"/>
                </a:lnTo>
                <a:lnTo>
                  <a:pt x="96845" y="144948"/>
                </a:lnTo>
                <a:lnTo>
                  <a:pt x="79968" y="149037"/>
                </a:lnTo>
                <a:lnTo>
                  <a:pt x="74562" y="149037"/>
                </a:lnTo>
                <a:lnTo>
                  <a:pt x="65744" y="172418"/>
                </a:lnTo>
                <a:lnTo>
                  <a:pt x="63157" y="181750"/>
                </a:lnTo>
                <a:close/>
              </a:path>
              <a:path w="233680" h="534035">
                <a:moveTo>
                  <a:pt x="106252" y="91346"/>
                </a:moveTo>
                <a:lnTo>
                  <a:pt x="95843" y="91346"/>
                </a:lnTo>
                <a:lnTo>
                  <a:pt x="106036" y="75765"/>
                </a:lnTo>
                <a:lnTo>
                  <a:pt x="116904" y="60728"/>
                </a:lnTo>
                <a:lnTo>
                  <a:pt x="128402" y="46295"/>
                </a:lnTo>
                <a:lnTo>
                  <a:pt x="140484" y="32527"/>
                </a:lnTo>
                <a:lnTo>
                  <a:pt x="145525" y="23722"/>
                </a:lnTo>
                <a:lnTo>
                  <a:pt x="150325" y="14781"/>
                </a:lnTo>
                <a:lnTo>
                  <a:pt x="155605" y="6172"/>
                </a:lnTo>
                <a:lnTo>
                  <a:pt x="160728" y="0"/>
                </a:lnTo>
                <a:lnTo>
                  <a:pt x="195977" y="0"/>
                </a:lnTo>
                <a:lnTo>
                  <a:pt x="193388" y="5454"/>
                </a:lnTo>
                <a:lnTo>
                  <a:pt x="166085" y="5454"/>
                </a:lnTo>
                <a:lnTo>
                  <a:pt x="164485" y="7227"/>
                </a:lnTo>
                <a:lnTo>
                  <a:pt x="162885" y="9161"/>
                </a:lnTo>
                <a:lnTo>
                  <a:pt x="161445" y="11256"/>
                </a:lnTo>
                <a:lnTo>
                  <a:pt x="189941" y="11256"/>
                </a:lnTo>
                <a:lnTo>
                  <a:pt x="188101" y="14310"/>
                </a:lnTo>
                <a:lnTo>
                  <a:pt x="181766" y="21891"/>
                </a:lnTo>
                <a:lnTo>
                  <a:pt x="172696" y="29120"/>
                </a:lnTo>
                <a:lnTo>
                  <a:pt x="162485" y="35005"/>
                </a:lnTo>
                <a:lnTo>
                  <a:pt x="141285" y="45097"/>
                </a:lnTo>
                <a:lnTo>
                  <a:pt x="141124" y="45097"/>
                </a:lnTo>
                <a:lnTo>
                  <a:pt x="125494" y="64246"/>
                </a:lnTo>
                <a:lnTo>
                  <a:pt x="110883" y="84195"/>
                </a:lnTo>
                <a:lnTo>
                  <a:pt x="106252" y="91346"/>
                </a:lnTo>
                <a:close/>
              </a:path>
              <a:path w="233680" h="534035">
                <a:moveTo>
                  <a:pt x="189941" y="11256"/>
                </a:moveTo>
                <a:lnTo>
                  <a:pt x="161445" y="11256"/>
                </a:lnTo>
                <a:lnTo>
                  <a:pt x="162565" y="10128"/>
                </a:lnTo>
                <a:lnTo>
                  <a:pt x="164805" y="8194"/>
                </a:lnTo>
                <a:lnTo>
                  <a:pt x="165285" y="7227"/>
                </a:lnTo>
                <a:lnTo>
                  <a:pt x="165605" y="6421"/>
                </a:lnTo>
                <a:lnTo>
                  <a:pt x="166085" y="5454"/>
                </a:lnTo>
                <a:lnTo>
                  <a:pt x="193388" y="5454"/>
                </a:lnTo>
                <a:lnTo>
                  <a:pt x="193206" y="5837"/>
                </a:lnTo>
                <a:lnTo>
                  <a:pt x="189941" y="11256"/>
                </a:lnTo>
                <a:close/>
              </a:path>
              <a:path w="233680" h="534035">
                <a:moveTo>
                  <a:pt x="123450" y="126315"/>
                </a:moveTo>
                <a:lnTo>
                  <a:pt x="85443" y="126315"/>
                </a:lnTo>
                <a:lnTo>
                  <a:pt x="98065" y="117059"/>
                </a:lnTo>
                <a:lnTo>
                  <a:pt x="111423" y="109072"/>
                </a:lnTo>
                <a:lnTo>
                  <a:pt x="125471" y="102294"/>
                </a:lnTo>
                <a:lnTo>
                  <a:pt x="140164" y="96664"/>
                </a:lnTo>
                <a:lnTo>
                  <a:pt x="143045" y="95697"/>
                </a:lnTo>
                <a:lnTo>
                  <a:pt x="145765" y="99403"/>
                </a:lnTo>
                <a:lnTo>
                  <a:pt x="144165" y="101982"/>
                </a:lnTo>
                <a:lnTo>
                  <a:pt x="131612" y="118660"/>
                </a:lnTo>
                <a:lnTo>
                  <a:pt x="123450" y="126315"/>
                </a:lnTo>
                <a:close/>
              </a:path>
              <a:path w="233680" h="534035">
                <a:moveTo>
                  <a:pt x="60799" y="307767"/>
                </a:moveTo>
                <a:lnTo>
                  <a:pt x="54401" y="307767"/>
                </a:lnTo>
                <a:lnTo>
                  <a:pt x="51841" y="297454"/>
                </a:lnTo>
                <a:lnTo>
                  <a:pt x="50881" y="292136"/>
                </a:lnTo>
                <a:lnTo>
                  <a:pt x="49441" y="284562"/>
                </a:lnTo>
                <a:lnTo>
                  <a:pt x="48481" y="277149"/>
                </a:lnTo>
                <a:lnTo>
                  <a:pt x="47841" y="269575"/>
                </a:lnTo>
                <a:lnTo>
                  <a:pt x="47681" y="269253"/>
                </a:lnTo>
                <a:lnTo>
                  <a:pt x="47566" y="266030"/>
                </a:lnTo>
                <a:lnTo>
                  <a:pt x="46925" y="252342"/>
                </a:lnTo>
                <a:lnTo>
                  <a:pt x="47241" y="236661"/>
                </a:lnTo>
                <a:lnTo>
                  <a:pt x="48581" y="220858"/>
                </a:lnTo>
                <a:lnTo>
                  <a:pt x="50881" y="205116"/>
                </a:lnTo>
                <a:lnTo>
                  <a:pt x="50401" y="205116"/>
                </a:lnTo>
                <a:lnTo>
                  <a:pt x="50241" y="204955"/>
                </a:lnTo>
                <a:lnTo>
                  <a:pt x="36558" y="187878"/>
                </a:lnTo>
                <a:lnTo>
                  <a:pt x="29221" y="162372"/>
                </a:lnTo>
                <a:lnTo>
                  <a:pt x="30553" y="136563"/>
                </a:lnTo>
                <a:lnTo>
                  <a:pt x="42881" y="118580"/>
                </a:lnTo>
                <a:lnTo>
                  <a:pt x="44321" y="117774"/>
                </a:lnTo>
                <a:lnTo>
                  <a:pt x="46081" y="118096"/>
                </a:lnTo>
                <a:lnTo>
                  <a:pt x="47361" y="119224"/>
                </a:lnTo>
                <a:lnTo>
                  <a:pt x="50916" y="124784"/>
                </a:lnTo>
                <a:lnTo>
                  <a:pt x="52401" y="132398"/>
                </a:lnTo>
                <a:lnTo>
                  <a:pt x="53121" y="147264"/>
                </a:lnTo>
                <a:lnTo>
                  <a:pt x="54021" y="155848"/>
                </a:lnTo>
                <a:lnTo>
                  <a:pt x="54801" y="164446"/>
                </a:lnTo>
                <a:lnTo>
                  <a:pt x="55461" y="173075"/>
                </a:lnTo>
                <a:lnTo>
                  <a:pt x="56001" y="181750"/>
                </a:lnTo>
                <a:lnTo>
                  <a:pt x="63157" y="181750"/>
                </a:lnTo>
                <a:lnTo>
                  <a:pt x="59102" y="196374"/>
                </a:lnTo>
                <a:lnTo>
                  <a:pt x="54829" y="220873"/>
                </a:lnTo>
                <a:lnTo>
                  <a:pt x="53121" y="245886"/>
                </a:lnTo>
                <a:lnTo>
                  <a:pt x="75470" y="245886"/>
                </a:lnTo>
                <a:lnTo>
                  <a:pt x="71227" y="252342"/>
                </a:lnTo>
                <a:lnTo>
                  <a:pt x="55521" y="266030"/>
                </a:lnTo>
                <a:lnTo>
                  <a:pt x="55041" y="266352"/>
                </a:lnTo>
                <a:lnTo>
                  <a:pt x="54401" y="266513"/>
                </a:lnTo>
                <a:lnTo>
                  <a:pt x="53921" y="266513"/>
                </a:lnTo>
                <a:lnTo>
                  <a:pt x="54519" y="273188"/>
                </a:lnTo>
                <a:lnTo>
                  <a:pt x="55341" y="279909"/>
                </a:lnTo>
                <a:lnTo>
                  <a:pt x="56374" y="286659"/>
                </a:lnTo>
                <a:lnTo>
                  <a:pt x="57602" y="293425"/>
                </a:lnTo>
                <a:lnTo>
                  <a:pt x="60799" y="307767"/>
                </a:lnTo>
                <a:close/>
              </a:path>
              <a:path w="233680" h="534035">
                <a:moveTo>
                  <a:pt x="76642" y="149843"/>
                </a:moveTo>
                <a:lnTo>
                  <a:pt x="75842" y="149843"/>
                </a:lnTo>
                <a:lnTo>
                  <a:pt x="75042" y="149520"/>
                </a:lnTo>
                <a:lnTo>
                  <a:pt x="74562" y="149037"/>
                </a:lnTo>
                <a:lnTo>
                  <a:pt x="79968" y="149037"/>
                </a:lnTo>
                <a:lnTo>
                  <a:pt x="76642" y="149843"/>
                </a:lnTo>
                <a:close/>
              </a:path>
              <a:path w="233680" h="534035">
                <a:moveTo>
                  <a:pt x="75470" y="245886"/>
                </a:moveTo>
                <a:lnTo>
                  <a:pt x="53121" y="245886"/>
                </a:lnTo>
                <a:lnTo>
                  <a:pt x="59724" y="230396"/>
                </a:lnTo>
                <a:lnTo>
                  <a:pt x="68142" y="215873"/>
                </a:lnTo>
                <a:lnTo>
                  <a:pt x="78210" y="202377"/>
                </a:lnTo>
                <a:lnTo>
                  <a:pt x="89763" y="189968"/>
                </a:lnTo>
                <a:lnTo>
                  <a:pt x="92643" y="187229"/>
                </a:lnTo>
                <a:lnTo>
                  <a:pt x="96323" y="190129"/>
                </a:lnTo>
                <a:lnTo>
                  <a:pt x="95843" y="193513"/>
                </a:lnTo>
                <a:lnTo>
                  <a:pt x="91298" y="213909"/>
                </a:lnTo>
                <a:lnTo>
                  <a:pt x="83122" y="234243"/>
                </a:lnTo>
                <a:lnTo>
                  <a:pt x="75470" y="245886"/>
                </a:lnTo>
                <a:close/>
              </a:path>
              <a:path w="233680" h="534035">
                <a:moveTo>
                  <a:pt x="57922" y="325332"/>
                </a:moveTo>
                <a:lnTo>
                  <a:pt x="20280" y="301986"/>
                </a:lnTo>
                <a:lnTo>
                  <a:pt x="480" y="262968"/>
                </a:lnTo>
                <a:lnTo>
                  <a:pt x="0" y="260067"/>
                </a:lnTo>
                <a:lnTo>
                  <a:pt x="2240" y="257489"/>
                </a:lnTo>
                <a:lnTo>
                  <a:pt x="34721" y="279566"/>
                </a:lnTo>
                <a:lnTo>
                  <a:pt x="54401" y="307767"/>
                </a:lnTo>
                <a:lnTo>
                  <a:pt x="60799" y="307767"/>
                </a:lnTo>
                <a:lnTo>
                  <a:pt x="61164" y="309404"/>
                </a:lnTo>
                <a:lnTo>
                  <a:pt x="65492" y="324849"/>
                </a:lnTo>
                <a:lnTo>
                  <a:pt x="59042" y="324849"/>
                </a:lnTo>
                <a:lnTo>
                  <a:pt x="58562" y="325171"/>
                </a:lnTo>
                <a:lnTo>
                  <a:pt x="57922" y="325332"/>
                </a:lnTo>
                <a:close/>
              </a:path>
              <a:path w="233680" h="534035">
                <a:moveTo>
                  <a:pt x="94104" y="355950"/>
                </a:moveTo>
                <a:lnTo>
                  <a:pt x="76802" y="355950"/>
                </a:lnTo>
                <a:lnTo>
                  <a:pt x="74282" y="337761"/>
                </a:lnTo>
                <a:lnTo>
                  <a:pt x="74522" y="319692"/>
                </a:lnTo>
                <a:lnTo>
                  <a:pt x="78422" y="302107"/>
                </a:lnTo>
                <a:lnTo>
                  <a:pt x="86883" y="285368"/>
                </a:lnTo>
                <a:lnTo>
                  <a:pt x="88483" y="282950"/>
                </a:lnTo>
                <a:lnTo>
                  <a:pt x="92483" y="283111"/>
                </a:lnTo>
                <a:lnTo>
                  <a:pt x="93283" y="286173"/>
                </a:lnTo>
                <a:lnTo>
                  <a:pt x="97595" y="307364"/>
                </a:lnTo>
                <a:lnTo>
                  <a:pt x="98863" y="330005"/>
                </a:lnTo>
                <a:lnTo>
                  <a:pt x="95780" y="352163"/>
                </a:lnTo>
                <a:lnTo>
                  <a:pt x="94104" y="355950"/>
                </a:lnTo>
                <a:close/>
              </a:path>
              <a:path w="233680" h="534035">
                <a:moveTo>
                  <a:pt x="103175" y="407840"/>
                </a:moveTo>
                <a:lnTo>
                  <a:pt x="96003" y="407840"/>
                </a:lnTo>
                <a:lnTo>
                  <a:pt x="84985" y="387915"/>
                </a:lnTo>
                <a:lnTo>
                  <a:pt x="75062" y="367371"/>
                </a:lnTo>
                <a:lnTo>
                  <a:pt x="66369" y="346314"/>
                </a:lnTo>
                <a:lnTo>
                  <a:pt x="59042" y="324849"/>
                </a:lnTo>
                <a:lnTo>
                  <a:pt x="65492" y="324849"/>
                </a:lnTo>
                <a:lnTo>
                  <a:pt x="65636" y="325332"/>
                </a:lnTo>
                <a:lnTo>
                  <a:pt x="70810" y="340696"/>
                </a:lnTo>
                <a:lnTo>
                  <a:pt x="76802" y="355950"/>
                </a:lnTo>
                <a:lnTo>
                  <a:pt x="94104" y="355950"/>
                </a:lnTo>
                <a:lnTo>
                  <a:pt x="87043" y="371904"/>
                </a:lnTo>
                <a:lnTo>
                  <a:pt x="86723" y="372548"/>
                </a:lnTo>
                <a:lnTo>
                  <a:pt x="86083" y="372871"/>
                </a:lnTo>
                <a:lnTo>
                  <a:pt x="85603" y="373032"/>
                </a:lnTo>
                <a:lnTo>
                  <a:pt x="85763" y="373515"/>
                </a:lnTo>
                <a:lnTo>
                  <a:pt x="85763" y="373999"/>
                </a:lnTo>
                <a:lnTo>
                  <a:pt x="86083" y="374965"/>
                </a:lnTo>
                <a:lnTo>
                  <a:pt x="85923" y="375449"/>
                </a:lnTo>
                <a:lnTo>
                  <a:pt x="85763" y="375771"/>
                </a:lnTo>
                <a:lnTo>
                  <a:pt x="95765" y="395124"/>
                </a:lnTo>
                <a:lnTo>
                  <a:pt x="103175" y="407840"/>
                </a:lnTo>
                <a:close/>
              </a:path>
              <a:path w="233680" h="534035">
                <a:moveTo>
                  <a:pt x="86775" y="430136"/>
                </a:moveTo>
                <a:lnTo>
                  <a:pt x="66582" y="422887"/>
                </a:lnTo>
                <a:lnTo>
                  <a:pt x="50259" y="408597"/>
                </a:lnTo>
                <a:lnTo>
                  <a:pt x="39681" y="388824"/>
                </a:lnTo>
                <a:lnTo>
                  <a:pt x="39041" y="386890"/>
                </a:lnTo>
                <a:lnTo>
                  <a:pt x="40481" y="384795"/>
                </a:lnTo>
                <a:lnTo>
                  <a:pt x="42401" y="384151"/>
                </a:lnTo>
                <a:lnTo>
                  <a:pt x="51006" y="383469"/>
                </a:lnTo>
                <a:lnTo>
                  <a:pt x="59882" y="385823"/>
                </a:lnTo>
                <a:lnTo>
                  <a:pt x="68457" y="389839"/>
                </a:lnTo>
                <a:lnTo>
                  <a:pt x="83202" y="398010"/>
                </a:lnTo>
                <a:lnTo>
                  <a:pt x="89763" y="402683"/>
                </a:lnTo>
                <a:lnTo>
                  <a:pt x="96003" y="407840"/>
                </a:lnTo>
                <a:lnTo>
                  <a:pt x="103175" y="407840"/>
                </a:lnTo>
                <a:lnTo>
                  <a:pt x="106743" y="413963"/>
                </a:lnTo>
                <a:lnTo>
                  <a:pt x="116376" y="428789"/>
                </a:lnTo>
                <a:lnTo>
                  <a:pt x="108963" y="428789"/>
                </a:lnTo>
                <a:lnTo>
                  <a:pt x="86775" y="430136"/>
                </a:lnTo>
                <a:close/>
              </a:path>
              <a:path w="233680" h="534035">
                <a:moveTo>
                  <a:pt x="157374" y="460212"/>
                </a:moveTo>
                <a:lnTo>
                  <a:pt x="139524" y="460212"/>
                </a:lnTo>
                <a:lnTo>
                  <a:pt x="134329" y="448250"/>
                </a:lnTo>
                <a:lnTo>
                  <a:pt x="130724" y="435698"/>
                </a:lnTo>
                <a:lnTo>
                  <a:pt x="128679" y="422753"/>
                </a:lnTo>
                <a:lnTo>
                  <a:pt x="128259" y="412034"/>
                </a:lnTo>
                <a:lnTo>
                  <a:pt x="128164" y="407034"/>
                </a:lnTo>
                <a:lnTo>
                  <a:pt x="130884" y="405583"/>
                </a:lnTo>
                <a:lnTo>
                  <a:pt x="154807" y="446256"/>
                </a:lnTo>
                <a:lnTo>
                  <a:pt x="157374" y="460212"/>
                </a:lnTo>
                <a:close/>
              </a:path>
              <a:path w="233680" h="534035">
                <a:moveTo>
                  <a:pt x="178117" y="499210"/>
                </a:moveTo>
                <a:lnTo>
                  <a:pt x="168165" y="499210"/>
                </a:lnTo>
                <a:lnTo>
                  <a:pt x="157819" y="489375"/>
                </a:lnTo>
                <a:lnTo>
                  <a:pt x="129924" y="457634"/>
                </a:lnTo>
                <a:lnTo>
                  <a:pt x="109123" y="428789"/>
                </a:lnTo>
                <a:lnTo>
                  <a:pt x="116376" y="428789"/>
                </a:lnTo>
                <a:lnTo>
                  <a:pt x="118591" y="432198"/>
                </a:lnTo>
                <a:lnTo>
                  <a:pt x="131204" y="449738"/>
                </a:lnTo>
                <a:lnTo>
                  <a:pt x="136644" y="456828"/>
                </a:lnTo>
                <a:lnTo>
                  <a:pt x="139524" y="460212"/>
                </a:lnTo>
                <a:lnTo>
                  <a:pt x="157374" y="460212"/>
                </a:lnTo>
                <a:lnTo>
                  <a:pt x="158253" y="468076"/>
                </a:lnTo>
                <a:lnTo>
                  <a:pt x="158565" y="479872"/>
                </a:lnTo>
                <a:lnTo>
                  <a:pt x="158405" y="480517"/>
                </a:lnTo>
                <a:lnTo>
                  <a:pt x="158085" y="481000"/>
                </a:lnTo>
                <a:lnTo>
                  <a:pt x="171233" y="493469"/>
                </a:lnTo>
                <a:lnTo>
                  <a:pt x="178117" y="499210"/>
                </a:lnTo>
                <a:close/>
              </a:path>
              <a:path w="233680" h="534035">
                <a:moveTo>
                  <a:pt x="230999" y="524833"/>
                </a:moveTo>
                <a:lnTo>
                  <a:pt x="214727" y="524833"/>
                </a:lnTo>
                <a:lnTo>
                  <a:pt x="206537" y="514073"/>
                </a:lnTo>
                <a:lnTo>
                  <a:pt x="200207" y="502091"/>
                </a:lnTo>
                <a:lnTo>
                  <a:pt x="195736" y="489232"/>
                </a:lnTo>
                <a:lnTo>
                  <a:pt x="193126" y="475844"/>
                </a:lnTo>
                <a:lnTo>
                  <a:pt x="192806" y="472460"/>
                </a:lnTo>
                <a:lnTo>
                  <a:pt x="197286" y="471332"/>
                </a:lnTo>
                <a:lnTo>
                  <a:pt x="229362" y="516513"/>
                </a:lnTo>
                <a:lnTo>
                  <a:pt x="230999" y="524833"/>
                </a:lnTo>
                <a:close/>
              </a:path>
              <a:path w="233680" h="534035">
                <a:moveTo>
                  <a:pt x="164135" y="518359"/>
                </a:moveTo>
                <a:lnTo>
                  <a:pt x="143539" y="516503"/>
                </a:lnTo>
                <a:lnTo>
                  <a:pt x="124254" y="508957"/>
                </a:lnTo>
                <a:lnTo>
                  <a:pt x="107523" y="496310"/>
                </a:lnTo>
                <a:lnTo>
                  <a:pt x="105123" y="493892"/>
                </a:lnTo>
                <a:lnTo>
                  <a:pt x="107043" y="490347"/>
                </a:lnTo>
                <a:lnTo>
                  <a:pt x="110083" y="490025"/>
                </a:lnTo>
                <a:lnTo>
                  <a:pt x="124446" y="489375"/>
                </a:lnTo>
                <a:lnTo>
                  <a:pt x="139424" y="490508"/>
                </a:lnTo>
                <a:lnTo>
                  <a:pt x="154252" y="493696"/>
                </a:lnTo>
                <a:lnTo>
                  <a:pt x="168165" y="499210"/>
                </a:lnTo>
                <a:lnTo>
                  <a:pt x="178117" y="499210"/>
                </a:lnTo>
                <a:lnTo>
                  <a:pt x="185026" y="504971"/>
                </a:lnTo>
                <a:lnTo>
                  <a:pt x="196668" y="513391"/>
                </a:lnTo>
                <a:lnTo>
                  <a:pt x="185286" y="513391"/>
                </a:lnTo>
                <a:lnTo>
                  <a:pt x="184966" y="513713"/>
                </a:lnTo>
                <a:lnTo>
                  <a:pt x="184646" y="513875"/>
                </a:lnTo>
                <a:lnTo>
                  <a:pt x="164135" y="518359"/>
                </a:lnTo>
                <a:close/>
              </a:path>
              <a:path w="233680" h="534035">
                <a:moveTo>
                  <a:pt x="233138" y="533716"/>
                </a:moveTo>
                <a:lnTo>
                  <a:pt x="217991" y="533716"/>
                </a:lnTo>
                <a:lnTo>
                  <a:pt x="205019" y="526857"/>
                </a:lnTo>
                <a:lnTo>
                  <a:pt x="185286" y="513391"/>
                </a:lnTo>
                <a:lnTo>
                  <a:pt x="196668" y="513391"/>
                </a:lnTo>
                <a:lnTo>
                  <a:pt x="199509" y="515446"/>
                </a:lnTo>
                <a:lnTo>
                  <a:pt x="214727" y="524833"/>
                </a:lnTo>
                <a:lnTo>
                  <a:pt x="230999" y="524833"/>
                </a:lnTo>
                <a:lnTo>
                  <a:pt x="232648" y="533212"/>
                </a:lnTo>
                <a:lnTo>
                  <a:pt x="233138" y="533716"/>
                </a:lnTo>
                <a:close/>
              </a:path>
            </a:pathLst>
          </a:custGeom>
          <a:solidFill>
            <a:srgbClr val="FFFFFF"/>
          </a:solidFill>
        </p:spPr>
        <p:txBody>
          <a:bodyPr wrap="square" lIns="0" tIns="0" rIns="0" bIns="0" rtlCol="0"/>
          <a:lstStyle/>
          <a:p>
            <a:endParaRPr/>
          </a:p>
        </p:txBody>
      </p:sp>
      <p:sp>
        <p:nvSpPr>
          <p:cNvPr id="4" name="object 4"/>
          <p:cNvSpPr/>
          <p:nvPr/>
        </p:nvSpPr>
        <p:spPr>
          <a:xfrm>
            <a:off x="17022027" y="1046932"/>
            <a:ext cx="233679" cy="534035"/>
          </a:xfrm>
          <a:custGeom>
            <a:avLst/>
            <a:gdLst/>
            <a:ahLst/>
            <a:cxnLst/>
            <a:rect l="l" t="t" r="r" b="b"/>
            <a:pathLst>
              <a:path w="233680" h="534035">
                <a:moveTo>
                  <a:pt x="156427" y="126315"/>
                </a:moveTo>
                <a:lnTo>
                  <a:pt x="147695" y="126315"/>
                </a:lnTo>
                <a:lnTo>
                  <a:pt x="135665" y="104900"/>
                </a:lnTo>
                <a:lnTo>
                  <a:pt x="122254" y="84195"/>
                </a:lnTo>
                <a:lnTo>
                  <a:pt x="107644" y="64246"/>
                </a:lnTo>
                <a:lnTo>
                  <a:pt x="92013" y="45097"/>
                </a:lnTo>
                <a:lnTo>
                  <a:pt x="91853" y="45097"/>
                </a:lnTo>
                <a:lnTo>
                  <a:pt x="70652" y="35005"/>
                </a:lnTo>
                <a:lnTo>
                  <a:pt x="39931" y="5837"/>
                </a:lnTo>
                <a:lnTo>
                  <a:pt x="37161" y="0"/>
                </a:lnTo>
                <a:lnTo>
                  <a:pt x="72429" y="0"/>
                </a:lnTo>
                <a:lnTo>
                  <a:pt x="77019" y="5454"/>
                </a:lnTo>
                <a:lnTo>
                  <a:pt x="66732" y="5454"/>
                </a:lnTo>
                <a:lnTo>
                  <a:pt x="67212" y="6260"/>
                </a:lnTo>
                <a:lnTo>
                  <a:pt x="67612" y="7227"/>
                </a:lnTo>
                <a:lnTo>
                  <a:pt x="68012" y="8033"/>
                </a:lnTo>
                <a:lnTo>
                  <a:pt x="69132" y="9161"/>
                </a:lnTo>
                <a:lnTo>
                  <a:pt x="71372" y="11095"/>
                </a:lnTo>
                <a:lnTo>
                  <a:pt x="80659" y="11095"/>
                </a:lnTo>
                <a:lnTo>
                  <a:pt x="82933" y="14781"/>
                </a:lnTo>
                <a:lnTo>
                  <a:pt x="87703" y="23722"/>
                </a:lnTo>
                <a:lnTo>
                  <a:pt x="92653" y="32527"/>
                </a:lnTo>
                <a:lnTo>
                  <a:pt x="104829" y="46388"/>
                </a:lnTo>
                <a:lnTo>
                  <a:pt x="116374" y="60869"/>
                </a:lnTo>
                <a:lnTo>
                  <a:pt x="127259" y="75924"/>
                </a:lnTo>
                <a:lnTo>
                  <a:pt x="137455" y="91507"/>
                </a:lnTo>
                <a:lnTo>
                  <a:pt x="150658" y="91507"/>
                </a:lnTo>
                <a:lnTo>
                  <a:pt x="144655" y="103593"/>
                </a:lnTo>
                <a:lnTo>
                  <a:pt x="154683" y="122495"/>
                </a:lnTo>
                <a:lnTo>
                  <a:pt x="156427" y="126315"/>
                </a:lnTo>
                <a:close/>
              </a:path>
              <a:path w="233680" h="534035">
                <a:moveTo>
                  <a:pt x="150658" y="91507"/>
                </a:moveTo>
                <a:lnTo>
                  <a:pt x="137455" y="91507"/>
                </a:lnTo>
                <a:lnTo>
                  <a:pt x="134580" y="68828"/>
                </a:lnTo>
                <a:lnTo>
                  <a:pt x="132626" y="46388"/>
                </a:lnTo>
                <a:lnTo>
                  <a:pt x="132613" y="40134"/>
                </a:lnTo>
                <a:lnTo>
                  <a:pt x="132730" y="22866"/>
                </a:lnTo>
                <a:lnTo>
                  <a:pt x="136335" y="459"/>
                </a:lnTo>
                <a:lnTo>
                  <a:pt x="136438" y="0"/>
                </a:lnTo>
                <a:lnTo>
                  <a:pt x="143629" y="0"/>
                </a:lnTo>
                <a:lnTo>
                  <a:pt x="155793" y="24324"/>
                </a:lnTo>
                <a:lnTo>
                  <a:pt x="160516" y="51543"/>
                </a:lnTo>
                <a:lnTo>
                  <a:pt x="156988" y="78761"/>
                </a:lnTo>
                <a:lnTo>
                  <a:pt x="150658" y="91507"/>
                </a:lnTo>
                <a:close/>
              </a:path>
              <a:path w="233680" h="534035">
                <a:moveTo>
                  <a:pt x="80659" y="11095"/>
                </a:moveTo>
                <a:lnTo>
                  <a:pt x="71372" y="11095"/>
                </a:lnTo>
                <a:lnTo>
                  <a:pt x="69932" y="9161"/>
                </a:lnTo>
                <a:lnTo>
                  <a:pt x="68332" y="7227"/>
                </a:lnTo>
                <a:lnTo>
                  <a:pt x="66732" y="5454"/>
                </a:lnTo>
                <a:lnTo>
                  <a:pt x="77019" y="5454"/>
                </a:lnTo>
                <a:lnTo>
                  <a:pt x="77623" y="6172"/>
                </a:lnTo>
                <a:lnTo>
                  <a:pt x="80659" y="11095"/>
                </a:lnTo>
                <a:close/>
              </a:path>
              <a:path w="233680" h="534035">
                <a:moveTo>
                  <a:pt x="157295" y="149843"/>
                </a:moveTo>
                <a:lnTo>
                  <a:pt x="156495" y="149843"/>
                </a:lnTo>
                <a:lnTo>
                  <a:pt x="136270" y="144925"/>
                </a:lnTo>
                <a:lnTo>
                  <a:pt x="117574" y="133708"/>
                </a:lnTo>
                <a:lnTo>
                  <a:pt x="101458" y="118592"/>
                </a:lnTo>
                <a:lnTo>
                  <a:pt x="88973" y="101982"/>
                </a:lnTo>
                <a:lnTo>
                  <a:pt x="87373" y="99403"/>
                </a:lnTo>
                <a:lnTo>
                  <a:pt x="89933" y="95697"/>
                </a:lnTo>
                <a:lnTo>
                  <a:pt x="135072" y="117059"/>
                </a:lnTo>
                <a:lnTo>
                  <a:pt x="147695" y="126315"/>
                </a:lnTo>
                <a:lnTo>
                  <a:pt x="156427" y="126315"/>
                </a:lnTo>
                <a:lnTo>
                  <a:pt x="163556" y="141926"/>
                </a:lnTo>
                <a:lnTo>
                  <a:pt x="166267" y="149037"/>
                </a:lnTo>
                <a:lnTo>
                  <a:pt x="158575" y="149037"/>
                </a:lnTo>
                <a:lnTo>
                  <a:pt x="157935" y="149520"/>
                </a:lnTo>
                <a:lnTo>
                  <a:pt x="157295" y="149843"/>
                </a:lnTo>
                <a:close/>
              </a:path>
              <a:path w="233680" h="534035">
                <a:moveTo>
                  <a:pt x="198502" y="182072"/>
                </a:moveTo>
                <a:lnTo>
                  <a:pt x="177296" y="182072"/>
                </a:lnTo>
                <a:lnTo>
                  <a:pt x="177836" y="173466"/>
                </a:lnTo>
                <a:lnTo>
                  <a:pt x="178496" y="164829"/>
                </a:lnTo>
                <a:lnTo>
                  <a:pt x="179276" y="156193"/>
                </a:lnTo>
                <a:lnTo>
                  <a:pt x="180176" y="147586"/>
                </a:lnTo>
                <a:lnTo>
                  <a:pt x="180491" y="140780"/>
                </a:lnTo>
                <a:lnTo>
                  <a:pt x="188977" y="117935"/>
                </a:lnTo>
                <a:lnTo>
                  <a:pt x="190417" y="118902"/>
                </a:lnTo>
                <a:lnTo>
                  <a:pt x="202744" y="136885"/>
                </a:lnTo>
                <a:lnTo>
                  <a:pt x="204077" y="162694"/>
                </a:lnTo>
                <a:lnTo>
                  <a:pt x="198502" y="182072"/>
                </a:lnTo>
                <a:close/>
              </a:path>
              <a:path w="233680" h="534035">
                <a:moveTo>
                  <a:pt x="186235" y="245886"/>
                </a:moveTo>
                <a:lnTo>
                  <a:pt x="180016" y="245886"/>
                </a:lnTo>
                <a:lnTo>
                  <a:pt x="178286" y="220873"/>
                </a:lnTo>
                <a:lnTo>
                  <a:pt x="173976" y="196374"/>
                </a:lnTo>
                <a:lnTo>
                  <a:pt x="167326" y="172418"/>
                </a:lnTo>
                <a:lnTo>
                  <a:pt x="158575" y="149037"/>
                </a:lnTo>
                <a:lnTo>
                  <a:pt x="166267" y="149037"/>
                </a:lnTo>
                <a:lnTo>
                  <a:pt x="171138" y="161810"/>
                </a:lnTo>
                <a:lnTo>
                  <a:pt x="177296" y="182072"/>
                </a:lnTo>
                <a:lnTo>
                  <a:pt x="198502" y="182072"/>
                </a:lnTo>
                <a:lnTo>
                  <a:pt x="196739" y="188201"/>
                </a:lnTo>
                <a:lnTo>
                  <a:pt x="183056" y="205277"/>
                </a:lnTo>
                <a:lnTo>
                  <a:pt x="182736" y="205277"/>
                </a:lnTo>
                <a:lnTo>
                  <a:pt x="182576" y="205438"/>
                </a:lnTo>
                <a:lnTo>
                  <a:pt x="182416" y="205438"/>
                </a:lnTo>
                <a:lnTo>
                  <a:pt x="184716" y="221203"/>
                </a:lnTo>
                <a:lnTo>
                  <a:pt x="186056" y="237043"/>
                </a:lnTo>
                <a:lnTo>
                  <a:pt x="186235" y="245886"/>
                </a:lnTo>
                <a:close/>
              </a:path>
              <a:path w="233680" h="534035">
                <a:moveTo>
                  <a:pt x="163067" y="355950"/>
                </a:moveTo>
                <a:lnTo>
                  <a:pt x="156335" y="355950"/>
                </a:lnTo>
                <a:lnTo>
                  <a:pt x="162238" y="340606"/>
                </a:lnTo>
                <a:lnTo>
                  <a:pt x="167436" y="325050"/>
                </a:lnTo>
                <a:lnTo>
                  <a:pt x="176764" y="286659"/>
                </a:lnTo>
                <a:lnTo>
                  <a:pt x="179216" y="266513"/>
                </a:lnTo>
                <a:lnTo>
                  <a:pt x="178736" y="266513"/>
                </a:lnTo>
                <a:lnTo>
                  <a:pt x="178256" y="266352"/>
                </a:lnTo>
                <a:lnTo>
                  <a:pt x="150015" y="234243"/>
                </a:lnTo>
                <a:lnTo>
                  <a:pt x="137295" y="193513"/>
                </a:lnTo>
                <a:lnTo>
                  <a:pt x="136815" y="190129"/>
                </a:lnTo>
                <a:lnTo>
                  <a:pt x="140495" y="187229"/>
                </a:lnTo>
                <a:lnTo>
                  <a:pt x="173413" y="230396"/>
                </a:lnTo>
                <a:lnTo>
                  <a:pt x="180016" y="245886"/>
                </a:lnTo>
                <a:lnTo>
                  <a:pt x="186235" y="245886"/>
                </a:lnTo>
                <a:lnTo>
                  <a:pt x="186376" y="252914"/>
                </a:lnTo>
                <a:lnTo>
                  <a:pt x="185718" y="266654"/>
                </a:lnTo>
                <a:lnTo>
                  <a:pt x="185616" y="269575"/>
                </a:lnTo>
                <a:lnTo>
                  <a:pt x="185456" y="269897"/>
                </a:lnTo>
                <a:lnTo>
                  <a:pt x="184816" y="277471"/>
                </a:lnTo>
                <a:lnTo>
                  <a:pt x="183856" y="284884"/>
                </a:lnTo>
                <a:lnTo>
                  <a:pt x="182416" y="292458"/>
                </a:lnTo>
                <a:lnTo>
                  <a:pt x="181296" y="297615"/>
                </a:lnTo>
                <a:lnTo>
                  <a:pt x="180176" y="302933"/>
                </a:lnTo>
                <a:lnTo>
                  <a:pt x="178896" y="308089"/>
                </a:lnTo>
                <a:lnTo>
                  <a:pt x="206227" y="308089"/>
                </a:lnTo>
                <a:lnTo>
                  <a:pt x="196322" y="316522"/>
                </a:lnTo>
                <a:lnTo>
                  <a:pt x="176900" y="325171"/>
                </a:lnTo>
                <a:lnTo>
                  <a:pt x="174256" y="325171"/>
                </a:lnTo>
                <a:lnTo>
                  <a:pt x="166928" y="346614"/>
                </a:lnTo>
                <a:lnTo>
                  <a:pt x="163067" y="355950"/>
                </a:lnTo>
                <a:close/>
              </a:path>
              <a:path w="233680" h="534035">
                <a:moveTo>
                  <a:pt x="206227" y="308089"/>
                </a:moveTo>
                <a:lnTo>
                  <a:pt x="178896" y="308089"/>
                </a:lnTo>
                <a:lnTo>
                  <a:pt x="183456" y="300737"/>
                </a:lnTo>
                <a:lnTo>
                  <a:pt x="211697" y="266654"/>
                </a:lnTo>
                <a:lnTo>
                  <a:pt x="231058" y="257972"/>
                </a:lnTo>
                <a:lnTo>
                  <a:pt x="233458" y="260551"/>
                </a:lnTo>
                <a:lnTo>
                  <a:pt x="232818" y="263290"/>
                </a:lnTo>
                <a:lnTo>
                  <a:pt x="225453" y="284136"/>
                </a:lnTo>
                <a:lnTo>
                  <a:pt x="213017" y="302308"/>
                </a:lnTo>
                <a:lnTo>
                  <a:pt x="206227" y="308089"/>
                </a:lnTo>
                <a:close/>
              </a:path>
              <a:path w="233680" h="534035">
                <a:moveTo>
                  <a:pt x="101565" y="460212"/>
                </a:moveTo>
                <a:lnTo>
                  <a:pt x="93613" y="460212"/>
                </a:lnTo>
                <a:lnTo>
                  <a:pt x="96493" y="456828"/>
                </a:lnTo>
                <a:lnTo>
                  <a:pt x="101933" y="449738"/>
                </a:lnTo>
                <a:lnTo>
                  <a:pt x="114479" y="432221"/>
                </a:lnTo>
                <a:lnTo>
                  <a:pt x="126334" y="414024"/>
                </a:lnTo>
                <a:lnTo>
                  <a:pt x="137350" y="395192"/>
                </a:lnTo>
                <a:lnTo>
                  <a:pt x="147375" y="375771"/>
                </a:lnTo>
                <a:lnTo>
                  <a:pt x="147215" y="375449"/>
                </a:lnTo>
                <a:lnTo>
                  <a:pt x="147055" y="374965"/>
                </a:lnTo>
                <a:lnTo>
                  <a:pt x="147375" y="373999"/>
                </a:lnTo>
                <a:lnTo>
                  <a:pt x="147375" y="373515"/>
                </a:lnTo>
                <a:lnTo>
                  <a:pt x="147535" y="373032"/>
                </a:lnTo>
                <a:lnTo>
                  <a:pt x="134275" y="330066"/>
                </a:lnTo>
                <a:lnTo>
                  <a:pt x="135542" y="307387"/>
                </a:lnTo>
                <a:lnTo>
                  <a:pt x="139855" y="286173"/>
                </a:lnTo>
                <a:lnTo>
                  <a:pt x="140655" y="283111"/>
                </a:lnTo>
                <a:lnTo>
                  <a:pt x="144655" y="282950"/>
                </a:lnTo>
                <a:lnTo>
                  <a:pt x="146255" y="285368"/>
                </a:lnTo>
                <a:lnTo>
                  <a:pt x="154715" y="302084"/>
                </a:lnTo>
                <a:lnTo>
                  <a:pt x="158615" y="319631"/>
                </a:lnTo>
                <a:lnTo>
                  <a:pt x="158855" y="337693"/>
                </a:lnTo>
                <a:lnTo>
                  <a:pt x="156335" y="355950"/>
                </a:lnTo>
                <a:lnTo>
                  <a:pt x="163067" y="355950"/>
                </a:lnTo>
                <a:lnTo>
                  <a:pt x="158235" y="367633"/>
                </a:lnTo>
                <a:lnTo>
                  <a:pt x="148313" y="388170"/>
                </a:lnTo>
                <a:lnTo>
                  <a:pt x="137295" y="408162"/>
                </a:lnTo>
                <a:lnTo>
                  <a:pt x="183433" y="408162"/>
                </a:lnTo>
                <a:lnTo>
                  <a:pt x="183039" y="408897"/>
                </a:lnTo>
                <a:lnTo>
                  <a:pt x="166716" y="423149"/>
                </a:lnTo>
                <a:lnTo>
                  <a:pt x="150089" y="429111"/>
                </a:lnTo>
                <a:lnTo>
                  <a:pt x="124174" y="429111"/>
                </a:lnTo>
                <a:lnTo>
                  <a:pt x="119102" y="436451"/>
                </a:lnTo>
                <a:lnTo>
                  <a:pt x="113954" y="443715"/>
                </a:lnTo>
                <a:lnTo>
                  <a:pt x="108716" y="450889"/>
                </a:lnTo>
                <a:lnTo>
                  <a:pt x="103373" y="457956"/>
                </a:lnTo>
                <a:lnTo>
                  <a:pt x="101565" y="460212"/>
                </a:lnTo>
                <a:close/>
              </a:path>
              <a:path w="233680" h="534035">
                <a:moveTo>
                  <a:pt x="175376" y="325654"/>
                </a:moveTo>
                <a:lnTo>
                  <a:pt x="174736" y="325493"/>
                </a:lnTo>
                <a:lnTo>
                  <a:pt x="174256" y="325171"/>
                </a:lnTo>
                <a:lnTo>
                  <a:pt x="176900" y="325171"/>
                </a:lnTo>
                <a:lnTo>
                  <a:pt x="176176" y="325493"/>
                </a:lnTo>
                <a:lnTo>
                  <a:pt x="175376" y="325654"/>
                </a:lnTo>
                <a:close/>
              </a:path>
              <a:path w="233680" h="534035">
                <a:moveTo>
                  <a:pt x="183433" y="408162"/>
                </a:moveTo>
                <a:lnTo>
                  <a:pt x="137295" y="408162"/>
                </a:lnTo>
                <a:lnTo>
                  <a:pt x="143535" y="403005"/>
                </a:lnTo>
                <a:lnTo>
                  <a:pt x="150095" y="398493"/>
                </a:lnTo>
                <a:lnTo>
                  <a:pt x="164841" y="390071"/>
                </a:lnTo>
                <a:lnTo>
                  <a:pt x="173416" y="386024"/>
                </a:lnTo>
                <a:lnTo>
                  <a:pt x="182291" y="383700"/>
                </a:lnTo>
                <a:lnTo>
                  <a:pt x="190897" y="384473"/>
                </a:lnTo>
                <a:lnTo>
                  <a:pt x="192817" y="385118"/>
                </a:lnTo>
                <a:lnTo>
                  <a:pt x="194257" y="387052"/>
                </a:lnTo>
                <a:lnTo>
                  <a:pt x="193617" y="389146"/>
                </a:lnTo>
                <a:lnTo>
                  <a:pt x="183433" y="408162"/>
                </a:lnTo>
                <a:close/>
              </a:path>
              <a:path w="233680" h="534035">
                <a:moveTo>
                  <a:pt x="31717" y="524833"/>
                </a:moveTo>
                <a:lnTo>
                  <a:pt x="18410" y="524833"/>
                </a:lnTo>
                <a:lnTo>
                  <a:pt x="33651" y="515446"/>
                </a:lnTo>
                <a:lnTo>
                  <a:pt x="48172" y="504971"/>
                </a:lnTo>
                <a:lnTo>
                  <a:pt x="61972" y="493469"/>
                </a:lnTo>
                <a:lnTo>
                  <a:pt x="75052" y="481000"/>
                </a:lnTo>
                <a:lnTo>
                  <a:pt x="74732" y="480517"/>
                </a:lnTo>
                <a:lnTo>
                  <a:pt x="74667" y="475844"/>
                </a:lnTo>
                <a:lnTo>
                  <a:pt x="81613" y="435557"/>
                </a:lnTo>
                <a:lnTo>
                  <a:pt x="102253" y="405583"/>
                </a:lnTo>
                <a:lnTo>
                  <a:pt x="104974" y="407034"/>
                </a:lnTo>
                <a:lnTo>
                  <a:pt x="98718" y="448250"/>
                </a:lnTo>
                <a:lnTo>
                  <a:pt x="93613" y="460212"/>
                </a:lnTo>
                <a:lnTo>
                  <a:pt x="101565" y="460212"/>
                </a:lnTo>
                <a:lnTo>
                  <a:pt x="94586" y="468917"/>
                </a:lnTo>
                <a:lnTo>
                  <a:pt x="85273" y="479530"/>
                </a:lnTo>
                <a:lnTo>
                  <a:pt x="75410" y="489788"/>
                </a:lnTo>
                <a:lnTo>
                  <a:pt x="65132" y="499532"/>
                </a:lnTo>
                <a:lnTo>
                  <a:pt x="121937" y="499532"/>
                </a:lnTo>
                <a:lnTo>
                  <a:pt x="109044" y="509279"/>
                </a:lnTo>
                <a:lnTo>
                  <a:pt x="97712" y="513713"/>
                </a:lnTo>
                <a:lnTo>
                  <a:pt x="48012" y="513713"/>
                </a:lnTo>
                <a:lnTo>
                  <a:pt x="31717" y="524833"/>
                </a:lnTo>
                <a:close/>
              </a:path>
              <a:path w="233680" h="534035">
                <a:moveTo>
                  <a:pt x="146523" y="430390"/>
                </a:moveTo>
                <a:lnTo>
                  <a:pt x="124174" y="429111"/>
                </a:lnTo>
                <a:lnTo>
                  <a:pt x="150089" y="429111"/>
                </a:lnTo>
                <a:lnTo>
                  <a:pt x="146523" y="430390"/>
                </a:lnTo>
                <a:close/>
              </a:path>
              <a:path w="233680" h="534035">
                <a:moveTo>
                  <a:pt x="15916" y="533716"/>
                </a:moveTo>
                <a:lnTo>
                  <a:pt x="0" y="533716"/>
                </a:lnTo>
                <a:lnTo>
                  <a:pt x="490" y="533212"/>
                </a:lnTo>
                <a:lnTo>
                  <a:pt x="3777" y="516503"/>
                </a:lnTo>
                <a:lnTo>
                  <a:pt x="11550" y="500338"/>
                </a:lnTo>
                <a:lnTo>
                  <a:pt x="22113" y="485623"/>
                </a:lnTo>
                <a:lnTo>
                  <a:pt x="33771" y="473265"/>
                </a:lnTo>
                <a:lnTo>
                  <a:pt x="35851" y="471332"/>
                </a:lnTo>
                <a:lnTo>
                  <a:pt x="40491" y="472460"/>
                </a:lnTo>
                <a:lnTo>
                  <a:pt x="26623" y="514073"/>
                </a:lnTo>
                <a:lnTo>
                  <a:pt x="18410" y="524833"/>
                </a:lnTo>
                <a:lnTo>
                  <a:pt x="31717" y="524833"/>
                </a:lnTo>
                <a:lnTo>
                  <a:pt x="28278" y="527179"/>
                </a:lnTo>
                <a:lnTo>
                  <a:pt x="15916" y="533716"/>
                </a:lnTo>
                <a:close/>
              </a:path>
              <a:path w="233680" h="534035">
                <a:moveTo>
                  <a:pt x="121937" y="499532"/>
                </a:moveTo>
                <a:lnTo>
                  <a:pt x="65132" y="499532"/>
                </a:lnTo>
                <a:lnTo>
                  <a:pt x="79068" y="494109"/>
                </a:lnTo>
                <a:lnTo>
                  <a:pt x="93933" y="490951"/>
                </a:lnTo>
                <a:lnTo>
                  <a:pt x="108919" y="489788"/>
                </a:lnTo>
                <a:lnTo>
                  <a:pt x="123214" y="490347"/>
                </a:lnTo>
                <a:lnTo>
                  <a:pt x="126254" y="490669"/>
                </a:lnTo>
                <a:lnTo>
                  <a:pt x="128174" y="494215"/>
                </a:lnTo>
                <a:lnTo>
                  <a:pt x="125774" y="496632"/>
                </a:lnTo>
                <a:lnTo>
                  <a:pt x="121937" y="499532"/>
                </a:lnTo>
                <a:close/>
              </a:path>
              <a:path w="233680" h="534035">
                <a:moveTo>
                  <a:pt x="69162" y="518681"/>
                </a:moveTo>
                <a:lnTo>
                  <a:pt x="48652" y="514197"/>
                </a:lnTo>
                <a:lnTo>
                  <a:pt x="48492" y="514036"/>
                </a:lnTo>
                <a:lnTo>
                  <a:pt x="48172" y="513875"/>
                </a:lnTo>
                <a:lnTo>
                  <a:pt x="48012" y="513713"/>
                </a:lnTo>
                <a:lnTo>
                  <a:pt x="97712" y="513713"/>
                </a:lnTo>
                <a:lnTo>
                  <a:pt x="89733" y="516836"/>
                </a:lnTo>
                <a:lnTo>
                  <a:pt x="69162" y="518681"/>
                </a:lnTo>
                <a:close/>
              </a:path>
            </a:pathLst>
          </a:custGeom>
          <a:solidFill>
            <a:srgbClr val="FFFFFF"/>
          </a:solidFill>
        </p:spPr>
        <p:txBody>
          <a:bodyPr wrap="square" lIns="0" tIns="0" rIns="0" bIns="0" rtlCol="0"/>
          <a:lstStyle/>
          <a:p>
            <a:endParaRPr/>
          </a:p>
        </p:txBody>
      </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340037" y="3489045"/>
            <a:ext cx="9382125" cy="9525"/>
          </a:xfrm>
          <a:custGeom>
            <a:avLst/>
            <a:gdLst/>
            <a:ahLst/>
            <a:cxnLst/>
            <a:rect l="l" t="t" r="r" b="b"/>
            <a:pathLst>
              <a:path w="9382125" h="9525">
                <a:moveTo>
                  <a:pt x="9382125" y="9525"/>
                </a:moveTo>
                <a:lnTo>
                  <a:pt x="0" y="9525"/>
                </a:lnTo>
                <a:lnTo>
                  <a:pt x="0" y="0"/>
                </a:lnTo>
                <a:lnTo>
                  <a:pt x="9382125" y="0"/>
                </a:lnTo>
                <a:lnTo>
                  <a:pt x="9382125" y="9525"/>
                </a:lnTo>
                <a:close/>
              </a:path>
            </a:pathLst>
          </a:custGeom>
          <a:solidFill>
            <a:srgbClr val="CCEC00"/>
          </a:solidFill>
        </p:spPr>
        <p:txBody>
          <a:bodyPr wrap="square" lIns="0" tIns="0" rIns="0" bIns="0" rtlCol="0"/>
          <a:lstStyle/>
          <a:p>
            <a:endParaRPr/>
          </a:p>
        </p:txBody>
      </p:sp>
      <p:sp>
        <p:nvSpPr>
          <p:cNvPr id="7" name="object 7"/>
          <p:cNvSpPr txBox="1"/>
          <p:nvPr/>
        </p:nvSpPr>
        <p:spPr>
          <a:xfrm>
            <a:off x="755153" y="1172189"/>
            <a:ext cx="15684104" cy="7976543"/>
          </a:xfrm>
          <a:prstGeom prst="rect">
            <a:avLst/>
          </a:prstGeom>
        </p:spPr>
        <p:txBody>
          <a:bodyPr vert="horz" wrap="square" lIns="0" tIns="12700" rIns="0" bIns="0" rtlCol="0">
            <a:spAutoFit/>
          </a:bodyPr>
          <a:lstStyle/>
          <a:p>
            <a:pPr marL="12700">
              <a:lnSpc>
                <a:spcPct val="100000"/>
              </a:lnSpc>
              <a:spcBef>
                <a:spcPts val="100"/>
              </a:spcBef>
            </a:pPr>
            <a:r>
              <a:rPr lang="es-CL" sz="3000" b="1" spc="-265" dirty="0" smtClean="0">
                <a:solidFill>
                  <a:srgbClr val="FFFFFF"/>
                </a:solidFill>
                <a:latin typeface="Verdana"/>
                <a:cs typeface="Verdana"/>
              </a:rPr>
              <a:t> </a:t>
            </a:r>
            <a:endParaRPr lang="es-CL" sz="3000" b="1" spc="-265" dirty="0">
              <a:solidFill>
                <a:srgbClr val="FFFFFF"/>
              </a:solidFill>
              <a:latin typeface="Verdana"/>
              <a:cs typeface="Verdana"/>
            </a:endParaRPr>
          </a:p>
          <a:p>
            <a:pPr marL="12700" algn="just">
              <a:lnSpc>
                <a:spcPct val="100000"/>
              </a:lnSpc>
              <a:spcBef>
                <a:spcPts val="100"/>
              </a:spcBef>
            </a:pPr>
            <a:r>
              <a:rPr lang="es-CL" sz="4000" spc="-265" dirty="0" smtClean="0">
                <a:solidFill>
                  <a:srgbClr val="FFFFFF"/>
                </a:solidFill>
                <a:latin typeface="Verdana"/>
                <a:cs typeface="Verdana"/>
              </a:rPr>
              <a:t>La </a:t>
            </a:r>
            <a:r>
              <a:rPr lang="es-CL" sz="4000" spc="-265" dirty="0">
                <a:solidFill>
                  <a:srgbClr val="FFFFFF"/>
                </a:solidFill>
                <a:latin typeface="Verdana"/>
                <a:cs typeface="Verdana"/>
              </a:rPr>
              <a:t>conclusión de los discursos informativos generalmente tiene la función de resumir la información que se presentó, pero también es importante el hecho </a:t>
            </a:r>
            <a:r>
              <a:rPr lang="es-CL" sz="4000" spc="-265" dirty="0" smtClean="0">
                <a:solidFill>
                  <a:srgbClr val="FFFFFF"/>
                </a:solidFill>
                <a:latin typeface="Verdana"/>
                <a:cs typeface="Verdana"/>
              </a:rPr>
              <a:t>de  que el </a:t>
            </a:r>
            <a:r>
              <a:rPr lang="es-CL" sz="4000" spc="-265" dirty="0">
                <a:solidFill>
                  <a:srgbClr val="FFFFFF"/>
                </a:solidFill>
                <a:latin typeface="Verdana"/>
                <a:cs typeface="Verdana"/>
              </a:rPr>
              <a:t>orador </a:t>
            </a:r>
            <a:r>
              <a:rPr lang="es-CL" sz="4000" spc="-265" dirty="0" smtClean="0">
                <a:solidFill>
                  <a:srgbClr val="FFFFFF"/>
                </a:solidFill>
                <a:latin typeface="Verdana"/>
                <a:cs typeface="Verdana"/>
              </a:rPr>
              <a:t>haga que  </a:t>
            </a:r>
            <a:r>
              <a:rPr lang="es-CL" sz="4000" spc="-265" dirty="0">
                <a:solidFill>
                  <a:srgbClr val="FFFFFF"/>
                </a:solidFill>
                <a:latin typeface="Verdana"/>
                <a:cs typeface="Verdana"/>
              </a:rPr>
              <a:t>su público reflexione acerca </a:t>
            </a:r>
            <a:r>
              <a:rPr lang="es-CL" sz="4000" spc="-265" dirty="0" smtClean="0">
                <a:solidFill>
                  <a:srgbClr val="FFFFFF"/>
                </a:solidFill>
                <a:latin typeface="Verdana"/>
                <a:cs typeface="Verdana"/>
              </a:rPr>
              <a:t>del  tema presentado.</a:t>
            </a:r>
          </a:p>
          <a:p>
            <a:pPr marL="12700" algn="just">
              <a:lnSpc>
                <a:spcPct val="100000"/>
              </a:lnSpc>
              <a:spcBef>
                <a:spcPts val="100"/>
              </a:spcBef>
            </a:pPr>
            <a:r>
              <a:rPr lang="es-CL" sz="4000" spc="-265" dirty="0">
                <a:solidFill>
                  <a:srgbClr val="FFFFFF"/>
                </a:solidFill>
                <a:latin typeface="Verdana"/>
                <a:cs typeface="Verdana"/>
              </a:rPr>
              <a:t> </a:t>
            </a:r>
            <a:endParaRPr lang="es-CL" sz="4000" spc="-265" dirty="0" smtClean="0">
              <a:solidFill>
                <a:srgbClr val="FFFFFF"/>
              </a:solidFill>
              <a:latin typeface="Verdana"/>
              <a:cs typeface="Verdana"/>
            </a:endParaRPr>
          </a:p>
          <a:p>
            <a:pPr marL="12700" algn="just">
              <a:lnSpc>
                <a:spcPct val="100000"/>
              </a:lnSpc>
              <a:spcBef>
                <a:spcPts val="100"/>
              </a:spcBef>
            </a:pPr>
            <a:endParaRPr lang="es-CL" sz="4000" spc="-265" dirty="0">
              <a:solidFill>
                <a:srgbClr val="FFFFFF"/>
              </a:solidFill>
              <a:latin typeface="Verdana"/>
              <a:cs typeface="Verdana"/>
            </a:endParaRPr>
          </a:p>
          <a:p>
            <a:pPr marL="12700" algn="just">
              <a:lnSpc>
                <a:spcPct val="100000"/>
              </a:lnSpc>
              <a:spcBef>
                <a:spcPts val="100"/>
              </a:spcBef>
            </a:pPr>
            <a:r>
              <a:rPr lang="es-CL" sz="4000" spc="-265" dirty="0">
                <a:solidFill>
                  <a:srgbClr val="FFFFFF"/>
                </a:solidFill>
                <a:latin typeface="Verdana"/>
                <a:cs typeface="Verdana"/>
              </a:rPr>
              <a:t>Las funciones de la conclusión para los discursos informativos son:</a:t>
            </a:r>
          </a:p>
          <a:p>
            <a:pPr marL="12700" algn="just">
              <a:lnSpc>
                <a:spcPct val="100000"/>
              </a:lnSpc>
              <a:spcBef>
                <a:spcPts val="100"/>
              </a:spcBef>
            </a:pPr>
            <a:r>
              <a:rPr lang="es-CL" sz="4000" spc="-265" dirty="0">
                <a:solidFill>
                  <a:srgbClr val="FFFFFF"/>
                </a:solidFill>
                <a:latin typeface="Verdana"/>
                <a:cs typeface="Verdana"/>
              </a:rPr>
              <a:t>•1.	Resumir la información</a:t>
            </a:r>
          </a:p>
          <a:p>
            <a:pPr marL="12700" algn="just">
              <a:lnSpc>
                <a:spcPct val="100000"/>
              </a:lnSpc>
              <a:spcBef>
                <a:spcPts val="100"/>
              </a:spcBef>
            </a:pPr>
            <a:r>
              <a:rPr lang="es-CL" sz="4000" spc="-265" dirty="0">
                <a:solidFill>
                  <a:srgbClr val="FFFFFF"/>
                </a:solidFill>
                <a:latin typeface="Verdana"/>
                <a:cs typeface="Verdana"/>
              </a:rPr>
              <a:t>•2.	Dejar reflexionar al público acerca de una idea determinada</a:t>
            </a:r>
          </a:p>
          <a:p>
            <a:pPr marL="12700" algn="just">
              <a:lnSpc>
                <a:spcPct val="100000"/>
              </a:lnSpc>
              <a:spcBef>
                <a:spcPts val="100"/>
              </a:spcBef>
            </a:pPr>
            <a:endParaRPr lang="es-CL" sz="4000" spc="-265" dirty="0">
              <a:solidFill>
                <a:srgbClr val="FFFFFF"/>
              </a:solidFill>
              <a:latin typeface="Verdana"/>
              <a:cs typeface="Verdana"/>
            </a:endParaRPr>
          </a:p>
          <a:p>
            <a:pPr marL="12700" algn="just">
              <a:lnSpc>
                <a:spcPct val="100000"/>
              </a:lnSpc>
              <a:spcBef>
                <a:spcPts val="100"/>
              </a:spcBef>
            </a:pPr>
            <a:endParaRPr lang="es-CL" sz="4000" spc="-265" dirty="0">
              <a:solidFill>
                <a:srgbClr val="FFFFFF"/>
              </a:solidFill>
              <a:latin typeface="Verdana"/>
              <a:cs typeface="Verdana"/>
            </a:endParaRPr>
          </a:p>
          <a:p>
            <a:pPr marL="12700" algn="just">
              <a:lnSpc>
                <a:spcPct val="100000"/>
              </a:lnSpc>
              <a:spcBef>
                <a:spcPts val="100"/>
              </a:spcBef>
            </a:pPr>
            <a:r>
              <a:rPr lang="es-CL" sz="4000" spc="-265" dirty="0">
                <a:solidFill>
                  <a:srgbClr val="FFFFFF"/>
                </a:solidFill>
                <a:latin typeface="Verdana"/>
                <a:cs typeface="Verdana"/>
              </a:rPr>
              <a:t> </a:t>
            </a:r>
          </a:p>
        </p:txBody>
      </p:sp>
      <p:sp>
        <p:nvSpPr>
          <p:cNvPr id="8" name="object 8"/>
          <p:cNvSpPr txBox="1">
            <a:spLocks noGrp="1"/>
          </p:cNvSpPr>
          <p:nvPr>
            <p:ph type="title"/>
          </p:nvPr>
        </p:nvSpPr>
        <p:spPr>
          <a:xfrm>
            <a:off x="1066800" y="-3356"/>
            <a:ext cx="14141263" cy="2100575"/>
          </a:xfrm>
          <a:prstGeom prst="rect">
            <a:avLst/>
          </a:prstGeom>
        </p:spPr>
        <p:txBody>
          <a:bodyPr vert="horz" wrap="square" lIns="0" tIns="124460" rIns="0" bIns="0" rtlCol="0">
            <a:spAutoFit/>
          </a:bodyPr>
          <a:lstStyle/>
          <a:p>
            <a:pPr marL="12700" marR="5080">
              <a:lnSpc>
                <a:spcPts val="7650"/>
              </a:lnSpc>
              <a:spcBef>
                <a:spcPts val="980"/>
              </a:spcBef>
            </a:pPr>
            <a:r>
              <a:rPr lang="es-CL" sz="7200" b="0" spc="-265" dirty="0">
                <a:solidFill>
                  <a:srgbClr val="FFFF00"/>
                </a:solidFill>
              </a:rPr>
              <a:t>Funciones de la conclusión</a:t>
            </a:r>
            <a:r>
              <a:rPr lang="es-CL" sz="7200" spc="-265" dirty="0">
                <a:solidFill>
                  <a:srgbClr val="FFFFFF"/>
                </a:solidFill>
              </a:rPr>
              <a:t/>
            </a:r>
            <a:br>
              <a:rPr lang="es-CL" sz="7200" spc="-265" dirty="0">
                <a:solidFill>
                  <a:srgbClr val="FFFFFF"/>
                </a:solidFill>
              </a:rPr>
            </a:br>
            <a:endParaRPr sz="7000" dirty="0"/>
          </a:p>
        </p:txBody>
      </p:sp>
      <p:grpSp>
        <p:nvGrpSpPr>
          <p:cNvPr id="9" name="object 9"/>
          <p:cNvGrpSpPr/>
          <p:nvPr/>
        </p:nvGrpSpPr>
        <p:grpSpPr>
          <a:xfrm>
            <a:off x="1564292" y="8686438"/>
            <a:ext cx="1550670" cy="1390650"/>
            <a:chOff x="1842312" y="6224294"/>
            <a:chExt cx="1550670" cy="1390650"/>
          </a:xfrm>
        </p:grpSpPr>
        <p:sp>
          <p:nvSpPr>
            <p:cNvPr id="10" name="object 10"/>
            <p:cNvSpPr/>
            <p:nvPr/>
          </p:nvSpPr>
          <p:spPr>
            <a:xfrm>
              <a:off x="2278824" y="6367589"/>
              <a:ext cx="1114425" cy="1247775"/>
            </a:xfrm>
            <a:custGeom>
              <a:avLst/>
              <a:gdLst/>
              <a:ahLst/>
              <a:cxnLst/>
              <a:rect l="l" t="t" r="r" b="b"/>
              <a:pathLst>
                <a:path w="1114425" h="1247775">
                  <a:moveTo>
                    <a:pt x="1113929" y="555472"/>
                  </a:moveTo>
                  <a:lnTo>
                    <a:pt x="1111885" y="507542"/>
                  </a:lnTo>
                  <a:lnTo>
                    <a:pt x="1105865" y="460743"/>
                  </a:lnTo>
                  <a:lnTo>
                    <a:pt x="1096035" y="415239"/>
                  </a:lnTo>
                  <a:lnTo>
                    <a:pt x="1082560" y="371208"/>
                  </a:lnTo>
                  <a:lnTo>
                    <a:pt x="1065606" y="328815"/>
                  </a:lnTo>
                  <a:lnTo>
                    <a:pt x="1045349" y="288213"/>
                  </a:lnTo>
                  <a:lnTo>
                    <a:pt x="1021956" y="249580"/>
                  </a:lnTo>
                  <a:lnTo>
                    <a:pt x="995578" y="213067"/>
                  </a:lnTo>
                  <a:lnTo>
                    <a:pt x="966393" y="178866"/>
                  </a:lnTo>
                  <a:lnTo>
                    <a:pt x="934580" y="147129"/>
                  </a:lnTo>
                  <a:lnTo>
                    <a:pt x="900290" y="118033"/>
                  </a:lnTo>
                  <a:lnTo>
                    <a:pt x="863688" y="91732"/>
                  </a:lnTo>
                  <a:lnTo>
                    <a:pt x="824953" y="68389"/>
                  </a:lnTo>
                  <a:lnTo>
                    <a:pt x="784250" y="48183"/>
                  </a:lnTo>
                  <a:lnTo>
                    <a:pt x="741730" y="31280"/>
                  </a:lnTo>
                  <a:lnTo>
                    <a:pt x="697585" y="17843"/>
                  </a:lnTo>
                  <a:lnTo>
                    <a:pt x="651979" y="8039"/>
                  </a:lnTo>
                  <a:lnTo>
                    <a:pt x="605053" y="2032"/>
                  </a:lnTo>
                  <a:lnTo>
                    <a:pt x="557009" y="0"/>
                  </a:lnTo>
                  <a:lnTo>
                    <a:pt x="508939" y="2032"/>
                  </a:lnTo>
                  <a:lnTo>
                    <a:pt x="462013" y="8039"/>
                  </a:lnTo>
                  <a:lnTo>
                    <a:pt x="416394" y="17843"/>
                  </a:lnTo>
                  <a:lnTo>
                    <a:pt x="372237" y="31280"/>
                  </a:lnTo>
                  <a:lnTo>
                    <a:pt x="329717" y="48183"/>
                  </a:lnTo>
                  <a:lnTo>
                    <a:pt x="289001" y="68389"/>
                  </a:lnTo>
                  <a:lnTo>
                    <a:pt x="250266" y="91732"/>
                  </a:lnTo>
                  <a:lnTo>
                    <a:pt x="213664" y="118033"/>
                  </a:lnTo>
                  <a:lnTo>
                    <a:pt x="179362" y="147129"/>
                  </a:lnTo>
                  <a:lnTo>
                    <a:pt x="147548" y="178866"/>
                  </a:lnTo>
                  <a:lnTo>
                    <a:pt x="118364" y="213067"/>
                  </a:lnTo>
                  <a:lnTo>
                    <a:pt x="91986" y="249580"/>
                  </a:lnTo>
                  <a:lnTo>
                    <a:pt x="68580" y="288213"/>
                  </a:lnTo>
                  <a:lnTo>
                    <a:pt x="48323" y="328815"/>
                  </a:lnTo>
                  <a:lnTo>
                    <a:pt x="31369" y="371208"/>
                  </a:lnTo>
                  <a:lnTo>
                    <a:pt x="17894" y="415239"/>
                  </a:lnTo>
                  <a:lnTo>
                    <a:pt x="8064" y="460743"/>
                  </a:lnTo>
                  <a:lnTo>
                    <a:pt x="2044" y="507542"/>
                  </a:lnTo>
                  <a:lnTo>
                    <a:pt x="0" y="555472"/>
                  </a:lnTo>
                  <a:lnTo>
                    <a:pt x="2044" y="603389"/>
                  </a:lnTo>
                  <a:lnTo>
                    <a:pt x="8064" y="650189"/>
                  </a:lnTo>
                  <a:lnTo>
                    <a:pt x="17894" y="695680"/>
                  </a:lnTo>
                  <a:lnTo>
                    <a:pt x="31369" y="739711"/>
                  </a:lnTo>
                  <a:lnTo>
                    <a:pt x="48323" y="782104"/>
                  </a:lnTo>
                  <a:lnTo>
                    <a:pt x="68580" y="822706"/>
                  </a:lnTo>
                  <a:lnTo>
                    <a:pt x="91986" y="861339"/>
                  </a:lnTo>
                  <a:lnTo>
                    <a:pt x="118364" y="897839"/>
                  </a:lnTo>
                  <a:lnTo>
                    <a:pt x="147548" y="932040"/>
                  </a:lnTo>
                  <a:lnTo>
                    <a:pt x="179362" y="963790"/>
                  </a:lnTo>
                  <a:lnTo>
                    <a:pt x="213664" y="992886"/>
                  </a:lnTo>
                  <a:lnTo>
                    <a:pt x="250266" y="1019200"/>
                  </a:lnTo>
                  <a:lnTo>
                    <a:pt x="289001" y="1042543"/>
                  </a:lnTo>
                  <a:lnTo>
                    <a:pt x="329717" y="1062748"/>
                  </a:lnTo>
                  <a:lnTo>
                    <a:pt x="372237" y="1079652"/>
                  </a:lnTo>
                  <a:lnTo>
                    <a:pt x="416394" y="1093101"/>
                  </a:lnTo>
                  <a:lnTo>
                    <a:pt x="462013" y="1102906"/>
                  </a:lnTo>
                  <a:lnTo>
                    <a:pt x="508939" y="1108913"/>
                  </a:lnTo>
                  <a:lnTo>
                    <a:pt x="557009" y="1110957"/>
                  </a:lnTo>
                  <a:lnTo>
                    <a:pt x="605053" y="1108913"/>
                  </a:lnTo>
                  <a:lnTo>
                    <a:pt x="651979" y="1102906"/>
                  </a:lnTo>
                  <a:lnTo>
                    <a:pt x="697585" y="1093101"/>
                  </a:lnTo>
                  <a:lnTo>
                    <a:pt x="741730" y="1079652"/>
                  </a:lnTo>
                  <a:lnTo>
                    <a:pt x="768870" y="1068870"/>
                  </a:lnTo>
                  <a:lnTo>
                    <a:pt x="1068184" y="1247355"/>
                  </a:lnTo>
                  <a:lnTo>
                    <a:pt x="933437" y="964755"/>
                  </a:lnTo>
                  <a:lnTo>
                    <a:pt x="934580" y="963790"/>
                  </a:lnTo>
                  <a:lnTo>
                    <a:pt x="966393" y="932040"/>
                  </a:lnTo>
                  <a:lnTo>
                    <a:pt x="995578" y="897839"/>
                  </a:lnTo>
                  <a:lnTo>
                    <a:pt x="1021956" y="861339"/>
                  </a:lnTo>
                  <a:lnTo>
                    <a:pt x="1045349" y="822706"/>
                  </a:lnTo>
                  <a:lnTo>
                    <a:pt x="1065606" y="782104"/>
                  </a:lnTo>
                  <a:lnTo>
                    <a:pt x="1082560" y="739711"/>
                  </a:lnTo>
                  <a:lnTo>
                    <a:pt x="1096035" y="695680"/>
                  </a:lnTo>
                  <a:lnTo>
                    <a:pt x="1105865" y="650189"/>
                  </a:lnTo>
                  <a:lnTo>
                    <a:pt x="1111885" y="603389"/>
                  </a:lnTo>
                  <a:lnTo>
                    <a:pt x="1113929" y="555472"/>
                  </a:lnTo>
                  <a:close/>
                </a:path>
              </a:pathLst>
            </a:custGeom>
            <a:solidFill>
              <a:srgbClr val="FFFFFF"/>
            </a:solidFill>
          </p:spPr>
          <p:txBody>
            <a:bodyPr wrap="square" lIns="0" tIns="0" rIns="0" bIns="0" rtlCol="0"/>
            <a:lstStyle/>
            <a:p>
              <a:endParaRPr/>
            </a:p>
          </p:txBody>
        </p:sp>
        <p:sp>
          <p:nvSpPr>
            <p:cNvPr id="11" name="object 11"/>
            <p:cNvSpPr/>
            <p:nvPr/>
          </p:nvSpPr>
          <p:spPr>
            <a:xfrm>
              <a:off x="1842300" y="6224295"/>
              <a:ext cx="1114425" cy="1247775"/>
            </a:xfrm>
            <a:custGeom>
              <a:avLst/>
              <a:gdLst/>
              <a:ahLst/>
              <a:cxnLst/>
              <a:rect l="l" t="t" r="r" b="b"/>
              <a:pathLst>
                <a:path w="1114425" h="1247775">
                  <a:moveTo>
                    <a:pt x="1114018" y="555485"/>
                  </a:moveTo>
                  <a:lnTo>
                    <a:pt x="1111973" y="507555"/>
                  </a:lnTo>
                  <a:lnTo>
                    <a:pt x="1105954" y="460756"/>
                  </a:lnTo>
                  <a:lnTo>
                    <a:pt x="1096124" y="415251"/>
                  </a:lnTo>
                  <a:lnTo>
                    <a:pt x="1082649" y="371221"/>
                  </a:lnTo>
                  <a:lnTo>
                    <a:pt x="1065695" y="328815"/>
                  </a:lnTo>
                  <a:lnTo>
                    <a:pt x="1045438" y="288213"/>
                  </a:lnTo>
                  <a:lnTo>
                    <a:pt x="1022032" y="249580"/>
                  </a:lnTo>
                  <a:lnTo>
                    <a:pt x="995654" y="213080"/>
                  </a:lnTo>
                  <a:lnTo>
                    <a:pt x="966470" y="178879"/>
                  </a:lnTo>
                  <a:lnTo>
                    <a:pt x="934656" y="147142"/>
                  </a:lnTo>
                  <a:lnTo>
                    <a:pt x="900353" y="118046"/>
                  </a:lnTo>
                  <a:lnTo>
                    <a:pt x="863752" y="91744"/>
                  </a:lnTo>
                  <a:lnTo>
                    <a:pt x="825017" y="68402"/>
                  </a:lnTo>
                  <a:lnTo>
                    <a:pt x="784301" y="48196"/>
                  </a:lnTo>
                  <a:lnTo>
                    <a:pt x="741781" y="31292"/>
                  </a:lnTo>
                  <a:lnTo>
                    <a:pt x="697623" y="17856"/>
                  </a:lnTo>
                  <a:lnTo>
                    <a:pt x="652005" y="8051"/>
                  </a:lnTo>
                  <a:lnTo>
                    <a:pt x="605078" y="2044"/>
                  </a:lnTo>
                  <a:lnTo>
                    <a:pt x="557009" y="0"/>
                  </a:lnTo>
                  <a:lnTo>
                    <a:pt x="508965" y="2044"/>
                  </a:lnTo>
                  <a:lnTo>
                    <a:pt x="462038" y="8051"/>
                  </a:lnTo>
                  <a:lnTo>
                    <a:pt x="416420" y="17856"/>
                  </a:lnTo>
                  <a:lnTo>
                    <a:pt x="372275" y="31292"/>
                  </a:lnTo>
                  <a:lnTo>
                    <a:pt x="329755" y="48196"/>
                  </a:lnTo>
                  <a:lnTo>
                    <a:pt x="289052" y="68402"/>
                  </a:lnTo>
                  <a:lnTo>
                    <a:pt x="250304" y="91744"/>
                  </a:lnTo>
                  <a:lnTo>
                    <a:pt x="213702" y="118046"/>
                  </a:lnTo>
                  <a:lnTo>
                    <a:pt x="179400" y="147142"/>
                  </a:lnTo>
                  <a:lnTo>
                    <a:pt x="147574" y="178879"/>
                  </a:lnTo>
                  <a:lnTo>
                    <a:pt x="118389" y="213080"/>
                  </a:lnTo>
                  <a:lnTo>
                    <a:pt x="92011" y="249580"/>
                  </a:lnTo>
                  <a:lnTo>
                    <a:pt x="68605" y="288213"/>
                  </a:lnTo>
                  <a:lnTo>
                    <a:pt x="48336" y="328815"/>
                  </a:lnTo>
                  <a:lnTo>
                    <a:pt x="31381" y="371221"/>
                  </a:lnTo>
                  <a:lnTo>
                    <a:pt x="17907" y="415251"/>
                  </a:lnTo>
                  <a:lnTo>
                    <a:pt x="8077" y="460756"/>
                  </a:lnTo>
                  <a:lnTo>
                    <a:pt x="2044" y="507555"/>
                  </a:lnTo>
                  <a:lnTo>
                    <a:pt x="0" y="555485"/>
                  </a:lnTo>
                  <a:lnTo>
                    <a:pt x="2044" y="603402"/>
                  </a:lnTo>
                  <a:lnTo>
                    <a:pt x="8077" y="650189"/>
                  </a:lnTo>
                  <a:lnTo>
                    <a:pt x="17907" y="695693"/>
                  </a:lnTo>
                  <a:lnTo>
                    <a:pt x="31381" y="739711"/>
                  </a:lnTo>
                  <a:lnTo>
                    <a:pt x="48336" y="782116"/>
                  </a:lnTo>
                  <a:lnTo>
                    <a:pt x="68605" y="822718"/>
                  </a:lnTo>
                  <a:lnTo>
                    <a:pt x="92011" y="861352"/>
                  </a:lnTo>
                  <a:lnTo>
                    <a:pt x="118389" y="897851"/>
                  </a:lnTo>
                  <a:lnTo>
                    <a:pt x="147574" y="932053"/>
                  </a:lnTo>
                  <a:lnTo>
                    <a:pt x="179400" y="963790"/>
                  </a:lnTo>
                  <a:lnTo>
                    <a:pt x="180555" y="964780"/>
                  </a:lnTo>
                  <a:lnTo>
                    <a:pt x="45834" y="1247368"/>
                  </a:lnTo>
                  <a:lnTo>
                    <a:pt x="345135" y="1068882"/>
                  </a:lnTo>
                  <a:lnTo>
                    <a:pt x="372275" y="1079665"/>
                  </a:lnTo>
                  <a:lnTo>
                    <a:pt x="416420" y="1093114"/>
                  </a:lnTo>
                  <a:lnTo>
                    <a:pt x="462038" y="1102918"/>
                  </a:lnTo>
                  <a:lnTo>
                    <a:pt x="508965" y="1108925"/>
                  </a:lnTo>
                  <a:lnTo>
                    <a:pt x="557009" y="1110957"/>
                  </a:lnTo>
                  <a:lnTo>
                    <a:pt x="605078" y="1108925"/>
                  </a:lnTo>
                  <a:lnTo>
                    <a:pt x="652005" y="1102918"/>
                  </a:lnTo>
                  <a:lnTo>
                    <a:pt x="697623" y="1093114"/>
                  </a:lnTo>
                  <a:lnTo>
                    <a:pt x="741781" y="1079665"/>
                  </a:lnTo>
                  <a:lnTo>
                    <a:pt x="784301" y="1062761"/>
                  </a:lnTo>
                  <a:lnTo>
                    <a:pt x="825017" y="1042555"/>
                  </a:lnTo>
                  <a:lnTo>
                    <a:pt x="863752" y="1019213"/>
                  </a:lnTo>
                  <a:lnTo>
                    <a:pt x="900353" y="992898"/>
                  </a:lnTo>
                  <a:lnTo>
                    <a:pt x="934656" y="963790"/>
                  </a:lnTo>
                  <a:lnTo>
                    <a:pt x="966470" y="932053"/>
                  </a:lnTo>
                  <a:lnTo>
                    <a:pt x="995654" y="897851"/>
                  </a:lnTo>
                  <a:lnTo>
                    <a:pt x="1022032" y="861352"/>
                  </a:lnTo>
                  <a:lnTo>
                    <a:pt x="1045438" y="822718"/>
                  </a:lnTo>
                  <a:lnTo>
                    <a:pt x="1065695" y="782116"/>
                  </a:lnTo>
                  <a:lnTo>
                    <a:pt x="1082649" y="739711"/>
                  </a:lnTo>
                  <a:lnTo>
                    <a:pt x="1096124" y="695693"/>
                  </a:lnTo>
                  <a:lnTo>
                    <a:pt x="1105954" y="650189"/>
                  </a:lnTo>
                  <a:lnTo>
                    <a:pt x="1111973" y="603402"/>
                  </a:lnTo>
                  <a:lnTo>
                    <a:pt x="1114018" y="555485"/>
                  </a:lnTo>
                  <a:close/>
                </a:path>
              </a:pathLst>
            </a:custGeom>
            <a:solidFill>
              <a:srgbClr val="CCEC00"/>
            </a:solidFill>
          </p:spPr>
          <p:txBody>
            <a:bodyPr wrap="square" lIns="0" tIns="0" rIns="0" bIns="0" rtlCol="0"/>
            <a:lstStyle/>
            <a:p>
              <a:endParaRPr/>
            </a:p>
          </p:txBody>
        </p:sp>
        <p:sp>
          <p:nvSpPr>
            <p:cNvPr id="12" name="object 12"/>
            <p:cNvSpPr/>
            <p:nvPr/>
          </p:nvSpPr>
          <p:spPr>
            <a:xfrm>
              <a:off x="2067610" y="6628053"/>
              <a:ext cx="574675" cy="294005"/>
            </a:xfrm>
            <a:custGeom>
              <a:avLst/>
              <a:gdLst/>
              <a:ahLst/>
              <a:cxnLst/>
              <a:rect l="l" t="t" r="r" b="b"/>
              <a:pathLst>
                <a:path w="574675" h="294004">
                  <a:moveTo>
                    <a:pt x="358101" y="258368"/>
                  </a:moveTo>
                  <a:lnTo>
                    <a:pt x="0" y="258368"/>
                  </a:lnTo>
                  <a:lnTo>
                    <a:pt x="0" y="293687"/>
                  </a:lnTo>
                  <a:lnTo>
                    <a:pt x="358101" y="293687"/>
                  </a:lnTo>
                  <a:lnTo>
                    <a:pt x="358101" y="258368"/>
                  </a:lnTo>
                  <a:close/>
                </a:path>
                <a:path w="574675" h="294004">
                  <a:moveTo>
                    <a:pt x="574243" y="180314"/>
                  </a:moveTo>
                  <a:lnTo>
                    <a:pt x="0" y="180314"/>
                  </a:lnTo>
                  <a:lnTo>
                    <a:pt x="0" y="215709"/>
                  </a:lnTo>
                  <a:lnTo>
                    <a:pt x="574243" y="215709"/>
                  </a:lnTo>
                  <a:lnTo>
                    <a:pt x="574243" y="180314"/>
                  </a:lnTo>
                  <a:close/>
                </a:path>
                <a:path w="574675" h="294004">
                  <a:moveTo>
                    <a:pt x="574243" y="92506"/>
                  </a:moveTo>
                  <a:lnTo>
                    <a:pt x="0" y="92506"/>
                  </a:lnTo>
                  <a:lnTo>
                    <a:pt x="0" y="127901"/>
                  </a:lnTo>
                  <a:lnTo>
                    <a:pt x="574243" y="127901"/>
                  </a:lnTo>
                  <a:lnTo>
                    <a:pt x="574243" y="92506"/>
                  </a:lnTo>
                  <a:close/>
                </a:path>
                <a:path w="574675" h="294004">
                  <a:moveTo>
                    <a:pt x="574243" y="0"/>
                  </a:moveTo>
                  <a:lnTo>
                    <a:pt x="0" y="0"/>
                  </a:lnTo>
                  <a:lnTo>
                    <a:pt x="0" y="35394"/>
                  </a:lnTo>
                  <a:lnTo>
                    <a:pt x="574243" y="35394"/>
                  </a:lnTo>
                  <a:lnTo>
                    <a:pt x="574243" y="0"/>
                  </a:lnTo>
                  <a:close/>
                </a:path>
              </a:pathLst>
            </a:custGeom>
            <a:solidFill>
              <a:srgbClr val="FFFFFF"/>
            </a:solidFill>
          </p:spPr>
          <p:txBody>
            <a:bodyPr wrap="square" lIns="0" tIns="0" rIns="0" bIns="0" rtlCol="0"/>
            <a:lstStyle/>
            <a:p>
              <a:endParaRPr/>
            </a:p>
          </p:txBody>
        </p:sp>
      </p:grpSp>
      <p:grpSp>
        <p:nvGrpSpPr>
          <p:cNvPr id="14" name="object 14"/>
          <p:cNvGrpSpPr/>
          <p:nvPr/>
        </p:nvGrpSpPr>
        <p:grpSpPr>
          <a:xfrm>
            <a:off x="5547322" y="8363839"/>
            <a:ext cx="1228725" cy="1379220"/>
            <a:chOff x="5680812" y="6224228"/>
            <a:chExt cx="1228725" cy="1379220"/>
          </a:xfrm>
        </p:grpSpPr>
        <p:sp>
          <p:nvSpPr>
            <p:cNvPr id="15" name="object 15"/>
            <p:cNvSpPr/>
            <p:nvPr/>
          </p:nvSpPr>
          <p:spPr>
            <a:xfrm>
              <a:off x="5680812" y="6249816"/>
              <a:ext cx="1221105" cy="1052195"/>
            </a:xfrm>
            <a:custGeom>
              <a:avLst/>
              <a:gdLst/>
              <a:ahLst/>
              <a:cxnLst/>
              <a:rect l="l" t="t" r="r" b="b"/>
              <a:pathLst>
                <a:path w="1221104" h="1052195">
                  <a:moveTo>
                    <a:pt x="1069198" y="1051604"/>
                  </a:moveTo>
                  <a:lnTo>
                    <a:pt x="978161" y="962881"/>
                  </a:lnTo>
                  <a:lnTo>
                    <a:pt x="997142" y="925809"/>
                  </a:lnTo>
                  <a:lnTo>
                    <a:pt x="1038899" y="834377"/>
                  </a:lnTo>
                  <a:lnTo>
                    <a:pt x="1080657" y="718266"/>
                  </a:lnTo>
                  <a:lnTo>
                    <a:pt x="1099637" y="607155"/>
                  </a:lnTo>
                  <a:lnTo>
                    <a:pt x="1097397" y="560219"/>
                  </a:lnTo>
                  <a:lnTo>
                    <a:pt x="1090814" y="514546"/>
                  </a:lnTo>
                  <a:lnTo>
                    <a:pt x="1080093" y="470339"/>
                  </a:lnTo>
                  <a:lnTo>
                    <a:pt x="1065438" y="427803"/>
                  </a:lnTo>
                  <a:lnTo>
                    <a:pt x="1047055" y="387143"/>
                  </a:lnTo>
                  <a:lnTo>
                    <a:pt x="1025150" y="348561"/>
                  </a:lnTo>
                  <a:lnTo>
                    <a:pt x="999926" y="312263"/>
                  </a:lnTo>
                  <a:lnTo>
                    <a:pt x="971590" y="278453"/>
                  </a:lnTo>
                  <a:lnTo>
                    <a:pt x="940345" y="247334"/>
                  </a:lnTo>
                  <a:lnTo>
                    <a:pt x="906398" y="219112"/>
                  </a:lnTo>
                  <a:lnTo>
                    <a:pt x="869953" y="193990"/>
                  </a:lnTo>
                  <a:lnTo>
                    <a:pt x="831215" y="172173"/>
                  </a:lnTo>
                  <a:lnTo>
                    <a:pt x="790390" y="153865"/>
                  </a:lnTo>
                  <a:lnTo>
                    <a:pt x="747682" y="139269"/>
                  </a:lnTo>
                  <a:lnTo>
                    <a:pt x="703296" y="128591"/>
                  </a:lnTo>
                  <a:lnTo>
                    <a:pt x="657438" y="122034"/>
                  </a:lnTo>
                  <a:lnTo>
                    <a:pt x="610312" y="119803"/>
                  </a:lnTo>
                  <a:lnTo>
                    <a:pt x="563187" y="122034"/>
                  </a:lnTo>
                  <a:lnTo>
                    <a:pt x="517331" y="128591"/>
                  </a:lnTo>
                  <a:lnTo>
                    <a:pt x="472948" y="139269"/>
                  </a:lnTo>
                  <a:lnTo>
                    <a:pt x="430244" y="153865"/>
                  </a:lnTo>
                  <a:lnTo>
                    <a:pt x="389424" y="172173"/>
                  </a:lnTo>
                  <a:lnTo>
                    <a:pt x="350691" y="193990"/>
                  </a:lnTo>
                  <a:lnTo>
                    <a:pt x="314252" y="219112"/>
                  </a:lnTo>
                  <a:lnTo>
                    <a:pt x="280311" y="247334"/>
                  </a:lnTo>
                  <a:lnTo>
                    <a:pt x="249072" y="278453"/>
                  </a:lnTo>
                  <a:lnTo>
                    <a:pt x="220742" y="312263"/>
                  </a:lnTo>
                  <a:lnTo>
                    <a:pt x="195524" y="348561"/>
                  </a:lnTo>
                  <a:lnTo>
                    <a:pt x="173624" y="387143"/>
                  </a:lnTo>
                  <a:lnTo>
                    <a:pt x="155246" y="427803"/>
                  </a:lnTo>
                  <a:lnTo>
                    <a:pt x="140595" y="470339"/>
                  </a:lnTo>
                  <a:lnTo>
                    <a:pt x="129877" y="514546"/>
                  </a:lnTo>
                  <a:lnTo>
                    <a:pt x="123296" y="560219"/>
                  </a:lnTo>
                  <a:lnTo>
                    <a:pt x="121057" y="607155"/>
                  </a:lnTo>
                  <a:lnTo>
                    <a:pt x="123233" y="726763"/>
                  </a:lnTo>
                  <a:lnTo>
                    <a:pt x="138467" y="803687"/>
                  </a:lnTo>
                  <a:lnTo>
                    <a:pt x="179815" y="871277"/>
                  </a:lnTo>
                  <a:lnTo>
                    <a:pt x="260335" y="962881"/>
                  </a:lnTo>
                  <a:lnTo>
                    <a:pt x="173696" y="1051604"/>
                  </a:lnTo>
                  <a:lnTo>
                    <a:pt x="146556" y="1017841"/>
                  </a:lnTo>
                  <a:lnTo>
                    <a:pt x="86848" y="924595"/>
                  </a:lnTo>
                  <a:lnTo>
                    <a:pt x="27140" y="783933"/>
                  </a:lnTo>
                  <a:lnTo>
                    <a:pt x="0" y="607919"/>
                  </a:lnTo>
                  <a:lnTo>
                    <a:pt x="1836" y="560416"/>
                  </a:lnTo>
                  <a:lnTo>
                    <a:pt x="7254" y="513912"/>
                  </a:lnTo>
                  <a:lnTo>
                    <a:pt x="16119" y="468543"/>
                  </a:lnTo>
                  <a:lnTo>
                    <a:pt x="28294" y="424442"/>
                  </a:lnTo>
                  <a:lnTo>
                    <a:pt x="43644" y="381747"/>
                  </a:lnTo>
                  <a:lnTo>
                    <a:pt x="62033" y="340591"/>
                  </a:lnTo>
                  <a:lnTo>
                    <a:pt x="83326" y="301110"/>
                  </a:lnTo>
                  <a:lnTo>
                    <a:pt x="107387" y="263440"/>
                  </a:lnTo>
                  <a:lnTo>
                    <a:pt x="134080" y="227715"/>
                  </a:lnTo>
                  <a:lnTo>
                    <a:pt x="163269" y="194071"/>
                  </a:lnTo>
                  <a:lnTo>
                    <a:pt x="194820" y="162643"/>
                  </a:lnTo>
                  <a:lnTo>
                    <a:pt x="228595" y="133566"/>
                  </a:lnTo>
                  <a:lnTo>
                    <a:pt x="264460" y="106976"/>
                  </a:lnTo>
                  <a:lnTo>
                    <a:pt x="302278" y="83008"/>
                  </a:lnTo>
                  <a:lnTo>
                    <a:pt x="341914" y="61797"/>
                  </a:lnTo>
                  <a:lnTo>
                    <a:pt x="383233" y="43478"/>
                  </a:lnTo>
                  <a:lnTo>
                    <a:pt x="426098" y="28186"/>
                  </a:lnTo>
                  <a:lnTo>
                    <a:pt x="470375" y="16057"/>
                  </a:lnTo>
                  <a:lnTo>
                    <a:pt x="515926" y="7226"/>
                  </a:lnTo>
                  <a:lnTo>
                    <a:pt x="562617" y="1829"/>
                  </a:lnTo>
                  <a:lnTo>
                    <a:pt x="610312" y="0"/>
                  </a:lnTo>
                  <a:lnTo>
                    <a:pt x="658007" y="1829"/>
                  </a:lnTo>
                  <a:lnTo>
                    <a:pt x="704698" y="7226"/>
                  </a:lnTo>
                  <a:lnTo>
                    <a:pt x="750249" y="16057"/>
                  </a:lnTo>
                  <a:lnTo>
                    <a:pt x="794526" y="28186"/>
                  </a:lnTo>
                  <a:lnTo>
                    <a:pt x="837391" y="43478"/>
                  </a:lnTo>
                  <a:lnTo>
                    <a:pt x="878710" y="61797"/>
                  </a:lnTo>
                  <a:lnTo>
                    <a:pt x="918346" y="83008"/>
                  </a:lnTo>
                  <a:lnTo>
                    <a:pt x="956165" y="106976"/>
                  </a:lnTo>
                  <a:lnTo>
                    <a:pt x="992029" y="133566"/>
                  </a:lnTo>
                  <a:lnTo>
                    <a:pt x="1025805" y="162643"/>
                  </a:lnTo>
                  <a:lnTo>
                    <a:pt x="1057355" y="194071"/>
                  </a:lnTo>
                  <a:lnTo>
                    <a:pt x="1086544" y="227715"/>
                  </a:lnTo>
                  <a:lnTo>
                    <a:pt x="1113237" y="263440"/>
                  </a:lnTo>
                  <a:lnTo>
                    <a:pt x="1137298" y="301110"/>
                  </a:lnTo>
                  <a:lnTo>
                    <a:pt x="1158591" y="340591"/>
                  </a:lnTo>
                  <a:lnTo>
                    <a:pt x="1176980" y="381747"/>
                  </a:lnTo>
                  <a:lnTo>
                    <a:pt x="1192330" y="424442"/>
                  </a:lnTo>
                  <a:lnTo>
                    <a:pt x="1204505" y="468543"/>
                  </a:lnTo>
                  <a:lnTo>
                    <a:pt x="1213370" y="513912"/>
                  </a:lnTo>
                  <a:lnTo>
                    <a:pt x="1218788" y="560416"/>
                  </a:lnTo>
                  <a:lnTo>
                    <a:pt x="1220625" y="607919"/>
                  </a:lnTo>
                  <a:lnTo>
                    <a:pt x="1218259" y="707195"/>
                  </a:lnTo>
                  <a:lnTo>
                    <a:pt x="1201696" y="786504"/>
                  </a:lnTo>
                  <a:lnTo>
                    <a:pt x="1156742" y="887442"/>
                  </a:lnTo>
                  <a:lnTo>
                    <a:pt x="1069198" y="1051604"/>
                  </a:lnTo>
                  <a:close/>
                </a:path>
              </a:pathLst>
            </a:custGeom>
            <a:solidFill>
              <a:srgbClr val="FFFFFF"/>
            </a:solidFill>
          </p:spPr>
          <p:txBody>
            <a:bodyPr wrap="square" lIns="0" tIns="0" rIns="0" bIns="0" rtlCol="0"/>
            <a:lstStyle/>
            <a:p>
              <a:endParaRPr/>
            </a:p>
          </p:txBody>
        </p:sp>
        <p:sp>
          <p:nvSpPr>
            <p:cNvPr id="16" name="object 16"/>
            <p:cNvSpPr/>
            <p:nvPr/>
          </p:nvSpPr>
          <p:spPr>
            <a:xfrm>
              <a:off x="5680811" y="6224231"/>
              <a:ext cx="1228725" cy="1379220"/>
            </a:xfrm>
            <a:custGeom>
              <a:avLst/>
              <a:gdLst/>
              <a:ahLst/>
              <a:cxnLst/>
              <a:rect l="l" t="t" r="r" b="b"/>
              <a:pathLst>
                <a:path w="1228725" h="1379220">
                  <a:moveTo>
                    <a:pt x="543966" y="1293647"/>
                  </a:moveTo>
                  <a:lnTo>
                    <a:pt x="540778" y="1255064"/>
                  </a:lnTo>
                  <a:lnTo>
                    <a:pt x="434721" y="890498"/>
                  </a:lnTo>
                  <a:lnTo>
                    <a:pt x="416725" y="856183"/>
                  </a:lnTo>
                  <a:lnTo>
                    <a:pt x="352234" y="820775"/>
                  </a:lnTo>
                  <a:lnTo>
                    <a:pt x="313524" y="823963"/>
                  </a:lnTo>
                  <a:lnTo>
                    <a:pt x="279069" y="841895"/>
                  </a:lnTo>
                  <a:lnTo>
                    <a:pt x="255016" y="870585"/>
                  </a:lnTo>
                  <a:lnTo>
                    <a:pt x="243522" y="906157"/>
                  </a:lnTo>
                  <a:lnTo>
                    <a:pt x="245008" y="924217"/>
                  </a:lnTo>
                  <a:lnTo>
                    <a:pt x="205460" y="944270"/>
                  </a:lnTo>
                  <a:lnTo>
                    <a:pt x="169037" y="885786"/>
                  </a:lnTo>
                  <a:lnTo>
                    <a:pt x="149402" y="802271"/>
                  </a:lnTo>
                  <a:lnTo>
                    <a:pt x="140462" y="671957"/>
                  </a:lnTo>
                  <a:lnTo>
                    <a:pt x="0" y="671957"/>
                  </a:lnTo>
                  <a:lnTo>
                    <a:pt x="36004" y="866025"/>
                  </a:lnTo>
                  <a:lnTo>
                    <a:pt x="99250" y="1008964"/>
                  </a:lnTo>
                  <a:lnTo>
                    <a:pt x="91833" y="1019505"/>
                  </a:lnTo>
                  <a:lnTo>
                    <a:pt x="95846" y="1043190"/>
                  </a:lnTo>
                  <a:lnTo>
                    <a:pt x="175437" y="1316799"/>
                  </a:lnTo>
                  <a:lnTo>
                    <a:pt x="210070" y="1336497"/>
                  </a:lnTo>
                  <a:lnTo>
                    <a:pt x="275259" y="1341920"/>
                  </a:lnTo>
                  <a:lnTo>
                    <a:pt x="338315" y="1340040"/>
                  </a:lnTo>
                  <a:lnTo>
                    <a:pt x="366585" y="1337868"/>
                  </a:lnTo>
                  <a:lnTo>
                    <a:pt x="365125" y="1332890"/>
                  </a:lnTo>
                  <a:lnTo>
                    <a:pt x="370763" y="1343621"/>
                  </a:lnTo>
                  <a:lnTo>
                    <a:pt x="399567" y="1367561"/>
                  </a:lnTo>
                  <a:lnTo>
                    <a:pt x="435267" y="1378991"/>
                  </a:lnTo>
                  <a:lnTo>
                    <a:pt x="473964" y="1375765"/>
                  </a:lnTo>
                  <a:lnTo>
                    <a:pt x="508419" y="1357871"/>
                  </a:lnTo>
                  <a:lnTo>
                    <a:pt x="532472" y="1329207"/>
                  </a:lnTo>
                  <a:lnTo>
                    <a:pt x="543966" y="1293647"/>
                  </a:lnTo>
                  <a:close/>
                </a:path>
                <a:path w="1228725" h="1379220">
                  <a:moveTo>
                    <a:pt x="834250" y="75704"/>
                  </a:moveTo>
                  <a:lnTo>
                    <a:pt x="786853" y="35026"/>
                  </a:lnTo>
                  <a:lnTo>
                    <a:pt x="732993" y="19215"/>
                  </a:lnTo>
                  <a:lnTo>
                    <a:pt x="670585" y="5715"/>
                  </a:lnTo>
                  <a:lnTo>
                    <a:pt x="610311" y="0"/>
                  </a:lnTo>
                  <a:lnTo>
                    <a:pt x="554037" y="4292"/>
                  </a:lnTo>
                  <a:lnTo>
                    <a:pt x="495007" y="15506"/>
                  </a:lnTo>
                  <a:lnTo>
                    <a:pt x="439394" y="31242"/>
                  </a:lnTo>
                  <a:lnTo>
                    <a:pt x="393357" y="49047"/>
                  </a:lnTo>
                  <a:lnTo>
                    <a:pt x="348805" y="98158"/>
                  </a:lnTo>
                  <a:lnTo>
                    <a:pt x="352323" y="142011"/>
                  </a:lnTo>
                  <a:lnTo>
                    <a:pt x="367030" y="182753"/>
                  </a:lnTo>
                  <a:lnTo>
                    <a:pt x="386270" y="205117"/>
                  </a:lnTo>
                  <a:lnTo>
                    <a:pt x="407098" y="206121"/>
                  </a:lnTo>
                  <a:lnTo>
                    <a:pt x="439153" y="199021"/>
                  </a:lnTo>
                  <a:lnTo>
                    <a:pt x="483196" y="188353"/>
                  </a:lnTo>
                  <a:lnTo>
                    <a:pt x="539991" y="178638"/>
                  </a:lnTo>
                  <a:lnTo>
                    <a:pt x="610311" y="174383"/>
                  </a:lnTo>
                  <a:lnTo>
                    <a:pt x="688568" y="178600"/>
                  </a:lnTo>
                  <a:lnTo>
                    <a:pt x="740041" y="187553"/>
                  </a:lnTo>
                  <a:lnTo>
                    <a:pt x="773658" y="195681"/>
                  </a:lnTo>
                  <a:lnTo>
                    <a:pt x="798322" y="197472"/>
                  </a:lnTo>
                  <a:lnTo>
                    <a:pt x="818946" y="174015"/>
                  </a:lnTo>
                  <a:lnTo>
                    <a:pt x="832154" y="125615"/>
                  </a:lnTo>
                  <a:lnTo>
                    <a:pt x="834250" y="75704"/>
                  </a:lnTo>
                  <a:close/>
                </a:path>
                <a:path w="1228725" h="1379220">
                  <a:moveTo>
                    <a:pt x="1228712" y="671957"/>
                  </a:moveTo>
                  <a:lnTo>
                    <a:pt x="1088529" y="671957"/>
                  </a:lnTo>
                  <a:lnTo>
                    <a:pt x="1060907" y="796988"/>
                  </a:lnTo>
                  <a:lnTo>
                    <a:pt x="1013764" y="922020"/>
                  </a:lnTo>
                  <a:lnTo>
                    <a:pt x="1010310" y="929474"/>
                  </a:lnTo>
                  <a:lnTo>
                    <a:pt x="999959" y="924217"/>
                  </a:lnTo>
                  <a:lnTo>
                    <a:pt x="1001458" y="906157"/>
                  </a:lnTo>
                  <a:lnTo>
                    <a:pt x="989965" y="870585"/>
                  </a:lnTo>
                  <a:lnTo>
                    <a:pt x="965911" y="841895"/>
                  </a:lnTo>
                  <a:lnTo>
                    <a:pt x="931456" y="823963"/>
                  </a:lnTo>
                  <a:lnTo>
                    <a:pt x="892746" y="820775"/>
                  </a:lnTo>
                  <a:lnTo>
                    <a:pt x="857034" y="832231"/>
                  </a:lnTo>
                  <a:lnTo>
                    <a:pt x="828230" y="856183"/>
                  </a:lnTo>
                  <a:lnTo>
                    <a:pt x="810260" y="890498"/>
                  </a:lnTo>
                  <a:lnTo>
                    <a:pt x="704202" y="1255064"/>
                  </a:lnTo>
                  <a:lnTo>
                    <a:pt x="701014" y="1293647"/>
                  </a:lnTo>
                  <a:lnTo>
                    <a:pt x="712508" y="1329207"/>
                  </a:lnTo>
                  <a:lnTo>
                    <a:pt x="736561" y="1357871"/>
                  </a:lnTo>
                  <a:lnTo>
                    <a:pt x="771017" y="1375765"/>
                  </a:lnTo>
                  <a:lnTo>
                    <a:pt x="809713" y="1378991"/>
                  </a:lnTo>
                  <a:lnTo>
                    <a:pt x="845400" y="1367561"/>
                  </a:lnTo>
                  <a:lnTo>
                    <a:pt x="874179" y="1343621"/>
                  </a:lnTo>
                  <a:lnTo>
                    <a:pt x="880033" y="1332420"/>
                  </a:lnTo>
                  <a:lnTo>
                    <a:pt x="878459" y="1337868"/>
                  </a:lnTo>
                  <a:lnTo>
                    <a:pt x="906729" y="1340040"/>
                  </a:lnTo>
                  <a:lnTo>
                    <a:pt x="969759" y="1341920"/>
                  </a:lnTo>
                  <a:lnTo>
                    <a:pt x="1034910" y="1336497"/>
                  </a:lnTo>
                  <a:lnTo>
                    <a:pt x="1069543" y="1316799"/>
                  </a:lnTo>
                  <a:lnTo>
                    <a:pt x="1149134" y="1043190"/>
                  </a:lnTo>
                  <a:lnTo>
                    <a:pt x="1153109" y="1019505"/>
                  </a:lnTo>
                  <a:lnTo>
                    <a:pt x="1139532" y="1000239"/>
                  </a:lnTo>
                  <a:lnTo>
                    <a:pt x="1147445" y="985405"/>
                  </a:lnTo>
                  <a:lnTo>
                    <a:pt x="1196492" y="876693"/>
                  </a:lnTo>
                  <a:lnTo>
                    <a:pt x="1218145" y="787450"/>
                  </a:lnTo>
                  <a:lnTo>
                    <a:pt x="1228712" y="671957"/>
                  </a:lnTo>
                  <a:close/>
                </a:path>
              </a:pathLst>
            </a:custGeom>
            <a:solidFill>
              <a:srgbClr val="CCEC00"/>
            </a:solidFill>
          </p:spPr>
          <p:txBody>
            <a:bodyPr wrap="square" lIns="0" tIns="0" rIns="0" bIns="0" rtlCol="0"/>
            <a:lstStyle/>
            <a:p>
              <a:endParaRPr/>
            </a:p>
          </p:txBody>
        </p:sp>
      </p:grpSp>
      <p:grpSp>
        <p:nvGrpSpPr>
          <p:cNvPr id="18" name="object 18"/>
          <p:cNvGrpSpPr/>
          <p:nvPr/>
        </p:nvGrpSpPr>
        <p:grpSpPr>
          <a:xfrm>
            <a:off x="9172143" y="8327481"/>
            <a:ext cx="1618615" cy="1391285"/>
            <a:chOff x="9163846" y="6224194"/>
            <a:chExt cx="1618615" cy="1391285"/>
          </a:xfrm>
        </p:grpSpPr>
        <p:sp>
          <p:nvSpPr>
            <p:cNvPr id="19" name="object 19"/>
            <p:cNvSpPr/>
            <p:nvPr/>
          </p:nvSpPr>
          <p:spPr>
            <a:xfrm>
              <a:off x="9843477" y="7206817"/>
              <a:ext cx="249554" cy="362585"/>
            </a:xfrm>
            <a:custGeom>
              <a:avLst/>
              <a:gdLst/>
              <a:ahLst/>
              <a:cxnLst/>
              <a:rect l="l" t="t" r="r" b="b"/>
              <a:pathLst>
                <a:path w="249554" h="362584">
                  <a:moveTo>
                    <a:pt x="249212" y="0"/>
                  </a:moveTo>
                  <a:lnTo>
                    <a:pt x="0" y="0"/>
                  </a:lnTo>
                  <a:lnTo>
                    <a:pt x="0" y="6972"/>
                  </a:lnTo>
                  <a:lnTo>
                    <a:pt x="0" y="362178"/>
                  </a:lnTo>
                  <a:lnTo>
                    <a:pt x="249212" y="362178"/>
                  </a:lnTo>
                  <a:lnTo>
                    <a:pt x="249212" y="6972"/>
                  </a:lnTo>
                  <a:lnTo>
                    <a:pt x="249212" y="0"/>
                  </a:lnTo>
                  <a:close/>
                </a:path>
              </a:pathLst>
            </a:custGeom>
            <a:solidFill>
              <a:srgbClr val="CCEC00"/>
            </a:solidFill>
          </p:spPr>
          <p:txBody>
            <a:bodyPr wrap="square" lIns="0" tIns="0" rIns="0" bIns="0" rtlCol="0"/>
            <a:lstStyle/>
            <a:p>
              <a:endParaRPr/>
            </a:p>
          </p:txBody>
        </p:sp>
        <p:sp>
          <p:nvSpPr>
            <p:cNvPr id="20" name="object 20"/>
            <p:cNvSpPr/>
            <p:nvPr/>
          </p:nvSpPr>
          <p:spPr>
            <a:xfrm>
              <a:off x="9883710" y="7213785"/>
              <a:ext cx="209550" cy="362585"/>
            </a:xfrm>
            <a:custGeom>
              <a:avLst/>
              <a:gdLst/>
              <a:ahLst/>
              <a:cxnLst/>
              <a:rect l="l" t="t" r="r" b="b"/>
              <a:pathLst>
                <a:path w="209550" h="362584">
                  <a:moveTo>
                    <a:pt x="208990" y="362175"/>
                  </a:moveTo>
                  <a:lnTo>
                    <a:pt x="0" y="362175"/>
                  </a:lnTo>
                  <a:lnTo>
                    <a:pt x="0" y="0"/>
                  </a:lnTo>
                  <a:lnTo>
                    <a:pt x="208990" y="0"/>
                  </a:lnTo>
                  <a:lnTo>
                    <a:pt x="208990" y="362175"/>
                  </a:lnTo>
                  <a:close/>
                </a:path>
              </a:pathLst>
            </a:custGeom>
            <a:solidFill>
              <a:srgbClr val="FFFFFF"/>
            </a:solidFill>
          </p:spPr>
          <p:txBody>
            <a:bodyPr wrap="square" lIns="0" tIns="0" rIns="0" bIns="0" rtlCol="0"/>
            <a:lstStyle/>
            <a:p>
              <a:endParaRPr/>
            </a:p>
          </p:txBody>
        </p:sp>
        <p:sp>
          <p:nvSpPr>
            <p:cNvPr id="21" name="object 21"/>
            <p:cNvSpPr/>
            <p:nvPr/>
          </p:nvSpPr>
          <p:spPr>
            <a:xfrm>
              <a:off x="9163837" y="6224206"/>
              <a:ext cx="1618615" cy="1078865"/>
            </a:xfrm>
            <a:custGeom>
              <a:avLst/>
              <a:gdLst/>
              <a:ahLst/>
              <a:cxnLst/>
              <a:rect l="l" t="t" r="r" b="b"/>
              <a:pathLst>
                <a:path w="1618615" h="1078865">
                  <a:moveTo>
                    <a:pt x="1618183" y="118249"/>
                  </a:moveTo>
                  <a:lnTo>
                    <a:pt x="1608848" y="72224"/>
                  </a:lnTo>
                  <a:lnTo>
                    <a:pt x="1583410" y="34632"/>
                  </a:lnTo>
                  <a:lnTo>
                    <a:pt x="1545678" y="9283"/>
                  </a:lnTo>
                  <a:lnTo>
                    <a:pt x="1499450" y="0"/>
                  </a:lnTo>
                  <a:lnTo>
                    <a:pt x="118668" y="0"/>
                  </a:lnTo>
                  <a:lnTo>
                    <a:pt x="77787" y="7200"/>
                  </a:lnTo>
                  <a:lnTo>
                    <a:pt x="43065" y="27127"/>
                  </a:lnTo>
                  <a:lnTo>
                    <a:pt x="17056" y="57175"/>
                  </a:lnTo>
                  <a:lnTo>
                    <a:pt x="2349" y="94767"/>
                  </a:lnTo>
                  <a:lnTo>
                    <a:pt x="0" y="110210"/>
                  </a:lnTo>
                  <a:lnTo>
                    <a:pt x="0" y="960475"/>
                  </a:lnTo>
                  <a:lnTo>
                    <a:pt x="9334" y="1006500"/>
                  </a:lnTo>
                  <a:lnTo>
                    <a:pt x="34759" y="1044079"/>
                  </a:lnTo>
                  <a:lnTo>
                    <a:pt x="72478" y="1069428"/>
                  </a:lnTo>
                  <a:lnTo>
                    <a:pt x="118668" y="1078725"/>
                  </a:lnTo>
                  <a:lnTo>
                    <a:pt x="1499450" y="1078725"/>
                  </a:lnTo>
                  <a:lnTo>
                    <a:pt x="1545678" y="1069428"/>
                  </a:lnTo>
                  <a:lnTo>
                    <a:pt x="1583410" y="1044079"/>
                  </a:lnTo>
                  <a:lnTo>
                    <a:pt x="1608848" y="1006487"/>
                  </a:lnTo>
                  <a:lnTo>
                    <a:pt x="1618183" y="960475"/>
                  </a:lnTo>
                  <a:lnTo>
                    <a:pt x="1618183" y="118249"/>
                  </a:lnTo>
                  <a:close/>
                </a:path>
              </a:pathLst>
            </a:custGeom>
            <a:solidFill>
              <a:srgbClr val="CCEC00"/>
            </a:solidFill>
          </p:spPr>
          <p:txBody>
            <a:bodyPr wrap="square" lIns="0" tIns="0" rIns="0" bIns="0" rtlCol="0"/>
            <a:lstStyle/>
            <a:p>
              <a:endParaRPr/>
            </a:p>
          </p:txBody>
        </p:sp>
        <p:sp>
          <p:nvSpPr>
            <p:cNvPr id="22" name="object 22"/>
            <p:cNvSpPr/>
            <p:nvPr/>
          </p:nvSpPr>
          <p:spPr>
            <a:xfrm>
              <a:off x="9320445" y="6363866"/>
              <a:ext cx="1305560" cy="799465"/>
            </a:xfrm>
            <a:custGeom>
              <a:avLst/>
              <a:gdLst/>
              <a:ahLst/>
              <a:cxnLst/>
              <a:rect l="l" t="t" r="r" b="b"/>
              <a:pathLst>
                <a:path w="1305559" h="799465">
                  <a:moveTo>
                    <a:pt x="1209234" y="799388"/>
                  </a:moveTo>
                  <a:lnTo>
                    <a:pt x="95745" y="799388"/>
                  </a:lnTo>
                  <a:lnTo>
                    <a:pt x="58470" y="792493"/>
                  </a:lnTo>
                  <a:lnTo>
                    <a:pt x="28037" y="773700"/>
                  </a:lnTo>
                  <a:lnTo>
                    <a:pt x="7522" y="745843"/>
                  </a:lnTo>
                  <a:lnTo>
                    <a:pt x="0" y="711758"/>
                  </a:lnTo>
                  <a:lnTo>
                    <a:pt x="0" y="81687"/>
                  </a:lnTo>
                  <a:lnTo>
                    <a:pt x="13771" y="42390"/>
                  </a:lnTo>
                  <a:lnTo>
                    <a:pt x="62766" y="5350"/>
                  </a:lnTo>
                  <a:lnTo>
                    <a:pt x="95745" y="0"/>
                  </a:lnTo>
                  <a:lnTo>
                    <a:pt x="1209234" y="0"/>
                  </a:lnTo>
                  <a:lnTo>
                    <a:pt x="1246505" y="6885"/>
                  </a:lnTo>
                  <a:lnTo>
                    <a:pt x="1276939" y="25664"/>
                  </a:lnTo>
                  <a:lnTo>
                    <a:pt x="1297456" y="53518"/>
                  </a:lnTo>
                  <a:lnTo>
                    <a:pt x="1304979" y="87629"/>
                  </a:lnTo>
                  <a:lnTo>
                    <a:pt x="1304979" y="711758"/>
                  </a:lnTo>
                  <a:lnTo>
                    <a:pt x="1294424" y="751752"/>
                  </a:lnTo>
                  <a:lnTo>
                    <a:pt x="1266250" y="782112"/>
                  </a:lnTo>
                  <a:lnTo>
                    <a:pt x="1224926" y="798218"/>
                  </a:lnTo>
                  <a:lnTo>
                    <a:pt x="1209234" y="799388"/>
                  </a:lnTo>
                  <a:close/>
                </a:path>
              </a:pathLst>
            </a:custGeom>
            <a:solidFill>
              <a:srgbClr val="1B1A1A"/>
            </a:solidFill>
          </p:spPr>
          <p:txBody>
            <a:bodyPr wrap="square" lIns="0" tIns="0" rIns="0" bIns="0" rtlCol="0"/>
            <a:lstStyle/>
            <a:p>
              <a:endParaRPr/>
            </a:p>
          </p:txBody>
        </p:sp>
        <p:sp>
          <p:nvSpPr>
            <p:cNvPr id="23" name="object 23"/>
            <p:cNvSpPr/>
            <p:nvPr/>
          </p:nvSpPr>
          <p:spPr>
            <a:xfrm>
              <a:off x="9492673" y="6363859"/>
              <a:ext cx="1132840" cy="741680"/>
            </a:xfrm>
            <a:custGeom>
              <a:avLst/>
              <a:gdLst/>
              <a:ahLst/>
              <a:cxnLst/>
              <a:rect l="l" t="t" r="r" b="b"/>
              <a:pathLst>
                <a:path w="1132840" h="741679">
                  <a:moveTo>
                    <a:pt x="1096020" y="741632"/>
                  </a:moveTo>
                  <a:lnTo>
                    <a:pt x="0" y="0"/>
                  </a:lnTo>
                  <a:lnTo>
                    <a:pt x="1041960" y="0"/>
                  </a:lnTo>
                  <a:lnTo>
                    <a:pt x="1077302" y="6532"/>
                  </a:lnTo>
                  <a:lnTo>
                    <a:pt x="1106161" y="24339"/>
                  </a:lnTo>
                  <a:lnTo>
                    <a:pt x="1125617" y="50751"/>
                  </a:lnTo>
                  <a:lnTo>
                    <a:pt x="1132751" y="83097"/>
                  </a:lnTo>
                  <a:lnTo>
                    <a:pt x="1132751" y="674912"/>
                  </a:lnTo>
                  <a:lnTo>
                    <a:pt x="1130145" y="694731"/>
                  </a:lnTo>
                  <a:lnTo>
                    <a:pt x="1122739" y="712842"/>
                  </a:lnTo>
                  <a:lnTo>
                    <a:pt x="1111157" y="728668"/>
                  </a:lnTo>
                  <a:lnTo>
                    <a:pt x="1096020" y="741632"/>
                  </a:lnTo>
                  <a:close/>
                </a:path>
              </a:pathLst>
            </a:custGeom>
            <a:solidFill>
              <a:srgbClr val="FFFFFF"/>
            </a:solidFill>
          </p:spPr>
          <p:txBody>
            <a:bodyPr wrap="square" lIns="0" tIns="0" rIns="0" bIns="0" rtlCol="0"/>
            <a:lstStyle/>
            <a:p>
              <a:endParaRPr/>
            </a:p>
          </p:txBody>
        </p:sp>
        <p:sp>
          <p:nvSpPr>
            <p:cNvPr id="24" name="object 24"/>
            <p:cNvSpPr/>
            <p:nvPr/>
          </p:nvSpPr>
          <p:spPr>
            <a:xfrm>
              <a:off x="9612617" y="7444269"/>
              <a:ext cx="744220" cy="171450"/>
            </a:xfrm>
            <a:custGeom>
              <a:avLst/>
              <a:gdLst/>
              <a:ahLst/>
              <a:cxnLst/>
              <a:rect l="l" t="t" r="r" b="b"/>
              <a:pathLst>
                <a:path w="744220" h="171450">
                  <a:moveTo>
                    <a:pt x="743953" y="170827"/>
                  </a:moveTo>
                  <a:lnTo>
                    <a:pt x="681812" y="0"/>
                  </a:lnTo>
                  <a:lnTo>
                    <a:pt x="658482" y="0"/>
                  </a:lnTo>
                  <a:lnTo>
                    <a:pt x="77800" y="0"/>
                  </a:lnTo>
                  <a:lnTo>
                    <a:pt x="54470" y="0"/>
                  </a:lnTo>
                  <a:lnTo>
                    <a:pt x="0" y="170827"/>
                  </a:lnTo>
                  <a:lnTo>
                    <a:pt x="23329" y="170827"/>
                  </a:lnTo>
                  <a:lnTo>
                    <a:pt x="720623" y="170827"/>
                  </a:lnTo>
                  <a:lnTo>
                    <a:pt x="743953" y="170827"/>
                  </a:lnTo>
                  <a:close/>
                </a:path>
              </a:pathLst>
            </a:custGeom>
            <a:solidFill>
              <a:srgbClr val="CCEC00"/>
            </a:solidFill>
          </p:spPr>
          <p:txBody>
            <a:bodyPr wrap="square" lIns="0" tIns="0" rIns="0" bIns="0" rtlCol="0"/>
            <a:lstStyle/>
            <a:p>
              <a:endParaRPr/>
            </a:p>
          </p:txBody>
        </p:sp>
      </p:grpSp>
      <p:grpSp>
        <p:nvGrpSpPr>
          <p:cNvPr id="26" name="object 26"/>
          <p:cNvGrpSpPr/>
          <p:nvPr/>
        </p:nvGrpSpPr>
        <p:grpSpPr>
          <a:xfrm>
            <a:off x="12962144" y="8171242"/>
            <a:ext cx="1171575" cy="1391285"/>
            <a:chOff x="13062432" y="6224511"/>
            <a:chExt cx="1171575" cy="1391285"/>
          </a:xfrm>
        </p:grpSpPr>
        <p:sp>
          <p:nvSpPr>
            <p:cNvPr id="27" name="object 27"/>
            <p:cNvSpPr/>
            <p:nvPr/>
          </p:nvSpPr>
          <p:spPr>
            <a:xfrm>
              <a:off x="13162216" y="7092479"/>
              <a:ext cx="213360" cy="406400"/>
            </a:xfrm>
            <a:custGeom>
              <a:avLst/>
              <a:gdLst/>
              <a:ahLst/>
              <a:cxnLst/>
              <a:rect l="l" t="t" r="r" b="b"/>
              <a:pathLst>
                <a:path w="213359" h="406400">
                  <a:moveTo>
                    <a:pt x="212775" y="2540"/>
                  </a:moveTo>
                  <a:lnTo>
                    <a:pt x="212750" y="1270"/>
                  </a:lnTo>
                  <a:lnTo>
                    <a:pt x="212648" y="0"/>
                  </a:lnTo>
                  <a:lnTo>
                    <a:pt x="101" y="0"/>
                  </a:lnTo>
                  <a:lnTo>
                    <a:pt x="101" y="1270"/>
                  </a:lnTo>
                  <a:lnTo>
                    <a:pt x="0" y="2540"/>
                  </a:lnTo>
                  <a:lnTo>
                    <a:pt x="192989" y="2540"/>
                  </a:lnTo>
                  <a:lnTo>
                    <a:pt x="192989" y="406260"/>
                  </a:lnTo>
                  <a:lnTo>
                    <a:pt x="212775" y="406260"/>
                  </a:lnTo>
                  <a:lnTo>
                    <a:pt x="212775" y="2540"/>
                  </a:lnTo>
                  <a:close/>
                </a:path>
              </a:pathLst>
            </a:custGeom>
            <a:solidFill>
              <a:srgbClr val="CCEC00"/>
            </a:solidFill>
          </p:spPr>
          <p:txBody>
            <a:bodyPr wrap="square" lIns="0" tIns="0" rIns="0" bIns="0" rtlCol="0"/>
            <a:lstStyle/>
            <a:p>
              <a:endParaRPr/>
            </a:p>
          </p:txBody>
        </p:sp>
        <p:sp>
          <p:nvSpPr>
            <p:cNvPr id="28" name="object 28"/>
            <p:cNvSpPr/>
            <p:nvPr/>
          </p:nvSpPr>
          <p:spPr>
            <a:xfrm>
              <a:off x="13142392" y="6890473"/>
              <a:ext cx="511175" cy="608330"/>
            </a:xfrm>
            <a:custGeom>
              <a:avLst/>
              <a:gdLst/>
              <a:ahLst/>
              <a:cxnLst/>
              <a:rect l="l" t="t" r="r" b="b"/>
              <a:pathLst>
                <a:path w="511175" h="608329">
                  <a:moveTo>
                    <a:pt x="212813" y="204546"/>
                  </a:moveTo>
                  <a:lnTo>
                    <a:pt x="212788" y="203276"/>
                  </a:lnTo>
                  <a:lnTo>
                    <a:pt x="212686" y="202006"/>
                  </a:lnTo>
                  <a:lnTo>
                    <a:pt x="139" y="202006"/>
                  </a:lnTo>
                  <a:lnTo>
                    <a:pt x="139" y="203276"/>
                  </a:lnTo>
                  <a:lnTo>
                    <a:pt x="38" y="204546"/>
                  </a:lnTo>
                  <a:lnTo>
                    <a:pt x="0" y="608266"/>
                  </a:lnTo>
                  <a:lnTo>
                    <a:pt x="212813" y="608266"/>
                  </a:lnTo>
                  <a:lnTo>
                    <a:pt x="212813" y="204546"/>
                  </a:lnTo>
                  <a:close/>
                </a:path>
                <a:path w="511175" h="608329">
                  <a:moveTo>
                    <a:pt x="510933" y="0"/>
                  </a:moveTo>
                  <a:lnTo>
                    <a:pt x="491147" y="0"/>
                  </a:lnTo>
                  <a:lnTo>
                    <a:pt x="491147" y="608126"/>
                  </a:lnTo>
                  <a:lnTo>
                    <a:pt x="510933" y="608126"/>
                  </a:lnTo>
                  <a:lnTo>
                    <a:pt x="510933" y="0"/>
                  </a:lnTo>
                  <a:close/>
                </a:path>
              </a:pathLst>
            </a:custGeom>
            <a:solidFill>
              <a:srgbClr val="FFFFFF"/>
            </a:solidFill>
          </p:spPr>
          <p:txBody>
            <a:bodyPr wrap="square" lIns="0" tIns="0" rIns="0" bIns="0" rtlCol="0"/>
            <a:lstStyle/>
            <a:p>
              <a:endParaRPr/>
            </a:p>
          </p:txBody>
        </p:sp>
        <p:sp>
          <p:nvSpPr>
            <p:cNvPr id="29" name="object 29"/>
            <p:cNvSpPr/>
            <p:nvPr/>
          </p:nvSpPr>
          <p:spPr>
            <a:xfrm>
              <a:off x="13420725" y="6734923"/>
              <a:ext cx="520700" cy="763905"/>
            </a:xfrm>
            <a:custGeom>
              <a:avLst/>
              <a:gdLst/>
              <a:ahLst/>
              <a:cxnLst/>
              <a:rect l="l" t="t" r="r" b="b"/>
              <a:pathLst>
                <a:path w="520700" h="763904">
                  <a:moveTo>
                    <a:pt x="212813" y="155549"/>
                  </a:moveTo>
                  <a:lnTo>
                    <a:pt x="0" y="155549"/>
                  </a:lnTo>
                  <a:lnTo>
                    <a:pt x="0" y="763676"/>
                  </a:lnTo>
                  <a:lnTo>
                    <a:pt x="212813" y="763676"/>
                  </a:lnTo>
                  <a:lnTo>
                    <a:pt x="212813" y="155549"/>
                  </a:lnTo>
                  <a:close/>
                </a:path>
                <a:path w="520700" h="763904">
                  <a:moveTo>
                    <a:pt x="520369" y="0"/>
                  </a:moveTo>
                  <a:lnTo>
                    <a:pt x="500583" y="0"/>
                  </a:lnTo>
                  <a:lnTo>
                    <a:pt x="500583" y="763676"/>
                  </a:lnTo>
                  <a:lnTo>
                    <a:pt x="520369" y="763676"/>
                  </a:lnTo>
                  <a:lnTo>
                    <a:pt x="520369" y="0"/>
                  </a:lnTo>
                  <a:close/>
                </a:path>
              </a:pathLst>
            </a:custGeom>
            <a:solidFill>
              <a:srgbClr val="CCEC00"/>
            </a:solidFill>
          </p:spPr>
          <p:txBody>
            <a:bodyPr wrap="square" lIns="0" tIns="0" rIns="0" bIns="0" rtlCol="0"/>
            <a:lstStyle/>
            <a:p>
              <a:endParaRPr/>
            </a:p>
          </p:txBody>
        </p:sp>
        <p:sp>
          <p:nvSpPr>
            <p:cNvPr id="30" name="object 30"/>
            <p:cNvSpPr/>
            <p:nvPr/>
          </p:nvSpPr>
          <p:spPr>
            <a:xfrm>
              <a:off x="13708494" y="6532206"/>
              <a:ext cx="525145" cy="966469"/>
            </a:xfrm>
            <a:custGeom>
              <a:avLst/>
              <a:gdLst/>
              <a:ahLst/>
              <a:cxnLst/>
              <a:rect l="l" t="t" r="r" b="b"/>
              <a:pathLst>
                <a:path w="525144" h="966470">
                  <a:moveTo>
                    <a:pt x="212813" y="202717"/>
                  </a:moveTo>
                  <a:lnTo>
                    <a:pt x="0" y="202717"/>
                  </a:lnTo>
                  <a:lnTo>
                    <a:pt x="0" y="966393"/>
                  </a:lnTo>
                  <a:lnTo>
                    <a:pt x="212813" y="966393"/>
                  </a:lnTo>
                  <a:lnTo>
                    <a:pt x="212813" y="202717"/>
                  </a:lnTo>
                  <a:close/>
                </a:path>
                <a:path w="525144" h="966470">
                  <a:moveTo>
                    <a:pt x="525094" y="0"/>
                  </a:moveTo>
                  <a:lnTo>
                    <a:pt x="505307" y="0"/>
                  </a:lnTo>
                  <a:lnTo>
                    <a:pt x="505307" y="966393"/>
                  </a:lnTo>
                  <a:lnTo>
                    <a:pt x="525094" y="966393"/>
                  </a:lnTo>
                  <a:lnTo>
                    <a:pt x="525094" y="0"/>
                  </a:lnTo>
                  <a:close/>
                </a:path>
              </a:pathLst>
            </a:custGeom>
            <a:solidFill>
              <a:srgbClr val="FFFFFF"/>
            </a:solidFill>
          </p:spPr>
          <p:txBody>
            <a:bodyPr wrap="square" lIns="0" tIns="0" rIns="0" bIns="0" rtlCol="0"/>
            <a:lstStyle/>
            <a:p>
              <a:endParaRPr/>
            </a:p>
          </p:txBody>
        </p:sp>
        <p:sp>
          <p:nvSpPr>
            <p:cNvPr id="31" name="object 31"/>
            <p:cNvSpPr/>
            <p:nvPr/>
          </p:nvSpPr>
          <p:spPr>
            <a:xfrm>
              <a:off x="13142379" y="6532206"/>
              <a:ext cx="1091565" cy="1083310"/>
            </a:xfrm>
            <a:custGeom>
              <a:avLst/>
              <a:gdLst/>
              <a:ahLst/>
              <a:cxnLst/>
              <a:rect l="l" t="t" r="r" b="b"/>
              <a:pathLst>
                <a:path w="1091565" h="1083309">
                  <a:moveTo>
                    <a:pt x="1091209" y="966393"/>
                  </a:moveTo>
                  <a:lnTo>
                    <a:pt x="1071422" y="966393"/>
                  </a:lnTo>
                  <a:lnTo>
                    <a:pt x="1071422" y="0"/>
                  </a:lnTo>
                  <a:lnTo>
                    <a:pt x="858608" y="0"/>
                  </a:lnTo>
                  <a:lnTo>
                    <a:pt x="858608" y="966393"/>
                  </a:lnTo>
                  <a:lnTo>
                    <a:pt x="0" y="966393"/>
                  </a:lnTo>
                  <a:lnTo>
                    <a:pt x="0" y="1083056"/>
                  </a:lnTo>
                  <a:lnTo>
                    <a:pt x="1091209" y="1083056"/>
                  </a:lnTo>
                  <a:lnTo>
                    <a:pt x="1091209" y="966393"/>
                  </a:lnTo>
                  <a:close/>
                </a:path>
              </a:pathLst>
            </a:custGeom>
            <a:solidFill>
              <a:srgbClr val="CCEC00"/>
            </a:solidFill>
          </p:spPr>
          <p:txBody>
            <a:bodyPr wrap="square" lIns="0" tIns="0" rIns="0" bIns="0" rtlCol="0"/>
            <a:lstStyle/>
            <a:p>
              <a:endParaRPr/>
            </a:p>
          </p:txBody>
        </p:sp>
        <p:sp>
          <p:nvSpPr>
            <p:cNvPr id="32" name="object 32"/>
            <p:cNvSpPr/>
            <p:nvPr/>
          </p:nvSpPr>
          <p:spPr>
            <a:xfrm>
              <a:off x="13062432" y="6277381"/>
              <a:ext cx="1078865" cy="568325"/>
            </a:xfrm>
            <a:custGeom>
              <a:avLst/>
              <a:gdLst/>
              <a:ahLst/>
              <a:cxnLst/>
              <a:rect l="l" t="t" r="r" b="b"/>
              <a:pathLst>
                <a:path w="1078865" h="568325">
                  <a:moveTo>
                    <a:pt x="24336" y="568091"/>
                  </a:moveTo>
                  <a:lnTo>
                    <a:pt x="0" y="526717"/>
                  </a:lnTo>
                  <a:lnTo>
                    <a:pt x="501709" y="232064"/>
                  </a:lnTo>
                  <a:lnTo>
                    <a:pt x="744338" y="232064"/>
                  </a:lnTo>
                  <a:lnTo>
                    <a:pt x="1049470" y="0"/>
                  </a:lnTo>
                  <a:lnTo>
                    <a:pt x="1078555" y="38198"/>
                  </a:lnTo>
                  <a:lnTo>
                    <a:pt x="760537" y="280066"/>
                  </a:lnTo>
                  <a:lnTo>
                    <a:pt x="514779" y="280066"/>
                  </a:lnTo>
                  <a:lnTo>
                    <a:pt x="24336" y="568091"/>
                  </a:lnTo>
                  <a:close/>
                </a:path>
              </a:pathLst>
            </a:custGeom>
            <a:solidFill>
              <a:srgbClr val="FFFFFF"/>
            </a:solidFill>
          </p:spPr>
          <p:txBody>
            <a:bodyPr wrap="square" lIns="0" tIns="0" rIns="0" bIns="0" rtlCol="0"/>
            <a:lstStyle/>
            <a:p>
              <a:endParaRPr/>
            </a:p>
          </p:txBody>
        </p:sp>
        <p:sp>
          <p:nvSpPr>
            <p:cNvPr id="33" name="object 33"/>
            <p:cNvSpPr/>
            <p:nvPr/>
          </p:nvSpPr>
          <p:spPr>
            <a:xfrm>
              <a:off x="14020642" y="6224511"/>
              <a:ext cx="208864" cy="202186"/>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
            <a:ext cx="18288000" cy="3048000"/>
            <a:chOff x="0" y="5"/>
            <a:chExt cx="18288000" cy="3048000"/>
          </a:xfrm>
        </p:grpSpPr>
        <p:sp>
          <p:nvSpPr>
            <p:cNvPr id="3" name="object 3"/>
            <p:cNvSpPr/>
            <p:nvPr/>
          </p:nvSpPr>
          <p:spPr>
            <a:xfrm>
              <a:off x="0" y="5"/>
              <a:ext cx="18288000" cy="3048000"/>
            </a:xfrm>
            <a:custGeom>
              <a:avLst/>
              <a:gdLst/>
              <a:ahLst/>
              <a:cxnLst/>
              <a:rect l="l" t="t" r="r" b="b"/>
              <a:pathLst>
                <a:path w="18288000" h="3048000">
                  <a:moveTo>
                    <a:pt x="18288000" y="3048000"/>
                  </a:moveTo>
                  <a:lnTo>
                    <a:pt x="0" y="3048000"/>
                  </a:lnTo>
                  <a:lnTo>
                    <a:pt x="0" y="0"/>
                  </a:lnTo>
                  <a:lnTo>
                    <a:pt x="18288000" y="0"/>
                  </a:lnTo>
                  <a:lnTo>
                    <a:pt x="18288000" y="3048000"/>
                  </a:lnTo>
                  <a:close/>
                </a:path>
              </a:pathLst>
            </a:custGeom>
            <a:solidFill>
              <a:srgbClr val="CCEC00"/>
            </a:solidFill>
          </p:spPr>
          <p:txBody>
            <a:bodyPr wrap="square" lIns="0" tIns="0" rIns="0" bIns="0" rtlCol="0"/>
            <a:lstStyle/>
            <a:p>
              <a:endParaRPr/>
            </a:p>
          </p:txBody>
        </p:sp>
        <p:sp>
          <p:nvSpPr>
            <p:cNvPr id="4" name="object 4"/>
            <p:cNvSpPr/>
            <p:nvPr/>
          </p:nvSpPr>
          <p:spPr>
            <a:xfrm>
              <a:off x="16454488" y="1046936"/>
              <a:ext cx="802640" cy="534035"/>
            </a:xfrm>
            <a:custGeom>
              <a:avLst/>
              <a:gdLst/>
              <a:ahLst/>
              <a:cxnLst/>
              <a:rect l="l" t="t" r="r" b="b"/>
              <a:pathLst>
                <a:path w="802640" h="534035">
                  <a:moveTo>
                    <a:pt x="234683" y="533717"/>
                  </a:moveTo>
                  <a:lnTo>
                    <a:pt x="233870" y="533374"/>
                  </a:lnTo>
                  <a:lnTo>
                    <a:pt x="233553" y="532726"/>
                  </a:lnTo>
                  <a:lnTo>
                    <a:pt x="233070" y="532244"/>
                  </a:lnTo>
                  <a:lnTo>
                    <a:pt x="231419" y="523875"/>
                  </a:lnTo>
                  <a:lnTo>
                    <a:pt x="229781" y="515569"/>
                  </a:lnTo>
                  <a:lnTo>
                    <a:pt x="221983" y="499427"/>
                  </a:lnTo>
                  <a:lnTo>
                    <a:pt x="211404" y="484733"/>
                  </a:lnTo>
                  <a:lnTo>
                    <a:pt x="199732" y="472401"/>
                  </a:lnTo>
                  <a:lnTo>
                    <a:pt x="197650" y="470471"/>
                  </a:lnTo>
                  <a:lnTo>
                    <a:pt x="193154" y="471601"/>
                  </a:lnTo>
                  <a:lnTo>
                    <a:pt x="206908" y="513143"/>
                  </a:lnTo>
                  <a:lnTo>
                    <a:pt x="215112" y="523875"/>
                  </a:lnTo>
                  <a:lnTo>
                    <a:pt x="199872" y="514502"/>
                  </a:lnTo>
                  <a:lnTo>
                    <a:pt x="197027" y="512457"/>
                  </a:lnTo>
                  <a:lnTo>
                    <a:pt x="185356" y="504050"/>
                  </a:lnTo>
                  <a:lnTo>
                    <a:pt x="178447" y="498297"/>
                  </a:lnTo>
                  <a:lnTo>
                    <a:pt x="171538" y="492569"/>
                  </a:lnTo>
                  <a:lnTo>
                    <a:pt x="158369" y="480123"/>
                  </a:lnTo>
                  <a:lnTo>
                    <a:pt x="158699" y="479640"/>
                  </a:lnTo>
                  <a:lnTo>
                    <a:pt x="158851" y="478993"/>
                  </a:lnTo>
                  <a:lnTo>
                    <a:pt x="158546" y="467220"/>
                  </a:lnTo>
                  <a:lnTo>
                    <a:pt x="157657" y="459371"/>
                  </a:lnTo>
                  <a:lnTo>
                    <a:pt x="157378" y="456793"/>
                  </a:lnTo>
                  <a:lnTo>
                    <a:pt x="144932" y="418553"/>
                  </a:lnTo>
                  <a:lnTo>
                    <a:pt x="131127" y="404837"/>
                  </a:lnTo>
                  <a:lnTo>
                    <a:pt x="128397" y="406285"/>
                  </a:lnTo>
                  <a:lnTo>
                    <a:pt x="134569" y="447433"/>
                  </a:lnTo>
                  <a:lnTo>
                    <a:pt x="139776" y="459371"/>
                  </a:lnTo>
                  <a:lnTo>
                    <a:pt x="136893" y="455993"/>
                  </a:lnTo>
                  <a:lnTo>
                    <a:pt x="106934" y="413207"/>
                  </a:lnTo>
                  <a:lnTo>
                    <a:pt x="103365" y="407085"/>
                  </a:lnTo>
                  <a:lnTo>
                    <a:pt x="95935" y="394398"/>
                  </a:lnTo>
                  <a:lnTo>
                    <a:pt x="85915" y="375081"/>
                  </a:lnTo>
                  <a:lnTo>
                    <a:pt x="86080" y="374751"/>
                  </a:lnTo>
                  <a:lnTo>
                    <a:pt x="86245" y="374269"/>
                  </a:lnTo>
                  <a:lnTo>
                    <a:pt x="85915" y="373303"/>
                  </a:lnTo>
                  <a:lnTo>
                    <a:pt x="85915" y="372821"/>
                  </a:lnTo>
                  <a:lnTo>
                    <a:pt x="85763" y="372338"/>
                  </a:lnTo>
                  <a:lnTo>
                    <a:pt x="86245" y="372186"/>
                  </a:lnTo>
                  <a:lnTo>
                    <a:pt x="86880" y="371856"/>
                  </a:lnTo>
                  <a:lnTo>
                    <a:pt x="87198" y="371221"/>
                  </a:lnTo>
                  <a:lnTo>
                    <a:pt x="94272" y="355295"/>
                  </a:lnTo>
                  <a:lnTo>
                    <a:pt x="95961" y="351510"/>
                  </a:lnTo>
                  <a:lnTo>
                    <a:pt x="99047" y="329387"/>
                  </a:lnTo>
                  <a:lnTo>
                    <a:pt x="97777" y="306793"/>
                  </a:lnTo>
                  <a:lnTo>
                    <a:pt x="93459" y="285635"/>
                  </a:lnTo>
                  <a:lnTo>
                    <a:pt x="92659" y="282587"/>
                  </a:lnTo>
                  <a:lnTo>
                    <a:pt x="88646" y="282422"/>
                  </a:lnTo>
                  <a:lnTo>
                    <a:pt x="87045" y="284835"/>
                  </a:lnTo>
                  <a:lnTo>
                    <a:pt x="78562" y="301548"/>
                  </a:lnTo>
                  <a:lnTo>
                    <a:pt x="74663" y="319100"/>
                  </a:lnTo>
                  <a:lnTo>
                    <a:pt x="74422" y="337134"/>
                  </a:lnTo>
                  <a:lnTo>
                    <a:pt x="76949" y="355295"/>
                  </a:lnTo>
                  <a:lnTo>
                    <a:pt x="70942" y="340067"/>
                  </a:lnTo>
                  <a:lnTo>
                    <a:pt x="57708" y="292874"/>
                  </a:lnTo>
                  <a:lnTo>
                    <a:pt x="54025" y="266014"/>
                  </a:lnTo>
                  <a:lnTo>
                    <a:pt x="54508" y="266014"/>
                  </a:lnTo>
                  <a:lnTo>
                    <a:pt x="55143" y="265849"/>
                  </a:lnTo>
                  <a:lnTo>
                    <a:pt x="83273" y="233794"/>
                  </a:lnTo>
                  <a:lnTo>
                    <a:pt x="96024" y="193141"/>
                  </a:lnTo>
                  <a:lnTo>
                    <a:pt x="96494" y="189763"/>
                  </a:lnTo>
                  <a:lnTo>
                    <a:pt x="92811" y="186867"/>
                  </a:lnTo>
                  <a:lnTo>
                    <a:pt x="59829" y="229958"/>
                  </a:lnTo>
                  <a:lnTo>
                    <a:pt x="53225" y="245427"/>
                  </a:lnTo>
                  <a:lnTo>
                    <a:pt x="54927" y="220459"/>
                  </a:lnTo>
                  <a:lnTo>
                    <a:pt x="59207" y="195999"/>
                  </a:lnTo>
                  <a:lnTo>
                    <a:pt x="63271" y="181394"/>
                  </a:lnTo>
                  <a:lnTo>
                    <a:pt x="65862" y="172085"/>
                  </a:lnTo>
                  <a:lnTo>
                    <a:pt x="74701" y="148742"/>
                  </a:lnTo>
                  <a:lnTo>
                    <a:pt x="75184" y="149225"/>
                  </a:lnTo>
                  <a:lnTo>
                    <a:pt x="75984" y="149542"/>
                  </a:lnTo>
                  <a:lnTo>
                    <a:pt x="76784" y="149542"/>
                  </a:lnTo>
                  <a:lnTo>
                    <a:pt x="80111" y="148742"/>
                  </a:lnTo>
                  <a:lnTo>
                    <a:pt x="115709" y="133502"/>
                  </a:lnTo>
                  <a:lnTo>
                    <a:pt x="144424" y="101765"/>
                  </a:lnTo>
                  <a:lnTo>
                    <a:pt x="146024" y="99199"/>
                  </a:lnTo>
                  <a:lnTo>
                    <a:pt x="143306" y="95491"/>
                  </a:lnTo>
                  <a:lnTo>
                    <a:pt x="98247" y="116827"/>
                  </a:lnTo>
                  <a:lnTo>
                    <a:pt x="85598" y="126060"/>
                  </a:lnTo>
                  <a:lnTo>
                    <a:pt x="97650" y="104686"/>
                  </a:lnTo>
                  <a:lnTo>
                    <a:pt x="106451" y="91147"/>
                  </a:lnTo>
                  <a:lnTo>
                    <a:pt x="111086" y="84010"/>
                  </a:lnTo>
                  <a:lnTo>
                    <a:pt x="125717" y="64096"/>
                  </a:lnTo>
                  <a:lnTo>
                    <a:pt x="141376" y="44983"/>
                  </a:lnTo>
                  <a:lnTo>
                    <a:pt x="141541" y="44983"/>
                  </a:lnTo>
                  <a:lnTo>
                    <a:pt x="162775" y="34912"/>
                  </a:lnTo>
                  <a:lnTo>
                    <a:pt x="173012" y="29032"/>
                  </a:lnTo>
                  <a:lnTo>
                    <a:pt x="182092" y="21818"/>
                  </a:lnTo>
                  <a:lnTo>
                    <a:pt x="188442" y="14249"/>
                  </a:lnTo>
                  <a:lnTo>
                    <a:pt x="190284" y="11201"/>
                  </a:lnTo>
                  <a:lnTo>
                    <a:pt x="193560" y="5791"/>
                  </a:lnTo>
                  <a:lnTo>
                    <a:pt x="193738" y="5410"/>
                  </a:lnTo>
                  <a:lnTo>
                    <a:pt x="196316" y="0"/>
                  </a:lnTo>
                  <a:lnTo>
                    <a:pt x="166382" y="0"/>
                  </a:lnTo>
                  <a:lnTo>
                    <a:pt x="166382" y="5410"/>
                  </a:lnTo>
                  <a:lnTo>
                    <a:pt x="165912" y="6375"/>
                  </a:lnTo>
                  <a:lnTo>
                    <a:pt x="165582" y="7188"/>
                  </a:lnTo>
                  <a:lnTo>
                    <a:pt x="165100" y="8153"/>
                  </a:lnTo>
                  <a:lnTo>
                    <a:pt x="162864" y="10083"/>
                  </a:lnTo>
                  <a:lnTo>
                    <a:pt x="161734" y="11201"/>
                  </a:lnTo>
                  <a:lnTo>
                    <a:pt x="163182" y="9118"/>
                  </a:lnTo>
                  <a:lnTo>
                    <a:pt x="164782" y="7188"/>
                  </a:lnTo>
                  <a:lnTo>
                    <a:pt x="166382" y="5410"/>
                  </a:lnTo>
                  <a:lnTo>
                    <a:pt x="166382" y="0"/>
                  </a:lnTo>
                  <a:lnTo>
                    <a:pt x="160997" y="0"/>
                  </a:lnTo>
                  <a:lnTo>
                    <a:pt x="155892" y="6134"/>
                  </a:lnTo>
                  <a:lnTo>
                    <a:pt x="150596" y="14719"/>
                  </a:lnTo>
                  <a:lnTo>
                    <a:pt x="145796" y="23647"/>
                  </a:lnTo>
                  <a:lnTo>
                    <a:pt x="140741" y="32435"/>
                  </a:lnTo>
                  <a:lnTo>
                    <a:pt x="128638" y="46177"/>
                  </a:lnTo>
                  <a:lnTo>
                    <a:pt x="117119" y="60591"/>
                  </a:lnTo>
                  <a:lnTo>
                    <a:pt x="106235" y="75603"/>
                  </a:lnTo>
                  <a:lnTo>
                    <a:pt x="96024" y="91147"/>
                  </a:lnTo>
                  <a:lnTo>
                    <a:pt x="98894" y="68516"/>
                  </a:lnTo>
                  <a:lnTo>
                    <a:pt x="100850" y="46177"/>
                  </a:lnTo>
                  <a:lnTo>
                    <a:pt x="100876" y="40030"/>
                  </a:lnTo>
                  <a:lnTo>
                    <a:pt x="100749" y="22631"/>
                  </a:lnTo>
                  <a:lnTo>
                    <a:pt x="97142" y="266"/>
                  </a:lnTo>
                  <a:lnTo>
                    <a:pt x="97066" y="0"/>
                  </a:lnTo>
                  <a:lnTo>
                    <a:pt x="89738" y="0"/>
                  </a:lnTo>
                  <a:lnTo>
                    <a:pt x="77647" y="23990"/>
                  </a:lnTo>
                  <a:lnTo>
                    <a:pt x="72910" y="51117"/>
                  </a:lnTo>
                  <a:lnTo>
                    <a:pt x="76454" y="78270"/>
                  </a:lnTo>
                  <a:lnTo>
                    <a:pt x="88811" y="103060"/>
                  </a:lnTo>
                  <a:lnTo>
                    <a:pt x="78689" y="121945"/>
                  </a:lnTo>
                  <a:lnTo>
                    <a:pt x="69811" y="141389"/>
                  </a:lnTo>
                  <a:lnTo>
                    <a:pt x="62255" y="161239"/>
                  </a:lnTo>
                  <a:lnTo>
                    <a:pt x="56108" y="181394"/>
                  </a:lnTo>
                  <a:lnTo>
                    <a:pt x="55562" y="172745"/>
                  </a:lnTo>
                  <a:lnTo>
                    <a:pt x="54902" y="164122"/>
                  </a:lnTo>
                  <a:lnTo>
                    <a:pt x="54127" y="155536"/>
                  </a:lnTo>
                  <a:lnTo>
                    <a:pt x="53225" y="146977"/>
                  </a:lnTo>
                  <a:lnTo>
                    <a:pt x="52501" y="132130"/>
                  </a:lnTo>
                  <a:lnTo>
                    <a:pt x="51015" y="124536"/>
                  </a:lnTo>
                  <a:lnTo>
                    <a:pt x="47447" y="118986"/>
                  </a:lnTo>
                  <a:lnTo>
                    <a:pt x="46164" y="117856"/>
                  </a:lnTo>
                  <a:lnTo>
                    <a:pt x="44399" y="117538"/>
                  </a:lnTo>
                  <a:lnTo>
                    <a:pt x="42964" y="118338"/>
                  </a:lnTo>
                  <a:lnTo>
                    <a:pt x="30607" y="136296"/>
                  </a:lnTo>
                  <a:lnTo>
                    <a:pt x="29273" y="162052"/>
                  </a:lnTo>
                  <a:lnTo>
                    <a:pt x="36626" y="187515"/>
                  </a:lnTo>
                  <a:lnTo>
                    <a:pt x="50330" y="204558"/>
                  </a:lnTo>
                  <a:lnTo>
                    <a:pt x="50495" y="204724"/>
                  </a:lnTo>
                  <a:lnTo>
                    <a:pt x="50977" y="204724"/>
                  </a:lnTo>
                  <a:lnTo>
                    <a:pt x="48666" y="220433"/>
                  </a:lnTo>
                  <a:lnTo>
                    <a:pt x="47332" y="236207"/>
                  </a:lnTo>
                  <a:lnTo>
                    <a:pt x="47015" y="251866"/>
                  </a:lnTo>
                  <a:lnTo>
                    <a:pt x="47650" y="265531"/>
                  </a:lnTo>
                  <a:lnTo>
                    <a:pt x="47764" y="268744"/>
                  </a:lnTo>
                  <a:lnTo>
                    <a:pt x="47929" y="269074"/>
                  </a:lnTo>
                  <a:lnTo>
                    <a:pt x="48577" y="276631"/>
                  </a:lnTo>
                  <a:lnTo>
                    <a:pt x="49530" y="284035"/>
                  </a:lnTo>
                  <a:lnTo>
                    <a:pt x="50977" y="291592"/>
                  </a:lnTo>
                  <a:lnTo>
                    <a:pt x="51943" y="296900"/>
                  </a:lnTo>
                  <a:lnTo>
                    <a:pt x="54508" y="307200"/>
                  </a:lnTo>
                  <a:lnTo>
                    <a:pt x="28600" y="271995"/>
                  </a:lnTo>
                  <a:lnTo>
                    <a:pt x="2247" y="257009"/>
                  </a:lnTo>
                  <a:lnTo>
                    <a:pt x="0" y="259575"/>
                  </a:lnTo>
                  <a:lnTo>
                    <a:pt x="20320" y="301421"/>
                  </a:lnTo>
                  <a:lnTo>
                    <a:pt x="57226" y="324573"/>
                  </a:lnTo>
                  <a:lnTo>
                    <a:pt x="58026" y="324726"/>
                  </a:lnTo>
                  <a:lnTo>
                    <a:pt x="58674" y="324573"/>
                  </a:lnTo>
                  <a:lnTo>
                    <a:pt x="59156" y="324243"/>
                  </a:lnTo>
                  <a:lnTo>
                    <a:pt x="66497" y="345668"/>
                  </a:lnTo>
                  <a:lnTo>
                    <a:pt x="75196" y="366699"/>
                  </a:lnTo>
                  <a:lnTo>
                    <a:pt x="85140" y="387197"/>
                  </a:lnTo>
                  <a:lnTo>
                    <a:pt x="96177" y="407085"/>
                  </a:lnTo>
                  <a:lnTo>
                    <a:pt x="89928" y="401942"/>
                  </a:lnTo>
                  <a:lnTo>
                    <a:pt x="83350" y="397281"/>
                  </a:lnTo>
                  <a:lnTo>
                    <a:pt x="68580" y="389128"/>
                  </a:lnTo>
                  <a:lnTo>
                    <a:pt x="59994" y="385114"/>
                  </a:lnTo>
                  <a:lnTo>
                    <a:pt x="51104" y="382765"/>
                  </a:lnTo>
                  <a:lnTo>
                    <a:pt x="42481" y="383438"/>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297"/>
                  </a:lnTo>
                  <a:lnTo>
                    <a:pt x="154533" y="492798"/>
                  </a:lnTo>
                  <a:lnTo>
                    <a:pt x="139674" y="489610"/>
                  </a:lnTo>
                  <a:lnTo>
                    <a:pt x="124675" y="488480"/>
                  </a:lnTo>
                  <a:lnTo>
                    <a:pt x="110286" y="489127"/>
                  </a:lnTo>
                  <a:lnTo>
                    <a:pt x="107238" y="489458"/>
                  </a:lnTo>
                  <a:lnTo>
                    <a:pt x="105321" y="492988"/>
                  </a:lnTo>
                  <a:lnTo>
                    <a:pt x="107721" y="495401"/>
                  </a:lnTo>
                  <a:lnTo>
                    <a:pt x="124485" y="508025"/>
                  </a:lnTo>
                  <a:lnTo>
                    <a:pt x="143802" y="515569"/>
                  </a:lnTo>
                  <a:lnTo>
                    <a:pt x="164439" y="517410"/>
                  </a:lnTo>
                  <a:lnTo>
                    <a:pt x="184975" y="512940"/>
                  </a:lnTo>
                  <a:lnTo>
                    <a:pt x="185305" y="512775"/>
                  </a:lnTo>
                  <a:lnTo>
                    <a:pt x="185623" y="512457"/>
                  </a:lnTo>
                  <a:lnTo>
                    <a:pt x="205397" y="525894"/>
                  </a:lnTo>
                  <a:lnTo>
                    <a:pt x="220230" y="533717"/>
                  </a:lnTo>
                  <a:lnTo>
                    <a:pt x="234683" y="533717"/>
                  </a:lnTo>
                  <a:close/>
                </a:path>
                <a:path w="802640" h="534035">
                  <a:moveTo>
                    <a:pt x="802436" y="260057"/>
                  </a:moveTo>
                  <a:lnTo>
                    <a:pt x="800023" y="257492"/>
                  </a:lnTo>
                  <a:lnTo>
                    <a:pt x="797140" y="258127"/>
                  </a:lnTo>
                  <a:lnTo>
                    <a:pt x="788365" y="261378"/>
                  </a:lnTo>
                  <a:lnTo>
                    <a:pt x="757326" y="292874"/>
                  </a:lnTo>
                  <a:lnTo>
                    <a:pt x="747776" y="307517"/>
                  </a:lnTo>
                  <a:lnTo>
                    <a:pt x="749058" y="302374"/>
                  </a:lnTo>
                  <a:lnTo>
                    <a:pt x="750176" y="297065"/>
                  </a:lnTo>
                  <a:lnTo>
                    <a:pt x="751293" y="291909"/>
                  </a:lnTo>
                  <a:lnTo>
                    <a:pt x="752741" y="284353"/>
                  </a:lnTo>
                  <a:lnTo>
                    <a:pt x="753706" y="276948"/>
                  </a:lnTo>
                  <a:lnTo>
                    <a:pt x="754341" y="269392"/>
                  </a:lnTo>
                  <a:lnTo>
                    <a:pt x="754507" y="269074"/>
                  </a:lnTo>
                  <a:lnTo>
                    <a:pt x="754608" y="266153"/>
                  </a:lnTo>
                  <a:lnTo>
                    <a:pt x="755269" y="252437"/>
                  </a:lnTo>
                  <a:lnTo>
                    <a:pt x="755116" y="245427"/>
                  </a:lnTo>
                  <a:lnTo>
                    <a:pt x="754938" y="236601"/>
                  </a:lnTo>
                  <a:lnTo>
                    <a:pt x="753605" y="220776"/>
                  </a:lnTo>
                  <a:lnTo>
                    <a:pt x="751293" y="205041"/>
                  </a:lnTo>
                  <a:lnTo>
                    <a:pt x="751459" y="205041"/>
                  </a:lnTo>
                  <a:lnTo>
                    <a:pt x="751624" y="204889"/>
                  </a:lnTo>
                  <a:lnTo>
                    <a:pt x="751941" y="204889"/>
                  </a:lnTo>
                  <a:lnTo>
                    <a:pt x="765644" y="187833"/>
                  </a:lnTo>
                  <a:lnTo>
                    <a:pt x="767410" y="181724"/>
                  </a:lnTo>
                  <a:lnTo>
                    <a:pt x="772998" y="162382"/>
                  </a:lnTo>
                  <a:lnTo>
                    <a:pt x="771664" y="136613"/>
                  </a:lnTo>
                  <a:lnTo>
                    <a:pt x="759307" y="118656"/>
                  </a:lnTo>
                  <a:lnTo>
                    <a:pt x="757872" y="117690"/>
                  </a:lnTo>
                  <a:lnTo>
                    <a:pt x="756107" y="118173"/>
                  </a:lnTo>
                  <a:lnTo>
                    <a:pt x="749058" y="147294"/>
                  </a:lnTo>
                  <a:lnTo>
                    <a:pt x="748157" y="155892"/>
                  </a:lnTo>
                  <a:lnTo>
                    <a:pt x="747369" y="164503"/>
                  </a:lnTo>
                  <a:lnTo>
                    <a:pt x="746709" y="173126"/>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587"/>
                  </a:lnTo>
                  <a:lnTo>
                    <a:pt x="729361" y="51422"/>
                  </a:lnTo>
                  <a:lnTo>
                    <a:pt x="724623" y="24244"/>
                  </a:lnTo>
                  <a:lnTo>
                    <a:pt x="712457" y="0"/>
                  </a:lnTo>
                  <a:lnTo>
                    <a:pt x="705231" y="0"/>
                  </a:lnTo>
                  <a:lnTo>
                    <a:pt x="705129" y="431"/>
                  </a:lnTo>
                  <a:lnTo>
                    <a:pt x="701522" y="22796"/>
                  </a:lnTo>
                  <a:lnTo>
                    <a:pt x="701408" y="40030"/>
                  </a:lnTo>
                  <a:lnTo>
                    <a:pt x="701421" y="46278"/>
                  </a:lnTo>
                  <a:lnTo>
                    <a:pt x="703376" y="68681"/>
                  </a:lnTo>
                  <a:lnTo>
                    <a:pt x="706259" y="91313"/>
                  </a:lnTo>
                  <a:lnTo>
                    <a:pt x="696036" y="75755"/>
                  </a:lnTo>
                  <a:lnTo>
                    <a:pt x="685139" y="60731"/>
                  </a:lnTo>
                  <a:lnTo>
                    <a:pt x="673569" y="46278"/>
                  </a:lnTo>
                  <a:lnTo>
                    <a:pt x="661377" y="32435"/>
                  </a:lnTo>
                  <a:lnTo>
                    <a:pt x="656412" y="23647"/>
                  </a:lnTo>
                  <a:lnTo>
                    <a:pt x="651637" y="14719"/>
                  </a:lnTo>
                  <a:lnTo>
                    <a:pt x="649351" y="11049"/>
                  </a:lnTo>
                  <a:lnTo>
                    <a:pt x="646315" y="6134"/>
                  </a:lnTo>
                  <a:lnTo>
                    <a:pt x="645706" y="5410"/>
                  </a:lnTo>
                  <a:lnTo>
                    <a:pt x="641146" y="0"/>
                  </a:lnTo>
                  <a:lnTo>
                    <a:pt x="640054" y="0"/>
                  </a:lnTo>
                  <a:lnTo>
                    <a:pt x="640054" y="11049"/>
                  </a:lnTo>
                  <a:lnTo>
                    <a:pt x="637806" y="9118"/>
                  </a:lnTo>
                  <a:lnTo>
                    <a:pt x="636689" y="7988"/>
                  </a:lnTo>
                  <a:lnTo>
                    <a:pt x="636282" y="7188"/>
                  </a:lnTo>
                  <a:lnTo>
                    <a:pt x="635889" y="6223"/>
                  </a:lnTo>
                  <a:lnTo>
                    <a:pt x="635406" y="5410"/>
                  </a:lnTo>
                  <a:lnTo>
                    <a:pt x="637006" y="7188"/>
                  </a:lnTo>
                  <a:lnTo>
                    <a:pt x="638606" y="9118"/>
                  </a:lnTo>
                  <a:lnTo>
                    <a:pt x="640054" y="11049"/>
                  </a:lnTo>
                  <a:lnTo>
                    <a:pt x="640054" y="0"/>
                  </a:lnTo>
                  <a:lnTo>
                    <a:pt x="605802" y="0"/>
                  </a:lnTo>
                  <a:lnTo>
                    <a:pt x="608558" y="5791"/>
                  </a:lnTo>
                  <a:lnTo>
                    <a:pt x="639330" y="34912"/>
                  </a:lnTo>
                  <a:lnTo>
                    <a:pt x="660565" y="44983"/>
                  </a:lnTo>
                  <a:lnTo>
                    <a:pt x="660730" y="44983"/>
                  </a:lnTo>
                  <a:lnTo>
                    <a:pt x="676389" y="64096"/>
                  </a:lnTo>
                  <a:lnTo>
                    <a:pt x="691032" y="84010"/>
                  </a:lnTo>
                  <a:lnTo>
                    <a:pt x="704456" y="104686"/>
                  </a:lnTo>
                  <a:lnTo>
                    <a:pt x="716508" y="126060"/>
                  </a:lnTo>
                  <a:lnTo>
                    <a:pt x="703872" y="116827"/>
                  </a:lnTo>
                  <a:lnTo>
                    <a:pt x="690486" y="108851"/>
                  </a:lnTo>
                  <a:lnTo>
                    <a:pt x="676414" y="102082"/>
                  </a:lnTo>
                  <a:lnTo>
                    <a:pt x="661695" y="96456"/>
                  </a:lnTo>
                  <a:lnTo>
                    <a:pt x="658647" y="95491"/>
                  </a:lnTo>
                  <a:lnTo>
                    <a:pt x="656082" y="99199"/>
                  </a:lnTo>
                  <a:lnTo>
                    <a:pt x="686333" y="133438"/>
                  </a:lnTo>
                  <a:lnTo>
                    <a:pt x="725335" y="149542"/>
                  </a:lnTo>
                  <a:lnTo>
                    <a:pt x="726135" y="149542"/>
                  </a:lnTo>
                  <a:lnTo>
                    <a:pt x="726770" y="149225"/>
                  </a:lnTo>
                  <a:lnTo>
                    <a:pt x="727417" y="148742"/>
                  </a:lnTo>
                  <a:lnTo>
                    <a:pt x="736180" y="172085"/>
                  </a:lnTo>
                  <a:lnTo>
                    <a:pt x="742835" y="195999"/>
                  </a:lnTo>
                  <a:lnTo>
                    <a:pt x="747153" y="220459"/>
                  </a:lnTo>
                  <a:lnTo>
                    <a:pt x="748893" y="245427"/>
                  </a:lnTo>
                  <a:lnTo>
                    <a:pt x="742276" y="229958"/>
                  </a:lnTo>
                  <a:lnTo>
                    <a:pt x="733844" y="215455"/>
                  </a:lnTo>
                  <a:lnTo>
                    <a:pt x="723760" y="201993"/>
                  </a:lnTo>
                  <a:lnTo>
                    <a:pt x="712190" y="189598"/>
                  </a:lnTo>
                  <a:lnTo>
                    <a:pt x="709295" y="186867"/>
                  </a:lnTo>
                  <a:lnTo>
                    <a:pt x="705612" y="189763"/>
                  </a:lnTo>
                  <a:lnTo>
                    <a:pt x="718832" y="233794"/>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35"/>
                  </a:lnTo>
                  <a:lnTo>
                    <a:pt x="704342" y="306819"/>
                  </a:lnTo>
                  <a:lnTo>
                    <a:pt x="703072" y="329450"/>
                  </a:lnTo>
                  <a:lnTo>
                    <a:pt x="706158" y="351574"/>
                  </a:lnTo>
                  <a:lnTo>
                    <a:pt x="714908" y="371221"/>
                  </a:lnTo>
                  <a:lnTo>
                    <a:pt x="715391" y="371856"/>
                  </a:lnTo>
                  <a:lnTo>
                    <a:pt x="715873" y="372186"/>
                  </a:lnTo>
                  <a:lnTo>
                    <a:pt x="716356" y="372338"/>
                  </a:lnTo>
                  <a:lnTo>
                    <a:pt x="716191" y="372821"/>
                  </a:lnTo>
                  <a:lnTo>
                    <a:pt x="716191" y="373303"/>
                  </a:lnTo>
                  <a:lnTo>
                    <a:pt x="715873" y="374269"/>
                  </a:lnTo>
                  <a:lnTo>
                    <a:pt x="716038" y="374751"/>
                  </a:lnTo>
                  <a:lnTo>
                    <a:pt x="695109" y="413258"/>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02"/>
                  </a:lnTo>
                  <a:lnTo>
                    <a:pt x="586994" y="523875"/>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75"/>
                  </a:lnTo>
                  <a:lnTo>
                    <a:pt x="616648" y="512775"/>
                  </a:lnTo>
                  <a:lnTo>
                    <a:pt x="616813" y="512940"/>
                  </a:lnTo>
                  <a:lnTo>
                    <a:pt x="617131" y="513105"/>
                  </a:lnTo>
                  <a:lnTo>
                    <a:pt x="617296" y="513257"/>
                  </a:lnTo>
                  <a:lnTo>
                    <a:pt x="637844" y="517740"/>
                  </a:lnTo>
                  <a:lnTo>
                    <a:pt x="658444" y="515899"/>
                  </a:lnTo>
                  <a:lnTo>
                    <a:pt x="666445" y="512775"/>
                  </a:lnTo>
                  <a:lnTo>
                    <a:pt x="677799" y="508355"/>
                  </a:lnTo>
                  <a:lnTo>
                    <a:pt x="690714" y="498627"/>
                  </a:lnTo>
                  <a:lnTo>
                    <a:pt x="694550" y="495731"/>
                  </a:lnTo>
                  <a:lnTo>
                    <a:pt x="696963" y="493318"/>
                  </a:lnTo>
                  <a:lnTo>
                    <a:pt x="695032" y="489775"/>
                  </a:lnTo>
                  <a:lnTo>
                    <a:pt x="691984" y="489458"/>
                  </a:lnTo>
                  <a:lnTo>
                    <a:pt x="677672" y="488899"/>
                  </a:lnTo>
                  <a:lnTo>
                    <a:pt x="662660" y="490054"/>
                  </a:lnTo>
                  <a:lnTo>
                    <a:pt x="647763" y="493204"/>
                  </a:lnTo>
                  <a:lnTo>
                    <a:pt x="633806" y="498627"/>
                  </a:lnTo>
                  <a:lnTo>
                    <a:pt x="644093" y="488899"/>
                  </a:lnTo>
                  <a:lnTo>
                    <a:pt x="670306" y="459371"/>
                  </a:lnTo>
                  <a:lnTo>
                    <a:pt x="692950" y="428320"/>
                  </a:lnTo>
                  <a:lnTo>
                    <a:pt x="715340" y="429602"/>
                  </a:lnTo>
                  <a:lnTo>
                    <a:pt x="718908" y="428320"/>
                  </a:lnTo>
                  <a:lnTo>
                    <a:pt x="735571" y="422376"/>
                  </a:lnTo>
                  <a:lnTo>
                    <a:pt x="751916" y="408152"/>
                  </a:lnTo>
                  <a:lnTo>
                    <a:pt x="752309" y="407416"/>
                  </a:lnTo>
                  <a:lnTo>
                    <a:pt x="762520" y="388429"/>
                  </a:lnTo>
                  <a:lnTo>
                    <a:pt x="763155" y="386334"/>
                  </a:lnTo>
                  <a:lnTo>
                    <a:pt x="761720" y="384403"/>
                  </a:lnTo>
                  <a:lnTo>
                    <a:pt x="759790" y="383768"/>
                  </a:lnTo>
                  <a:lnTo>
                    <a:pt x="751166" y="382993"/>
                  </a:lnTo>
                  <a:lnTo>
                    <a:pt x="742276" y="385318"/>
                  </a:lnTo>
                  <a:lnTo>
                    <a:pt x="733691" y="389356"/>
                  </a:lnTo>
                  <a:lnTo>
                    <a:pt x="718921" y="397764"/>
                  </a:lnTo>
                  <a:lnTo>
                    <a:pt x="712343" y="402259"/>
                  </a:lnTo>
                  <a:lnTo>
                    <a:pt x="706094" y="407416"/>
                  </a:lnTo>
                  <a:lnTo>
                    <a:pt x="717130" y="387451"/>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39"/>
                  </a:lnTo>
                  <a:lnTo>
                    <a:pt x="794410" y="283603"/>
                  </a:lnTo>
                  <a:lnTo>
                    <a:pt x="801789" y="262801"/>
                  </a:lnTo>
                  <a:lnTo>
                    <a:pt x="802436" y="260057"/>
                  </a:lnTo>
                  <a:close/>
                </a:path>
              </a:pathLst>
            </a:custGeom>
            <a:solidFill>
              <a:srgbClr val="1B1A1A"/>
            </a:solidFill>
          </p:spPr>
          <p:txBody>
            <a:bodyPr wrap="square" lIns="0" tIns="0" rIns="0" bIns="0" rtlCol="0"/>
            <a:lstStyle/>
            <a:p>
              <a:endParaRPr/>
            </a:p>
          </p:txBody>
        </p:sp>
      </p:grpSp>
      <p:sp>
        <p:nvSpPr>
          <p:cNvPr id="5" name="object 5"/>
          <p:cNvSpPr txBox="1"/>
          <p:nvPr/>
        </p:nvSpPr>
        <p:spPr>
          <a:xfrm>
            <a:off x="16701561" y="1141263"/>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7" name="object 7"/>
          <p:cNvSpPr/>
          <p:nvPr/>
        </p:nvSpPr>
        <p:spPr>
          <a:xfrm>
            <a:off x="1312874" y="61514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8" name="object 8"/>
          <p:cNvSpPr txBox="1"/>
          <p:nvPr/>
        </p:nvSpPr>
        <p:spPr>
          <a:xfrm>
            <a:off x="1688102" y="4094936"/>
            <a:ext cx="15956954" cy="2285241"/>
          </a:xfrm>
          <a:prstGeom prst="rect">
            <a:avLst/>
          </a:prstGeom>
        </p:spPr>
        <p:txBody>
          <a:bodyPr vert="horz" wrap="square" lIns="0" tIns="12700" rIns="0" bIns="0" rtlCol="0">
            <a:spAutoFit/>
          </a:bodyPr>
          <a:lstStyle/>
          <a:p>
            <a:pPr marL="12700">
              <a:lnSpc>
                <a:spcPct val="100000"/>
              </a:lnSpc>
              <a:spcBef>
                <a:spcPts val="100"/>
              </a:spcBef>
            </a:pPr>
            <a:endParaRPr sz="5000" dirty="0">
              <a:latin typeface="Verdana"/>
              <a:cs typeface="Verdana"/>
            </a:endParaRPr>
          </a:p>
          <a:p>
            <a:pPr marL="12700" marR="5080" algn="just">
              <a:lnSpc>
                <a:spcPct val="150000"/>
              </a:lnSpc>
              <a:spcBef>
                <a:spcPts val="3800"/>
              </a:spcBef>
            </a:pPr>
            <a:r>
              <a:rPr lang="es-CL" sz="4400" spc="-265" dirty="0" smtClean="0">
                <a:solidFill>
                  <a:srgbClr val="1B1A1A"/>
                </a:solidFill>
                <a:latin typeface="Verdana"/>
                <a:cs typeface="Verdana"/>
              </a:rPr>
              <a:t>Resumir los puntos más importantes de la presentación . </a:t>
            </a:r>
            <a:endParaRPr lang="es-CL" sz="4400" spc="-265" dirty="0">
              <a:solidFill>
                <a:srgbClr val="1B1A1A"/>
              </a:solidFill>
              <a:latin typeface="Verdana"/>
              <a:cs typeface="Verdana"/>
            </a:endParaRPr>
          </a:p>
        </p:txBody>
      </p:sp>
      <p:sp>
        <p:nvSpPr>
          <p:cNvPr id="12" name="object 12"/>
          <p:cNvSpPr/>
          <p:nvPr/>
        </p:nvSpPr>
        <p:spPr>
          <a:xfrm>
            <a:off x="6599529" y="64943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17" name="object 17"/>
          <p:cNvSpPr/>
          <p:nvPr/>
        </p:nvSpPr>
        <p:spPr>
          <a:xfrm>
            <a:off x="11886193" y="64943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22" name="object 22"/>
          <p:cNvSpPr txBox="1">
            <a:spLocks noGrp="1"/>
          </p:cNvSpPr>
          <p:nvPr>
            <p:ph type="title"/>
          </p:nvPr>
        </p:nvSpPr>
        <p:spPr>
          <a:xfrm>
            <a:off x="1676431" y="929940"/>
            <a:ext cx="13101626" cy="1613262"/>
          </a:xfrm>
          <a:prstGeom prst="rect">
            <a:avLst/>
          </a:prstGeom>
        </p:spPr>
        <p:txBody>
          <a:bodyPr vert="horz" wrap="square" lIns="0" tIns="12700" rIns="0" bIns="0" rtlCol="0">
            <a:spAutoFit/>
          </a:bodyPr>
          <a:lstStyle/>
          <a:p>
            <a:pPr marL="12700">
              <a:spcBef>
                <a:spcPts val="100"/>
              </a:spcBef>
            </a:pPr>
            <a:r>
              <a:rPr lang="es-CL" sz="5400" spc="-265" dirty="0">
                <a:solidFill>
                  <a:srgbClr val="1B1A1A"/>
                </a:solidFill>
              </a:rPr>
              <a:t>	RESUMIR LA INFORMACIÓN </a:t>
            </a:r>
            <a:br>
              <a:rPr lang="es-CL" sz="5400" spc="-265" dirty="0">
                <a:solidFill>
                  <a:srgbClr val="1B1A1A"/>
                </a:solidFill>
              </a:rPr>
            </a:br>
            <a:endParaRPr spc="-385" dirty="0">
              <a:solidFill>
                <a:srgbClr val="1B1A1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
            <a:ext cx="18288000" cy="3048000"/>
            <a:chOff x="0" y="5"/>
            <a:chExt cx="18288000" cy="3048000"/>
          </a:xfrm>
        </p:grpSpPr>
        <p:sp>
          <p:nvSpPr>
            <p:cNvPr id="3" name="object 3"/>
            <p:cNvSpPr/>
            <p:nvPr/>
          </p:nvSpPr>
          <p:spPr>
            <a:xfrm>
              <a:off x="0" y="5"/>
              <a:ext cx="18288000" cy="3048000"/>
            </a:xfrm>
            <a:custGeom>
              <a:avLst/>
              <a:gdLst/>
              <a:ahLst/>
              <a:cxnLst/>
              <a:rect l="l" t="t" r="r" b="b"/>
              <a:pathLst>
                <a:path w="18288000" h="3048000">
                  <a:moveTo>
                    <a:pt x="18288000" y="3048000"/>
                  </a:moveTo>
                  <a:lnTo>
                    <a:pt x="0" y="3048000"/>
                  </a:lnTo>
                  <a:lnTo>
                    <a:pt x="0" y="0"/>
                  </a:lnTo>
                  <a:lnTo>
                    <a:pt x="18288000" y="0"/>
                  </a:lnTo>
                  <a:lnTo>
                    <a:pt x="18288000" y="3048000"/>
                  </a:lnTo>
                  <a:close/>
                </a:path>
              </a:pathLst>
            </a:custGeom>
            <a:solidFill>
              <a:srgbClr val="CCEC00"/>
            </a:solidFill>
          </p:spPr>
          <p:txBody>
            <a:bodyPr wrap="square" lIns="0" tIns="0" rIns="0" bIns="0" rtlCol="0"/>
            <a:lstStyle/>
            <a:p>
              <a:endParaRPr/>
            </a:p>
          </p:txBody>
        </p:sp>
        <p:sp>
          <p:nvSpPr>
            <p:cNvPr id="4" name="object 4"/>
            <p:cNvSpPr/>
            <p:nvPr/>
          </p:nvSpPr>
          <p:spPr>
            <a:xfrm>
              <a:off x="16454488" y="1046936"/>
              <a:ext cx="802640" cy="534035"/>
            </a:xfrm>
            <a:custGeom>
              <a:avLst/>
              <a:gdLst/>
              <a:ahLst/>
              <a:cxnLst/>
              <a:rect l="l" t="t" r="r" b="b"/>
              <a:pathLst>
                <a:path w="802640" h="534035">
                  <a:moveTo>
                    <a:pt x="234683" y="533717"/>
                  </a:moveTo>
                  <a:lnTo>
                    <a:pt x="233870" y="533374"/>
                  </a:lnTo>
                  <a:lnTo>
                    <a:pt x="233553" y="532726"/>
                  </a:lnTo>
                  <a:lnTo>
                    <a:pt x="233070" y="532244"/>
                  </a:lnTo>
                  <a:lnTo>
                    <a:pt x="231419" y="523875"/>
                  </a:lnTo>
                  <a:lnTo>
                    <a:pt x="229781" y="515569"/>
                  </a:lnTo>
                  <a:lnTo>
                    <a:pt x="221983" y="499427"/>
                  </a:lnTo>
                  <a:lnTo>
                    <a:pt x="211404" y="484733"/>
                  </a:lnTo>
                  <a:lnTo>
                    <a:pt x="199732" y="472401"/>
                  </a:lnTo>
                  <a:lnTo>
                    <a:pt x="197650" y="470471"/>
                  </a:lnTo>
                  <a:lnTo>
                    <a:pt x="193154" y="471601"/>
                  </a:lnTo>
                  <a:lnTo>
                    <a:pt x="206908" y="513143"/>
                  </a:lnTo>
                  <a:lnTo>
                    <a:pt x="215112" y="523875"/>
                  </a:lnTo>
                  <a:lnTo>
                    <a:pt x="199872" y="514502"/>
                  </a:lnTo>
                  <a:lnTo>
                    <a:pt x="197027" y="512457"/>
                  </a:lnTo>
                  <a:lnTo>
                    <a:pt x="185356" y="504050"/>
                  </a:lnTo>
                  <a:lnTo>
                    <a:pt x="178447" y="498297"/>
                  </a:lnTo>
                  <a:lnTo>
                    <a:pt x="171538" y="492569"/>
                  </a:lnTo>
                  <a:lnTo>
                    <a:pt x="158369" y="480123"/>
                  </a:lnTo>
                  <a:lnTo>
                    <a:pt x="158699" y="479640"/>
                  </a:lnTo>
                  <a:lnTo>
                    <a:pt x="158851" y="478993"/>
                  </a:lnTo>
                  <a:lnTo>
                    <a:pt x="158546" y="467220"/>
                  </a:lnTo>
                  <a:lnTo>
                    <a:pt x="157657" y="459371"/>
                  </a:lnTo>
                  <a:lnTo>
                    <a:pt x="157378" y="456793"/>
                  </a:lnTo>
                  <a:lnTo>
                    <a:pt x="144932" y="418553"/>
                  </a:lnTo>
                  <a:lnTo>
                    <a:pt x="131127" y="404837"/>
                  </a:lnTo>
                  <a:lnTo>
                    <a:pt x="128397" y="406285"/>
                  </a:lnTo>
                  <a:lnTo>
                    <a:pt x="134569" y="447433"/>
                  </a:lnTo>
                  <a:lnTo>
                    <a:pt x="139776" y="459371"/>
                  </a:lnTo>
                  <a:lnTo>
                    <a:pt x="136893" y="455993"/>
                  </a:lnTo>
                  <a:lnTo>
                    <a:pt x="106934" y="413207"/>
                  </a:lnTo>
                  <a:lnTo>
                    <a:pt x="103365" y="407085"/>
                  </a:lnTo>
                  <a:lnTo>
                    <a:pt x="95935" y="394398"/>
                  </a:lnTo>
                  <a:lnTo>
                    <a:pt x="85915" y="375081"/>
                  </a:lnTo>
                  <a:lnTo>
                    <a:pt x="86080" y="374751"/>
                  </a:lnTo>
                  <a:lnTo>
                    <a:pt x="86245" y="374269"/>
                  </a:lnTo>
                  <a:lnTo>
                    <a:pt x="85915" y="373303"/>
                  </a:lnTo>
                  <a:lnTo>
                    <a:pt x="85915" y="372821"/>
                  </a:lnTo>
                  <a:lnTo>
                    <a:pt x="85763" y="372338"/>
                  </a:lnTo>
                  <a:lnTo>
                    <a:pt x="86245" y="372186"/>
                  </a:lnTo>
                  <a:lnTo>
                    <a:pt x="86880" y="371856"/>
                  </a:lnTo>
                  <a:lnTo>
                    <a:pt x="87198" y="371221"/>
                  </a:lnTo>
                  <a:lnTo>
                    <a:pt x="94272" y="355295"/>
                  </a:lnTo>
                  <a:lnTo>
                    <a:pt x="95961" y="351510"/>
                  </a:lnTo>
                  <a:lnTo>
                    <a:pt x="99047" y="329387"/>
                  </a:lnTo>
                  <a:lnTo>
                    <a:pt x="97777" y="306793"/>
                  </a:lnTo>
                  <a:lnTo>
                    <a:pt x="93459" y="285635"/>
                  </a:lnTo>
                  <a:lnTo>
                    <a:pt x="92659" y="282587"/>
                  </a:lnTo>
                  <a:lnTo>
                    <a:pt x="88646" y="282422"/>
                  </a:lnTo>
                  <a:lnTo>
                    <a:pt x="87045" y="284835"/>
                  </a:lnTo>
                  <a:lnTo>
                    <a:pt x="78562" y="301548"/>
                  </a:lnTo>
                  <a:lnTo>
                    <a:pt x="74663" y="319100"/>
                  </a:lnTo>
                  <a:lnTo>
                    <a:pt x="74422" y="337134"/>
                  </a:lnTo>
                  <a:lnTo>
                    <a:pt x="76949" y="355295"/>
                  </a:lnTo>
                  <a:lnTo>
                    <a:pt x="70942" y="340067"/>
                  </a:lnTo>
                  <a:lnTo>
                    <a:pt x="57708" y="292874"/>
                  </a:lnTo>
                  <a:lnTo>
                    <a:pt x="54025" y="266014"/>
                  </a:lnTo>
                  <a:lnTo>
                    <a:pt x="54508" y="266014"/>
                  </a:lnTo>
                  <a:lnTo>
                    <a:pt x="55143" y="265849"/>
                  </a:lnTo>
                  <a:lnTo>
                    <a:pt x="83273" y="233794"/>
                  </a:lnTo>
                  <a:lnTo>
                    <a:pt x="96024" y="193141"/>
                  </a:lnTo>
                  <a:lnTo>
                    <a:pt x="96494" y="189763"/>
                  </a:lnTo>
                  <a:lnTo>
                    <a:pt x="92811" y="186867"/>
                  </a:lnTo>
                  <a:lnTo>
                    <a:pt x="59829" y="229958"/>
                  </a:lnTo>
                  <a:lnTo>
                    <a:pt x="53225" y="245427"/>
                  </a:lnTo>
                  <a:lnTo>
                    <a:pt x="54927" y="220459"/>
                  </a:lnTo>
                  <a:lnTo>
                    <a:pt x="59207" y="195999"/>
                  </a:lnTo>
                  <a:lnTo>
                    <a:pt x="63271" y="181394"/>
                  </a:lnTo>
                  <a:lnTo>
                    <a:pt x="65862" y="172085"/>
                  </a:lnTo>
                  <a:lnTo>
                    <a:pt x="74701" y="148742"/>
                  </a:lnTo>
                  <a:lnTo>
                    <a:pt x="75184" y="149225"/>
                  </a:lnTo>
                  <a:lnTo>
                    <a:pt x="75984" y="149542"/>
                  </a:lnTo>
                  <a:lnTo>
                    <a:pt x="76784" y="149542"/>
                  </a:lnTo>
                  <a:lnTo>
                    <a:pt x="80111" y="148742"/>
                  </a:lnTo>
                  <a:lnTo>
                    <a:pt x="115709" y="133502"/>
                  </a:lnTo>
                  <a:lnTo>
                    <a:pt x="144424" y="101765"/>
                  </a:lnTo>
                  <a:lnTo>
                    <a:pt x="146024" y="99199"/>
                  </a:lnTo>
                  <a:lnTo>
                    <a:pt x="143306" y="95491"/>
                  </a:lnTo>
                  <a:lnTo>
                    <a:pt x="98247" y="116827"/>
                  </a:lnTo>
                  <a:lnTo>
                    <a:pt x="85598" y="126060"/>
                  </a:lnTo>
                  <a:lnTo>
                    <a:pt x="97650" y="104686"/>
                  </a:lnTo>
                  <a:lnTo>
                    <a:pt x="106451" y="91147"/>
                  </a:lnTo>
                  <a:lnTo>
                    <a:pt x="111086" y="84010"/>
                  </a:lnTo>
                  <a:lnTo>
                    <a:pt x="125717" y="64096"/>
                  </a:lnTo>
                  <a:lnTo>
                    <a:pt x="141376" y="44983"/>
                  </a:lnTo>
                  <a:lnTo>
                    <a:pt x="141541" y="44983"/>
                  </a:lnTo>
                  <a:lnTo>
                    <a:pt x="162775" y="34912"/>
                  </a:lnTo>
                  <a:lnTo>
                    <a:pt x="173012" y="29032"/>
                  </a:lnTo>
                  <a:lnTo>
                    <a:pt x="182092" y="21818"/>
                  </a:lnTo>
                  <a:lnTo>
                    <a:pt x="188442" y="14249"/>
                  </a:lnTo>
                  <a:lnTo>
                    <a:pt x="190284" y="11201"/>
                  </a:lnTo>
                  <a:lnTo>
                    <a:pt x="193560" y="5791"/>
                  </a:lnTo>
                  <a:lnTo>
                    <a:pt x="193738" y="5410"/>
                  </a:lnTo>
                  <a:lnTo>
                    <a:pt x="196316" y="0"/>
                  </a:lnTo>
                  <a:lnTo>
                    <a:pt x="166382" y="0"/>
                  </a:lnTo>
                  <a:lnTo>
                    <a:pt x="166382" y="5410"/>
                  </a:lnTo>
                  <a:lnTo>
                    <a:pt x="165912" y="6375"/>
                  </a:lnTo>
                  <a:lnTo>
                    <a:pt x="165582" y="7188"/>
                  </a:lnTo>
                  <a:lnTo>
                    <a:pt x="165100" y="8153"/>
                  </a:lnTo>
                  <a:lnTo>
                    <a:pt x="162864" y="10083"/>
                  </a:lnTo>
                  <a:lnTo>
                    <a:pt x="161734" y="11201"/>
                  </a:lnTo>
                  <a:lnTo>
                    <a:pt x="163182" y="9118"/>
                  </a:lnTo>
                  <a:lnTo>
                    <a:pt x="164782" y="7188"/>
                  </a:lnTo>
                  <a:lnTo>
                    <a:pt x="166382" y="5410"/>
                  </a:lnTo>
                  <a:lnTo>
                    <a:pt x="166382" y="0"/>
                  </a:lnTo>
                  <a:lnTo>
                    <a:pt x="160997" y="0"/>
                  </a:lnTo>
                  <a:lnTo>
                    <a:pt x="155892" y="6134"/>
                  </a:lnTo>
                  <a:lnTo>
                    <a:pt x="150596" y="14719"/>
                  </a:lnTo>
                  <a:lnTo>
                    <a:pt x="145796" y="23647"/>
                  </a:lnTo>
                  <a:lnTo>
                    <a:pt x="140741" y="32435"/>
                  </a:lnTo>
                  <a:lnTo>
                    <a:pt x="128638" y="46177"/>
                  </a:lnTo>
                  <a:lnTo>
                    <a:pt x="117119" y="60591"/>
                  </a:lnTo>
                  <a:lnTo>
                    <a:pt x="106235" y="75603"/>
                  </a:lnTo>
                  <a:lnTo>
                    <a:pt x="96024" y="91147"/>
                  </a:lnTo>
                  <a:lnTo>
                    <a:pt x="98894" y="68516"/>
                  </a:lnTo>
                  <a:lnTo>
                    <a:pt x="100850" y="46177"/>
                  </a:lnTo>
                  <a:lnTo>
                    <a:pt x="100876" y="40030"/>
                  </a:lnTo>
                  <a:lnTo>
                    <a:pt x="100749" y="22631"/>
                  </a:lnTo>
                  <a:lnTo>
                    <a:pt x="97142" y="266"/>
                  </a:lnTo>
                  <a:lnTo>
                    <a:pt x="97066" y="0"/>
                  </a:lnTo>
                  <a:lnTo>
                    <a:pt x="89738" y="0"/>
                  </a:lnTo>
                  <a:lnTo>
                    <a:pt x="77647" y="23990"/>
                  </a:lnTo>
                  <a:lnTo>
                    <a:pt x="72910" y="51117"/>
                  </a:lnTo>
                  <a:lnTo>
                    <a:pt x="76454" y="78270"/>
                  </a:lnTo>
                  <a:lnTo>
                    <a:pt x="88811" y="103060"/>
                  </a:lnTo>
                  <a:lnTo>
                    <a:pt x="78689" y="121945"/>
                  </a:lnTo>
                  <a:lnTo>
                    <a:pt x="69811" y="141389"/>
                  </a:lnTo>
                  <a:lnTo>
                    <a:pt x="62255" y="161239"/>
                  </a:lnTo>
                  <a:lnTo>
                    <a:pt x="56108" y="181394"/>
                  </a:lnTo>
                  <a:lnTo>
                    <a:pt x="55562" y="172745"/>
                  </a:lnTo>
                  <a:lnTo>
                    <a:pt x="54902" y="164122"/>
                  </a:lnTo>
                  <a:lnTo>
                    <a:pt x="54127" y="155536"/>
                  </a:lnTo>
                  <a:lnTo>
                    <a:pt x="53225" y="146977"/>
                  </a:lnTo>
                  <a:lnTo>
                    <a:pt x="52501" y="132130"/>
                  </a:lnTo>
                  <a:lnTo>
                    <a:pt x="51015" y="124536"/>
                  </a:lnTo>
                  <a:lnTo>
                    <a:pt x="47447" y="118986"/>
                  </a:lnTo>
                  <a:lnTo>
                    <a:pt x="46164" y="117856"/>
                  </a:lnTo>
                  <a:lnTo>
                    <a:pt x="44399" y="117538"/>
                  </a:lnTo>
                  <a:lnTo>
                    <a:pt x="42964" y="118338"/>
                  </a:lnTo>
                  <a:lnTo>
                    <a:pt x="30607" y="136296"/>
                  </a:lnTo>
                  <a:lnTo>
                    <a:pt x="29273" y="162052"/>
                  </a:lnTo>
                  <a:lnTo>
                    <a:pt x="36626" y="187515"/>
                  </a:lnTo>
                  <a:lnTo>
                    <a:pt x="50330" y="204558"/>
                  </a:lnTo>
                  <a:lnTo>
                    <a:pt x="50495" y="204724"/>
                  </a:lnTo>
                  <a:lnTo>
                    <a:pt x="50977" y="204724"/>
                  </a:lnTo>
                  <a:lnTo>
                    <a:pt x="48666" y="220433"/>
                  </a:lnTo>
                  <a:lnTo>
                    <a:pt x="47332" y="236207"/>
                  </a:lnTo>
                  <a:lnTo>
                    <a:pt x="47015" y="251866"/>
                  </a:lnTo>
                  <a:lnTo>
                    <a:pt x="47650" y="265531"/>
                  </a:lnTo>
                  <a:lnTo>
                    <a:pt x="47764" y="268744"/>
                  </a:lnTo>
                  <a:lnTo>
                    <a:pt x="47929" y="269074"/>
                  </a:lnTo>
                  <a:lnTo>
                    <a:pt x="48577" y="276631"/>
                  </a:lnTo>
                  <a:lnTo>
                    <a:pt x="49530" y="284035"/>
                  </a:lnTo>
                  <a:lnTo>
                    <a:pt x="50977" y="291592"/>
                  </a:lnTo>
                  <a:lnTo>
                    <a:pt x="51943" y="296900"/>
                  </a:lnTo>
                  <a:lnTo>
                    <a:pt x="54508" y="307200"/>
                  </a:lnTo>
                  <a:lnTo>
                    <a:pt x="28600" y="271995"/>
                  </a:lnTo>
                  <a:lnTo>
                    <a:pt x="2247" y="257009"/>
                  </a:lnTo>
                  <a:lnTo>
                    <a:pt x="0" y="259575"/>
                  </a:lnTo>
                  <a:lnTo>
                    <a:pt x="20320" y="301421"/>
                  </a:lnTo>
                  <a:lnTo>
                    <a:pt x="57226" y="324573"/>
                  </a:lnTo>
                  <a:lnTo>
                    <a:pt x="58026" y="324726"/>
                  </a:lnTo>
                  <a:lnTo>
                    <a:pt x="58674" y="324573"/>
                  </a:lnTo>
                  <a:lnTo>
                    <a:pt x="59156" y="324243"/>
                  </a:lnTo>
                  <a:lnTo>
                    <a:pt x="66497" y="345668"/>
                  </a:lnTo>
                  <a:lnTo>
                    <a:pt x="75196" y="366699"/>
                  </a:lnTo>
                  <a:lnTo>
                    <a:pt x="85140" y="387197"/>
                  </a:lnTo>
                  <a:lnTo>
                    <a:pt x="96177" y="407085"/>
                  </a:lnTo>
                  <a:lnTo>
                    <a:pt x="89928" y="401942"/>
                  </a:lnTo>
                  <a:lnTo>
                    <a:pt x="83350" y="397281"/>
                  </a:lnTo>
                  <a:lnTo>
                    <a:pt x="68580" y="389128"/>
                  </a:lnTo>
                  <a:lnTo>
                    <a:pt x="59994" y="385114"/>
                  </a:lnTo>
                  <a:lnTo>
                    <a:pt x="51104" y="382765"/>
                  </a:lnTo>
                  <a:lnTo>
                    <a:pt x="42481" y="383438"/>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297"/>
                  </a:lnTo>
                  <a:lnTo>
                    <a:pt x="154533" y="492798"/>
                  </a:lnTo>
                  <a:lnTo>
                    <a:pt x="139674" y="489610"/>
                  </a:lnTo>
                  <a:lnTo>
                    <a:pt x="124675" y="488480"/>
                  </a:lnTo>
                  <a:lnTo>
                    <a:pt x="110286" y="489127"/>
                  </a:lnTo>
                  <a:lnTo>
                    <a:pt x="107238" y="489458"/>
                  </a:lnTo>
                  <a:lnTo>
                    <a:pt x="105321" y="492988"/>
                  </a:lnTo>
                  <a:lnTo>
                    <a:pt x="107721" y="495401"/>
                  </a:lnTo>
                  <a:lnTo>
                    <a:pt x="124485" y="508025"/>
                  </a:lnTo>
                  <a:lnTo>
                    <a:pt x="143802" y="515569"/>
                  </a:lnTo>
                  <a:lnTo>
                    <a:pt x="164439" y="517410"/>
                  </a:lnTo>
                  <a:lnTo>
                    <a:pt x="184975" y="512940"/>
                  </a:lnTo>
                  <a:lnTo>
                    <a:pt x="185305" y="512775"/>
                  </a:lnTo>
                  <a:lnTo>
                    <a:pt x="185623" y="512457"/>
                  </a:lnTo>
                  <a:lnTo>
                    <a:pt x="205397" y="525894"/>
                  </a:lnTo>
                  <a:lnTo>
                    <a:pt x="220230" y="533717"/>
                  </a:lnTo>
                  <a:lnTo>
                    <a:pt x="234683" y="533717"/>
                  </a:lnTo>
                  <a:close/>
                </a:path>
                <a:path w="802640" h="534035">
                  <a:moveTo>
                    <a:pt x="802436" y="260057"/>
                  </a:moveTo>
                  <a:lnTo>
                    <a:pt x="800023" y="257492"/>
                  </a:lnTo>
                  <a:lnTo>
                    <a:pt x="797140" y="258127"/>
                  </a:lnTo>
                  <a:lnTo>
                    <a:pt x="788365" y="261378"/>
                  </a:lnTo>
                  <a:lnTo>
                    <a:pt x="757326" y="292874"/>
                  </a:lnTo>
                  <a:lnTo>
                    <a:pt x="747776" y="307517"/>
                  </a:lnTo>
                  <a:lnTo>
                    <a:pt x="749058" y="302374"/>
                  </a:lnTo>
                  <a:lnTo>
                    <a:pt x="750176" y="297065"/>
                  </a:lnTo>
                  <a:lnTo>
                    <a:pt x="751293" y="291909"/>
                  </a:lnTo>
                  <a:lnTo>
                    <a:pt x="752741" y="284353"/>
                  </a:lnTo>
                  <a:lnTo>
                    <a:pt x="753706" y="276948"/>
                  </a:lnTo>
                  <a:lnTo>
                    <a:pt x="754341" y="269392"/>
                  </a:lnTo>
                  <a:lnTo>
                    <a:pt x="754507" y="269074"/>
                  </a:lnTo>
                  <a:lnTo>
                    <a:pt x="754608" y="266153"/>
                  </a:lnTo>
                  <a:lnTo>
                    <a:pt x="755269" y="252437"/>
                  </a:lnTo>
                  <a:lnTo>
                    <a:pt x="755116" y="245427"/>
                  </a:lnTo>
                  <a:lnTo>
                    <a:pt x="754938" y="236601"/>
                  </a:lnTo>
                  <a:lnTo>
                    <a:pt x="753605" y="220776"/>
                  </a:lnTo>
                  <a:lnTo>
                    <a:pt x="751293" y="205041"/>
                  </a:lnTo>
                  <a:lnTo>
                    <a:pt x="751459" y="205041"/>
                  </a:lnTo>
                  <a:lnTo>
                    <a:pt x="751624" y="204889"/>
                  </a:lnTo>
                  <a:lnTo>
                    <a:pt x="751941" y="204889"/>
                  </a:lnTo>
                  <a:lnTo>
                    <a:pt x="765644" y="187833"/>
                  </a:lnTo>
                  <a:lnTo>
                    <a:pt x="767410" y="181724"/>
                  </a:lnTo>
                  <a:lnTo>
                    <a:pt x="772998" y="162382"/>
                  </a:lnTo>
                  <a:lnTo>
                    <a:pt x="771664" y="136613"/>
                  </a:lnTo>
                  <a:lnTo>
                    <a:pt x="759307" y="118656"/>
                  </a:lnTo>
                  <a:lnTo>
                    <a:pt x="757872" y="117690"/>
                  </a:lnTo>
                  <a:lnTo>
                    <a:pt x="756107" y="118173"/>
                  </a:lnTo>
                  <a:lnTo>
                    <a:pt x="749058" y="147294"/>
                  </a:lnTo>
                  <a:lnTo>
                    <a:pt x="748157" y="155892"/>
                  </a:lnTo>
                  <a:lnTo>
                    <a:pt x="747369" y="164503"/>
                  </a:lnTo>
                  <a:lnTo>
                    <a:pt x="746709" y="173126"/>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587"/>
                  </a:lnTo>
                  <a:lnTo>
                    <a:pt x="729361" y="51422"/>
                  </a:lnTo>
                  <a:lnTo>
                    <a:pt x="724623" y="24244"/>
                  </a:lnTo>
                  <a:lnTo>
                    <a:pt x="712457" y="0"/>
                  </a:lnTo>
                  <a:lnTo>
                    <a:pt x="705231" y="0"/>
                  </a:lnTo>
                  <a:lnTo>
                    <a:pt x="705129" y="431"/>
                  </a:lnTo>
                  <a:lnTo>
                    <a:pt x="701522" y="22796"/>
                  </a:lnTo>
                  <a:lnTo>
                    <a:pt x="701408" y="40030"/>
                  </a:lnTo>
                  <a:lnTo>
                    <a:pt x="701421" y="46278"/>
                  </a:lnTo>
                  <a:lnTo>
                    <a:pt x="703376" y="68681"/>
                  </a:lnTo>
                  <a:lnTo>
                    <a:pt x="706259" y="91313"/>
                  </a:lnTo>
                  <a:lnTo>
                    <a:pt x="696036" y="75755"/>
                  </a:lnTo>
                  <a:lnTo>
                    <a:pt x="685139" y="60731"/>
                  </a:lnTo>
                  <a:lnTo>
                    <a:pt x="673569" y="46278"/>
                  </a:lnTo>
                  <a:lnTo>
                    <a:pt x="661377" y="32435"/>
                  </a:lnTo>
                  <a:lnTo>
                    <a:pt x="656412" y="23647"/>
                  </a:lnTo>
                  <a:lnTo>
                    <a:pt x="651637" y="14719"/>
                  </a:lnTo>
                  <a:lnTo>
                    <a:pt x="649351" y="11049"/>
                  </a:lnTo>
                  <a:lnTo>
                    <a:pt x="646315" y="6134"/>
                  </a:lnTo>
                  <a:lnTo>
                    <a:pt x="645706" y="5410"/>
                  </a:lnTo>
                  <a:lnTo>
                    <a:pt x="641146" y="0"/>
                  </a:lnTo>
                  <a:lnTo>
                    <a:pt x="640054" y="0"/>
                  </a:lnTo>
                  <a:lnTo>
                    <a:pt x="640054" y="11049"/>
                  </a:lnTo>
                  <a:lnTo>
                    <a:pt x="637806" y="9118"/>
                  </a:lnTo>
                  <a:lnTo>
                    <a:pt x="636689" y="7988"/>
                  </a:lnTo>
                  <a:lnTo>
                    <a:pt x="636282" y="7188"/>
                  </a:lnTo>
                  <a:lnTo>
                    <a:pt x="635889" y="6223"/>
                  </a:lnTo>
                  <a:lnTo>
                    <a:pt x="635406" y="5410"/>
                  </a:lnTo>
                  <a:lnTo>
                    <a:pt x="637006" y="7188"/>
                  </a:lnTo>
                  <a:lnTo>
                    <a:pt x="638606" y="9118"/>
                  </a:lnTo>
                  <a:lnTo>
                    <a:pt x="640054" y="11049"/>
                  </a:lnTo>
                  <a:lnTo>
                    <a:pt x="640054" y="0"/>
                  </a:lnTo>
                  <a:lnTo>
                    <a:pt x="605802" y="0"/>
                  </a:lnTo>
                  <a:lnTo>
                    <a:pt x="608558" y="5791"/>
                  </a:lnTo>
                  <a:lnTo>
                    <a:pt x="639330" y="34912"/>
                  </a:lnTo>
                  <a:lnTo>
                    <a:pt x="660565" y="44983"/>
                  </a:lnTo>
                  <a:lnTo>
                    <a:pt x="660730" y="44983"/>
                  </a:lnTo>
                  <a:lnTo>
                    <a:pt x="676389" y="64096"/>
                  </a:lnTo>
                  <a:lnTo>
                    <a:pt x="691032" y="84010"/>
                  </a:lnTo>
                  <a:lnTo>
                    <a:pt x="704456" y="104686"/>
                  </a:lnTo>
                  <a:lnTo>
                    <a:pt x="716508" y="126060"/>
                  </a:lnTo>
                  <a:lnTo>
                    <a:pt x="703872" y="116827"/>
                  </a:lnTo>
                  <a:lnTo>
                    <a:pt x="690486" y="108851"/>
                  </a:lnTo>
                  <a:lnTo>
                    <a:pt x="676414" y="102082"/>
                  </a:lnTo>
                  <a:lnTo>
                    <a:pt x="661695" y="96456"/>
                  </a:lnTo>
                  <a:lnTo>
                    <a:pt x="658647" y="95491"/>
                  </a:lnTo>
                  <a:lnTo>
                    <a:pt x="656082" y="99199"/>
                  </a:lnTo>
                  <a:lnTo>
                    <a:pt x="686333" y="133438"/>
                  </a:lnTo>
                  <a:lnTo>
                    <a:pt x="725335" y="149542"/>
                  </a:lnTo>
                  <a:lnTo>
                    <a:pt x="726135" y="149542"/>
                  </a:lnTo>
                  <a:lnTo>
                    <a:pt x="726770" y="149225"/>
                  </a:lnTo>
                  <a:lnTo>
                    <a:pt x="727417" y="148742"/>
                  </a:lnTo>
                  <a:lnTo>
                    <a:pt x="736180" y="172085"/>
                  </a:lnTo>
                  <a:lnTo>
                    <a:pt x="742835" y="195999"/>
                  </a:lnTo>
                  <a:lnTo>
                    <a:pt x="747153" y="220459"/>
                  </a:lnTo>
                  <a:lnTo>
                    <a:pt x="748893" y="245427"/>
                  </a:lnTo>
                  <a:lnTo>
                    <a:pt x="742276" y="229958"/>
                  </a:lnTo>
                  <a:lnTo>
                    <a:pt x="733844" y="215455"/>
                  </a:lnTo>
                  <a:lnTo>
                    <a:pt x="723760" y="201993"/>
                  </a:lnTo>
                  <a:lnTo>
                    <a:pt x="712190" y="189598"/>
                  </a:lnTo>
                  <a:lnTo>
                    <a:pt x="709295" y="186867"/>
                  </a:lnTo>
                  <a:lnTo>
                    <a:pt x="705612" y="189763"/>
                  </a:lnTo>
                  <a:lnTo>
                    <a:pt x="718832" y="233794"/>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35"/>
                  </a:lnTo>
                  <a:lnTo>
                    <a:pt x="704342" y="306819"/>
                  </a:lnTo>
                  <a:lnTo>
                    <a:pt x="703072" y="329450"/>
                  </a:lnTo>
                  <a:lnTo>
                    <a:pt x="706158" y="351574"/>
                  </a:lnTo>
                  <a:lnTo>
                    <a:pt x="714908" y="371221"/>
                  </a:lnTo>
                  <a:lnTo>
                    <a:pt x="715391" y="371856"/>
                  </a:lnTo>
                  <a:lnTo>
                    <a:pt x="715873" y="372186"/>
                  </a:lnTo>
                  <a:lnTo>
                    <a:pt x="716356" y="372338"/>
                  </a:lnTo>
                  <a:lnTo>
                    <a:pt x="716191" y="372821"/>
                  </a:lnTo>
                  <a:lnTo>
                    <a:pt x="716191" y="373303"/>
                  </a:lnTo>
                  <a:lnTo>
                    <a:pt x="715873" y="374269"/>
                  </a:lnTo>
                  <a:lnTo>
                    <a:pt x="716038" y="374751"/>
                  </a:lnTo>
                  <a:lnTo>
                    <a:pt x="695109" y="413258"/>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02"/>
                  </a:lnTo>
                  <a:lnTo>
                    <a:pt x="586994" y="523875"/>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75"/>
                  </a:lnTo>
                  <a:lnTo>
                    <a:pt x="616648" y="512775"/>
                  </a:lnTo>
                  <a:lnTo>
                    <a:pt x="616813" y="512940"/>
                  </a:lnTo>
                  <a:lnTo>
                    <a:pt x="617131" y="513105"/>
                  </a:lnTo>
                  <a:lnTo>
                    <a:pt x="617296" y="513257"/>
                  </a:lnTo>
                  <a:lnTo>
                    <a:pt x="637844" y="517740"/>
                  </a:lnTo>
                  <a:lnTo>
                    <a:pt x="658444" y="515899"/>
                  </a:lnTo>
                  <a:lnTo>
                    <a:pt x="666445" y="512775"/>
                  </a:lnTo>
                  <a:lnTo>
                    <a:pt x="677799" y="508355"/>
                  </a:lnTo>
                  <a:lnTo>
                    <a:pt x="690714" y="498627"/>
                  </a:lnTo>
                  <a:lnTo>
                    <a:pt x="694550" y="495731"/>
                  </a:lnTo>
                  <a:lnTo>
                    <a:pt x="696963" y="493318"/>
                  </a:lnTo>
                  <a:lnTo>
                    <a:pt x="695032" y="489775"/>
                  </a:lnTo>
                  <a:lnTo>
                    <a:pt x="691984" y="489458"/>
                  </a:lnTo>
                  <a:lnTo>
                    <a:pt x="677672" y="488899"/>
                  </a:lnTo>
                  <a:lnTo>
                    <a:pt x="662660" y="490054"/>
                  </a:lnTo>
                  <a:lnTo>
                    <a:pt x="647763" y="493204"/>
                  </a:lnTo>
                  <a:lnTo>
                    <a:pt x="633806" y="498627"/>
                  </a:lnTo>
                  <a:lnTo>
                    <a:pt x="644093" y="488899"/>
                  </a:lnTo>
                  <a:lnTo>
                    <a:pt x="670306" y="459371"/>
                  </a:lnTo>
                  <a:lnTo>
                    <a:pt x="692950" y="428320"/>
                  </a:lnTo>
                  <a:lnTo>
                    <a:pt x="715340" y="429602"/>
                  </a:lnTo>
                  <a:lnTo>
                    <a:pt x="718908" y="428320"/>
                  </a:lnTo>
                  <a:lnTo>
                    <a:pt x="735571" y="422376"/>
                  </a:lnTo>
                  <a:lnTo>
                    <a:pt x="751916" y="408152"/>
                  </a:lnTo>
                  <a:lnTo>
                    <a:pt x="752309" y="407416"/>
                  </a:lnTo>
                  <a:lnTo>
                    <a:pt x="762520" y="388429"/>
                  </a:lnTo>
                  <a:lnTo>
                    <a:pt x="763155" y="386334"/>
                  </a:lnTo>
                  <a:lnTo>
                    <a:pt x="761720" y="384403"/>
                  </a:lnTo>
                  <a:lnTo>
                    <a:pt x="759790" y="383768"/>
                  </a:lnTo>
                  <a:lnTo>
                    <a:pt x="751166" y="382993"/>
                  </a:lnTo>
                  <a:lnTo>
                    <a:pt x="742276" y="385318"/>
                  </a:lnTo>
                  <a:lnTo>
                    <a:pt x="733691" y="389356"/>
                  </a:lnTo>
                  <a:lnTo>
                    <a:pt x="718921" y="397764"/>
                  </a:lnTo>
                  <a:lnTo>
                    <a:pt x="712343" y="402259"/>
                  </a:lnTo>
                  <a:lnTo>
                    <a:pt x="706094" y="407416"/>
                  </a:lnTo>
                  <a:lnTo>
                    <a:pt x="717130" y="387451"/>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39"/>
                  </a:lnTo>
                  <a:lnTo>
                    <a:pt x="794410" y="283603"/>
                  </a:lnTo>
                  <a:lnTo>
                    <a:pt x="801789" y="262801"/>
                  </a:lnTo>
                  <a:lnTo>
                    <a:pt x="802436" y="260057"/>
                  </a:lnTo>
                  <a:close/>
                </a:path>
              </a:pathLst>
            </a:custGeom>
            <a:solidFill>
              <a:srgbClr val="1B1A1A"/>
            </a:solidFill>
          </p:spPr>
          <p:txBody>
            <a:bodyPr wrap="square" lIns="0" tIns="0" rIns="0" bIns="0" rtlCol="0"/>
            <a:lstStyle/>
            <a:p>
              <a:endParaRPr/>
            </a:p>
          </p:txBody>
        </p:sp>
      </p:grpSp>
      <p:sp>
        <p:nvSpPr>
          <p:cNvPr id="5" name="object 5"/>
          <p:cNvSpPr txBox="1"/>
          <p:nvPr/>
        </p:nvSpPr>
        <p:spPr>
          <a:xfrm>
            <a:off x="16701561" y="1141263"/>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312874" y="61514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22" name="object 22"/>
          <p:cNvSpPr txBox="1">
            <a:spLocks noGrp="1"/>
          </p:cNvSpPr>
          <p:nvPr>
            <p:ph type="title"/>
          </p:nvPr>
        </p:nvSpPr>
        <p:spPr>
          <a:xfrm>
            <a:off x="2321990" y="983898"/>
            <a:ext cx="13101626" cy="1613262"/>
          </a:xfrm>
          <a:prstGeom prst="rect">
            <a:avLst/>
          </a:prstGeom>
        </p:spPr>
        <p:txBody>
          <a:bodyPr vert="horz" wrap="square" lIns="0" tIns="12700" rIns="0" bIns="0" rtlCol="0">
            <a:spAutoFit/>
          </a:bodyPr>
          <a:lstStyle/>
          <a:p>
            <a:pPr marL="12700">
              <a:spcBef>
                <a:spcPts val="100"/>
              </a:spcBef>
            </a:pPr>
            <a:r>
              <a:rPr lang="es-CL" sz="5400" spc="-265" dirty="0">
                <a:solidFill>
                  <a:srgbClr val="1B1A1A"/>
                </a:solidFill>
              </a:rPr>
              <a:t>	</a:t>
            </a:r>
            <a:r>
              <a:rPr lang="es-CL" sz="5400" spc="-265" dirty="0" smtClean="0">
                <a:solidFill>
                  <a:srgbClr val="1B1A1A"/>
                </a:solidFill>
              </a:rPr>
              <a:t>CONCLUSIONES REFORZATIVAS</a:t>
            </a:r>
            <a:r>
              <a:rPr lang="es-CL" sz="5400" spc="-265" dirty="0">
                <a:solidFill>
                  <a:srgbClr val="1B1A1A"/>
                </a:solidFill>
              </a:rPr>
              <a:t/>
            </a:r>
            <a:br>
              <a:rPr lang="es-CL" sz="5400" spc="-265" dirty="0">
                <a:solidFill>
                  <a:srgbClr val="1B1A1A"/>
                </a:solidFill>
              </a:rPr>
            </a:br>
            <a:endParaRPr spc="-385" dirty="0">
              <a:solidFill>
                <a:srgbClr val="1B1A1A"/>
              </a:solidFill>
            </a:endParaRPr>
          </a:p>
        </p:txBody>
      </p:sp>
      <p:sp>
        <p:nvSpPr>
          <p:cNvPr id="9" name="CuadroTexto 8"/>
          <p:cNvSpPr txBox="1"/>
          <p:nvPr/>
        </p:nvSpPr>
        <p:spPr>
          <a:xfrm>
            <a:off x="7772400" y="4838700"/>
            <a:ext cx="3219151" cy="1569660"/>
          </a:xfrm>
          <a:prstGeom prst="rect">
            <a:avLst/>
          </a:prstGeom>
          <a:noFill/>
        </p:spPr>
        <p:txBody>
          <a:bodyPr wrap="none" rtlCol="0">
            <a:spAutoFit/>
          </a:bodyPr>
          <a:lstStyle/>
          <a:p>
            <a:r>
              <a:rPr lang="es-CL" sz="9600" dirty="0" smtClean="0">
                <a:solidFill>
                  <a:srgbClr val="66FF33"/>
                </a:solidFill>
              </a:rPr>
              <a:t>TIPOS</a:t>
            </a:r>
            <a:r>
              <a:rPr lang="es-CL" dirty="0" smtClean="0"/>
              <a:t>S</a:t>
            </a:r>
            <a:endParaRPr lang="es-CL" dirty="0"/>
          </a:p>
        </p:txBody>
      </p:sp>
    </p:spTree>
    <p:extLst>
      <p:ext uri="{BB962C8B-B14F-4D97-AF65-F5344CB8AC3E}">
        <p14:creationId xmlns:p14="http://schemas.microsoft.com/office/powerpoint/2010/main" val="1293738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4864072"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454497" y="1046935"/>
            <a:ext cx="233679" cy="534035"/>
          </a:xfrm>
          <a:custGeom>
            <a:avLst/>
            <a:gdLst/>
            <a:ahLst/>
            <a:cxnLst/>
            <a:rect l="l" t="t" r="r" b="b"/>
            <a:pathLst>
              <a:path w="233680" h="534035">
                <a:moveTo>
                  <a:pt x="63157" y="181747"/>
                </a:moveTo>
                <a:lnTo>
                  <a:pt x="56001" y="181747"/>
                </a:lnTo>
                <a:lnTo>
                  <a:pt x="62137" y="161553"/>
                </a:lnTo>
                <a:lnTo>
                  <a:pt x="69682" y="141661"/>
                </a:lnTo>
                <a:lnTo>
                  <a:pt x="78547" y="122193"/>
                </a:lnTo>
                <a:lnTo>
                  <a:pt x="88643" y="103268"/>
                </a:lnTo>
                <a:lnTo>
                  <a:pt x="76310" y="78439"/>
                </a:lnTo>
                <a:lnTo>
                  <a:pt x="72782" y="51237"/>
                </a:lnTo>
                <a:lnTo>
                  <a:pt x="77505" y="24066"/>
                </a:lnTo>
                <a:lnTo>
                  <a:pt x="89585" y="0"/>
                </a:lnTo>
                <a:lnTo>
                  <a:pt x="96883" y="0"/>
                </a:lnTo>
                <a:lnTo>
                  <a:pt x="96963" y="295"/>
                </a:lnTo>
                <a:lnTo>
                  <a:pt x="100568" y="22702"/>
                </a:lnTo>
                <a:lnTo>
                  <a:pt x="100686" y="40131"/>
                </a:lnTo>
                <a:lnTo>
                  <a:pt x="100666" y="46292"/>
                </a:lnTo>
                <a:lnTo>
                  <a:pt x="98718" y="68664"/>
                </a:lnTo>
                <a:lnTo>
                  <a:pt x="95843" y="91343"/>
                </a:lnTo>
                <a:lnTo>
                  <a:pt x="106252" y="91343"/>
                </a:lnTo>
                <a:lnTo>
                  <a:pt x="97473" y="104897"/>
                </a:lnTo>
                <a:lnTo>
                  <a:pt x="85443" y="126312"/>
                </a:lnTo>
                <a:lnTo>
                  <a:pt x="123450" y="126312"/>
                </a:lnTo>
                <a:lnTo>
                  <a:pt x="115504" y="133765"/>
                </a:lnTo>
                <a:lnTo>
                  <a:pt x="96845" y="144945"/>
                </a:lnTo>
                <a:lnTo>
                  <a:pt x="79968" y="149034"/>
                </a:lnTo>
                <a:lnTo>
                  <a:pt x="74562" y="149034"/>
                </a:lnTo>
                <a:lnTo>
                  <a:pt x="65744" y="172415"/>
                </a:lnTo>
                <a:lnTo>
                  <a:pt x="63157" y="181747"/>
                </a:lnTo>
                <a:close/>
              </a:path>
              <a:path w="233680" h="534035">
                <a:moveTo>
                  <a:pt x="106252" y="91343"/>
                </a:moveTo>
                <a:lnTo>
                  <a:pt x="95843" y="91343"/>
                </a:lnTo>
                <a:lnTo>
                  <a:pt x="106036" y="75762"/>
                </a:lnTo>
                <a:lnTo>
                  <a:pt x="116904" y="60725"/>
                </a:lnTo>
                <a:lnTo>
                  <a:pt x="128402" y="46292"/>
                </a:lnTo>
                <a:lnTo>
                  <a:pt x="140484" y="32524"/>
                </a:lnTo>
                <a:lnTo>
                  <a:pt x="145525" y="23719"/>
                </a:lnTo>
                <a:lnTo>
                  <a:pt x="150325" y="14778"/>
                </a:lnTo>
                <a:lnTo>
                  <a:pt x="155605" y="6169"/>
                </a:lnTo>
                <a:lnTo>
                  <a:pt x="160725" y="0"/>
                </a:lnTo>
                <a:lnTo>
                  <a:pt x="195976" y="0"/>
                </a:lnTo>
                <a:lnTo>
                  <a:pt x="193388" y="5451"/>
                </a:lnTo>
                <a:lnTo>
                  <a:pt x="166085" y="5451"/>
                </a:lnTo>
                <a:lnTo>
                  <a:pt x="164485" y="7224"/>
                </a:lnTo>
                <a:lnTo>
                  <a:pt x="162885" y="9158"/>
                </a:lnTo>
                <a:lnTo>
                  <a:pt x="161445" y="11253"/>
                </a:lnTo>
                <a:lnTo>
                  <a:pt x="189941" y="11253"/>
                </a:lnTo>
                <a:lnTo>
                  <a:pt x="188101" y="14307"/>
                </a:lnTo>
                <a:lnTo>
                  <a:pt x="181766" y="21888"/>
                </a:lnTo>
                <a:lnTo>
                  <a:pt x="172696" y="29117"/>
                </a:lnTo>
                <a:lnTo>
                  <a:pt x="162485" y="35002"/>
                </a:lnTo>
                <a:lnTo>
                  <a:pt x="141285" y="45094"/>
                </a:lnTo>
                <a:lnTo>
                  <a:pt x="141124" y="45094"/>
                </a:lnTo>
                <a:lnTo>
                  <a:pt x="125494" y="64242"/>
                </a:lnTo>
                <a:lnTo>
                  <a:pt x="110883" y="84192"/>
                </a:lnTo>
                <a:lnTo>
                  <a:pt x="106252" y="91343"/>
                </a:lnTo>
                <a:close/>
              </a:path>
              <a:path w="233680" h="534035">
                <a:moveTo>
                  <a:pt x="189941" y="11253"/>
                </a:moveTo>
                <a:lnTo>
                  <a:pt x="161445" y="11253"/>
                </a:lnTo>
                <a:lnTo>
                  <a:pt x="162565" y="10125"/>
                </a:lnTo>
                <a:lnTo>
                  <a:pt x="164805" y="8191"/>
                </a:lnTo>
                <a:lnTo>
                  <a:pt x="165285" y="7224"/>
                </a:lnTo>
                <a:lnTo>
                  <a:pt x="165605" y="6418"/>
                </a:lnTo>
                <a:lnTo>
                  <a:pt x="166085" y="5451"/>
                </a:lnTo>
                <a:lnTo>
                  <a:pt x="193388" y="5451"/>
                </a:lnTo>
                <a:lnTo>
                  <a:pt x="193206" y="5834"/>
                </a:lnTo>
                <a:lnTo>
                  <a:pt x="189941" y="11253"/>
                </a:lnTo>
                <a:close/>
              </a:path>
              <a:path w="233680" h="534035">
                <a:moveTo>
                  <a:pt x="123450" y="126312"/>
                </a:moveTo>
                <a:lnTo>
                  <a:pt x="85443" y="126312"/>
                </a:lnTo>
                <a:lnTo>
                  <a:pt x="98065" y="117056"/>
                </a:lnTo>
                <a:lnTo>
                  <a:pt x="111423" y="109069"/>
                </a:lnTo>
                <a:lnTo>
                  <a:pt x="125471" y="102291"/>
                </a:lnTo>
                <a:lnTo>
                  <a:pt x="140164" y="96661"/>
                </a:lnTo>
                <a:lnTo>
                  <a:pt x="143045" y="95694"/>
                </a:lnTo>
                <a:lnTo>
                  <a:pt x="145765" y="99400"/>
                </a:lnTo>
                <a:lnTo>
                  <a:pt x="144165" y="101979"/>
                </a:lnTo>
                <a:lnTo>
                  <a:pt x="131612" y="118657"/>
                </a:lnTo>
                <a:lnTo>
                  <a:pt x="123450" y="126312"/>
                </a:lnTo>
                <a:close/>
              </a:path>
              <a:path w="233680" h="534035">
                <a:moveTo>
                  <a:pt x="60799" y="307764"/>
                </a:moveTo>
                <a:lnTo>
                  <a:pt x="54401" y="307764"/>
                </a:lnTo>
                <a:lnTo>
                  <a:pt x="51841" y="297451"/>
                </a:lnTo>
                <a:lnTo>
                  <a:pt x="50881" y="292133"/>
                </a:lnTo>
                <a:lnTo>
                  <a:pt x="49441" y="284559"/>
                </a:lnTo>
                <a:lnTo>
                  <a:pt x="48481" y="277146"/>
                </a:lnTo>
                <a:lnTo>
                  <a:pt x="47841" y="269572"/>
                </a:lnTo>
                <a:lnTo>
                  <a:pt x="47681" y="269250"/>
                </a:lnTo>
                <a:lnTo>
                  <a:pt x="47566" y="266027"/>
                </a:lnTo>
                <a:lnTo>
                  <a:pt x="46925" y="252339"/>
                </a:lnTo>
                <a:lnTo>
                  <a:pt x="47241" y="236658"/>
                </a:lnTo>
                <a:lnTo>
                  <a:pt x="48581" y="220855"/>
                </a:lnTo>
                <a:lnTo>
                  <a:pt x="50881" y="205113"/>
                </a:lnTo>
                <a:lnTo>
                  <a:pt x="50401" y="205113"/>
                </a:lnTo>
                <a:lnTo>
                  <a:pt x="50241" y="204952"/>
                </a:lnTo>
                <a:lnTo>
                  <a:pt x="36558" y="187875"/>
                </a:lnTo>
                <a:lnTo>
                  <a:pt x="29221" y="162369"/>
                </a:lnTo>
                <a:lnTo>
                  <a:pt x="30553" y="136560"/>
                </a:lnTo>
                <a:lnTo>
                  <a:pt x="42881" y="118577"/>
                </a:lnTo>
                <a:lnTo>
                  <a:pt x="44321" y="117771"/>
                </a:lnTo>
                <a:lnTo>
                  <a:pt x="46081" y="118093"/>
                </a:lnTo>
                <a:lnTo>
                  <a:pt x="47361" y="119221"/>
                </a:lnTo>
                <a:lnTo>
                  <a:pt x="50916" y="124781"/>
                </a:lnTo>
                <a:lnTo>
                  <a:pt x="52401" y="132395"/>
                </a:lnTo>
                <a:lnTo>
                  <a:pt x="53121" y="147261"/>
                </a:lnTo>
                <a:lnTo>
                  <a:pt x="54021" y="155845"/>
                </a:lnTo>
                <a:lnTo>
                  <a:pt x="54801" y="164443"/>
                </a:lnTo>
                <a:lnTo>
                  <a:pt x="55461" y="173072"/>
                </a:lnTo>
                <a:lnTo>
                  <a:pt x="56001" y="181747"/>
                </a:lnTo>
                <a:lnTo>
                  <a:pt x="63157" y="181747"/>
                </a:lnTo>
                <a:lnTo>
                  <a:pt x="59102" y="196371"/>
                </a:lnTo>
                <a:lnTo>
                  <a:pt x="54829" y="220870"/>
                </a:lnTo>
                <a:lnTo>
                  <a:pt x="53121" y="245883"/>
                </a:lnTo>
                <a:lnTo>
                  <a:pt x="75470" y="245883"/>
                </a:lnTo>
                <a:lnTo>
                  <a:pt x="71227" y="252339"/>
                </a:lnTo>
                <a:lnTo>
                  <a:pt x="55521" y="266027"/>
                </a:lnTo>
                <a:lnTo>
                  <a:pt x="55041" y="266349"/>
                </a:lnTo>
                <a:lnTo>
                  <a:pt x="54401" y="266510"/>
                </a:lnTo>
                <a:lnTo>
                  <a:pt x="53921" y="266510"/>
                </a:lnTo>
                <a:lnTo>
                  <a:pt x="54519" y="273185"/>
                </a:lnTo>
                <a:lnTo>
                  <a:pt x="55341" y="279906"/>
                </a:lnTo>
                <a:lnTo>
                  <a:pt x="56374" y="286656"/>
                </a:lnTo>
                <a:lnTo>
                  <a:pt x="57602" y="293422"/>
                </a:lnTo>
                <a:lnTo>
                  <a:pt x="60799" y="307764"/>
                </a:lnTo>
                <a:close/>
              </a:path>
              <a:path w="233680" h="534035">
                <a:moveTo>
                  <a:pt x="76642" y="149839"/>
                </a:moveTo>
                <a:lnTo>
                  <a:pt x="75842" y="149839"/>
                </a:lnTo>
                <a:lnTo>
                  <a:pt x="75042" y="149517"/>
                </a:lnTo>
                <a:lnTo>
                  <a:pt x="74562" y="149034"/>
                </a:lnTo>
                <a:lnTo>
                  <a:pt x="79968" y="149034"/>
                </a:lnTo>
                <a:lnTo>
                  <a:pt x="76642" y="149839"/>
                </a:lnTo>
                <a:close/>
              </a:path>
              <a:path w="233680" h="534035">
                <a:moveTo>
                  <a:pt x="75470" y="245883"/>
                </a:moveTo>
                <a:lnTo>
                  <a:pt x="53121" y="245883"/>
                </a:lnTo>
                <a:lnTo>
                  <a:pt x="59724" y="230393"/>
                </a:lnTo>
                <a:lnTo>
                  <a:pt x="68142" y="215870"/>
                </a:lnTo>
                <a:lnTo>
                  <a:pt x="78210" y="202374"/>
                </a:lnTo>
                <a:lnTo>
                  <a:pt x="89763" y="189965"/>
                </a:lnTo>
                <a:lnTo>
                  <a:pt x="92643" y="187226"/>
                </a:lnTo>
                <a:lnTo>
                  <a:pt x="96323" y="190126"/>
                </a:lnTo>
                <a:lnTo>
                  <a:pt x="95843" y="193510"/>
                </a:lnTo>
                <a:lnTo>
                  <a:pt x="91298" y="213906"/>
                </a:lnTo>
                <a:lnTo>
                  <a:pt x="83122" y="234240"/>
                </a:lnTo>
                <a:lnTo>
                  <a:pt x="75470" y="245883"/>
                </a:lnTo>
                <a:close/>
              </a:path>
              <a:path w="233680" h="534035">
                <a:moveTo>
                  <a:pt x="57922" y="325329"/>
                </a:moveTo>
                <a:lnTo>
                  <a:pt x="20280" y="301983"/>
                </a:lnTo>
                <a:lnTo>
                  <a:pt x="480" y="262965"/>
                </a:lnTo>
                <a:lnTo>
                  <a:pt x="0" y="260064"/>
                </a:lnTo>
                <a:lnTo>
                  <a:pt x="2240" y="257486"/>
                </a:lnTo>
                <a:lnTo>
                  <a:pt x="34721" y="279563"/>
                </a:lnTo>
                <a:lnTo>
                  <a:pt x="54401" y="307764"/>
                </a:lnTo>
                <a:lnTo>
                  <a:pt x="60799" y="307764"/>
                </a:lnTo>
                <a:lnTo>
                  <a:pt x="61164" y="309401"/>
                </a:lnTo>
                <a:lnTo>
                  <a:pt x="65492" y="324846"/>
                </a:lnTo>
                <a:lnTo>
                  <a:pt x="59042" y="324846"/>
                </a:lnTo>
                <a:lnTo>
                  <a:pt x="58562" y="325168"/>
                </a:lnTo>
                <a:lnTo>
                  <a:pt x="57922" y="325329"/>
                </a:lnTo>
                <a:close/>
              </a:path>
              <a:path w="233680" h="534035">
                <a:moveTo>
                  <a:pt x="94104" y="355947"/>
                </a:moveTo>
                <a:lnTo>
                  <a:pt x="76802" y="355947"/>
                </a:lnTo>
                <a:lnTo>
                  <a:pt x="74282" y="337758"/>
                </a:lnTo>
                <a:lnTo>
                  <a:pt x="74522" y="319689"/>
                </a:lnTo>
                <a:lnTo>
                  <a:pt x="78422" y="302104"/>
                </a:lnTo>
                <a:lnTo>
                  <a:pt x="86883" y="285364"/>
                </a:lnTo>
                <a:lnTo>
                  <a:pt x="88483" y="282947"/>
                </a:lnTo>
                <a:lnTo>
                  <a:pt x="92483" y="283108"/>
                </a:lnTo>
                <a:lnTo>
                  <a:pt x="93283" y="286170"/>
                </a:lnTo>
                <a:lnTo>
                  <a:pt x="97595" y="307361"/>
                </a:lnTo>
                <a:lnTo>
                  <a:pt x="98863" y="330002"/>
                </a:lnTo>
                <a:lnTo>
                  <a:pt x="95780" y="352160"/>
                </a:lnTo>
                <a:lnTo>
                  <a:pt x="94104" y="355947"/>
                </a:lnTo>
                <a:close/>
              </a:path>
              <a:path w="233680" h="534035">
                <a:moveTo>
                  <a:pt x="103175" y="407837"/>
                </a:moveTo>
                <a:lnTo>
                  <a:pt x="96003" y="407837"/>
                </a:lnTo>
                <a:lnTo>
                  <a:pt x="84985" y="387912"/>
                </a:lnTo>
                <a:lnTo>
                  <a:pt x="75062" y="367368"/>
                </a:lnTo>
                <a:lnTo>
                  <a:pt x="66369" y="346311"/>
                </a:lnTo>
                <a:lnTo>
                  <a:pt x="59042" y="324846"/>
                </a:lnTo>
                <a:lnTo>
                  <a:pt x="65492" y="324846"/>
                </a:lnTo>
                <a:lnTo>
                  <a:pt x="65636" y="325329"/>
                </a:lnTo>
                <a:lnTo>
                  <a:pt x="70810" y="340693"/>
                </a:lnTo>
                <a:lnTo>
                  <a:pt x="76802" y="355947"/>
                </a:lnTo>
                <a:lnTo>
                  <a:pt x="94104" y="355947"/>
                </a:lnTo>
                <a:lnTo>
                  <a:pt x="87043" y="371901"/>
                </a:lnTo>
                <a:lnTo>
                  <a:pt x="86723" y="372545"/>
                </a:lnTo>
                <a:lnTo>
                  <a:pt x="86083" y="372868"/>
                </a:lnTo>
                <a:lnTo>
                  <a:pt x="85603" y="373029"/>
                </a:lnTo>
                <a:lnTo>
                  <a:pt x="85763" y="373512"/>
                </a:lnTo>
                <a:lnTo>
                  <a:pt x="85763" y="373996"/>
                </a:lnTo>
                <a:lnTo>
                  <a:pt x="86083" y="374962"/>
                </a:lnTo>
                <a:lnTo>
                  <a:pt x="85923" y="375446"/>
                </a:lnTo>
                <a:lnTo>
                  <a:pt x="85763" y="375768"/>
                </a:lnTo>
                <a:lnTo>
                  <a:pt x="95765" y="395121"/>
                </a:lnTo>
                <a:lnTo>
                  <a:pt x="103175" y="407837"/>
                </a:lnTo>
                <a:close/>
              </a:path>
              <a:path w="233680" h="534035">
                <a:moveTo>
                  <a:pt x="86775" y="430133"/>
                </a:moveTo>
                <a:lnTo>
                  <a:pt x="66582" y="422884"/>
                </a:lnTo>
                <a:lnTo>
                  <a:pt x="50259" y="408594"/>
                </a:lnTo>
                <a:lnTo>
                  <a:pt x="39681" y="388821"/>
                </a:lnTo>
                <a:lnTo>
                  <a:pt x="39041" y="386887"/>
                </a:lnTo>
                <a:lnTo>
                  <a:pt x="40481" y="384792"/>
                </a:lnTo>
                <a:lnTo>
                  <a:pt x="42401" y="384148"/>
                </a:lnTo>
                <a:lnTo>
                  <a:pt x="51006" y="383465"/>
                </a:lnTo>
                <a:lnTo>
                  <a:pt x="59882" y="385820"/>
                </a:lnTo>
                <a:lnTo>
                  <a:pt x="68457" y="389836"/>
                </a:lnTo>
                <a:lnTo>
                  <a:pt x="83202" y="398007"/>
                </a:lnTo>
                <a:lnTo>
                  <a:pt x="89763" y="402680"/>
                </a:lnTo>
                <a:lnTo>
                  <a:pt x="96003" y="407837"/>
                </a:lnTo>
                <a:lnTo>
                  <a:pt x="103175" y="407837"/>
                </a:lnTo>
                <a:lnTo>
                  <a:pt x="106743" y="413960"/>
                </a:lnTo>
                <a:lnTo>
                  <a:pt x="116376" y="428786"/>
                </a:lnTo>
                <a:lnTo>
                  <a:pt x="108963" y="428786"/>
                </a:lnTo>
                <a:lnTo>
                  <a:pt x="86775" y="430133"/>
                </a:lnTo>
                <a:close/>
              </a:path>
              <a:path w="233680" h="534035">
                <a:moveTo>
                  <a:pt x="157374" y="460209"/>
                </a:moveTo>
                <a:lnTo>
                  <a:pt x="139524" y="460209"/>
                </a:lnTo>
                <a:lnTo>
                  <a:pt x="134329" y="448247"/>
                </a:lnTo>
                <a:lnTo>
                  <a:pt x="130724" y="435695"/>
                </a:lnTo>
                <a:lnTo>
                  <a:pt x="128679" y="422750"/>
                </a:lnTo>
                <a:lnTo>
                  <a:pt x="128259" y="412031"/>
                </a:lnTo>
                <a:lnTo>
                  <a:pt x="128164" y="407031"/>
                </a:lnTo>
                <a:lnTo>
                  <a:pt x="130884" y="405580"/>
                </a:lnTo>
                <a:lnTo>
                  <a:pt x="154807" y="446253"/>
                </a:lnTo>
                <a:lnTo>
                  <a:pt x="157374" y="460209"/>
                </a:lnTo>
                <a:close/>
              </a:path>
              <a:path w="233680" h="534035">
                <a:moveTo>
                  <a:pt x="178117" y="499207"/>
                </a:moveTo>
                <a:lnTo>
                  <a:pt x="168165" y="499207"/>
                </a:lnTo>
                <a:lnTo>
                  <a:pt x="157819" y="489372"/>
                </a:lnTo>
                <a:lnTo>
                  <a:pt x="129924" y="457631"/>
                </a:lnTo>
                <a:lnTo>
                  <a:pt x="109123" y="428786"/>
                </a:lnTo>
                <a:lnTo>
                  <a:pt x="116376" y="428786"/>
                </a:lnTo>
                <a:lnTo>
                  <a:pt x="118591" y="432195"/>
                </a:lnTo>
                <a:lnTo>
                  <a:pt x="131204" y="449735"/>
                </a:lnTo>
                <a:lnTo>
                  <a:pt x="136644" y="456825"/>
                </a:lnTo>
                <a:lnTo>
                  <a:pt x="139524" y="460209"/>
                </a:lnTo>
                <a:lnTo>
                  <a:pt x="157374" y="460209"/>
                </a:lnTo>
                <a:lnTo>
                  <a:pt x="158253" y="468073"/>
                </a:lnTo>
                <a:lnTo>
                  <a:pt x="158565" y="479869"/>
                </a:lnTo>
                <a:lnTo>
                  <a:pt x="158405" y="480514"/>
                </a:lnTo>
                <a:lnTo>
                  <a:pt x="158085" y="480997"/>
                </a:lnTo>
                <a:lnTo>
                  <a:pt x="171233" y="493466"/>
                </a:lnTo>
                <a:lnTo>
                  <a:pt x="178117" y="499207"/>
                </a:lnTo>
                <a:close/>
              </a:path>
              <a:path w="233680" h="534035">
                <a:moveTo>
                  <a:pt x="230999" y="524830"/>
                </a:moveTo>
                <a:lnTo>
                  <a:pt x="214727" y="524830"/>
                </a:lnTo>
                <a:lnTo>
                  <a:pt x="206537" y="514070"/>
                </a:lnTo>
                <a:lnTo>
                  <a:pt x="200207" y="502088"/>
                </a:lnTo>
                <a:lnTo>
                  <a:pt x="195736" y="489229"/>
                </a:lnTo>
                <a:lnTo>
                  <a:pt x="193126" y="475841"/>
                </a:lnTo>
                <a:lnTo>
                  <a:pt x="192806" y="472457"/>
                </a:lnTo>
                <a:lnTo>
                  <a:pt x="197286" y="471329"/>
                </a:lnTo>
                <a:lnTo>
                  <a:pt x="229362" y="516510"/>
                </a:lnTo>
                <a:lnTo>
                  <a:pt x="230999" y="524830"/>
                </a:lnTo>
                <a:close/>
              </a:path>
              <a:path w="233680" h="534035">
                <a:moveTo>
                  <a:pt x="164135" y="518356"/>
                </a:moveTo>
                <a:lnTo>
                  <a:pt x="143539" y="516500"/>
                </a:lnTo>
                <a:lnTo>
                  <a:pt x="124254" y="508954"/>
                </a:lnTo>
                <a:lnTo>
                  <a:pt x="107523" y="496306"/>
                </a:lnTo>
                <a:lnTo>
                  <a:pt x="105123" y="493889"/>
                </a:lnTo>
                <a:lnTo>
                  <a:pt x="107043" y="490344"/>
                </a:lnTo>
                <a:lnTo>
                  <a:pt x="110083" y="490022"/>
                </a:lnTo>
                <a:lnTo>
                  <a:pt x="124446" y="489372"/>
                </a:lnTo>
                <a:lnTo>
                  <a:pt x="139424" y="490505"/>
                </a:lnTo>
                <a:lnTo>
                  <a:pt x="154252" y="493693"/>
                </a:lnTo>
                <a:lnTo>
                  <a:pt x="168165" y="499207"/>
                </a:lnTo>
                <a:lnTo>
                  <a:pt x="178117" y="499207"/>
                </a:lnTo>
                <a:lnTo>
                  <a:pt x="185026" y="504968"/>
                </a:lnTo>
                <a:lnTo>
                  <a:pt x="196668" y="513388"/>
                </a:lnTo>
                <a:lnTo>
                  <a:pt x="185286" y="513388"/>
                </a:lnTo>
                <a:lnTo>
                  <a:pt x="184966" y="513710"/>
                </a:lnTo>
                <a:lnTo>
                  <a:pt x="184646" y="513872"/>
                </a:lnTo>
                <a:lnTo>
                  <a:pt x="164135" y="518356"/>
                </a:lnTo>
                <a:close/>
              </a:path>
              <a:path w="233680" h="534035">
                <a:moveTo>
                  <a:pt x="233140" y="533716"/>
                </a:moveTo>
                <a:lnTo>
                  <a:pt x="217997" y="533716"/>
                </a:lnTo>
                <a:lnTo>
                  <a:pt x="205019" y="526854"/>
                </a:lnTo>
                <a:lnTo>
                  <a:pt x="185286" y="513388"/>
                </a:lnTo>
                <a:lnTo>
                  <a:pt x="196668" y="513388"/>
                </a:lnTo>
                <a:lnTo>
                  <a:pt x="199509" y="515443"/>
                </a:lnTo>
                <a:lnTo>
                  <a:pt x="214727" y="524830"/>
                </a:lnTo>
                <a:lnTo>
                  <a:pt x="230999" y="524830"/>
                </a:lnTo>
                <a:lnTo>
                  <a:pt x="232648" y="533209"/>
                </a:lnTo>
                <a:lnTo>
                  <a:pt x="233140" y="533716"/>
                </a:lnTo>
                <a:close/>
              </a:path>
            </a:pathLst>
          </a:custGeom>
          <a:solidFill>
            <a:srgbClr val="FFFFFF"/>
          </a:solidFill>
        </p:spPr>
        <p:txBody>
          <a:bodyPr wrap="square" lIns="0" tIns="0" rIns="0" bIns="0" rtlCol="0"/>
          <a:lstStyle/>
          <a:p>
            <a:endParaRPr/>
          </a:p>
        </p:txBody>
      </p:sp>
      <p:sp>
        <p:nvSpPr>
          <p:cNvPr id="4" name="object 4"/>
          <p:cNvSpPr/>
          <p:nvPr/>
        </p:nvSpPr>
        <p:spPr>
          <a:xfrm>
            <a:off x="17022026" y="1046935"/>
            <a:ext cx="233679" cy="534035"/>
          </a:xfrm>
          <a:custGeom>
            <a:avLst/>
            <a:gdLst/>
            <a:ahLst/>
            <a:cxnLst/>
            <a:rect l="l" t="t" r="r" b="b"/>
            <a:pathLst>
              <a:path w="233680" h="534035">
                <a:moveTo>
                  <a:pt x="156429" y="126312"/>
                </a:moveTo>
                <a:lnTo>
                  <a:pt x="147697" y="126312"/>
                </a:lnTo>
                <a:lnTo>
                  <a:pt x="135666" y="104897"/>
                </a:lnTo>
                <a:lnTo>
                  <a:pt x="122256" y="84192"/>
                </a:lnTo>
                <a:lnTo>
                  <a:pt x="107645" y="64242"/>
                </a:lnTo>
                <a:lnTo>
                  <a:pt x="92015" y="45094"/>
                </a:lnTo>
                <a:lnTo>
                  <a:pt x="91855" y="45094"/>
                </a:lnTo>
                <a:lnTo>
                  <a:pt x="70654" y="35002"/>
                </a:lnTo>
                <a:lnTo>
                  <a:pt x="39933" y="5834"/>
                </a:lnTo>
                <a:lnTo>
                  <a:pt x="37164" y="0"/>
                </a:lnTo>
                <a:lnTo>
                  <a:pt x="72433" y="0"/>
                </a:lnTo>
                <a:lnTo>
                  <a:pt x="77020" y="5451"/>
                </a:lnTo>
                <a:lnTo>
                  <a:pt x="66734" y="5451"/>
                </a:lnTo>
                <a:lnTo>
                  <a:pt x="67214" y="6257"/>
                </a:lnTo>
                <a:lnTo>
                  <a:pt x="67614" y="7224"/>
                </a:lnTo>
                <a:lnTo>
                  <a:pt x="68014" y="8030"/>
                </a:lnTo>
                <a:lnTo>
                  <a:pt x="69134" y="9158"/>
                </a:lnTo>
                <a:lnTo>
                  <a:pt x="71374" y="11092"/>
                </a:lnTo>
                <a:lnTo>
                  <a:pt x="80660" y="11092"/>
                </a:lnTo>
                <a:lnTo>
                  <a:pt x="82934" y="14778"/>
                </a:lnTo>
                <a:lnTo>
                  <a:pt x="87704" y="23719"/>
                </a:lnTo>
                <a:lnTo>
                  <a:pt x="92655" y="32524"/>
                </a:lnTo>
                <a:lnTo>
                  <a:pt x="104830" y="46385"/>
                </a:lnTo>
                <a:lnTo>
                  <a:pt x="116375" y="60866"/>
                </a:lnTo>
                <a:lnTo>
                  <a:pt x="127261" y="75921"/>
                </a:lnTo>
                <a:lnTo>
                  <a:pt x="137456" y="91504"/>
                </a:lnTo>
                <a:lnTo>
                  <a:pt x="150659" y="91504"/>
                </a:lnTo>
                <a:lnTo>
                  <a:pt x="144656" y="103590"/>
                </a:lnTo>
                <a:lnTo>
                  <a:pt x="154684" y="122492"/>
                </a:lnTo>
                <a:lnTo>
                  <a:pt x="156429" y="126312"/>
                </a:lnTo>
                <a:close/>
              </a:path>
              <a:path w="233680" h="534035">
                <a:moveTo>
                  <a:pt x="150659" y="91504"/>
                </a:moveTo>
                <a:lnTo>
                  <a:pt x="137456" y="91504"/>
                </a:lnTo>
                <a:lnTo>
                  <a:pt x="134581" y="68825"/>
                </a:lnTo>
                <a:lnTo>
                  <a:pt x="132627" y="46385"/>
                </a:lnTo>
                <a:lnTo>
                  <a:pt x="132614" y="40131"/>
                </a:lnTo>
                <a:lnTo>
                  <a:pt x="132731" y="22863"/>
                </a:lnTo>
                <a:lnTo>
                  <a:pt x="136336" y="456"/>
                </a:lnTo>
                <a:lnTo>
                  <a:pt x="136439" y="0"/>
                </a:lnTo>
                <a:lnTo>
                  <a:pt x="143632" y="0"/>
                </a:lnTo>
                <a:lnTo>
                  <a:pt x="155794" y="24321"/>
                </a:lnTo>
                <a:lnTo>
                  <a:pt x="160517" y="51540"/>
                </a:lnTo>
                <a:lnTo>
                  <a:pt x="156989" y="78758"/>
                </a:lnTo>
                <a:lnTo>
                  <a:pt x="150659" y="91504"/>
                </a:lnTo>
                <a:close/>
              </a:path>
              <a:path w="233680" h="534035">
                <a:moveTo>
                  <a:pt x="80660" y="11092"/>
                </a:moveTo>
                <a:lnTo>
                  <a:pt x="71374" y="11092"/>
                </a:lnTo>
                <a:lnTo>
                  <a:pt x="69934" y="9158"/>
                </a:lnTo>
                <a:lnTo>
                  <a:pt x="68334" y="7224"/>
                </a:lnTo>
                <a:lnTo>
                  <a:pt x="66734" y="5451"/>
                </a:lnTo>
                <a:lnTo>
                  <a:pt x="77020" y="5451"/>
                </a:lnTo>
                <a:lnTo>
                  <a:pt x="77624" y="6169"/>
                </a:lnTo>
                <a:lnTo>
                  <a:pt x="80660" y="11092"/>
                </a:lnTo>
                <a:close/>
              </a:path>
              <a:path w="233680" h="534035">
                <a:moveTo>
                  <a:pt x="157297" y="149839"/>
                </a:moveTo>
                <a:lnTo>
                  <a:pt x="156497" y="149839"/>
                </a:lnTo>
                <a:lnTo>
                  <a:pt x="136271" y="144922"/>
                </a:lnTo>
                <a:lnTo>
                  <a:pt x="117575" y="133705"/>
                </a:lnTo>
                <a:lnTo>
                  <a:pt x="101460" y="118589"/>
                </a:lnTo>
                <a:lnTo>
                  <a:pt x="88974" y="101979"/>
                </a:lnTo>
                <a:lnTo>
                  <a:pt x="87374" y="99400"/>
                </a:lnTo>
                <a:lnTo>
                  <a:pt x="89935" y="95694"/>
                </a:lnTo>
                <a:lnTo>
                  <a:pt x="135074" y="117056"/>
                </a:lnTo>
                <a:lnTo>
                  <a:pt x="147697" y="126312"/>
                </a:lnTo>
                <a:lnTo>
                  <a:pt x="156429" y="126312"/>
                </a:lnTo>
                <a:lnTo>
                  <a:pt x="163557" y="141923"/>
                </a:lnTo>
                <a:lnTo>
                  <a:pt x="166269" y="149034"/>
                </a:lnTo>
                <a:lnTo>
                  <a:pt x="158577" y="149034"/>
                </a:lnTo>
                <a:lnTo>
                  <a:pt x="157937" y="149517"/>
                </a:lnTo>
                <a:lnTo>
                  <a:pt x="157297" y="149839"/>
                </a:lnTo>
                <a:close/>
              </a:path>
              <a:path w="233680" h="534035">
                <a:moveTo>
                  <a:pt x="198504" y="182069"/>
                </a:moveTo>
                <a:lnTo>
                  <a:pt x="177298" y="182069"/>
                </a:lnTo>
                <a:lnTo>
                  <a:pt x="177838" y="173463"/>
                </a:lnTo>
                <a:lnTo>
                  <a:pt x="178498" y="164826"/>
                </a:lnTo>
                <a:lnTo>
                  <a:pt x="179278" y="156190"/>
                </a:lnTo>
                <a:lnTo>
                  <a:pt x="180178" y="147583"/>
                </a:lnTo>
                <a:lnTo>
                  <a:pt x="180493" y="140777"/>
                </a:lnTo>
                <a:lnTo>
                  <a:pt x="188978" y="117932"/>
                </a:lnTo>
                <a:lnTo>
                  <a:pt x="190418" y="118899"/>
                </a:lnTo>
                <a:lnTo>
                  <a:pt x="202746" y="136882"/>
                </a:lnTo>
                <a:lnTo>
                  <a:pt x="204079" y="162691"/>
                </a:lnTo>
                <a:lnTo>
                  <a:pt x="198504" y="182069"/>
                </a:lnTo>
                <a:close/>
              </a:path>
              <a:path w="233680" h="534035">
                <a:moveTo>
                  <a:pt x="186236" y="245883"/>
                </a:moveTo>
                <a:lnTo>
                  <a:pt x="180018" y="245883"/>
                </a:lnTo>
                <a:lnTo>
                  <a:pt x="178288" y="220870"/>
                </a:lnTo>
                <a:lnTo>
                  <a:pt x="173977" y="196371"/>
                </a:lnTo>
                <a:lnTo>
                  <a:pt x="167327" y="172415"/>
                </a:lnTo>
                <a:lnTo>
                  <a:pt x="158577" y="149034"/>
                </a:lnTo>
                <a:lnTo>
                  <a:pt x="166269" y="149034"/>
                </a:lnTo>
                <a:lnTo>
                  <a:pt x="171140" y="161807"/>
                </a:lnTo>
                <a:lnTo>
                  <a:pt x="177298" y="182069"/>
                </a:lnTo>
                <a:lnTo>
                  <a:pt x="198504" y="182069"/>
                </a:lnTo>
                <a:lnTo>
                  <a:pt x="196741" y="188198"/>
                </a:lnTo>
                <a:lnTo>
                  <a:pt x="183058" y="205274"/>
                </a:lnTo>
                <a:lnTo>
                  <a:pt x="182738" y="205274"/>
                </a:lnTo>
                <a:lnTo>
                  <a:pt x="182578" y="205435"/>
                </a:lnTo>
                <a:lnTo>
                  <a:pt x="182418" y="205435"/>
                </a:lnTo>
                <a:lnTo>
                  <a:pt x="184718" y="221200"/>
                </a:lnTo>
                <a:lnTo>
                  <a:pt x="186058" y="237040"/>
                </a:lnTo>
                <a:lnTo>
                  <a:pt x="186236" y="245883"/>
                </a:lnTo>
                <a:close/>
              </a:path>
              <a:path w="233680" h="534035">
                <a:moveTo>
                  <a:pt x="163069" y="355947"/>
                </a:moveTo>
                <a:lnTo>
                  <a:pt x="156337" y="355947"/>
                </a:lnTo>
                <a:lnTo>
                  <a:pt x="162240" y="340603"/>
                </a:lnTo>
                <a:lnTo>
                  <a:pt x="167437" y="325047"/>
                </a:lnTo>
                <a:lnTo>
                  <a:pt x="176765" y="286656"/>
                </a:lnTo>
                <a:lnTo>
                  <a:pt x="179218" y="266510"/>
                </a:lnTo>
                <a:lnTo>
                  <a:pt x="178738" y="266510"/>
                </a:lnTo>
                <a:lnTo>
                  <a:pt x="178258" y="266349"/>
                </a:lnTo>
                <a:lnTo>
                  <a:pt x="150017" y="234240"/>
                </a:lnTo>
                <a:lnTo>
                  <a:pt x="137296" y="193510"/>
                </a:lnTo>
                <a:lnTo>
                  <a:pt x="136816" y="190126"/>
                </a:lnTo>
                <a:lnTo>
                  <a:pt x="140496" y="187226"/>
                </a:lnTo>
                <a:lnTo>
                  <a:pt x="173415" y="230393"/>
                </a:lnTo>
                <a:lnTo>
                  <a:pt x="180018" y="245883"/>
                </a:lnTo>
                <a:lnTo>
                  <a:pt x="186236" y="245883"/>
                </a:lnTo>
                <a:lnTo>
                  <a:pt x="186378" y="252911"/>
                </a:lnTo>
                <a:lnTo>
                  <a:pt x="185719" y="266651"/>
                </a:lnTo>
                <a:lnTo>
                  <a:pt x="185618" y="269572"/>
                </a:lnTo>
                <a:lnTo>
                  <a:pt x="185458" y="269894"/>
                </a:lnTo>
                <a:lnTo>
                  <a:pt x="184818" y="277468"/>
                </a:lnTo>
                <a:lnTo>
                  <a:pt x="183858" y="284881"/>
                </a:lnTo>
                <a:lnTo>
                  <a:pt x="182418" y="292455"/>
                </a:lnTo>
                <a:lnTo>
                  <a:pt x="181298" y="297612"/>
                </a:lnTo>
                <a:lnTo>
                  <a:pt x="180178" y="302930"/>
                </a:lnTo>
                <a:lnTo>
                  <a:pt x="178898" y="308086"/>
                </a:lnTo>
                <a:lnTo>
                  <a:pt x="206228" y="308086"/>
                </a:lnTo>
                <a:lnTo>
                  <a:pt x="196323" y="316519"/>
                </a:lnTo>
                <a:lnTo>
                  <a:pt x="176901" y="325168"/>
                </a:lnTo>
                <a:lnTo>
                  <a:pt x="174258" y="325168"/>
                </a:lnTo>
                <a:lnTo>
                  <a:pt x="166930" y="346611"/>
                </a:lnTo>
                <a:lnTo>
                  <a:pt x="163069" y="355947"/>
                </a:lnTo>
                <a:close/>
              </a:path>
              <a:path w="233680" h="534035">
                <a:moveTo>
                  <a:pt x="206228" y="308086"/>
                </a:moveTo>
                <a:lnTo>
                  <a:pt x="178898" y="308086"/>
                </a:lnTo>
                <a:lnTo>
                  <a:pt x="183458" y="300734"/>
                </a:lnTo>
                <a:lnTo>
                  <a:pt x="211699" y="266651"/>
                </a:lnTo>
                <a:lnTo>
                  <a:pt x="231060" y="257969"/>
                </a:lnTo>
                <a:lnTo>
                  <a:pt x="233460" y="260548"/>
                </a:lnTo>
                <a:lnTo>
                  <a:pt x="232820" y="263287"/>
                </a:lnTo>
                <a:lnTo>
                  <a:pt x="225454" y="284133"/>
                </a:lnTo>
                <a:lnTo>
                  <a:pt x="213019" y="302305"/>
                </a:lnTo>
                <a:lnTo>
                  <a:pt x="206228" y="308086"/>
                </a:lnTo>
                <a:close/>
              </a:path>
              <a:path w="233680" h="534035">
                <a:moveTo>
                  <a:pt x="101566" y="460209"/>
                </a:moveTo>
                <a:lnTo>
                  <a:pt x="93615" y="460209"/>
                </a:lnTo>
                <a:lnTo>
                  <a:pt x="96495" y="456825"/>
                </a:lnTo>
                <a:lnTo>
                  <a:pt x="101935" y="449735"/>
                </a:lnTo>
                <a:lnTo>
                  <a:pt x="114480" y="432218"/>
                </a:lnTo>
                <a:lnTo>
                  <a:pt x="126336" y="414021"/>
                </a:lnTo>
                <a:lnTo>
                  <a:pt x="137351" y="395189"/>
                </a:lnTo>
                <a:lnTo>
                  <a:pt x="147377" y="375768"/>
                </a:lnTo>
                <a:lnTo>
                  <a:pt x="147217" y="375446"/>
                </a:lnTo>
                <a:lnTo>
                  <a:pt x="147057" y="374962"/>
                </a:lnTo>
                <a:lnTo>
                  <a:pt x="147377" y="373996"/>
                </a:lnTo>
                <a:lnTo>
                  <a:pt x="147377" y="373512"/>
                </a:lnTo>
                <a:lnTo>
                  <a:pt x="147537" y="373029"/>
                </a:lnTo>
                <a:lnTo>
                  <a:pt x="134276" y="330063"/>
                </a:lnTo>
                <a:lnTo>
                  <a:pt x="135544" y="307384"/>
                </a:lnTo>
                <a:lnTo>
                  <a:pt x="139856" y="286170"/>
                </a:lnTo>
                <a:lnTo>
                  <a:pt x="140656" y="283108"/>
                </a:lnTo>
                <a:lnTo>
                  <a:pt x="144656" y="282947"/>
                </a:lnTo>
                <a:lnTo>
                  <a:pt x="146257" y="285364"/>
                </a:lnTo>
                <a:lnTo>
                  <a:pt x="154717" y="302081"/>
                </a:lnTo>
                <a:lnTo>
                  <a:pt x="158617" y="319628"/>
                </a:lnTo>
                <a:lnTo>
                  <a:pt x="158857" y="337690"/>
                </a:lnTo>
                <a:lnTo>
                  <a:pt x="156337" y="355947"/>
                </a:lnTo>
                <a:lnTo>
                  <a:pt x="163069" y="355947"/>
                </a:lnTo>
                <a:lnTo>
                  <a:pt x="158237" y="367630"/>
                </a:lnTo>
                <a:lnTo>
                  <a:pt x="148314" y="388166"/>
                </a:lnTo>
                <a:lnTo>
                  <a:pt x="137296" y="408159"/>
                </a:lnTo>
                <a:lnTo>
                  <a:pt x="183434" y="408159"/>
                </a:lnTo>
                <a:lnTo>
                  <a:pt x="183040" y="408894"/>
                </a:lnTo>
                <a:lnTo>
                  <a:pt x="166717" y="423146"/>
                </a:lnTo>
                <a:lnTo>
                  <a:pt x="150091" y="429108"/>
                </a:lnTo>
                <a:lnTo>
                  <a:pt x="124176" y="429108"/>
                </a:lnTo>
                <a:lnTo>
                  <a:pt x="119103" y="436448"/>
                </a:lnTo>
                <a:lnTo>
                  <a:pt x="113955" y="443712"/>
                </a:lnTo>
                <a:lnTo>
                  <a:pt x="108718" y="450886"/>
                </a:lnTo>
                <a:lnTo>
                  <a:pt x="103375" y="457953"/>
                </a:lnTo>
                <a:lnTo>
                  <a:pt x="101566" y="460209"/>
                </a:lnTo>
                <a:close/>
              </a:path>
              <a:path w="233680" h="534035">
                <a:moveTo>
                  <a:pt x="175378" y="325651"/>
                </a:moveTo>
                <a:lnTo>
                  <a:pt x="174738" y="325490"/>
                </a:lnTo>
                <a:lnTo>
                  <a:pt x="174258" y="325168"/>
                </a:lnTo>
                <a:lnTo>
                  <a:pt x="176901" y="325168"/>
                </a:lnTo>
                <a:lnTo>
                  <a:pt x="176178" y="325490"/>
                </a:lnTo>
                <a:lnTo>
                  <a:pt x="175378" y="325651"/>
                </a:lnTo>
                <a:close/>
              </a:path>
              <a:path w="233680" h="534035">
                <a:moveTo>
                  <a:pt x="183434" y="408159"/>
                </a:moveTo>
                <a:lnTo>
                  <a:pt x="137296" y="408159"/>
                </a:lnTo>
                <a:lnTo>
                  <a:pt x="143536" y="403002"/>
                </a:lnTo>
                <a:lnTo>
                  <a:pt x="150097" y="398490"/>
                </a:lnTo>
                <a:lnTo>
                  <a:pt x="164842" y="390067"/>
                </a:lnTo>
                <a:lnTo>
                  <a:pt x="173417" y="386021"/>
                </a:lnTo>
                <a:lnTo>
                  <a:pt x="182293" y="383697"/>
                </a:lnTo>
                <a:lnTo>
                  <a:pt x="190898" y="384470"/>
                </a:lnTo>
                <a:lnTo>
                  <a:pt x="192818" y="385115"/>
                </a:lnTo>
                <a:lnTo>
                  <a:pt x="194258" y="387048"/>
                </a:lnTo>
                <a:lnTo>
                  <a:pt x="193618" y="389143"/>
                </a:lnTo>
                <a:lnTo>
                  <a:pt x="183434" y="408159"/>
                </a:lnTo>
                <a:close/>
              </a:path>
              <a:path w="233680" h="534035">
                <a:moveTo>
                  <a:pt x="31719" y="524830"/>
                </a:moveTo>
                <a:lnTo>
                  <a:pt x="18412" y="524830"/>
                </a:lnTo>
                <a:lnTo>
                  <a:pt x="33653" y="515443"/>
                </a:lnTo>
                <a:lnTo>
                  <a:pt x="48173" y="504968"/>
                </a:lnTo>
                <a:lnTo>
                  <a:pt x="61974" y="493466"/>
                </a:lnTo>
                <a:lnTo>
                  <a:pt x="75054" y="480997"/>
                </a:lnTo>
                <a:lnTo>
                  <a:pt x="74734" y="480514"/>
                </a:lnTo>
                <a:lnTo>
                  <a:pt x="74669" y="475841"/>
                </a:lnTo>
                <a:lnTo>
                  <a:pt x="81614" y="435554"/>
                </a:lnTo>
                <a:lnTo>
                  <a:pt x="102255" y="405580"/>
                </a:lnTo>
                <a:lnTo>
                  <a:pt x="104975" y="407031"/>
                </a:lnTo>
                <a:lnTo>
                  <a:pt x="98720" y="448247"/>
                </a:lnTo>
                <a:lnTo>
                  <a:pt x="93615" y="460209"/>
                </a:lnTo>
                <a:lnTo>
                  <a:pt x="101566" y="460209"/>
                </a:lnTo>
                <a:lnTo>
                  <a:pt x="94587" y="468914"/>
                </a:lnTo>
                <a:lnTo>
                  <a:pt x="85274" y="479527"/>
                </a:lnTo>
                <a:lnTo>
                  <a:pt x="75412" y="489785"/>
                </a:lnTo>
                <a:lnTo>
                  <a:pt x="65134" y="499529"/>
                </a:lnTo>
                <a:lnTo>
                  <a:pt x="121939" y="499529"/>
                </a:lnTo>
                <a:lnTo>
                  <a:pt x="109045" y="509276"/>
                </a:lnTo>
                <a:lnTo>
                  <a:pt x="97714" y="513710"/>
                </a:lnTo>
                <a:lnTo>
                  <a:pt x="48013" y="513710"/>
                </a:lnTo>
                <a:lnTo>
                  <a:pt x="31719" y="524830"/>
                </a:lnTo>
                <a:close/>
              </a:path>
              <a:path w="233680" h="534035">
                <a:moveTo>
                  <a:pt x="146524" y="430387"/>
                </a:moveTo>
                <a:lnTo>
                  <a:pt x="124176" y="429108"/>
                </a:lnTo>
                <a:lnTo>
                  <a:pt x="150091" y="429108"/>
                </a:lnTo>
                <a:lnTo>
                  <a:pt x="146524" y="430387"/>
                </a:lnTo>
                <a:close/>
              </a:path>
              <a:path w="233680" h="534035">
                <a:moveTo>
                  <a:pt x="15912" y="533716"/>
                </a:moveTo>
                <a:lnTo>
                  <a:pt x="0" y="533716"/>
                </a:lnTo>
                <a:lnTo>
                  <a:pt x="491" y="533209"/>
                </a:lnTo>
                <a:lnTo>
                  <a:pt x="3779" y="516500"/>
                </a:lnTo>
                <a:lnTo>
                  <a:pt x="11552" y="500335"/>
                </a:lnTo>
                <a:lnTo>
                  <a:pt x="22115" y="485620"/>
                </a:lnTo>
                <a:lnTo>
                  <a:pt x="33773" y="473262"/>
                </a:lnTo>
                <a:lnTo>
                  <a:pt x="35853" y="471329"/>
                </a:lnTo>
                <a:lnTo>
                  <a:pt x="40493" y="472457"/>
                </a:lnTo>
                <a:lnTo>
                  <a:pt x="26625" y="514070"/>
                </a:lnTo>
                <a:lnTo>
                  <a:pt x="18412" y="524830"/>
                </a:lnTo>
                <a:lnTo>
                  <a:pt x="31719" y="524830"/>
                </a:lnTo>
                <a:lnTo>
                  <a:pt x="28280" y="527176"/>
                </a:lnTo>
                <a:lnTo>
                  <a:pt x="15912" y="533716"/>
                </a:lnTo>
                <a:close/>
              </a:path>
              <a:path w="233680" h="534035">
                <a:moveTo>
                  <a:pt x="121939" y="499529"/>
                </a:moveTo>
                <a:lnTo>
                  <a:pt x="65134" y="499529"/>
                </a:lnTo>
                <a:lnTo>
                  <a:pt x="79069" y="494106"/>
                </a:lnTo>
                <a:lnTo>
                  <a:pt x="93935" y="490948"/>
                </a:lnTo>
                <a:lnTo>
                  <a:pt x="108920" y="489785"/>
                </a:lnTo>
                <a:lnTo>
                  <a:pt x="123216" y="490344"/>
                </a:lnTo>
                <a:lnTo>
                  <a:pt x="126256" y="490666"/>
                </a:lnTo>
                <a:lnTo>
                  <a:pt x="128176" y="494212"/>
                </a:lnTo>
                <a:lnTo>
                  <a:pt x="125776" y="496629"/>
                </a:lnTo>
                <a:lnTo>
                  <a:pt x="121939" y="499529"/>
                </a:lnTo>
                <a:close/>
              </a:path>
              <a:path w="233680" h="534035">
                <a:moveTo>
                  <a:pt x="69164" y="518678"/>
                </a:moveTo>
                <a:lnTo>
                  <a:pt x="48653" y="514194"/>
                </a:lnTo>
                <a:lnTo>
                  <a:pt x="48493" y="514033"/>
                </a:lnTo>
                <a:lnTo>
                  <a:pt x="48173" y="513872"/>
                </a:lnTo>
                <a:lnTo>
                  <a:pt x="48013" y="513710"/>
                </a:lnTo>
                <a:lnTo>
                  <a:pt x="97714" y="513710"/>
                </a:lnTo>
                <a:lnTo>
                  <a:pt x="89735" y="516833"/>
                </a:lnTo>
                <a:lnTo>
                  <a:pt x="69164" y="518678"/>
                </a:lnTo>
                <a:close/>
              </a:path>
            </a:pathLst>
          </a:custGeom>
          <a:solidFill>
            <a:srgbClr val="FFFFFF"/>
          </a:solidFill>
        </p:spPr>
        <p:txBody>
          <a:bodyPr wrap="square" lIns="0" tIns="0" rIns="0" bIns="0" rtlCol="0"/>
          <a:lstStyle/>
          <a:p>
            <a:endParaRPr/>
          </a:p>
        </p:txBody>
      </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grpSp>
        <p:nvGrpSpPr>
          <p:cNvPr id="7" name="object 7"/>
          <p:cNvGrpSpPr/>
          <p:nvPr/>
        </p:nvGrpSpPr>
        <p:grpSpPr>
          <a:xfrm>
            <a:off x="5337714" y="7277100"/>
            <a:ext cx="1258657" cy="1448435"/>
            <a:chOff x="8284433" y="5502218"/>
            <a:chExt cx="1515745" cy="1448435"/>
          </a:xfrm>
        </p:grpSpPr>
        <p:sp>
          <p:nvSpPr>
            <p:cNvPr id="8" name="object 8"/>
            <p:cNvSpPr/>
            <p:nvPr/>
          </p:nvSpPr>
          <p:spPr>
            <a:xfrm>
              <a:off x="8284433" y="5502218"/>
              <a:ext cx="1515745" cy="1448435"/>
            </a:xfrm>
            <a:custGeom>
              <a:avLst/>
              <a:gdLst/>
              <a:ahLst/>
              <a:cxnLst/>
              <a:rect l="l" t="t" r="r" b="b"/>
              <a:pathLst>
                <a:path w="1515745" h="1448434">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9" name="object 9"/>
            <p:cNvSpPr/>
            <p:nvPr/>
          </p:nvSpPr>
          <p:spPr>
            <a:xfrm>
              <a:off x="8617115" y="5802731"/>
              <a:ext cx="850265" cy="850265"/>
            </a:xfrm>
            <a:custGeom>
              <a:avLst/>
              <a:gdLst/>
              <a:ahLst/>
              <a:cxnLst/>
              <a:rect l="l" t="t" r="r" b="b"/>
              <a:pathLst>
                <a:path w="850265" h="850265">
                  <a:moveTo>
                    <a:pt x="643496" y="425030"/>
                  </a:moveTo>
                  <a:lnTo>
                    <a:pt x="637654" y="374980"/>
                  </a:lnTo>
                  <a:lnTo>
                    <a:pt x="621169" y="329057"/>
                  </a:lnTo>
                  <a:lnTo>
                    <a:pt x="595350" y="288544"/>
                  </a:lnTo>
                  <a:lnTo>
                    <a:pt x="590397" y="283603"/>
                  </a:lnTo>
                  <a:lnTo>
                    <a:pt x="566534" y="259778"/>
                  </a:lnTo>
                  <a:lnTo>
                    <a:pt x="566534" y="425221"/>
                  </a:lnTo>
                  <a:lnTo>
                    <a:pt x="559396" y="469925"/>
                  </a:lnTo>
                  <a:lnTo>
                    <a:pt x="539305" y="508800"/>
                  </a:lnTo>
                  <a:lnTo>
                    <a:pt x="508635" y="539470"/>
                  </a:lnTo>
                  <a:lnTo>
                    <a:pt x="469722" y="559600"/>
                  </a:lnTo>
                  <a:lnTo>
                    <a:pt x="424916" y="566839"/>
                  </a:lnTo>
                  <a:lnTo>
                    <a:pt x="380136" y="559625"/>
                  </a:lnTo>
                  <a:lnTo>
                    <a:pt x="341261" y="539534"/>
                  </a:lnTo>
                  <a:lnTo>
                    <a:pt x="310603" y="508876"/>
                  </a:lnTo>
                  <a:lnTo>
                    <a:pt x="290512" y="470001"/>
                  </a:lnTo>
                  <a:lnTo>
                    <a:pt x="283298" y="425221"/>
                  </a:lnTo>
                  <a:lnTo>
                    <a:pt x="290512" y="380441"/>
                  </a:lnTo>
                  <a:lnTo>
                    <a:pt x="310603" y="341566"/>
                  </a:lnTo>
                  <a:lnTo>
                    <a:pt x="341261" y="310908"/>
                  </a:lnTo>
                  <a:lnTo>
                    <a:pt x="380136" y="290817"/>
                  </a:lnTo>
                  <a:lnTo>
                    <a:pt x="424916" y="283603"/>
                  </a:lnTo>
                  <a:lnTo>
                    <a:pt x="469696" y="290817"/>
                  </a:lnTo>
                  <a:lnTo>
                    <a:pt x="508571" y="310908"/>
                  </a:lnTo>
                  <a:lnTo>
                    <a:pt x="539229" y="341566"/>
                  </a:lnTo>
                  <a:lnTo>
                    <a:pt x="559320" y="380441"/>
                  </a:lnTo>
                  <a:lnTo>
                    <a:pt x="566534" y="425221"/>
                  </a:lnTo>
                  <a:lnTo>
                    <a:pt x="566534" y="259778"/>
                  </a:lnTo>
                  <a:lnTo>
                    <a:pt x="561505" y="254749"/>
                  </a:lnTo>
                  <a:lnTo>
                    <a:pt x="520941" y="229006"/>
                  </a:lnTo>
                  <a:lnTo>
                    <a:pt x="474980" y="212598"/>
                  </a:lnTo>
                  <a:lnTo>
                    <a:pt x="424916" y="206832"/>
                  </a:lnTo>
                  <a:lnTo>
                    <a:pt x="374865" y="212598"/>
                  </a:lnTo>
                  <a:lnTo>
                    <a:pt x="328930" y="229006"/>
                  </a:lnTo>
                  <a:lnTo>
                    <a:pt x="288417" y="254749"/>
                  </a:lnTo>
                  <a:lnTo>
                    <a:pt x="254635" y="288544"/>
                  </a:lnTo>
                  <a:lnTo>
                    <a:pt x="228879" y="329057"/>
                  </a:lnTo>
                  <a:lnTo>
                    <a:pt x="212471" y="374980"/>
                  </a:lnTo>
                  <a:lnTo>
                    <a:pt x="206717" y="425030"/>
                  </a:lnTo>
                  <a:lnTo>
                    <a:pt x="212483" y="475094"/>
                  </a:lnTo>
                  <a:lnTo>
                    <a:pt x="228917" y="521055"/>
                  </a:lnTo>
                  <a:lnTo>
                    <a:pt x="254711" y="561606"/>
                  </a:lnTo>
                  <a:lnTo>
                    <a:pt x="288531" y="595426"/>
                  </a:lnTo>
                  <a:lnTo>
                    <a:pt x="329082" y="621220"/>
                  </a:lnTo>
                  <a:lnTo>
                    <a:pt x="375043" y="637654"/>
                  </a:lnTo>
                  <a:lnTo>
                    <a:pt x="425107" y="643420"/>
                  </a:lnTo>
                  <a:lnTo>
                    <a:pt x="475157" y="637667"/>
                  </a:lnTo>
                  <a:lnTo>
                    <a:pt x="521119" y="621245"/>
                  </a:lnTo>
                  <a:lnTo>
                    <a:pt x="561670" y="595490"/>
                  </a:lnTo>
                  <a:lnTo>
                    <a:pt x="590334" y="566839"/>
                  </a:lnTo>
                  <a:lnTo>
                    <a:pt x="595503" y="561682"/>
                  </a:lnTo>
                  <a:lnTo>
                    <a:pt x="621284" y="521131"/>
                  </a:lnTo>
                  <a:lnTo>
                    <a:pt x="637717" y="475145"/>
                  </a:lnTo>
                  <a:lnTo>
                    <a:pt x="643496" y="425030"/>
                  </a:lnTo>
                  <a:close/>
                </a:path>
                <a:path w="850265" h="850265">
                  <a:moveTo>
                    <a:pt x="850214" y="355295"/>
                  </a:moveTo>
                  <a:lnTo>
                    <a:pt x="849795" y="311086"/>
                  </a:lnTo>
                  <a:lnTo>
                    <a:pt x="847725" y="249872"/>
                  </a:lnTo>
                  <a:lnTo>
                    <a:pt x="840994" y="191223"/>
                  </a:lnTo>
                  <a:lnTo>
                    <a:pt x="827963" y="146456"/>
                  </a:lnTo>
                  <a:lnTo>
                    <a:pt x="808291" y="107213"/>
                  </a:lnTo>
                  <a:lnTo>
                    <a:pt x="783856" y="76581"/>
                  </a:lnTo>
                  <a:lnTo>
                    <a:pt x="773455" y="66205"/>
                  </a:lnTo>
                  <a:lnTo>
                    <a:pt x="773455" y="355295"/>
                  </a:lnTo>
                  <a:lnTo>
                    <a:pt x="773455" y="494804"/>
                  </a:lnTo>
                  <a:lnTo>
                    <a:pt x="773112" y="536841"/>
                  </a:lnTo>
                  <a:lnTo>
                    <a:pt x="771131" y="597027"/>
                  </a:lnTo>
                  <a:lnTo>
                    <a:pt x="765314" y="646379"/>
                  </a:lnTo>
                  <a:lnTo>
                    <a:pt x="750303" y="689902"/>
                  </a:lnTo>
                  <a:lnTo>
                    <a:pt x="724547" y="724852"/>
                  </a:lnTo>
                  <a:lnTo>
                    <a:pt x="689597" y="750531"/>
                  </a:lnTo>
                  <a:lnTo>
                    <a:pt x="646214" y="765479"/>
                  </a:lnTo>
                  <a:lnTo>
                    <a:pt x="596722" y="771436"/>
                  </a:lnTo>
                  <a:lnTo>
                    <a:pt x="536536" y="773417"/>
                  </a:lnTo>
                  <a:lnTo>
                    <a:pt x="442722" y="773798"/>
                  </a:lnTo>
                  <a:lnTo>
                    <a:pt x="356514" y="773772"/>
                  </a:lnTo>
                  <a:lnTo>
                    <a:pt x="313296" y="773417"/>
                  </a:lnTo>
                  <a:lnTo>
                    <a:pt x="253111" y="771436"/>
                  </a:lnTo>
                  <a:lnTo>
                    <a:pt x="203758" y="765619"/>
                  </a:lnTo>
                  <a:lnTo>
                    <a:pt x="160235" y="750608"/>
                  </a:lnTo>
                  <a:lnTo>
                    <a:pt x="125285" y="724852"/>
                  </a:lnTo>
                  <a:lnTo>
                    <a:pt x="99606" y="689902"/>
                  </a:lnTo>
                  <a:lnTo>
                    <a:pt x="84658" y="646518"/>
                  </a:lnTo>
                  <a:lnTo>
                    <a:pt x="78701" y="597027"/>
                  </a:lnTo>
                  <a:lnTo>
                    <a:pt x="76720" y="536841"/>
                  </a:lnTo>
                  <a:lnTo>
                    <a:pt x="76377" y="494804"/>
                  </a:lnTo>
                  <a:lnTo>
                    <a:pt x="76377" y="355295"/>
                  </a:lnTo>
                  <a:lnTo>
                    <a:pt x="76720" y="313601"/>
                  </a:lnTo>
                  <a:lnTo>
                    <a:pt x="78701" y="253415"/>
                  </a:lnTo>
                  <a:lnTo>
                    <a:pt x="84518" y="204063"/>
                  </a:lnTo>
                  <a:lnTo>
                    <a:pt x="99529" y="160540"/>
                  </a:lnTo>
                  <a:lnTo>
                    <a:pt x="125285" y="125590"/>
                  </a:lnTo>
                  <a:lnTo>
                    <a:pt x="160235" y="99910"/>
                  </a:lnTo>
                  <a:lnTo>
                    <a:pt x="203619" y="84963"/>
                  </a:lnTo>
                  <a:lnTo>
                    <a:pt x="253111" y="79006"/>
                  </a:lnTo>
                  <a:lnTo>
                    <a:pt x="313296" y="77025"/>
                  </a:lnTo>
                  <a:lnTo>
                    <a:pt x="424916" y="76581"/>
                  </a:lnTo>
                  <a:lnTo>
                    <a:pt x="536536" y="77025"/>
                  </a:lnTo>
                  <a:lnTo>
                    <a:pt x="596722" y="79006"/>
                  </a:lnTo>
                  <a:lnTo>
                    <a:pt x="646074" y="84823"/>
                  </a:lnTo>
                  <a:lnTo>
                    <a:pt x="689597" y="99834"/>
                  </a:lnTo>
                  <a:lnTo>
                    <a:pt x="724547" y="125590"/>
                  </a:lnTo>
                  <a:lnTo>
                    <a:pt x="750227" y="160540"/>
                  </a:lnTo>
                  <a:lnTo>
                    <a:pt x="765175" y="203923"/>
                  </a:lnTo>
                  <a:lnTo>
                    <a:pt x="771131" y="253415"/>
                  </a:lnTo>
                  <a:lnTo>
                    <a:pt x="773112" y="313601"/>
                  </a:lnTo>
                  <a:lnTo>
                    <a:pt x="773455" y="355295"/>
                  </a:lnTo>
                  <a:lnTo>
                    <a:pt x="773455" y="66205"/>
                  </a:lnTo>
                  <a:lnTo>
                    <a:pt x="742924" y="41846"/>
                  </a:lnTo>
                  <a:lnTo>
                    <a:pt x="703681" y="22174"/>
                  </a:lnTo>
                  <a:lnTo>
                    <a:pt x="658914" y="9144"/>
                  </a:lnTo>
                  <a:lnTo>
                    <a:pt x="600443" y="2413"/>
                  </a:lnTo>
                  <a:lnTo>
                    <a:pt x="538962" y="508"/>
                  </a:lnTo>
                  <a:lnTo>
                    <a:pt x="424916" y="0"/>
                  </a:lnTo>
                  <a:lnTo>
                    <a:pt x="310972" y="533"/>
                  </a:lnTo>
                  <a:lnTo>
                    <a:pt x="249567" y="2603"/>
                  </a:lnTo>
                  <a:lnTo>
                    <a:pt x="191109" y="9334"/>
                  </a:lnTo>
                  <a:lnTo>
                    <a:pt x="146342" y="22352"/>
                  </a:lnTo>
                  <a:lnTo>
                    <a:pt x="107099" y="42037"/>
                  </a:lnTo>
                  <a:lnTo>
                    <a:pt x="71056" y="71361"/>
                  </a:lnTo>
                  <a:lnTo>
                    <a:pt x="41897" y="107391"/>
                  </a:lnTo>
                  <a:lnTo>
                    <a:pt x="22237" y="146646"/>
                  </a:lnTo>
                  <a:lnTo>
                    <a:pt x="9220" y="191414"/>
                  </a:lnTo>
                  <a:lnTo>
                    <a:pt x="2501" y="249694"/>
                  </a:lnTo>
                  <a:lnTo>
                    <a:pt x="419" y="311086"/>
                  </a:lnTo>
                  <a:lnTo>
                    <a:pt x="0" y="355295"/>
                  </a:lnTo>
                  <a:lnTo>
                    <a:pt x="0" y="494804"/>
                  </a:lnTo>
                  <a:lnTo>
                    <a:pt x="419" y="539051"/>
                  </a:lnTo>
                  <a:lnTo>
                    <a:pt x="2489" y="600379"/>
                  </a:lnTo>
                  <a:lnTo>
                    <a:pt x="9220" y="658837"/>
                  </a:lnTo>
                  <a:lnTo>
                    <a:pt x="22237" y="703605"/>
                  </a:lnTo>
                  <a:lnTo>
                    <a:pt x="41922" y="742861"/>
                  </a:lnTo>
                  <a:lnTo>
                    <a:pt x="71247" y="778891"/>
                  </a:lnTo>
                  <a:lnTo>
                    <a:pt x="107276" y="808215"/>
                  </a:lnTo>
                  <a:lnTo>
                    <a:pt x="146532" y="827900"/>
                  </a:lnTo>
                  <a:lnTo>
                    <a:pt x="191300" y="840917"/>
                  </a:lnTo>
                  <a:lnTo>
                    <a:pt x="249758" y="847648"/>
                  </a:lnTo>
                  <a:lnTo>
                    <a:pt x="311086" y="849718"/>
                  </a:lnTo>
                  <a:lnTo>
                    <a:pt x="425107" y="850265"/>
                  </a:lnTo>
                  <a:lnTo>
                    <a:pt x="539051" y="849718"/>
                  </a:lnTo>
                  <a:lnTo>
                    <a:pt x="600443" y="847648"/>
                  </a:lnTo>
                  <a:lnTo>
                    <a:pt x="658914" y="840917"/>
                  </a:lnTo>
                  <a:lnTo>
                    <a:pt x="703681" y="827900"/>
                  </a:lnTo>
                  <a:lnTo>
                    <a:pt x="742924" y="808215"/>
                  </a:lnTo>
                  <a:lnTo>
                    <a:pt x="778967" y="778891"/>
                  </a:lnTo>
                  <a:lnTo>
                    <a:pt x="783513" y="773861"/>
                  </a:lnTo>
                  <a:lnTo>
                    <a:pt x="795083" y="761072"/>
                  </a:lnTo>
                  <a:lnTo>
                    <a:pt x="819073" y="723836"/>
                  </a:lnTo>
                  <a:lnTo>
                    <a:pt x="835164" y="682447"/>
                  </a:lnTo>
                  <a:lnTo>
                    <a:pt x="845235" y="631812"/>
                  </a:lnTo>
                  <a:lnTo>
                    <a:pt x="848995" y="570128"/>
                  </a:lnTo>
                  <a:lnTo>
                    <a:pt x="850214" y="494804"/>
                  </a:lnTo>
                  <a:lnTo>
                    <a:pt x="850214" y="355295"/>
                  </a:lnTo>
                  <a:close/>
                </a:path>
              </a:pathLst>
            </a:custGeom>
            <a:solidFill>
              <a:srgbClr val="1B1A1A"/>
            </a:solidFill>
          </p:spPr>
          <p:txBody>
            <a:bodyPr wrap="square" lIns="0" tIns="0" rIns="0" bIns="0" rtlCol="0"/>
            <a:lstStyle/>
            <a:p>
              <a:endParaRPr/>
            </a:p>
          </p:txBody>
        </p:sp>
        <p:sp>
          <p:nvSpPr>
            <p:cNvPr id="10" name="object 10"/>
            <p:cNvSpPr/>
            <p:nvPr/>
          </p:nvSpPr>
          <p:spPr>
            <a:xfrm>
              <a:off x="9217943" y="5949928"/>
              <a:ext cx="102113" cy="102113"/>
            </a:xfrm>
            <a:prstGeom prst="rect">
              <a:avLst/>
            </a:prstGeom>
            <a:blipFill>
              <a:blip r:embed="rId3" cstate="print"/>
              <a:stretch>
                <a:fillRect/>
              </a:stretch>
            </a:blipFill>
          </p:spPr>
          <p:txBody>
            <a:bodyPr wrap="square" lIns="0" tIns="0" rIns="0" bIns="0" rtlCol="0"/>
            <a:lstStyle/>
            <a:p>
              <a:endParaRPr/>
            </a:p>
          </p:txBody>
        </p:sp>
      </p:grpSp>
      <p:grpSp>
        <p:nvGrpSpPr>
          <p:cNvPr id="14" name="object 14"/>
          <p:cNvGrpSpPr/>
          <p:nvPr/>
        </p:nvGrpSpPr>
        <p:grpSpPr>
          <a:xfrm>
            <a:off x="5362994" y="2867971"/>
            <a:ext cx="1208099" cy="1448435"/>
            <a:chOff x="8284433" y="3422903"/>
            <a:chExt cx="1515745" cy="1448435"/>
          </a:xfrm>
        </p:grpSpPr>
        <p:sp>
          <p:nvSpPr>
            <p:cNvPr id="15" name="object 15"/>
            <p:cNvSpPr/>
            <p:nvPr/>
          </p:nvSpPr>
          <p:spPr>
            <a:xfrm>
              <a:off x="8284433" y="3422903"/>
              <a:ext cx="1515745" cy="1448435"/>
            </a:xfrm>
            <a:custGeom>
              <a:avLst/>
              <a:gdLst/>
              <a:ahLst/>
              <a:cxnLst/>
              <a:rect l="l" t="t" r="r" b="b"/>
              <a:pathLst>
                <a:path w="1515745" h="1448435">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16" name="object 16"/>
            <p:cNvSpPr/>
            <p:nvPr/>
          </p:nvSpPr>
          <p:spPr>
            <a:xfrm>
              <a:off x="8697049" y="3723322"/>
              <a:ext cx="693420" cy="846455"/>
            </a:xfrm>
            <a:custGeom>
              <a:avLst/>
              <a:gdLst/>
              <a:ahLst/>
              <a:cxnLst/>
              <a:rect l="l" t="t" r="r" b="b"/>
              <a:pathLst>
                <a:path w="693420" h="846454">
                  <a:moveTo>
                    <a:pt x="405993" y="102273"/>
                  </a:moveTo>
                  <a:lnTo>
                    <a:pt x="319506" y="0"/>
                  </a:lnTo>
                  <a:lnTo>
                    <a:pt x="14668" y="298513"/>
                  </a:lnTo>
                  <a:lnTo>
                    <a:pt x="2959" y="316191"/>
                  </a:lnTo>
                  <a:lnTo>
                    <a:pt x="0" y="335737"/>
                  </a:lnTo>
                  <a:lnTo>
                    <a:pt x="5397" y="355409"/>
                  </a:lnTo>
                  <a:lnTo>
                    <a:pt x="18732" y="373443"/>
                  </a:lnTo>
                  <a:lnTo>
                    <a:pt x="271665" y="615442"/>
                  </a:lnTo>
                  <a:lnTo>
                    <a:pt x="342303" y="547839"/>
                  </a:lnTo>
                  <a:lnTo>
                    <a:pt x="356006" y="502412"/>
                  </a:lnTo>
                  <a:lnTo>
                    <a:pt x="209042" y="363651"/>
                  </a:lnTo>
                  <a:lnTo>
                    <a:pt x="196494" y="349250"/>
                  </a:lnTo>
                  <a:lnTo>
                    <a:pt x="191503" y="335064"/>
                  </a:lnTo>
                  <a:lnTo>
                    <a:pt x="194970" y="320560"/>
                  </a:lnTo>
                  <a:lnTo>
                    <a:pt x="207759" y="305193"/>
                  </a:lnTo>
                  <a:lnTo>
                    <a:pt x="294678" y="220472"/>
                  </a:lnTo>
                  <a:lnTo>
                    <a:pt x="405993" y="102273"/>
                  </a:lnTo>
                  <a:close/>
                </a:path>
                <a:path w="693420" h="846454">
                  <a:moveTo>
                    <a:pt x="692975" y="515785"/>
                  </a:moveTo>
                  <a:lnTo>
                    <a:pt x="686308" y="492480"/>
                  </a:lnTo>
                  <a:lnTo>
                    <a:pt x="669188" y="470115"/>
                  </a:lnTo>
                  <a:lnTo>
                    <a:pt x="421830" y="237591"/>
                  </a:lnTo>
                  <a:lnTo>
                    <a:pt x="350126" y="306273"/>
                  </a:lnTo>
                  <a:lnTo>
                    <a:pt x="338162" y="320598"/>
                  </a:lnTo>
                  <a:lnTo>
                    <a:pt x="334556" y="334378"/>
                  </a:lnTo>
                  <a:lnTo>
                    <a:pt x="339090" y="348094"/>
                  </a:lnTo>
                  <a:lnTo>
                    <a:pt x="351510" y="362242"/>
                  </a:lnTo>
                  <a:lnTo>
                    <a:pt x="487667" y="488200"/>
                  </a:lnTo>
                  <a:lnTo>
                    <a:pt x="499503" y="502183"/>
                  </a:lnTo>
                  <a:lnTo>
                    <a:pt x="503936" y="516077"/>
                  </a:lnTo>
                  <a:lnTo>
                    <a:pt x="500481" y="530225"/>
                  </a:lnTo>
                  <a:lnTo>
                    <a:pt x="488734" y="544931"/>
                  </a:lnTo>
                  <a:lnTo>
                    <a:pt x="351078" y="678738"/>
                  </a:lnTo>
                  <a:lnTo>
                    <a:pt x="282371" y="749795"/>
                  </a:lnTo>
                  <a:lnTo>
                    <a:pt x="373888" y="846137"/>
                  </a:lnTo>
                  <a:lnTo>
                    <a:pt x="384581" y="840968"/>
                  </a:lnTo>
                  <a:lnTo>
                    <a:pt x="673798" y="560324"/>
                  </a:lnTo>
                  <a:lnTo>
                    <a:pt x="688898" y="538810"/>
                  </a:lnTo>
                  <a:lnTo>
                    <a:pt x="692975" y="515785"/>
                  </a:lnTo>
                  <a:close/>
                </a:path>
              </a:pathLst>
            </a:custGeom>
            <a:solidFill>
              <a:srgbClr val="1B1A1A"/>
            </a:solidFill>
          </p:spPr>
          <p:txBody>
            <a:bodyPr wrap="square" lIns="0" tIns="0" rIns="0" bIns="0" rtlCol="0"/>
            <a:lstStyle/>
            <a:p>
              <a:endParaRPr/>
            </a:p>
          </p:txBody>
        </p:sp>
      </p:grpSp>
      <p:sp>
        <p:nvSpPr>
          <p:cNvPr id="19" name="object 19"/>
          <p:cNvSpPr txBox="1">
            <a:spLocks noGrp="1"/>
          </p:cNvSpPr>
          <p:nvPr>
            <p:ph type="title"/>
          </p:nvPr>
        </p:nvSpPr>
        <p:spPr>
          <a:xfrm>
            <a:off x="3886200" y="1012075"/>
            <a:ext cx="10482803" cy="843821"/>
          </a:xfrm>
          <a:prstGeom prst="rect">
            <a:avLst/>
          </a:prstGeom>
        </p:spPr>
        <p:txBody>
          <a:bodyPr vert="horz" wrap="square" lIns="0" tIns="12700" rIns="0" bIns="0" rtlCol="0">
            <a:spAutoFit/>
          </a:bodyPr>
          <a:lstStyle/>
          <a:p>
            <a:pPr marL="4364990">
              <a:lnSpc>
                <a:spcPct val="100000"/>
              </a:lnSpc>
              <a:spcBef>
                <a:spcPts val="100"/>
              </a:spcBef>
            </a:pPr>
            <a:r>
              <a:rPr lang="es-CL" sz="5400" b="0" spc="-254" dirty="0" smtClean="0">
                <a:solidFill>
                  <a:srgbClr val="FFFFFF"/>
                </a:solidFill>
              </a:rPr>
              <a:t>1</a:t>
            </a:r>
            <a:r>
              <a:rPr lang="es-CL" sz="5400" b="0" spc="-254" dirty="0">
                <a:solidFill>
                  <a:srgbClr val="FFFFFF"/>
                </a:solidFill>
              </a:rPr>
              <a:t>. La cita </a:t>
            </a:r>
            <a:r>
              <a:rPr lang="es-CL" sz="5400" b="0" spc="-254" dirty="0" smtClean="0">
                <a:solidFill>
                  <a:srgbClr val="FFFFFF"/>
                </a:solidFill>
              </a:rPr>
              <a:t>textual</a:t>
            </a:r>
            <a:endParaRPr b="0" spc="-340" dirty="0"/>
          </a:p>
        </p:txBody>
      </p:sp>
      <p:sp>
        <p:nvSpPr>
          <p:cNvPr id="20" name="object 20"/>
          <p:cNvSpPr txBox="1"/>
          <p:nvPr/>
        </p:nvSpPr>
        <p:spPr>
          <a:xfrm>
            <a:off x="7142378" y="2369772"/>
            <a:ext cx="10224499" cy="7278916"/>
          </a:xfrm>
          <a:prstGeom prst="rect">
            <a:avLst/>
          </a:prstGeom>
        </p:spPr>
        <p:txBody>
          <a:bodyPr vert="horz" wrap="square" lIns="0" tIns="12700" rIns="0" bIns="0" rtlCol="0">
            <a:spAutoFit/>
          </a:bodyPr>
          <a:lstStyle/>
          <a:p>
            <a:pPr marL="12700" algn="just">
              <a:lnSpc>
                <a:spcPct val="100000"/>
              </a:lnSpc>
              <a:spcBef>
                <a:spcPts val="100"/>
              </a:spcBef>
            </a:pPr>
            <a:r>
              <a:rPr lang="es-CL" sz="3600" spc="-254" dirty="0" smtClean="0">
                <a:solidFill>
                  <a:srgbClr val="FFFFFF"/>
                </a:solidFill>
                <a:latin typeface="Verdana"/>
                <a:cs typeface="Verdana"/>
              </a:rPr>
              <a:t>A </a:t>
            </a:r>
            <a:r>
              <a:rPr lang="es-CL" sz="3600" spc="-254" dirty="0">
                <a:solidFill>
                  <a:srgbClr val="FFFFFF"/>
                </a:solidFill>
                <a:latin typeface="Verdana"/>
                <a:cs typeface="Verdana"/>
              </a:rPr>
              <a:t>veces el discurso informativo enfatiza un solo punto. Cuando así sea es conveniente terminar el discurso con una cita de un texto o de una persona para que deje esta idea grabada en la mente de la </a:t>
            </a:r>
            <a:r>
              <a:rPr lang="es-CL" sz="3600" spc="-254" dirty="0" smtClean="0">
                <a:solidFill>
                  <a:srgbClr val="FFFFFF"/>
                </a:solidFill>
                <a:latin typeface="Verdana"/>
                <a:cs typeface="Verdana"/>
              </a:rPr>
              <a:t> audiencia</a:t>
            </a:r>
            <a:endParaRPr lang="es-CL" sz="3600" spc="-254" dirty="0">
              <a:solidFill>
                <a:srgbClr val="FFFFFF"/>
              </a:solidFill>
              <a:latin typeface="Verdana"/>
              <a:cs typeface="Verdana"/>
            </a:endParaRPr>
          </a:p>
          <a:p>
            <a:pPr marL="12700" algn="just">
              <a:lnSpc>
                <a:spcPct val="100000"/>
              </a:lnSpc>
              <a:spcBef>
                <a:spcPts val="100"/>
              </a:spcBef>
            </a:pPr>
            <a:r>
              <a:rPr lang="es-CL" sz="3600" spc="-254" dirty="0">
                <a:solidFill>
                  <a:srgbClr val="FFFFFF"/>
                </a:solidFill>
                <a:latin typeface="Verdana"/>
                <a:cs typeface="Verdana"/>
              </a:rPr>
              <a:t> </a:t>
            </a:r>
            <a:endParaRPr lang="es-CL" sz="3600" spc="-254" dirty="0" smtClean="0">
              <a:solidFill>
                <a:srgbClr val="FFFFFF"/>
              </a:solidFill>
              <a:latin typeface="Verdana"/>
              <a:cs typeface="Verdana"/>
            </a:endParaRPr>
          </a:p>
          <a:p>
            <a:pPr marL="12700" algn="just">
              <a:lnSpc>
                <a:spcPct val="100000"/>
              </a:lnSpc>
              <a:spcBef>
                <a:spcPts val="100"/>
              </a:spcBef>
            </a:pPr>
            <a:r>
              <a:rPr lang="es-CL" sz="3600" spc="-254" dirty="0" smtClean="0">
                <a:solidFill>
                  <a:srgbClr val="FFFFFF"/>
                </a:solidFill>
                <a:latin typeface="Verdana"/>
                <a:cs typeface="Verdana"/>
              </a:rPr>
              <a:t>Ejemplo </a:t>
            </a:r>
          </a:p>
          <a:p>
            <a:pPr marL="12700" algn="just">
              <a:lnSpc>
                <a:spcPct val="100000"/>
              </a:lnSpc>
              <a:spcBef>
                <a:spcPts val="100"/>
              </a:spcBef>
            </a:pPr>
            <a:endParaRPr lang="es-CL" sz="3600" spc="-254" dirty="0">
              <a:solidFill>
                <a:srgbClr val="FFFFFF"/>
              </a:solidFill>
              <a:latin typeface="Verdana"/>
              <a:cs typeface="Verdana"/>
            </a:endParaRPr>
          </a:p>
          <a:p>
            <a:pPr marL="12700" algn="just">
              <a:lnSpc>
                <a:spcPct val="100000"/>
              </a:lnSpc>
              <a:spcBef>
                <a:spcPts val="100"/>
              </a:spcBef>
            </a:pPr>
            <a:r>
              <a:rPr lang="es-CL" sz="3600" spc="-254" dirty="0">
                <a:solidFill>
                  <a:srgbClr val="FFFFFF"/>
                </a:solidFill>
                <a:latin typeface="Verdana"/>
                <a:cs typeface="Verdana"/>
              </a:rPr>
              <a:t> </a:t>
            </a:r>
            <a:r>
              <a:rPr lang="es-CL" sz="3600" spc="-254" dirty="0">
                <a:solidFill>
                  <a:srgbClr val="FFFF00"/>
                </a:solidFill>
                <a:latin typeface="Verdana"/>
                <a:cs typeface="Verdana"/>
              </a:rPr>
              <a:t>En conclusión </a:t>
            </a:r>
            <a:r>
              <a:rPr lang="es-CL" sz="3600" spc="-254" dirty="0">
                <a:solidFill>
                  <a:srgbClr val="FFFFFF"/>
                </a:solidFill>
                <a:latin typeface="Verdana"/>
                <a:cs typeface="Verdana"/>
              </a:rPr>
              <a:t>, nos acordamos de la frase célebre de nuestro Benemérito de las Américas, don Benito Juárez: "EI respeto al derecho ajeno es la paz."</a:t>
            </a:r>
          </a:p>
          <a:p>
            <a:pPr marL="12700" algn="just">
              <a:lnSpc>
                <a:spcPct val="100000"/>
              </a:lnSpc>
              <a:spcBef>
                <a:spcPts val="100"/>
              </a:spcBef>
            </a:pPr>
            <a:endParaRPr sz="3600" dirty="0">
              <a:latin typeface="Verdana"/>
              <a:cs typeface="Verdan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753209"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454497" y="1046935"/>
            <a:ext cx="233679" cy="534035"/>
          </a:xfrm>
          <a:custGeom>
            <a:avLst/>
            <a:gdLst/>
            <a:ahLst/>
            <a:cxnLst/>
            <a:rect l="l" t="t" r="r" b="b"/>
            <a:pathLst>
              <a:path w="233680" h="534035">
                <a:moveTo>
                  <a:pt x="63157" y="181747"/>
                </a:moveTo>
                <a:lnTo>
                  <a:pt x="56001" y="181747"/>
                </a:lnTo>
                <a:lnTo>
                  <a:pt x="62137" y="161553"/>
                </a:lnTo>
                <a:lnTo>
                  <a:pt x="69682" y="141661"/>
                </a:lnTo>
                <a:lnTo>
                  <a:pt x="78547" y="122193"/>
                </a:lnTo>
                <a:lnTo>
                  <a:pt x="88643" y="103268"/>
                </a:lnTo>
                <a:lnTo>
                  <a:pt x="76310" y="78439"/>
                </a:lnTo>
                <a:lnTo>
                  <a:pt x="72782" y="51237"/>
                </a:lnTo>
                <a:lnTo>
                  <a:pt x="77505" y="24066"/>
                </a:lnTo>
                <a:lnTo>
                  <a:pt x="89585" y="0"/>
                </a:lnTo>
                <a:lnTo>
                  <a:pt x="96883" y="0"/>
                </a:lnTo>
                <a:lnTo>
                  <a:pt x="96963" y="295"/>
                </a:lnTo>
                <a:lnTo>
                  <a:pt x="100568" y="22702"/>
                </a:lnTo>
                <a:lnTo>
                  <a:pt x="100686" y="40131"/>
                </a:lnTo>
                <a:lnTo>
                  <a:pt x="100666" y="46292"/>
                </a:lnTo>
                <a:lnTo>
                  <a:pt x="98718" y="68664"/>
                </a:lnTo>
                <a:lnTo>
                  <a:pt x="95843" y="91343"/>
                </a:lnTo>
                <a:lnTo>
                  <a:pt x="106252" y="91343"/>
                </a:lnTo>
                <a:lnTo>
                  <a:pt x="97473" y="104897"/>
                </a:lnTo>
                <a:lnTo>
                  <a:pt x="85443" y="126312"/>
                </a:lnTo>
                <a:lnTo>
                  <a:pt x="123450" y="126312"/>
                </a:lnTo>
                <a:lnTo>
                  <a:pt x="115504" y="133765"/>
                </a:lnTo>
                <a:lnTo>
                  <a:pt x="96845" y="144945"/>
                </a:lnTo>
                <a:lnTo>
                  <a:pt x="79968" y="149034"/>
                </a:lnTo>
                <a:lnTo>
                  <a:pt x="74562" y="149034"/>
                </a:lnTo>
                <a:lnTo>
                  <a:pt x="65744" y="172415"/>
                </a:lnTo>
                <a:lnTo>
                  <a:pt x="63157" y="181747"/>
                </a:lnTo>
                <a:close/>
              </a:path>
              <a:path w="233680" h="534035">
                <a:moveTo>
                  <a:pt x="106252" y="91343"/>
                </a:moveTo>
                <a:lnTo>
                  <a:pt x="95843" y="91343"/>
                </a:lnTo>
                <a:lnTo>
                  <a:pt x="106036" y="75762"/>
                </a:lnTo>
                <a:lnTo>
                  <a:pt x="116904" y="60725"/>
                </a:lnTo>
                <a:lnTo>
                  <a:pt x="128402" y="46292"/>
                </a:lnTo>
                <a:lnTo>
                  <a:pt x="140484" y="32524"/>
                </a:lnTo>
                <a:lnTo>
                  <a:pt x="145525" y="23719"/>
                </a:lnTo>
                <a:lnTo>
                  <a:pt x="150325" y="14778"/>
                </a:lnTo>
                <a:lnTo>
                  <a:pt x="155605" y="6169"/>
                </a:lnTo>
                <a:lnTo>
                  <a:pt x="160725" y="0"/>
                </a:lnTo>
                <a:lnTo>
                  <a:pt x="195976" y="0"/>
                </a:lnTo>
                <a:lnTo>
                  <a:pt x="193388" y="5451"/>
                </a:lnTo>
                <a:lnTo>
                  <a:pt x="166085" y="5451"/>
                </a:lnTo>
                <a:lnTo>
                  <a:pt x="164485" y="7224"/>
                </a:lnTo>
                <a:lnTo>
                  <a:pt x="162885" y="9158"/>
                </a:lnTo>
                <a:lnTo>
                  <a:pt x="161445" y="11253"/>
                </a:lnTo>
                <a:lnTo>
                  <a:pt x="189941" y="11253"/>
                </a:lnTo>
                <a:lnTo>
                  <a:pt x="188101" y="14307"/>
                </a:lnTo>
                <a:lnTo>
                  <a:pt x="181766" y="21888"/>
                </a:lnTo>
                <a:lnTo>
                  <a:pt x="172696" y="29117"/>
                </a:lnTo>
                <a:lnTo>
                  <a:pt x="162485" y="35002"/>
                </a:lnTo>
                <a:lnTo>
                  <a:pt x="141285" y="45094"/>
                </a:lnTo>
                <a:lnTo>
                  <a:pt x="141124" y="45094"/>
                </a:lnTo>
                <a:lnTo>
                  <a:pt x="125494" y="64242"/>
                </a:lnTo>
                <a:lnTo>
                  <a:pt x="110883" y="84192"/>
                </a:lnTo>
                <a:lnTo>
                  <a:pt x="106252" y="91343"/>
                </a:lnTo>
                <a:close/>
              </a:path>
              <a:path w="233680" h="534035">
                <a:moveTo>
                  <a:pt x="189941" y="11253"/>
                </a:moveTo>
                <a:lnTo>
                  <a:pt x="161445" y="11253"/>
                </a:lnTo>
                <a:lnTo>
                  <a:pt x="162565" y="10125"/>
                </a:lnTo>
                <a:lnTo>
                  <a:pt x="164805" y="8191"/>
                </a:lnTo>
                <a:lnTo>
                  <a:pt x="165285" y="7224"/>
                </a:lnTo>
                <a:lnTo>
                  <a:pt x="165605" y="6418"/>
                </a:lnTo>
                <a:lnTo>
                  <a:pt x="166085" y="5451"/>
                </a:lnTo>
                <a:lnTo>
                  <a:pt x="193388" y="5451"/>
                </a:lnTo>
                <a:lnTo>
                  <a:pt x="193206" y="5834"/>
                </a:lnTo>
                <a:lnTo>
                  <a:pt x="189941" y="11253"/>
                </a:lnTo>
                <a:close/>
              </a:path>
              <a:path w="233680" h="534035">
                <a:moveTo>
                  <a:pt x="123450" y="126312"/>
                </a:moveTo>
                <a:lnTo>
                  <a:pt x="85443" y="126312"/>
                </a:lnTo>
                <a:lnTo>
                  <a:pt x="98065" y="117056"/>
                </a:lnTo>
                <a:lnTo>
                  <a:pt x="111423" y="109069"/>
                </a:lnTo>
                <a:lnTo>
                  <a:pt x="125471" y="102291"/>
                </a:lnTo>
                <a:lnTo>
                  <a:pt x="140164" y="96661"/>
                </a:lnTo>
                <a:lnTo>
                  <a:pt x="143045" y="95694"/>
                </a:lnTo>
                <a:lnTo>
                  <a:pt x="145765" y="99400"/>
                </a:lnTo>
                <a:lnTo>
                  <a:pt x="144165" y="101979"/>
                </a:lnTo>
                <a:lnTo>
                  <a:pt x="131612" y="118657"/>
                </a:lnTo>
                <a:lnTo>
                  <a:pt x="123450" y="126312"/>
                </a:lnTo>
                <a:close/>
              </a:path>
              <a:path w="233680" h="534035">
                <a:moveTo>
                  <a:pt x="60799" y="307764"/>
                </a:moveTo>
                <a:lnTo>
                  <a:pt x="54401" y="307764"/>
                </a:lnTo>
                <a:lnTo>
                  <a:pt x="51841" y="297451"/>
                </a:lnTo>
                <a:lnTo>
                  <a:pt x="50881" y="292133"/>
                </a:lnTo>
                <a:lnTo>
                  <a:pt x="49441" y="284559"/>
                </a:lnTo>
                <a:lnTo>
                  <a:pt x="48481" y="277146"/>
                </a:lnTo>
                <a:lnTo>
                  <a:pt x="47841" y="269572"/>
                </a:lnTo>
                <a:lnTo>
                  <a:pt x="47681" y="269250"/>
                </a:lnTo>
                <a:lnTo>
                  <a:pt x="47566" y="266027"/>
                </a:lnTo>
                <a:lnTo>
                  <a:pt x="46925" y="252339"/>
                </a:lnTo>
                <a:lnTo>
                  <a:pt x="47241" y="236658"/>
                </a:lnTo>
                <a:lnTo>
                  <a:pt x="48581" y="220855"/>
                </a:lnTo>
                <a:lnTo>
                  <a:pt x="50881" y="205113"/>
                </a:lnTo>
                <a:lnTo>
                  <a:pt x="50401" y="205113"/>
                </a:lnTo>
                <a:lnTo>
                  <a:pt x="50241" y="204952"/>
                </a:lnTo>
                <a:lnTo>
                  <a:pt x="36558" y="187875"/>
                </a:lnTo>
                <a:lnTo>
                  <a:pt x="29221" y="162369"/>
                </a:lnTo>
                <a:lnTo>
                  <a:pt x="30553" y="136560"/>
                </a:lnTo>
                <a:lnTo>
                  <a:pt x="42881" y="118577"/>
                </a:lnTo>
                <a:lnTo>
                  <a:pt x="44321" y="117771"/>
                </a:lnTo>
                <a:lnTo>
                  <a:pt x="46081" y="118093"/>
                </a:lnTo>
                <a:lnTo>
                  <a:pt x="47361" y="119221"/>
                </a:lnTo>
                <a:lnTo>
                  <a:pt x="50916" y="124781"/>
                </a:lnTo>
                <a:lnTo>
                  <a:pt x="52401" y="132395"/>
                </a:lnTo>
                <a:lnTo>
                  <a:pt x="53121" y="147261"/>
                </a:lnTo>
                <a:lnTo>
                  <a:pt x="54021" y="155845"/>
                </a:lnTo>
                <a:lnTo>
                  <a:pt x="54801" y="164443"/>
                </a:lnTo>
                <a:lnTo>
                  <a:pt x="55461" y="173072"/>
                </a:lnTo>
                <a:lnTo>
                  <a:pt x="56001" y="181747"/>
                </a:lnTo>
                <a:lnTo>
                  <a:pt x="63157" y="181747"/>
                </a:lnTo>
                <a:lnTo>
                  <a:pt x="59102" y="196371"/>
                </a:lnTo>
                <a:lnTo>
                  <a:pt x="54829" y="220870"/>
                </a:lnTo>
                <a:lnTo>
                  <a:pt x="53121" y="245883"/>
                </a:lnTo>
                <a:lnTo>
                  <a:pt x="75470" y="245883"/>
                </a:lnTo>
                <a:lnTo>
                  <a:pt x="71227" y="252339"/>
                </a:lnTo>
                <a:lnTo>
                  <a:pt x="55521" y="266027"/>
                </a:lnTo>
                <a:lnTo>
                  <a:pt x="55041" y="266349"/>
                </a:lnTo>
                <a:lnTo>
                  <a:pt x="54401" y="266510"/>
                </a:lnTo>
                <a:lnTo>
                  <a:pt x="53921" y="266510"/>
                </a:lnTo>
                <a:lnTo>
                  <a:pt x="54519" y="273185"/>
                </a:lnTo>
                <a:lnTo>
                  <a:pt x="55341" y="279906"/>
                </a:lnTo>
                <a:lnTo>
                  <a:pt x="56374" y="286656"/>
                </a:lnTo>
                <a:lnTo>
                  <a:pt x="57602" y="293422"/>
                </a:lnTo>
                <a:lnTo>
                  <a:pt x="60799" y="307764"/>
                </a:lnTo>
                <a:close/>
              </a:path>
              <a:path w="233680" h="534035">
                <a:moveTo>
                  <a:pt x="76642" y="149839"/>
                </a:moveTo>
                <a:lnTo>
                  <a:pt x="75842" y="149839"/>
                </a:lnTo>
                <a:lnTo>
                  <a:pt x="75042" y="149517"/>
                </a:lnTo>
                <a:lnTo>
                  <a:pt x="74562" y="149034"/>
                </a:lnTo>
                <a:lnTo>
                  <a:pt x="79968" y="149034"/>
                </a:lnTo>
                <a:lnTo>
                  <a:pt x="76642" y="149839"/>
                </a:lnTo>
                <a:close/>
              </a:path>
              <a:path w="233680" h="534035">
                <a:moveTo>
                  <a:pt x="75470" y="245883"/>
                </a:moveTo>
                <a:lnTo>
                  <a:pt x="53121" y="245883"/>
                </a:lnTo>
                <a:lnTo>
                  <a:pt x="59724" y="230393"/>
                </a:lnTo>
                <a:lnTo>
                  <a:pt x="68142" y="215870"/>
                </a:lnTo>
                <a:lnTo>
                  <a:pt x="78210" y="202374"/>
                </a:lnTo>
                <a:lnTo>
                  <a:pt x="89763" y="189965"/>
                </a:lnTo>
                <a:lnTo>
                  <a:pt x="92643" y="187226"/>
                </a:lnTo>
                <a:lnTo>
                  <a:pt x="96323" y="190126"/>
                </a:lnTo>
                <a:lnTo>
                  <a:pt x="95843" y="193510"/>
                </a:lnTo>
                <a:lnTo>
                  <a:pt x="91298" y="213906"/>
                </a:lnTo>
                <a:lnTo>
                  <a:pt x="83122" y="234240"/>
                </a:lnTo>
                <a:lnTo>
                  <a:pt x="75470" y="245883"/>
                </a:lnTo>
                <a:close/>
              </a:path>
              <a:path w="233680" h="534035">
                <a:moveTo>
                  <a:pt x="57922" y="325329"/>
                </a:moveTo>
                <a:lnTo>
                  <a:pt x="20280" y="301983"/>
                </a:lnTo>
                <a:lnTo>
                  <a:pt x="480" y="262965"/>
                </a:lnTo>
                <a:lnTo>
                  <a:pt x="0" y="260064"/>
                </a:lnTo>
                <a:lnTo>
                  <a:pt x="2240" y="257486"/>
                </a:lnTo>
                <a:lnTo>
                  <a:pt x="34721" y="279563"/>
                </a:lnTo>
                <a:lnTo>
                  <a:pt x="54401" y="307764"/>
                </a:lnTo>
                <a:lnTo>
                  <a:pt x="60799" y="307764"/>
                </a:lnTo>
                <a:lnTo>
                  <a:pt x="61164" y="309401"/>
                </a:lnTo>
                <a:lnTo>
                  <a:pt x="65492" y="324846"/>
                </a:lnTo>
                <a:lnTo>
                  <a:pt x="59042" y="324846"/>
                </a:lnTo>
                <a:lnTo>
                  <a:pt x="58562" y="325168"/>
                </a:lnTo>
                <a:lnTo>
                  <a:pt x="57922" y="325329"/>
                </a:lnTo>
                <a:close/>
              </a:path>
              <a:path w="233680" h="534035">
                <a:moveTo>
                  <a:pt x="94104" y="355947"/>
                </a:moveTo>
                <a:lnTo>
                  <a:pt x="76802" y="355947"/>
                </a:lnTo>
                <a:lnTo>
                  <a:pt x="74282" y="337758"/>
                </a:lnTo>
                <a:lnTo>
                  <a:pt x="74522" y="319689"/>
                </a:lnTo>
                <a:lnTo>
                  <a:pt x="78422" y="302104"/>
                </a:lnTo>
                <a:lnTo>
                  <a:pt x="86883" y="285364"/>
                </a:lnTo>
                <a:lnTo>
                  <a:pt x="88483" y="282947"/>
                </a:lnTo>
                <a:lnTo>
                  <a:pt x="92483" y="283108"/>
                </a:lnTo>
                <a:lnTo>
                  <a:pt x="93283" y="286170"/>
                </a:lnTo>
                <a:lnTo>
                  <a:pt x="97595" y="307361"/>
                </a:lnTo>
                <a:lnTo>
                  <a:pt x="98863" y="330002"/>
                </a:lnTo>
                <a:lnTo>
                  <a:pt x="95780" y="352160"/>
                </a:lnTo>
                <a:lnTo>
                  <a:pt x="94104" y="355947"/>
                </a:lnTo>
                <a:close/>
              </a:path>
              <a:path w="233680" h="534035">
                <a:moveTo>
                  <a:pt x="103175" y="407837"/>
                </a:moveTo>
                <a:lnTo>
                  <a:pt x="96003" y="407837"/>
                </a:lnTo>
                <a:lnTo>
                  <a:pt x="84985" y="387912"/>
                </a:lnTo>
                <a:lnTo>
                  <a:pt x="75062" y="367368"/>
                </a:lnTo>
                <a:lnTo>
                  <a:pt x="66369" y="346311"/>
                </a:lnTo>
                <a:lnTo>
                  <a:pt x="59042" y="324846"/>
                </a:lnTo>
                <a:lnTo>
                  <a:pt x="65492" y="324846"/>
                </a:lnTo>
                <a:lnTo>
                  <a:pt x="65636" y="325329"/>
                </a:lnTo>
                <a:lnTo>
                  <a:pt x="70810" y="340693"/>
                </a:lnTo>
                <a:lnTo>
                  <a:pt x="76802" y="355947"/>
                </a:lnTo>
                <a:lnTo>
                  <a:pt x="94104" y="355947"/>
                </a:lnTo>
                <a:lnTo>
                  <a:pt x="87043" y="371901"/>
                </a:lnTo>
                <a:lnTo>
                  <a:pt x="86723" y="372545"/>
                </a:lnTo>
                <a:lnTo>
                  <a:pt x="86083" y="372868"/>
                </a:lnTo>
                <a:lnTo>
                  <a:pt x="85603" y="373029"/>
                </a:lnTo>
                <a:lnTo>
                  <a:pt x="85763" y="373512"/>
                </a:lnTo>
                <a:lnTo>
                  <a:pt x="85763" y="373996"/>
                </a:lnTo>
                <a:lnTo>
                  <a:pt x="86083" y="374962"/>
                </a:lnTo>
                <a:lnTo>
                  <a:pt x="85923" y="375446"/>
                </a:lnTo>
                <a:lnTo>
                  <a:pt x="85763" y="375768"/>
                </a:lnTo>
                <a:lnTo>
                  <a:pt x="95765" y="395121"/>
                </a:lnTo>
                <a:lnTo>
                  <a:pt x="103175" y="407837"/>
                </a:lnTo>
                <a:close/>
              </a:path>
              <a:path w="233680" h="534035">
                <a:moveTo>
                  <a:pt x="86775" y="430133"/>
                </a:moveTo>
                <a:lnTo>
                  <a:pt x="66582" y="422884"/>
                </a:lnTo>
                <a:lnTo>
                  <a:pt x="50259" y="408594"/>
                </a:lnTo>
                <a:lnTo>
                  <a:pt x="39681" y="388821"/>
                </a:lnTo>
                <a:lnTo>
                  <a:pt x="39041" y="386887"/>
                </a:lnTo>
                <a:lnTo>
                  <a:pt x="40481" y="384792"/>
                </a:lnTo>
                <a:lnTo>
                  <a:pt x="42401" y="384148"/>
                </a:lnTo>
                <a:lnTo>
                  <a:pt x="51006" y="383465"/>
                </a:lnTo>
                <a:lnTo>
                  <a:pt x="59882" y="385820"/>
                </a:lnTo>
                <a:lnTo>
                  <a:pt x="68457" y="389836"/>
                </a:lnTo>
                <a:lnTo>
                  <a:pt x="83202" y="398007"/>
                </a:lnTo>
                <a:lnTo>
                  <a:pt x="89763" y="402680"/>
                </a:lnTo>
                <a:lnTo>
                  <a:pt x="96003" y="407837"/>
                </a:lnTo>
                <a:lnTo>
                  <a:pt x="103175" y="407837"/>
                </a:lnTo>
                <a:lnTo>
                  <a:pt x="106743" y="413960"/>
                </a:lnTo>
                <a:lnTo>
                  <a:pt x="116376" y="428786"/>
                </a:lnTo>
                <a:lnTo>
                  <a:pt x="108963" y="428786"/>
                </a:lnTo>
                <a:lnTo>
                  <a:pt x="86775" y="430133"/>
                </a:lnTo>
                <a:close/>
              </a:path>
              <a:path w="233680" h="534035">
                <a:moveTo>
                  <a:pt x="157374" y="460209"/>
                </a:moveTo>
                <a:lnTo>
                  <a:pt x="139524" y="460209"/>
                </a:lnTo>
                <a:lnTo>
                  <a:pt x="134329" y="448247"/>
                </a:lnTo>
                <a:lnTo>
                  <a:pt x="130724" y="435695"/>
                </a:lnTo>
                <a:lnTo>
                  <a:pt x="128679" y="422750"/>
                </a:lnTo>
                <a:lnTo>
                  <a:pt x="128259" y="412031"/>
                </a:lnTo>
                <a:lnTo>
                  <a:pt x="128164" y="407031"/>
                </a:lnTo>
                <a:lnTo>
                  <a:pt x="130884" y="405580"/>
                </a:lnTo>
                <a:lnTo>
                  <a:pt x="154807" y="446253"/>
                </a:lnTo>
                <a:lnTo>
                  <a:pt x="157374" y="460209"/>
                </a:lnTo>
                <a:close/>
              </a:path>
              <a:path w="233680" h="534035">
                <a:moveTo>
                  <a:pt x="178117" y="499207"/>
                </a:moveTo>
                <a:lnTo>
                  <a:pt x="168165" y="499207"/>
                </a:lnTo>
                <a:lnTo>
                  <a:pt x="157819" y="489372"/>
                </a:lnTo>
                <a:lnTo>
                  <a:pt x="129924" y="457631"/>
                </a:lnTo>
                <a:lnTo>
                  <a:pt x="109123" y="428786"/>
                </a:lnTo>
                <a:lnTo>
                  <a:pt x="116376" y="428786"/>
                </a:lnTo>
                <a:lnTo>
                  <a:pt x="118591" y="432195"/>
                </a:lnTo>
                <a:lnTo>
                  <a:pt x="131204" y="449735"/>
                </a:lnTo>
                <a:lnTo>
                  <a:pt x="136644" y="456825"/>
                </a:lnTo>
                <a:lnTo>
                  <a:pt x="139524" y="460209"/>
                </a:lnTo>
                <a:lnTo>
                  <a:pt x="157374" y="460209"/>
                </a:lnTo>
                <a:lnTo>
                  <a:pt x="158253" y="468073"/>
                </a:lnTo>
                <a:lnTo>
                  <a:pt x="158565" y="479869"/>
                </a:lnTo>
                <a:lnTo>
                  <a:pt x="158405" y="480514"/>
                </a:lnTo>
                <a:lnTo>
                  <a:pt x="158085" y="480997"/>
                </a:lnTo>
                <a:lnTo>
                  <a:pt x="171233" y="493466"/>
                </a:lnTo>
                <a:lnTo>
                  <a:pt x="178117" y="499207"/>
                </a:lnTo>
                <a:close/>
              </a:path>
              <a:path w="233680" h="534035">
                <a:moveTo>
                  <a:pt x="230999" y="524830"/>
                </a:moveTo>
                <a:lnTo>
                  <a:pt x="214727" y="524830"/>
                </a:lnTo>
                <a:lnTo>
                  <a:pt x="206537" y="514070"/>
                </a:lnTo>
                <a:lnTo>
                  <a:pt x="200207" y="502088"/>
                </a:lnTo>
                <a:lnTo>
                  <a:pt x="195736" y="489229"/>
                </a:lnTo>
                <a:lnTo>
                  <a:pt x="193126" y="475841"/>
                </a:lnTo>
                <a:lnTo>
                  <a:pt x="192806" y="472457"/>
                </a:lnTo>
                <a:lnTo>
                  <a:pt x="197286" y="471329"/>
                </a:lnTo>
                <a:lnTo>
                  <a:pt x="229362" y="516510"/>
                </a:lnTo>
                <a:lnTo>
                  <a:pt x="230999" y="524830"/>
                </a:lnTo>
                <a:close/>
              </a:path>
              <a:path w="233680" h="534035">
                <a:moveTo>
                  <a:pt x="164135" y="518356"/>
                </a:moveTo>
                <a:lnTo>
                  <a:pt x="143539" y="516500"/>
                </a:lnTo>
                <a:lnTo>
                  <a:pt x="124254" y="508954"/>
                </a:lnTo>
                <a:lnTo>
                  <a:pt x="107523" y="496306"/>
                </a:lnTo>
                <a:lnTo>
                  <a:pt x="105123" y="493889"/>
                </a:lnTo>
                <a:lnTo>
                  <a:pt x="107043" y="490344"/>
                </a:lnTo>
                <a:lnTo>
                  <a:pt x="110083" y="490022"/>
                </a:lnTo>
                <a:lnTo>
                  <a:pt x="124446" y="489372"/>
                </a:lnTo>
                <a:lnTo>
                  <a:pt x="139424" y="490505"/>
                </a:lnTo>
                <a:lnTo>
                  <a:pt x="154252" y="493693"/>
                </a:lnTo>
                <a:lnTo>
                  <a:pt x="168165" y="499207"/>
                </a:lnTo>
                <a:lnTo>
                  <a:pt x="178117" y="499207"/>
                </a:lnTo>
                <a:lnTo>
                  <a:pt x="185026" y="504968"/>
                </a:lnTo>
                <a:lnTo>
                  <a:pt x="196668" y="513388"/>
                </a:lnTo>
                <a:lnTo>
                  <a:pt x="185286" y="513388"/>
                </a:lnTo>
                <a:lnTo>
                  <a:pt x="184966" y="513710"/>
                </a:lnTo>
                <a:lnTo>
                  <a:pt x="184646" y="513872"/>
                </a:lnTo>
                <a:lnTo>
                  <a:pt x="164135" y="518356"/>
                </a:lnTo>
                <a:close/>
              </a:path>
              <a:path w="233680" h="534035">
                <a:moveTo>
                  <a:pt x="233140" y="533716"/>
                </a:moveTo>
                <a:lnTo>
                  <a:pt x="217997" y="533716"/>
                </a:lnTo>
                <a:lnTo>
                  <a:pt x="205019" y="526854"/>
                </a:lnTo>
                <a:lnTo>
                  <a:pt x="185286" y="513388"/>
                </a:lnTo>
                <a:lnTo>
                  <a:pt x="196668" y="513388"/>
                </a:lnTo>
                <a:lnTo>
                  <a:pt x="199509" y="515443"/>
                </a:lnTo>
                <a:lnTo>
                  <a:pt x="214727" y="524830"/>
                </a:lnTo>
                <a:lnTo>
                  <a:pt x="230999" y="524830"/>
                </a:lnTo>
                <a:lnTo>
                  <a:pt x="232648" y="533209"/>
                </a:lnTo>
                <a:lnTo>
                  <a:pt x="233140" y="533716"/>
                </a:lnTo>
                <a:close/>
              </a:path>
            </a:pathLst>
          </a:custGeom>
          <a:solidFill>
            <a:srgbClr val="FFFFFF"/>
          </a:solidFill>
        </p:spPr>
        <p:txBody>
          <a:bodyPr wrap="square" lIns="0" tIns="0" rIns="0" bIns="0" rtlCol="0"/>
          <a:lstStyle/>
          <a:p>
            <a:endParaRPr/>
          </a:p>
        </p:txBody>
      </p:sp>
      <p:sp>
        <p:nvSpPr>
          <p:cNvPr id="4" name="object 4"/>
          <p:cNvSpPr/>
          <p:nvPr/>
        </p:nvSpPr>
        <p:spPr>
          <a:xfrm>
            <a:off x="17022026" y="1046935"/>
            <a:ext cx="233679" cy="534035"/>
          </a:xfrm>
          <a:custGeom>
            <a:avLst/>
            <a:gdLst/>
            <a:ahLst/>
            <a:cxnLst/>
            <a:rect l="l" t="t" r="r" b="b"/>
            <a:pathLst>
              <a:path w="233680" h="534035">
                <a:moveTo>
                  <a:pt x="156429" y="126312"/>
                </a:moveTo>
                <a:lnTo>
                  <a:pt x="147697" y="126312"/>
                </a:lnTo>
                <a:lnTo>
                  <a:pt x="135666" y="104897"/>
                </a:lnTo>
                <a:lnTo>
                  <a:pt x="122256" y="84192"/>
                </a:lnTo>
                <a:lnTo>
                  <a:pt x="107645" y="64242"/>
                </a:lnTo>
                <a:lnTo>
                  <a:pt x="92015" y="45094"/>
                </a:lnTo>
                <a:lnTo>
                  <a:pt x="91855" y="45094"/>
                </a:lnTo>
                <a:lnTo>
                  <a:pt x="70654" y="35002"/>
                </a:lnTo>
                <a:lnTo>
                  <a:pt x="39933" y="5834"/>
                </a:lnTo>
                <a:lnTo>
                  <a:pt x="37164" y="0"/>
                </a:lnTo>
                <a:lnTo>
                  <a:pt x="72433" y="0"/>
                </a:lnTo>
                <a:lnTo>
                  <a:pt x="77020" y="5451"/>
                </a:lnTo>
                <a:lnTo>
                  <a:pt x="66734" y="5451"/>
                </a:lnTo>
                <a:lnTo>
                  <a:pt x="67214" y="6257"/>
                </a:lnTo>
                <a:lnTo>
                  <a:pt x="67614" y="7224"/>
                </a:lnTo>
                <a:lnTo>
                  <a:pt x="68014" y="8030"/>
                </a:lnTo>
                <a:lnTo>
                  <a:pt x="69134" y="9158"/>
                </a:lnTo>
                <a:lnTo>
                  <a:pt x="71374" y="11092"/>
                </a:lnTo>
                <a:lnTo>
                  <a:pt x="80660" y="11092"/>
                </a:lnTo>
                <a:lnTo>
                  <a:pt x="82934" y="14778"/>
                </a:lnTo>
                <a:lnTo>
                  <a:pt x="87704" y="23719"/>
                </a:lnTo>
                <a:lnTo>
                  <a:pt x="92655" y="32524"/>
                </a:lnTo>
                <a:lnTo>
                  <a:pt x="104830" y="46385"/>
                </a:lnTo>
                <a:lnTo>
                  <a:pt x="116375" y="60866"/>
                </a:lnTo>
                <a:lnTo>
                  <a:pt x="127261" y="75921"/>
                </a:lnTo>
                <a:lnTo>
                  <a:pt x="137456" y="91504"/>
                </a:lnTo>
                <a:lnTo>
                  <a:pt x="150659" y="91504"/>
                </a:lnTo>
                <a:lnTo>
                  <a:pt x="144656" y="103590"/>
                </a:lnTo>
                <a:lnTo>
                  <a:pt x="154684" y="122492"/>
                </a:lnTo>
                <a:lnTo>
                  <a:pt x="156429" y="126312"/>
                </a:lnTo>
                <a:close/>
              </a:path>
              <a:path w="233680" h="534035">
                <a:moveTo>
                  <a:pt x="150659" y="91504"/>
                </a:moveTo>
                <a:lnTo>
                  <a:pt x="137456" y="91504"/>
                </a:lnTo>
                <a:lnTo>
                  <a:pt x="134581" y="68825"/>
                </a:lnTo>
                <a:lnTo>
                  <a:pt x="132627" y="46385"/>
                </a:lnTo>
                <a:lnTo>
                  <a:pt x="132614" y="40131"/>
                </a:lnTo>
                <a:lnTo>
                  <a:pt x="132731" y="22863"/>
                </a:lnTo>
                <a:lnTo>
                  <a:pt x="136336" y="456"/>
                </a:lnTo>
                <a:lnTo>
                  <a:pt x="136439" y="0"/>
                </a:lnTo>
                <a:lnTo>
                  <a:pt x="143632" y="0"/>
                </a:lnTo>
                <a:lnTo>
                  <a:pt x="155794" y="24321"/>
                </a:lnTo>
                <a:lnTo>
                  <a:pt x="160517" y="51540"/>
                </a:lnTo>
                <a:lnTo>
                  <a:pt x="156989" y="78758"/>
                </a:lnTo>
                <a:lnTo>
                  <a:pt x="150659" y="91504"/>
                </a:lnTo>
                <a:close/>
              </a:path>
              <a:path w="233680" h="534035">
                <a:moveTo>
                  <a:pt x="80660" y="11092"/>
                </a:moveTo>
                <a:lnTo>
                  <a:pt x="71374" y="11092"/>
                </a:lnTo>
                <a:lnTo>
                  <a:pt x="69934" y="9158"/>
                </a:lnTo>
                <a:lnTo>
                  <a:pt x="68334" y="7224"/>
                </a:lnTo>
                <a:lnTo>
                  <a:pt x="66734" y="5451"/>
                </a:lnTo>
                <a:lnTo>
                  <a:pt x="77020" y="5451"/>
                </a:lnTo>
                <a:lnTo>
                  <a:pt x="77624" y="6169"/>
                </a:lnTo>
                <a:lnTo>
                  <a:pt x="80660" y="11092"/>
                </a:lnTo>
                <a:close/>
              </a:path>
              <a:path w="233680" h="534035">
                <a:moveTo>
                  <a:pt x="157297" y="149839"/>
                </a:moveTo>
                <a:lnTo>
                  <a:pt x="156497" y="149839"/>
                </a:lnTo>
                <a:lnTo>
                  <a:pt x="136271" y="144922"/>
                </a:lnTo>
                <a:lnTo>
                  <a:pt x="117575" y="133705"/>
                </a:lnTo>
                <a:lnTo>
                  <a:pt x="101460" y="118589"/>
                </a:lnTo>
                <a:lnTo>
                  <a:pt x="88974" y="101979"/>
                </a:lnTo>
                <a:lnTo>
                  <a:pt x="87374" y="99400"/>
                </a:lnTo>
                <a:lnTo>
                  <a:pt x="89935" y="95694"/>
                </a:lnTo>
                <a:lnTo>
                  <a:pt x="135074" y="117056"/>
                </a:lnTo>
                <a:lnTo>
                  <a:pt x="147697" y="126312"/>
                </a:lnTo>
                <a:lnTo>
                  <a:pt x="156429" y="126312"/>
                </a:lnTo>
                <a:lnTo>
                  <a:pt x="163557" y="141923"/>
                </a:lnTo>
                <a:lnTo>
                  <a:pt x="166269" y="149034"/>
                </a:lnTo>
                <a:lnTo>
                  <a:pt x="158577" y="149034"/>
                </a:lnTo>
                <a:lnTo>
                  <a:pt x="157937" y="149517"/>
                </a:lnTo>
                <a:lnTo>
                  <a:pt x="157297" y="149839"/>
                </a:lnTo>
                <a:close/>
              </a:path>
              <a:path w="233680" h="534035">
                <a:moveTo>
                  <a:pt x="198504" y="182069"/>
                </a:moveTo>
                <a:lnTo>
                  <a:pt x="177298" y="182069"/>
                </a:lnTo>
                <a:lnTo>
                  <a:pt x="177838" y="173463"/>
                </a:lnTo>
                <a:lnTo>
                  <a:pt x="178498" y="164826"/>
                </a:lnTo>
                <a:lnTo>
                  <a:pt x="179278" y="156190"/>
                </a:lnTo>
                <a:lnTo>
                  <a:pt x="180178" y="147583"/>
                </a:lnTo>
                <a:lnTo>
                  <a:pt x="180493" y="140777"/>
                </a:lnTo>
                <a:lnTo>
                  <a:pt x="188978" y="117932"/>
                </a:lnTo>
                <a:lnTo>
                  <a:pt x="190418" y="118899"/>
                </a:lnTo>
                <a:lnTo>
                  <a:pt x="202746" y="136882"/>
                </a:lnTo>
                <a:lnTo>
                  <a:pt x="204079" y="162691"/>
                </a:lnTo>
                <a:lnTo>
                  <a:pt x="198504" y="182069"/>
                </a:lnTo>
                <a:close/>
              </a:path>
              <a:path w="233680" h="534035">
                <a:moveTo>
                  <a:pt x="186236" y="245883"/>
                </a:moveTo>
                <a:lnTo>
                  <a:pt x="180018" y="245883"/>
                </a:lnTo>
                <a:lnTo>
                  <a:pt x="178288" y="220870"/>
                </a:lnTo>
                <a:lnTo>
                  <a:pt x="173977" y="196371"/>
                </a:lnTo>
                <a:lnTo>
                  <a:pt x="167327" y="172415"/>
                </a:lnTo>
                <a:lnTo>
                  <a:pt x="158577" y="149034"/>
                </a:lnTo>
                <a:lnTo>
                  <a:pt x="166269" y="149034"/>
                </a:lnTo>
                <a:lnTo>
                  <a:pt x="171140" y="161807"/>
                </a:lnTo>
                <a:lnTo>
                  <a:pt x="177298" y="182069"/>
                </a:lnTo>
                <a:lnTo>
                  <a:pt x="198504" y="182069"/>
                </a:lnTo>
                <a:lnTo>
                  <a:pt x="196741" y="188198"/>
                </a:lnTo>
                <a:lnTo>
                  <a:pt x="183058" y="205274"/>
                </a:lnTo>
                <a:lnTo>
                  <a:pt x="182738" y="205274"/>
                </a:lnTo>
                <a:lnTo>
                  <a:pt x="182578" y="205435"/>
                </a:lnTo>
                <a:lnTo>
                  <a:pt x="182418" y="205435"/>
                </a:lnTo>
                <a:lnTo>
                  <a:pt x="184718" y="221200"/>
                </a:lnTo>
                <a:lnTo>
                  <a:pt x="186058" y="237040"/>
                </a:lnTo>
                <a:lnTo>
                  <a:pt x="186236" y="245883"/>
                </a:lnTo>
                <a:close/>
              </a:path>
              <a:path w="233680" h="534035">
                <a:moveTo>
                  <a:pt x="163069" y="355947"/>
                </a:moveTo>
                <a:lnTo>
                  <a:pt x="156337" y="355947"/>
                </a:lnTo>
                <a:lnTo>
                  <a:pt x="162240" y="340603"/>
                </a:lnTo>
                <a:lnTo>
                  <a:pt x="167437" y="325047"/>
                </a:lnTo>
                <a:lnTo>
                  <a:pt x="176765" y="286656"/>
                </a:lnTo>
                <a:lnTo>
                  <a:pt x="179218" y="266510"/>
                </a:lnTo>
                <a:lnTo>
                  <a:pt x="178738" y="266510"/>
                </a:lnTo>
                <a:lnTo>
                  <a:pt x="178258" y="266349"/>
                </a:lnTo>
                <a:lnTo>
                  <a:pt x="150017" y="234240"/>
                </a:lnTo>
                <a:lnTo>
                  <a:pt x="137296" y="193510"/>
                </a:lnTo>
                <a:lnTo>
                  <a:pt x="136816" y="190126"/>
                </a:lnTo>
                <a:lnTo>
                  <a:pt x="140496" y="187226"/>
                </a:lnTo>
                <a:lnTo>
                  <a:pt x="173415" y="230393"/>
                </a:lnTo>
                <a:lnTo>
                  <a:pt x="180018" y="245883"/>
                </a:lnTo>
                <a:lnTo>
                  <a:pt x="186236" y="245883"/>
                </a:lnTo>
                <a:lnTo>
                  <a:pt x="186378" y="252911"/>
                </a:lnTo>
                <a:lnTo>
                  <a:pt x="185719" y="266651"/>
                </a:lnTo>
                <a:lnTo>
                  <a:pt x="185618" y="269572"/>
                </a:lnTo>
                <a:lnTo>
                  <a:pt x="185458" y="269894"/>
                </a:lnTo>
                <a:lnTo>
                  <a:pt x="184818" y="277468"/>
                </a:lnTo>
                <a:lnTo>
                  <a:pt x="183858" y="284881"/>
                </a:lnTo>
                <a:lnTo>
                  <a:pt x="182418" y="292455"/>
                </a:lnTo>
                <a:lnTo>
                  <a:pt x="181298" y="297612"/>
                </a:lnTo>
                <a:lnTo>
                  <a:pt x="180178" y="302930"/>
                </a:lnTo>
                <a:lnTo>
                  <a:pt x="178898" y="308086"/>
                </a:lnTo>
                <a:lnTo>
                  <a:pt x="206228" y="308086"/>
                </a:lnTo>
                <a:lnTo>
                  <a:pt x="196323" y="316519"/>
                </a:lnTo>
                <a:lnTo>
                  <a:pt x="176901" y="325168"/>
                </a:lnTo>
                <a:lnTo>
                  <a:pt x="174258" y="325168"/>
                </a:lnTo>
                <a:lnTo>
                  <a:pt x="166930" y="346611"/>
                </a:lnTo>
                <a:lnTo>
                  <a:pt x="163069" y="355947"/>
                </a:lnTo>
                <a:close/>
              </a:path>
              <a:path w="233680" h="534035">
                <a:moveTo>
                  <a:pt x="206228" y="308086"/>
                </a:moveTo>
                <a:lnTo>
                  <a:pt x="178898" y="308086"/>
                </a:lnTo>
                <a:lnTo>
                  <a:pt x="183458" y="300734"/>
                </a:lnTo>
                <a:lnTo>
                  <a:pt x="211699" y="266651"/>
                </a:lnTo>
                <a:lnTo>
                  <a:pt x="231060" y="257969"/>
                </a:lnTo>
                <a:lnTo>
                  <a:pt x="233460" y="260548"/>
                </a:lnTo>
                <a:lnTo>
                  <a:pt x="232820" y="263287"/>
                </a:lnTo>
                <a:lnTo>
                  <a:pt x="225454" y="284133"/>
                </a:lnTo>
                <a:lnTo>
                  <a:pt x="213019" y="302305"/>
                </a:lnTo>
                <a:lnTo>
                  <a:pt x="206228" y="308086"/>
                </a:lnTo>
                <a:close/>
              </a:path>
              <a:path w="233680" h="534035">
                <a:moveTo>
                  <a:pt x="101566" y="460209"/>
                </a:moveTo>
                <a:lnTo>
                  <a:pt x="93615" y="460209"/>
                </a:lnTo>
                <a:lnTo>
                  <a:pt x="96495" y="456825"/>
                </a:lnTo>
                <a:lnTo>
                  <a:pt x="101935" y="449735"/>
                </a:lnTo>
                <a:lnTo>
                  <a:pt x="114480" y="432218"/>
                </a:lnTo>
                <a:lnTo>
                  <a:pt x="126336" y="414021"/>
                </a:lnTo>
                <a:lnTo>
                  <a:pt x="137351" y="395189"/>
                </a:lnTo>
                <a:lnTo>
                  <a:pt x="147377" y="375768"/>
                </a:lnTo>
                <a:lnTo>
                  <a:pt x="147217" y="375446"/>
                </a:lnTo>
                <a:lnTo>
                  <a:pt x="147057" y="374962"/>
                </a:lnTo>
                <a:lnTo>
                  <a:pt x="147377" y="373996"/>
                </a:lnTo>
                <a:lnTo>
                  <a:pt x="147377" y="373512"/>
                </a:lnTo>
                <a:lnTo>
                  <a:pt x="147537" y="373029"/>
                </a:lnTo>
                <a:lnTo>
                  <a:pt x="134276" y="330063"/>
                </a:lnTo>
                <a:lnTo>
                  <a:pt x="135544" y="307384"/>
                </a:lnTo>
                <a:lnTo>
                  <a:pt x="139856" y="286170"/>
                </a:lnTo>
                <a:lnTo>
                  <a:pt x="140656" y="283108"/>
                </a:lnTo>
                <a:lnTo>
                  <a:pt x="144656" y="282947"/>
                </a:lnTo>
                <a:lnTo>
                  <a:pt x="146257" y="285364"/>
                </a:lnTo>
                <a:lnTo>
                  <a:pt x="154717" y="302081"/>
                </a:lnTo>
                <a:lnTo>
                  <a:pt x="158617" y="319628"/>
                </a:lnTo>
                <a:lnTo>
                  <a:pt x="158857" y="337690"/>
                </a:lnTo>
                <a:lnTo>
                  <a:pt x="156337" y="355947"/>
                </a:lnTo>
                <a:lnTo>
                  <a:pt x="163069" y="355947"/>
                </a:lnTo>
                <a:lnTo>
                  <a:pt x="158237" y="367630"/>
                </a:lnTo>
                <a:lnTo>
                  <a:pt x="148314" y="388166"/>
                </a:lnTo>
                <a:lnTo>
                  <a:pt x="137296" y="408159"/>
                </a:lnTo>
                <a:lnTo>
                  <a:pt x="183434" y="408159"/>
                </a:lnTo>
                <a:lnTo>
                  <a:pt x="183040" y="408894"/>
                </a:lnTo>
                <a:lnTo>
                  <a:pt x="166717" y="423146"/>
                </a:lnTo>
                <a:lnTo>
                  <a:pt x="150091" y="429108"/>
                </a:lnTo>
                <a:lnTo>
                  <a:pt x="124176" y="429108"/>
                </a:lnTo>
                <a:lnTo>
                  <a:pt x="119103" y="436448"/>
                </a:lnTo>
                <a:lnTo>
                  <a:pt x="113955" y="443712"/>
                </a:lnTo>
                <a:lnTo>
                  <a:pt x="108718" y="450886"/>
                </a:lnTo>
                <a:lnTo>
                  <a:pt x="103375" y="457953"/>
                </a:lnTo>
                <a:lnTo>
                  <a:pt x="101566" y="460209"/>
                </a:lnTo>
                <a:close/>
              </a:path>
              <a:path w="233680" h="534035">
                <a:moveTo>
                  <a:pt x="175378" y="325651"/>
                </a:moveTo>
                <a:lnTo>
                  <a:pt x="174738" y="325490"/>
                </a:lnTo>
                <a:lnTo>
                  <a:pt x="174258" y="325168"/>
                </a:lnTo>
                <a:lnTo>
                  <a:pt x="176901" y="325168"/>
                </a:lnTo>
                <a:lnTo>
                  <a:pt x="176178" y="325490"/>
                </a:lnTo>
                <a:lnTo>
                  <a:pt x="175378" y="325651"/>
                </a:lnTo>
                <a:close/>
              </a:path>
              <a:path w="233680" h="534035">
                <a:moveTo>
                  <a:pt x="183434" y="408159"/>
                </a:moveTo>
                <a:lnTo>
                  <a:pt x="137296" y="408159"/>
                </a:lnTo>
                <a:lnTo>
                  <a:pt x="143536" y="403002"/>
                </a:lnTo>
                <a:lnTo>
                  <a:pt x="150097" y="398490"/>
                </a:lnTo>
                <a:lnTo>
                  <a:pt x="164842" y="390067"/>
                </a:lnTo>
                <a:lnTo>
                  <a:pt x="173417" y="386021"/>
                </a:lnTo>
                <a:lnTo>
                  <a:pt x="182293" y="383697"/>
                </a:lnTo>
                <a:lnTo>
                  <a:pt x="190898" y="384470"/>
                </a:lnTo>
                <a:lnTo>
                  <a:pt x="192818" y="385115"/>
                </a:lnTo>
                <a:lnTo>
                  <a:pt x="194258" y="387048"/>
                </a:lnTo>
                <a:lnTo>
                  <a:pt x="193618" y="389143"/>
                </a:lnTo>
                <a:lnTo>
                  <a:pt x="183434" y="408159"/>
                </a:lnTo>
                <a:close/>
              </a:path>
              <a:path w="233680" h="534035">
                <a:moveTo>
                  <a:pt x="31719" y="524830"/>
                </a:moveTo>
                <a:lnTo>
                  <a:pt x="18412" y="524830"/>
                </a:lnTo>
                <a:lnTo>
                  <a:pt x="33653" y="515443"/>
                </a:lnTo>
                <a:lnTo>
                  <a:pt x="48173" y="504968"/>
                </a:lnTo>
                <a:lnTo>
                  <a:pt x="61974" y="493466"/>
                </a:lnTo>
                <a:lnTo>
                  <a:pt x="75054" y="480997"/>
                </a:lnTo>
                <a:lnTo>
                  <a:pt x="74734" y="480514"/>
                </a:lnTo>
                <a:lnTo>
                  <a:pt x="74669" y="475841"/>
                </a:lnTo>
                <a:lnTo>
                  <a:pt x="81614" y="435554"/>
                </a:lnTo>
                <a:lnTo>
                  <a:pt x="102255" y="405580"/>
                </a:lnTo>
                <a:lnTo>
                  <a:pt x="104975" y="407031"/>
                </a:lnTo>
                <a:lnTo>
                  <a:pt x="98720" y="448247"/>
                </a:lnTo>
                <a:lnTo>
                  <a:pt x="93615" y="460209"/>
                </a:lnTo>
                <a:lnTo>
                  <a:pt x="101566" y="460209"/>
                </a:lnTo>
                <a:lnTo>
                  <a:pt x="94587" y="468914"/>
                </a:lnTo>
                <a:lnTo>
                  <a:pt x="85274" y="479527"/>
                </a:lnTo>
                <a:lnTo>
                  <a:pt x="75412" y="489785"/>
                </a:lnTo>
                <a:lnTo>
                  <a:pt x="65134" y="499529"/>
                </a:lnTo>
                <a:lnTo>
                  <a:pt x="121939" y="499529"/>
                </a:lnTo>
                <a:lnTo>
                  <a:pt x="109045" y="509276"/>
                </a:lnTo>
                <a:lnTo>
                  <a:pt x="97714" y="513710"/>
                </a:lnTo>
                <a:lnTo>
                  <a:pt x="48013" y="513710"/>
                </a:lnTo>
                <a:lnTo>
                  <a:pt x="31719" y="524830"/>
                </a:lnTo>
                <a:close/>
              </a:path>
              <a:path w="233680" h="534035">
                <a:moveTo>
                  <a:pt x="146524" y="430387"/>
                </a:moveTo>
                <a:lnTo>
                  <a:pt x="124176" y="429108"/>
                </a:lnTo>
                <a:lnTo>
                  <a:pt x="150091" y="429108"/>
                </a:lnTo>
                <a:lnTo>
                  <a:pt x="146524" y="430387"/>
                </a:lnTo>
                <a:close/>
              </a:path>
              <a:path w="233680" h="534035">
                <a:moveTo>
                  <a:pt x="15912" y="533716"/>
                </a:moveTo>
                <a:lnTo>
                  <a:pt x="0" y="533716"/>
                </a:lnTo>
                <a:lnTo>
                  <a:pt x="491" y="533209"/>
                </a:lnTo>
                <a:lnTo>
                  <a:pt x="3779" y="516500"/>
                </a:lnTo>
                <a:lnTo>
                  <a:pt x="11552" y="500335"/>
                </a:lnTo>
                <a:lnTo>
                  <a:pt x="22115" y="485620"/>
                </a:lnTo>
                <a:lnTo>
                  <a:pt x="33773" y="473262"/>
                </a:lnTo>
                <a:lnTo>
                  <a:pt x="35853" y="471329"/>
                </a:lnTo>
                <a:lnTo>
                  <a:pt x="40493" y="472457"/>
                </a:lnTo>
                <a:lnTo>
                  <a:pt x="26625" y="514070"/>
                </a:lnTo>
                <a:lnTo>
                  <a:pt x="18412" y="524830"/>
                </a:lnTo>
                <a:lnTo>
                  <a:pt x="31719" y="524830"/>
                </a:lnTo>
                <a:lnTo>
                  <a:pt x="28280" y="527176"/>
                </a:lnTo>
                <a:lnTo>
                  <a:pt x="15912" y="533716"/>
                </a:lnTo>
                <a:close/>
              </a:path>
              <a:path w="233680" h="534035">
                <a:moveTo>
                  <a:pt x="121939" y="499529"/>
                </a:moveTo>
                <a:lnTo>
                  <a:pt x="65134" y="499529"/>
                </a:lnTo>
                <a:lnTo>
                  <a:pt x="79069" y="494106"/>
                </a:lnTo>
                <a:lnTo>
                  <a:pt x="93935" y="490948"/>
                </a:lnTo>
                <a:lnTo>
                  <a:pt x="108920" y="489785"/>
                </a:lnTo>
                <a:lnTo>
                  <a:pt x="123216" y="490344"/>
                </a:lnTo>
                <a:lnTo>
                  <a:pt x="126256" y="490666"/>
                </a:lnTo>
                <a:lnTo>
                  <a:pt x="128176" y="494212"/>
                </a:lnTo>
                <a:lnTo>
                  <a:pt x="125776" y="496629"/>
                </a:lnTo>
                <a:lnTo>
                  <a:pt x="121939" y="499529"/>
                </a:lnTo>
                <a:close/>
              </a:path>
              <a:path w="233680" h="534035">
                <a:moveTo>
                  <a:pt x="69164" y="518678"/>
                </a:moveTo>
                <a:lnTo>
                  <a:pt x="48653" y="514194"/>
                </a:lnTo>
                <a:lnTo>
                  <a:pt x="48493" y="514033"/>
                </a:lnTo>
                <a:lnTo>
                  <a:pt x="48173" y="513872"/>
                </a:lnTo>
                <a:lnTo>
                  <a:pt x="48013" y="513710"/>
                </a:lnTo>
                <a:lnTo>
                  <a:pt x="97714" y="513710"/>
                </a:lnTo>
                <a:lnTo>
                  <a:pt x="89735" y="516833"/>
                </a:lnTo>
                <a:lnTo>
                  <a:pt x="69164" y="518678"/>
                </a:lnTo>
                <a:close/>
              </a:path>
            </a:pathLst>
          </a:custGeom>
          <a:solidFill>
            <a:srgbClr val="FFFFFF"/>
          </a:solidFill>
        </p:spPr>
        <p:txBody>
          <a:bodyPr wrap="square" lIns="0" tIns="0" rIns="0" bIns="0" rtlCol="0"/>
          <a:lstStyle/>
          <a:p>
            <a:endParaRPr/>
          </a:p>
        </p:txBody>
      </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grpSp>
        <p:nvGrpSpPr>
          <p:cNvPr id="7" name="object 7"/>
          <p:cNvGrpSpPr/>
          <p:nvPr/>
        </p:nvGrpSpPr>
        <p:grpSpPr>
          <a:xfrm>
            <a:off x="7292962" y="6819900"/>
            <a:ext cx="949660" cy="1448435"/>
            <a:chOff x="8284433" y="5502218"/>
            <a:chExt cx="1515745" cy="1448435"/>
          </a:xfrm>
        </p:grpSpPr>
        <p:sp>
          <p:nvSpPr>
            <p:cNvPr id="8" name="object 8"/>
            <p:cNvSpPr/>
            <p:nvPr/>
          </p:nvSpPr>
          <p:spPr>
            <a:xfrm>
              <a:off x="8284433" y="5502218"/>
              <a:ext cx="1515745" cy="1448435"/>
            </a:xfrm>
            <a:custGeom>
              <a:avLst/>
              <a:gdLst/>
              <a:ahLst/>
              <a:cxnLst/>
              <a:rect l="l" t="t" r="r" b="b"/>
              <a:pathLst>
                <a:path w="1515745" h="1448434">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9" name="object 9"/>
            <p:cNvSpPr/>
            <p:nvPr/>
          </p:nvSpPr>
          <p:spPr>
            <a:xfrm>
              <a:off x="8617115" y="5802731"/>
              <a:ext cx="850265" cy="850265"/>
            </a:xfrm>
            <a:custGeom>
              <a:avLst/>
              <a:gdLst/>
              <a:ahLst/>
              <a:cxnLst/>
              <a:rect l="l" t="t" r="r" b="b"/>
              <a:pathLst>
                <a:path w="850265" h="850265">
                  <a:moveTo>
                    <a:pt x="643496" y="425030"/>
                  </a:moveTo>
                  <a:lnTo>
                    <a:pt x="637654" y="374980"/>
                  </a:lnTo>
                  <a:lnTo>
                    <a:pt x="621169" y="329057"/>
                  </a:lnTo>
                  <a:lnTo>
                    <a:pt x="595350" y="288544"/>
                  </a:lnTo>
                  <a:lnTo>
                    <a:pt x="590397" y="283603"/>
                  </a:lnTo>
                  <a:lnTo>
                    <a:pt x="566534" y="259778"/>
                  </a:lnTo>
                  <a:lnTo>
                    <a:pt x="566534" y="425221"/>
                  </a:lnTo>
                  <a:lnTo>
                    <a:pt x="559396" y="469925"/>
                  </a:lnTo>
                  <a:lnTo>
                    <a:pt x="539305" y="508800"/>
                  </a:lnTo>
                  <a:lnTo>
                    <a:pt x="508635" y="539470"/>
                  </a:lnTo>
                  <a:lnTo>
                    <a:pt x="469722" y="559600"/>
                  </a:lnTo>
                  <a:lnTo>
                    <a:pt x="424916" y="566839"/>
                  </a:lnTo>
                  <a:lnTo>
                    <a:pt x="380136" y="559625"/>
                  </a:lnTo>
                  <a:lnTo>
                    <a:pt x="341261" y="539534"/>
                  </a:lnTo>
                  <a:lnTo>
                    <a:pt x="310603" y="508876"/>
                  </a:lnTo>
                  <a:lnTo>
                    <a:pt x="290512" y="470001"/>
                  </a:lnTo>
                  <a:lnTo>
                    <a:pt x="283298" y="425221"/>
                  </a:lnTo>
                  <a:lnTo>
                    <a:pt x="290512" y="380441"/>
                  </a:lnTo>
                  <a:lnTo>
                    <a:pt x="310603" y="341566"/>
                  </a:lnTo>
                  <a:lnTo>
                    <a:pt x="341261" y="310908"/>
                  </a:lnTo>
                  <a:lnTo>
                    <a:pt x="380136" y="290817"/>
                  </a:lnTo>
                  <a:lnTo>
                    <a:pt x="424916" y="283603"/>
                  </a:lnTo>
                  <a:lnTo>
                    <a:pt x="469696" y="290817"/>
                  </a:lnTo>
                  <a:lnTo>
                    <a:pt x="508571" y="310908"/>
                  </a:lnTo>
                  <a:lnTo>
                    <a:pt x="539229" y="341566"/>
                  </a:lnTo>
                  <a:lnTo>
                    <a:pt x="559320" y="380441"/>
                  </a:lnTo>
                  <a:lnTo>
                    <a:pt x="566534" y="425221"/>
                  </a:lnTo>
                  <a:lnTo>
                    <a:pt x="566534" y="259778"/>
                  </a:lnTo>
                  <a:lnTo>
                    <a:pt x="561505" y="254749"/>
                  </a:lnTo>
                  <a:lnTo>
                    <a:pt x="520941" y="229006"/>
                  </a:lnTo>
                  <a:lnTo>
                    <a:pt x="474980" y="212598"/>
                  </a:lnTo>
                  <a:lnTo>
                    <a:pt x="424916" y="206832"/>
                  </a:lnTo>
                  <a:lnTo>
                    <a:pt x="374865" y="212598"/>
                  </a:lnTo>
                  <a:lnTo>
                    <a:pt x="328930" y="229006"/>
                  </a:lnTo>
                  <a:lnTo>
                    <a:pt x="288417" y="254749"/>
                  </a:lnTo>
                  <a:lnTo>
                    <a:pt x="254635" y="288544"/>
                  </a:lnTo>
                  <a:lnTo>
                    <a:pt x="228879" y="329057"/>
                  </a:lnTo>
                  <a:lnTo>
                    <a:pt x="212471" y="374980"/>
                  </a:lnTo>
                  <a:lnTo>
                    <a:pt x="206717" y="425030"/>
                  </a:lnTo>
                  <a:lnTo>
                    <a:pt x="212483" y="475094"/>
                  </a:lnTo>
                  <a:lnTo>
                    <a:pt x="228917" y="521055"/>
                  </a:lnTo>
                  <a:lnTo>
                    <a:pt x="254711" y="561606"/>
                  </a:lnTo>
                  <a:lnTo>
                    <a:pt x="288531" y="595426"/>
                  </a:lnTo>
                  <a:lnTo>
                    <a:pt x="329082" y="621220"/>
                  </a:lnTo>
                  <a:lnTo>
                    <a:pt x="375043" y="637654"/>
                  </a:lnTo>
                  <a:lnTo>
                    <a:pt x="425107" y="643420"/>
                  </a:lnTo>
                  <a:lnTo>
                    <a:pt x="475157" y="637667"/>
                  </a:lnTo>
                  <a:lnTo>
                    <a:pt x="521119" y="621245"/>
                  </a:lnTo>
                  <a:lnTo>
                    <a:pt x="561670" y="595490"/>
                  </a:lnTo>
                  <a:lnTo>
                    <a:pt x="590334" y="566839"/>
                  </a:lnTo>
                  <a:lnTo>
                    <a:pt x="595503" y="561682"/>
                  </a:lnTo>
                  <a:lnTo>
                    <a:pt x="621284" y="521131"/>
                  </a:lnTo>
                  <a:lnTo>
                    <a:pt x="637717" y="475145"/>
                  </a:lnTo>
                  <a:lnTo>
                    <a:pt x="643496" y="425030"/>
                  </a:lnTo>
                  <a:close/>
                </a:path>
                <a:path w="850265" h="850265">
                  <a:moveTo>
                    <a:pt x="850214" y="355295"/>
                  </a:moveTo>
                  <a:lnTo>
                    <a:pt x="849795" y="311086"/>
                  </a:lnTo>
                  <a:lnTo>
                    <a:pt x="847725" y="249872"/>
                  </a:lnTo>
                  <a:lnTo>
                    <a:pt x="840994" y="191223"/>
                  </a:lnTo>
                  <a:lnTo>
                    <a:pt x="827963" y="146456"/>
                  </a:lnTo>
                  <a:lnTo>
                    <a:pt x="808291" y="107213"/>
                  </a:lnTo>
                  <a:lnTo>
                    <a:pt x="783856" y="76581"/>
                  </a:lnTo>
                  <a:lnTo>
                    <a:pt x="773455" y="66205"/>
                  </a:lnTo>
                  <a:lnTo>
                    <a:pt x="773455" y="355295"/>
                  </a:lnTo>
                  <a:lnTo>
                    <a:pt x="773455" y="494804"/>
                  </a:lnTo>
                  <a:lnTo>
                    <a:pt x="773112" y="536841"/>
                  </a:lnTo>
                  <a:lnTo>
                    <a:pt x="771131" y="597027"/>
                  </a:lnTo>
                  <a:lnTo>
                    <a:pt x="765314" y="646379"/>
                  </a:lnTo>
                  <a:lnTo>
                    <a:pt x="750303" y="689902"/>
                  </a:lnTo>
                  <a:lnTo>
                    <a:pt x="724547" y="724852"/>
                  </a:lnTo>
                  <a:lnTo>
                    <a:pt x="689597" y="750531"/>
                  </a:lnTo>
                  <a:lnTo>
                    <a:pt x="646214" y="765479"/>
                  </a:lnTo>
                  <a:lnTo>
                    <a:pt x="596722" y="771436"/>
                  </a:lnTo>
                  <a:lnTo>
                    <a:pt x="536536" y="773417"/>
                  </a:lnTo>
                  <a:lnTo>
                    <a:pt x="442722" y="773798"/>
                  </a:lnTo>
                  <a:lnTo>
                    <a:pt x="356514" y="773772"/>
                  </a:lnTo>
                  <a:lnTo>
                    <a:pt x="313296" y="773417"/>
                  </a:lnTo>
                  <a:lnTo>
                    <a:pt x="253111" y="771436"/>
                  </a:lnTo>
                  <a:lnTo>
                    <a:pt x="203758" y="765619"/>
                  </a:lnTo>
                  <a:lnTo>
                    <a:pt x="160235" y="750608"/>
                  </a:lnTo>
                  <a:lnTo>
                    <a:pt x="125285" y="724852"/>
                  </a:lnTo>
                  <a:lnTo>
                    <a:pt x="99606" y="689902"/>
                  </a:lnTo>
                  <a:lnTo>
                    <a:pt x="84658" y="646518"/>
                  </a:lnTo>
                  <a:lnTo>
                    <a:pt x="78701" y="597027"/>
                  </a:lnTo>
                  <a:lnTo>
                    <a:pt x="76720" y="536841"/>
                  </a:lnTo>
                  <a:lnTo>
                    <a:pt x="76377" y="494804"/>
                  </a:lnTo>
                  <a:lnTo>
                    <a:pt x="76377" y="355295"/>
                  </a:lnTo>
                  <a:lnTo>
                    <a:pt x="76720" y="313601"/>
                  </a:lnTo>
                  <a:lnTo>
                    <a:pt x="78701" y="253415"/>
                  </a:lnTo>
                  <a:lnTo>
                    <a:pt x="84518" y="204063"/>
                  </a:lnTo>
                  <a:lnTo>
                    <a:pt x="99529" y="160540"/>
                  </a:lnTo>
                  <a:lnTo>
                    <a:pt x="125285" y="125590"/>
                  </a:lnTo>
                  <a:lnTo>
                    <a:pt x="160235" y="99910"/>
                  </a:lnTo>
                  <a:lnTo>
                    <a:pt x="203619" y="84963"/>
                  </a:lnTo>
                  <a:lnTo>
                    <a:pt x="253111" y="79006"/>
                  </a:lnTo>
                  <a:lnTo>
                    <a:pt x="313296" y="77025"/>
                  </a:lnTo>
                  <a:lnTo>
                    <a:pt x="424916" y="76581"/>
                  </a:lnTo>
                  <a:lnTo>
                    <a:pt x="536536" y="77025"/>
                  </a:lnTo>
                  <a:lnTo>
                    <a:pt x="596722" y="79006"/>
                  </a:lnTo>
                  <a:lnTo>
                    <a:pt x="646074" y="84823"/>
                  </a:lnTo>
                  <a:lnTo>
                    <a:pt x="689597" y="99834"/>
                  </a:lnTo>
                  <a:lnTo>
                    <a:pt x="724547" y="125590"/>
                  </a:lnTo>
                  <a:lnTo>
                    <a:pt x="750227" y="160540"/>
                  </a:lnTo>
                  <a:lnTo>
                    <a:pt x="765175" y="203923"/>
                  </a:lnTo>
                  <a:lnTo>
                    <a:pt x="771131" y="253415"/>
                  </a:lnTo>
                  <a:lnTo>
                    <a:pt x="773112" y="313601"/>
                  </a:lnTo>
                  <a:lnTo>
                    <a:pt x="773455" y="355295"/>
                  </a:lnTo>
                  <a:lnTo>
                    <a:pt x="773455" y="66205"/>
                  </a:lnTo>
                  <a:lnTo>
                    <a:pt x="742924" y="41846"/>
                  </a:lnTo>
                  <a:lnTo>
                    <a:pt x="703681" y="22174"/>
                  </a:lnTo>
                  <a:lnTo>
                    <a:pt x="658914" y="9144"/>
                  </a:lnTo>
                  <a:lnTo>
                    <a:pt x="600443" y="2413"/>
                  </a:lnTo>
                  <a:lnTo>
                    <a:pt x="538962" y="508"/>
                  </a:lnTo>
                  <a:lnTo>
                    <a:pt x="424916" y="0"/>
                  </a:lnTo>
                  <a:lnTo>
                    <a:pt x="310972" y="533"/>
                  </a:lnTo>
                  <a:lnTo>
                    <a:pt x="249567" y="2603"/>
                  </a:lnTo>
                  <a:lnTo>
                    <a:pt x="191109" y="9334"/>
                  </a:lnTo>
                  <a:lnTo>
                    <a:pt x="146342" y="22352"/>
                  </a:lnTo>
                  <a:lnTo>
                    <a:pt x="107099" y="42037"/>
                  </a:lnTo>
                  <a:lnTo>
                    <a:pt x="71056" y="71361"/>
                  </a:lnTo>
                  <a:lnTo>
                    <a:pt x="41897" y="107391"/>
                  </a:lnTo>
                  <a:lnTo>
                    <a:pt x="22237" y="146646"/>
                  </a:lnTo>
                  <a:lnTo>
                    <a:pt x="9220" y="191414"/>
                  </a:lnTo>
                  <a:lnTo>
                    <a:pt x="2501" y="249694"/>
                  </a:lnTo>
                  <a:lnTo>
                    <a:pt x="419" y="311086"/>
                  </a:lnTo>
                  <a:lnTo>
                    <a:pt x="0" y="355295"/>
                  </a:lnTo>
                  <a:lnTo>
                    <a:pt x="0" y="494804"/>
                  </a:lnTo>
                  <a:lnTo>
                    <a:pt x="419" y="539051"/>
                  </a:lnTo>
                  <a:lnTo>
                    <a:pt x="2489" y="600379"/>
                  </a:lnTo>
                  <a:lnTo>
                    <a:pt x="9220" y="658837"/>
                  </a:lnTo>
                  <a:lnTo>
                    <a:pt x="22237" y="703605"/>
                  </a:lnTo>
                  <a:lnTo>
                    <a:pt x="41922" y="742861"/>
                  </a:lnTo>
                  <a:lnTo>
                    <a:pt x="71247" y="778891"/>
                  </a:lnTo>
                  <a:lnTo>
                    <a:pt x="107276" y="808215"/>
                  </a:lnTo>
                  <a:lnTo>
                    <a:pt x="146532" y="827900"/>
                  </a:lnTo>
                  <a:lnTo>
                    <a:pt x="191300" y="840917"/>
                  </a:lnTo>
                  <a:lnTo>
                    <a:pt x="249758" y="847648"/>
                  </a:lnTo>
                  <a:lnTo>
                    <a:pt x="311086" y="849718"/>
                  </a:lnTo>
                  <a:lnTo>
                    <a:pt x="425107" y="850265"/>
                  </a:lnTo>
                  <a:lnTo>
                    <a:pt x="539051" y="849718"/>
                  </a:lnTo>
                  <a:lnTo>
                    <a:pt x="600443" y="847648"/>
                  </a:lnTo>
                  <a:lnTo>
                    <a:pt x="658914" y="840917"/>
                  </a:lnTo>
                  <a:lnTo>
                    <a:pt x="703681" y="827900"/>
                  </a:lnTo>
                  <a:lnTo>
                    <a:pt x="742924" y="808215"/>
                  </a:lnTo>
                  <a:lnTo>
                    <a:pt x="778967" y="778891"/>
                  </a:lnTo>
                  <a:lnTo>
                    <a:pt x="783513" y="773861"/>
                  </a:lnTo>
                  <a:lnTo>
                    <a:pt x="795083" y="761072"/>
                  </a:lnTo>
                  <a:lnTo>
                    <a:pt x="819073" y="723836"/>
                  </a:lnTo>
                  <a:lnTo>
                    <a:pt x="835164" y="682447"/>
                  </a:lnTo>
                  <a:lnTo>
                    <a:pt x="845235" y="631812"/>
                  </a:lnTo>
                  <a:lnTo>
                    <a:pt x="848995" y="570128"/>
                  </a:lnTo>
                  <a:lnTo>
                    <a:pt x="850214" y="494804"/>
                  </a:lnTo>
                  <a:lnTo>
                    <a:pt x="850214" y="355295"/>
                  </a:lnTo>
                  <a:close/>
                </a:path>
              </a:pathLst>
            </a:custGeom>
            <a:solidFill>
              <a:srgbClr val="1B1A1A"/>
            </a:solidFill>
          </p:spPr>
          <p:txBody>
            <a:bodyPr wrap="square" lIns="0" tIns="0" rIns="0" bIns="0" rtlCol="0"/>
            <a:lstStyle/>
            <a:p>
              <a:endParaRPr/>
            </a:p>
          </p:txBody>
        </p:sp>
        <p:sp>
          <p:nvSpPr>
            <p:cNvPr id="10" name="object 10"/>
            <p:cNvSpPr/>
            <p:nvPr/>
          </p:nvSpPr>
          <p:spPr>
            <a:xfrm>
              <a:off x="9217943" y="5949928"/>
              <a:ext cx="102113" cy="102113"/>
            </a:xfrm>
            <a:prstGeom prst="rect">
              <a:avLst/>
            </a:prstGeom>
            <a:blipFill>
              <a:blip r:embed="rId3" cstate="print"/>
              <a:stretch>
                <a:fillRect/>
              </a:stretch>
            </a:blipFill>
          </p:spPr>
          <p:txBody>
            <a:bodyPr wrap="square" lIns="0" tIns="0" rIns="0" bIns="0" rtlCol="0"/>
            <a:lstStyle/>
            <a:p>
              <a:endParaRPr/>
            </a:p>
          </p:txBody>
        </p:sp>
      </p:grpSp>
      <p:grpSp>
        <p:nvGrpSpPr>
          <p:cNvPr id="14" name="object 14"/>
          <p:cNvGrpSpPr/>
          <p:nvPr/>
        </p:nvGrpSpPr>
        <p:grpSpPr>
          <a:xfrm>
            <a:off x="7184298" y="2178611"/>
            <a:ext cx="1058324" cy="1448435"/>
            <a:chOff x="8284433" y="3422903"/>
            <a:chExt cx="1515745" cy="1448435"/>
          </a:xfrm>
        </p:grpSpPr>
        <p:sp>
          <p:nvSpPr>
            <p:cNvPr id="15" name="object 15"/>
            <p:cNvSpPr/>
            <p:nvPr/>
          </p:nvSpPr>
          <p:spPr>
            <a:xfrm>
              <a:off x="8284433" y="3422903"/>
              <a:ext cx="1515745" cy="1448435"/>
            </a:xfrm>
            <a:custGeom>
              <a:avLst/>
              <a:gdLst/>
              <a:ahLst/>
              <a:cxnLst/>
              <a:rect l="l" t="t" r="r" b="b"/>
              <a:pathLst>
                <a:path w="1515745" h="1448435">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16" name="object 16"/>
            <p:cNvSpPr/>
            <p:nvPr/>
          </p:nvSpPr>
          <p:spPr>
            <a:xfrm>
              <a:off x="8697049" y="3723322"/>
              <a:ext cx="693420" cy="846455"/>
            </a:xfrm>
            <a:custGeom>
              <a:avLst/>
              <a:gdLst/>
              <a:ahLst/>
              <a:cxnLst/>
              <a:rect l="l" t="t" r="r" b="b"/>
              <a:pathLst>
                <a:path w="693420" h="846454">
                  <a:moveTo>
                    <a:pt x="405993" y="102273"/>
                  </a:moveTo>
                  <a:lnTo>
                    <a:pt x="319506" y="0"/>
                  </a:lnTo>
                  <a:lnTo>
                    <a:pt x="14668" y="298513"/>
                  </a:lnTo>
                  <a:lnTo>
                    <a:pt x="2959" y="316191"/>
                  </a:lnTo>
                  <a:lnTo>
                    <a:pt x="0" y="335737"/>
                  </a:lnTo>
                  <a:lnTo>
                    <a:pt x="5397" y="355409"/>
                  </a:lnTo>
                  <a:lnTo>
                    <a:pt x="18732" y="373443"/>
                  </a:lnTo>
                  <a:lnTo>
                    <a:pt x="271665" y="615442"/>
                  </a:lnTo>
                  <a:lnTo>
                    <a:pt x="342303" y="547839"/>
                  </a:lnTo>
                  <a:lnTo>
                    <a:pt x="356006" y="502412"/>
                  </a:lnTo>
                  <a:lnTo>
                    <a:pt x="209042" y="363651"/>
                  </a:lnTo>
                  <a:lnTo>
                    <a:pt x="196494" y="349250"/>
                  </a:lnTo>
                  <a:lnTo>
                    <a:pt x="191503" y="335064"/>
                  </a:lnTo>
                  <a:lnTo>
                    <a:pt x="194970" y="320560"/>
                  </a:lnTo>
                  <a:lnTo>
                    <a:pt x="207759" y="305193"/>
                  </a:lnTo>
                  <a:lnTo>
                    <a:pt x="294678" y="220472"/>
                  </a:lnTo>
                  <a:lnTo>
                    <a:pt x="405993" y="102273"/>
                  </a:lnTo>
                  <a:close/>
                </a:path>
                <a:path w="693420" h="846454">
                  <a:moveTo>
                    <a:pt x="692975" y="515785"/>
                  </a:moveTo>
                  <a:lnTo>
                    <a:pt x="686308" y="492480"/>
                  </a:lnTo>
                  <a:lnTo>
                    <a:pt x="669188" y="470115"/>
                  </a:lnTo>
                  <a:lnTo>
                    <a:pt x="421830" y="237591"/>
                  </a:lnTo>
                  <a:lnTo>
                    <a:pt x="350126" y="306273"/>
                  </a:lnTo>
                  <a:lnTo>
                    <a:pt x="338162" y="320598"/>
                  </a:lnTo>
                  <a:lnTo>
                    <a:pt x="334556" y="334378"/>
                  </a:lnTo>
                  <a:lnTo>
                    <a:pt x="339090" y="348094"/>
                  </a:lnTo>
                  <a:lnTo>
                    <a:pt x="351510" y="362242"/>
                  </a:lnTo>
                  <a:lnTo>
                    <a:pt x="487667" y="488200"/>
                  </a:lnTo>
                  <a:lnTo>
                    <a:pt x="499503" y="502183"/>
                  </a:lnTo>
                  <a:lnTo>
                    <a:pt x="503936" y="516077"/>
                  </a:lnTo>
                  <a:lnTo>
                    <a:pt x="500481" y="530225"/>
                  </a:lnTo>
                  <a:lnTo>
                    <a:pt x="488734" y="544931"/>
                  </a:lnTo>
                  <a:lnTo>
                    <a:pt x="351078" y="678738"/>
                  </a:lnTo>
                  <a:lnTo>
                    <a:pt x="282371" y="749795"/>
                  </a:lnTo>
                  <a:lnTo>
                    <a:pt x="373888" y="846137"/>
                  </a:lnTo>
                  <a:lnTo>
                    <a:pt x="384581" y="840968"/>
                  </a:lnTo>
                  <a:lnTo>
                    <a:pt x="673798" y="560324"/>
                  </a:lnTo>
                  <a:lnTo>
                    <a:pt x="688898" y="538810"/>
                  </a:lnTo>
                  <a:lnTo>
                    <a:pt x="692975" y="515785"/>
                  </a:lnTo>
                  <a:close/>
                </a:path>
              </a:pathLst>
            </a:custGeom>
            <a:solidFill>
              <a:srgbClr val="1B1A1A"/>
            </a:solidFill>
          </p:spPr>
          <p:txBody>
            <a:bodyPr wrap="square" lIns="0" tIns="0" rIns="0" bIns="0" rtlCol="0"/>
            <a:lstStyle/>
            <a:p>
              <a:endParaRPr/>
            </a:p>
          </p:txBody>
        </p:sp>
      </p:grpSp>
      <p:sp>
        <p:nvSpPr>
          <p:cNvPr id="19" name="object 19"/>
          <p:cNvSpPr txBox="1">
            <a:spLocks noGrp="1"/>
          </p:cNvSpPr>
          <p:nvPr>
            <p:ph type="title"/>
          </p:nvPr>
        </p:nvSpPr>
        <p:spPr>
          <a:xfrm>
            <a:off x="4495800" y="398139"/>
            <a:ext cx="9872247" cy="1613262"/>
          </a:xfrm>
          <a:prstGeom prst="rect">
            <a:avLst/>
          </a:prstGeom>
        </p:spPr>
        <p:txBody>
          <a:bodyPr vert="horz" wrap="square" lIns="0" tIns="12700" rIns="0" bIns="0" rtlCol="0">
            <a:spAutoFit/>
          </a:bodyPr>
          <a:lstStyle/>
          <a:p>
            <a:pPr marL="4364990" algn="just">
              <a:spcBef>
                <a:spcPts val="100"/>
              </a:spcBef>
            </a:pPr>
            <a:r>
              <a:rPr lang="es-CL" sz="5400" b="0" dirty="0" smtClean="0"/>
              <a:t>2.El </a:t>
            </a:r>
            <a:r>
              <a:rPr lang="es-CL" sz="5400" b="0" dirty="0"/>
              <a:t>refrán:</a:t>
            </a:r>
            <a:br>
              <a:rPr lang="es-CL" sz="5400" b="0" dirty="0"/>
            </a:br>
            <a:endParaRPr b="0" spc="-340" dirty="0"/>
          </a:p>
        </p:txBody>
      </p:sp>
      <p:sp>
        <p:nvSpPr>
          <p:cNvPr id="20" name="object 20"/>
          <p:cNvSpPr txBox="1"/>
          <p:nvPr/>
        </p:nvSpPr>
        <p:spPr>
          <a:xfrm>
            <a:off x="8673711" y="1790700"/>
            <a:ext cx="9233289" cy="7399462"/>
          </a:xfrm>
          <a:prstGeom prst="rect">
            <a:avLst/>
          </a:prstGeom>
        </p:spPr>
        <p:txBody>
          <a:bodyPr vert="horz" wrap="square" lIns="0" tIns="12700" rIns="0" bIns="0" rtlCol="0">
            <a:spAutoFit/>
          </a:bodyPr>
          <a:lstStyle/>
          <a:p>
            <a:pPr algn="just"/>
            <a:r>
              <a:rPr lang="es-CL" sz="4000" dirty="0" smtClean="0">
                <a:solidFill>
                  <a:schemeClr val="bg1"/>
                </a:solidFill>
              </a:rPr>
              <a:t>Otra </a:t>
            </a:r>
            <a:r>
              <a:rPr lang="es-CL" sz="4000" dirty="0">
                <a:solidFill>
                  <a:schemeClr val="bg1"/>
                </a:solidFill>
              </a:rPr>
              <a:t>forma de dejar grabada una idea en la mente del público es concluir con un refrán. En el siguiente ejemplo, se usa el refrán para puntualizar la actitud que intenta promover en su público de que conviene cuidar la salud del corazón</a:t>
            </a:r>
            <a:r>
              <a:rPr lang="es-CL" sz="4000" dirty="0" smtClean="0">
                <a:solidFill>
                  <a:schemeClr val="bg1"/>
                </a:solidFill>
              </a:rPr>
              <a:t>.</a:t>
            </a:r>
          </a:p>
          <a:p>
            <a:pPr algn="just"/>
            <a:r>
              <a:rPr lang="es-CL" sz="4000" dirty="0" smtClean="0">
                <a:solidFill>
                  <a:schemeClr val="bg1"/>
                </a:solidFill>
              </a:rPr>
              <a:t>Ejemplo:</a:t>
            </a:r>
            <a:endParaRPr lang="es-CL" sz="4000" dirty="0">
              <a:solidFill>
                <a:schemeClr val="bg1"/>
              </a:solidFill>
            </a:endParaRPr>
          </a:p>
          <a:p>
            <a:pPr algn="just"/>
            <a:endParaRPr lang="es-CL" sz="4000" dirty="0">
              <a:solidFill>
                <a:schemeClr val="bg1"/>
              </a:solidFill>
            </a:endParaRPr>
          </a:p>
          <a:p>
            <a:pPr algn="just"/>
            <a:r>
              <a:rPr lang="es-CL" sz="4000" dirty="0">
                <a:solidFill>
                  <a:schemeClr val="bg1"/>
                </a:solidFill>
              </a:rPr>
              <a:t>En conclusión , los invito a realizar todas estas acciones para lograr tener un corazón sano. Aquí cabe el refrán que dice "Si quieres llegar a viejo. oye consejo</a:t>
            </a:r>
            <a:r>
              <a:rPr lang="es-CL" sz="4000" dirty="0" smtClean="0">
                <a:solidFill>
                  <a:schemeClr val="bg1"/>
                </a:solidFill>
              </a:rPr>
              <a:t>..."</a:t>
            </a:r>
            <a:endParaRPr lang="es-CL" sz="4000" dirty="0">
              <a:solidFill>
                <a:schemeClr val="bg1"/>
              </a:solidFill>
            </a:endParaRPr>
          </a:p>
        </p:txBody>
      </p:sp>
    </p:spTree>
    <p:extLst>
      <p:ext uri="{BB962C8B-B14F-4D97-AF65-F5344CB8AC3E}">
        <p14:creationId xmlns:p14="http://schemas.microsoft.com/office/powerpoint/2010/main" val="1164229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89" y="234665"/>
            <a:ext cx="18288000" cy="4815205"/>
          </a:xfrm>
          <a:custGeom>
            <a:avLst/>
            <a:gdLst/>
            <a:ahLst/>
            <a:cxnLst/>
            <a:rect l="l" t="t" r="r" b="b"/>
            <a:pathLst>
              <a:path w="18288000" h="4815205">
                <a:moveTo>
                  <a:pt x="0" y="4814863"/>
                </a:moveTo>
                <a:lnTo>
                  <a:pt x="18288000" y="4814863"/>
                </a:lnTo>
                <a:lnTo>
                  <a:pt x="18288000" y="0"/>
                </a:lnTo>
                <a:lnTo>
                  <a:pt x="0" y="0"/>
                </a:lnTo>
                <a:lnTo>
                  <a:pt x="0" y="4814863"/>
                </a:lnTo>
                <a:close/>
              </a:path>
            </a:pathLst>
          </a:custGeom>
          <a:solidFill>
            <a:srgbClr val="CCEC00"/>
          </a:solidFill>
        </p:spPr>
        <p:txBody>
          <a:bodyPr wrap="square" lIns="0" tIns="0" rIns="0" bIns="0" rtlCol="0"/>
          <a:lstStyle/>
          <a:p>
            <a:endParaRPr/>
          </a:p>
        </p:txBody>
      </p:sp>
      <p:sp>
        <p:nvSpPr>
          <p:cNvPr id="3" name="object 3"/>
          <p:cNvSpPr/>
          <p:nvPr/>
        </p:nvSpPr>
        <p:spPr>
          <a:xfrm>
            <a:off x="-188489" y="5033073"/>
            <a:ext cx="18288000" cy="5472430"/>
          </a:xfrm>
          <a:custGeom>
            <a:avLst/>
            <a:gdLst/>
            <a:ahLst/>
            <a:cxnLst/>
            <a:rect l="l" t="t" r="r" b="b"/>
            <a:pathLst>
              <a:path w="18288000" h="5472430">
                <a:moveTo>
                  <a:pt x="0" y="0"/>
                </a:moveTo>
                <a:lnTo>
                  <a:pt x="18288000" y="0"/>
                </a:lnTo>
                <a:lnTo>
                  <a:pt x="18288000" y="5472135"/>
                </a:lnTo>
                <a:lnTo>
                  <a:pt x="0" y="5472135"/>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16454497" y="1046935"/>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5" name="object 5"/>
          <p:cNvSpPr/>
          <p:nvPr/>
        </p:nvSpPr>
        <p:spPr>
          <a:xfrm>
            <a:off x="17021920" y="1046935"/>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6" name="object 6"/>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14" name="object 14"/>
          <p:cNvSpPr txBox="1">
            <a:spLocks noGrp="1"/>
          </p:cNvSpPr>
          <p:nvPr>
            <p:ph type="title"/>
          </p:nvPr>
        </p:nvSpPr>
        <p:spPr>
          <a:xfrm>
            <a:off x="685800" y="1046935"/>
            <a:ext cx="15887120" cy="9030677"/>
          </a:xfrm>
          <a:prstGeom prst="rect">
            <a:avLst/>
          </a:prstGeom>
        </p:spPr>
        <p:txBody>
          <a:bodyPr vert="horz" wrap="square" lIns="0" tIns="12700" rIns="0" bIns="0" rtlCol="0">
            <a:spAutoFit/>
          </a:bodyPr>
          <a:lstStyle/>
          <a:p>
            <a:pPr marL="12700" algn="just">
              <a:spcBef>
                <a:spcPts val="100"/>
              </a:spcBef>
            </a:pPr>
            <a:r>
              <a:rPr lang="es-CL" dirty="0" smtClean="0">
                <a:solidFill>
                  <a:schemeClr val="tx1"/>
                </a:solidFill>
              </a:rPr>
              <a:t>3.LA PETICIÓN, EL RETO O LA EXHORTACIÓN</a:t>
            </a:r>
            <a:r>
              <a:rPr lang="es-CL" dirty="0" smtClean="0">
                <a:solidFill>
                  <a:schemeClr val="tx1">
                    <a:lumMod val="85000"/>
                    <a:lumOff val="15000"/>
                  </a:schemeClr>
                </a:solidFill>
              </a:rPr>
              <a:t/>
            </a:r>
            <a:br>
              <a:rPr lang="es-CL" dirty="0" smtClean="0">
                <a:solidFill>
                  <a:schemeClr val="tx1">
                    <a:lumMod val="85000"/>
                    <a:lumOff val="15000"/>
                  </a:schemeClr>
                </a:solidFill>
              </a:rPr>
            </a:br>
            <a:r>
              <a:rPr lang="es-CL" dirty="0" smtClean="0">
                <a:solidFill>
                  <a:schemeClr val="tx1">
                    <a:lumMod val="85000"/>
                    <a:lumOff val="15000"/>
                  </a:schemeClr>
                </a:solidFill>
              </a:rPr>
              <a:t/>
            </a:r>
            <a:br>
              <a:rPr lang="es-CL" dirty="0" smtClean="0">
                <a:solidFill>
                  <a:schemeClr val="tx1">
                    <a:lumMod val="85000"/>
                    <a:lumOff val="15000"/>
                  </a:schemeClr>
                </a:solidFill>
              </a:rPr>
            </a:br>
            <a:r>
              <a:rPr lang="es-CL" dirty="0" smtClean="0">
                <a:solidFill>
                  <a:schemeClr val="tx1">
                    <a:lumMod val="85000"/>
                    <a:lumOff val="15000"/>
                  </a:schemeClr>
                </a:solidFill>
              </a:rPr>
              <a:t/>
            </a:r>
            <a:br>
              <a:rPr lang="es-CL" dirty="0" smtClean="0">
                <a:solidFill>
                  <a:schemeClr val="tx1">
                    <a:lumMod val="85000"/>
                    <a:lumOff val="15000"/>
                  </a:schemeClr>
                </a:solidFill>
              </a:rPr>
            </a:br>
            <a:r>
              <a:rPr lang="es-CL" dirty="0">
                <a:solidFill>
                  <a:schemeClr val="tx1">
                    <a:lumMod val="85000"/>
                    <a:lumOff val="15000"/>
                  </a:schemeClr>
                </a:solidFill>
              </a:rPr>
              <a:t/>
            </a:r>
            <a:br>
              <a:rPr lang="es-CL" dirty="0">
                <a:solidFill>
                  <a:schemeClr val="tx1">
                    <a:lumMod val="85000"/>
                    <a:lumOff val="15000"/>
                  </a:schemeClr>
                </a:solidFill>
              </a:rPr>
            </a:br>
            <a:r>
              <a:rPr lang="es-CL" dirty="0" smtClean="0">
                <a:solidFill>
                  <a:schemeClr val="tx1">
                    <a:lumMod val="85000"/>
                    <a:lumOff val="15000"/>
                  </a:schemeClr>
                </a:solidFill>
              </a:rPr>
              <a:t/>
            </a:r>
            <a:br>
              <a:rPr lang="es-CL" dirty="0" smtClean="0">
                <a:solidFill>
                  <a:schemeClr val="tx1">
                    <a:lumMod val="85000"/>
                    <a:lumOff val="15000"/>
                  </a:schemeClr>
                </a:solidFill>
              </a:rPr>
            </a:br>
            <a:r>
              <a:rPr lang="es-CL" sz="3600" b="0" dirty="0" smtClean="0">
                <a:solidFill>
                  <a:schemeClr val="tx1">
                    <a:lumMod val="85000"/>
                    <a:lumOff val="15000"/>
                  </a:schemeClr>
                </a:solidFill>
              </a:rPr>
              <a:t>Estas </a:t>
            </a:r>
            <a:r>
              <a:rPr lang="es-CL" sz="3600" b="0" dirty="0">
                <a:solidFill>
                  <a:schemeClr val="tx1">
                    <a:lumMod val="85000"/>
                    <a:lumOff val="15000"/>
                  </a:schemeClr>
                </a:solidFill>
              </a:rPr>
              <a:t>formas de conclusión se caracterizan por el empleo del verbo de acción en el modo imperativo</a:t>
            </a:r>
            <a:r>
              <a:rPr lang="es-CL" sz="3600" b="0" dirty="0" smtClean="0">
                <a:solidFill>
                  <a:schemeClr val="tx1">
                    <a:lumMod val="85000"/>
                    <a:lumOff val="15000"/>
                  </a:schemeClr>
                </a:solidFill>
              </a:rPr>
              <a:t>.</a:t>
            </a:r>
            <a:br>
              <a:rPr lang="es-CL" sz="3600" b="0" dirty="0" smtClean="0">
                <a:solidFill>
                  <a:schemeClr val="tx1">
                    <a:lumMod val="85000"/>
                    <a:lumOff val="15000"/>
                  </a:schemeClr>
                </a:solidFill>
              </a:rPr>
            </a:br>
            <a:r>
              <a:rPr lang="es-CL" sz="3600" b="0" dirty="0">
                <a:solidFill>
                  <a:schemeClr val="tx1">
                    <a:lumMod val="85000"/>
                    <a:lumOff val="15000"/>
                  </a:schemeClr>
                </a:solidFill>
              </a:rPr>
              <a:t/>
            </a:r>
            <a:br>
              <a:rPr lang="es-CL" sz="3600" b="0" dirty="0">
                <a:solidFill>
                  <a:schemeClr val="tx1">
                    <a:lumMod val="85000"/>
                    <a:lumOff val="15000"/>
                  </a:schemeClr>
                </a:solidFill>
              </a:rPr>
            </a:br>
            <a:r>
              <a:rPr lang="es-CL" sz="3600" b="0" dirty="0" smtClean="0">
                <a:solidFill>
                  <a:schemeClr val="tx1">
                    <a:lumMod val="85000"/>
                    <a:lumOff val="15000"/>
                  </a:schemeClr>
                </a:solidFill>
              </a:rPr>
              <a:t> </a:t>
            </a:r>
            <a:r>
              <a:rPr lang="es-CL" sz="3600" b="0" dirty="0">
                <a:solidFill>
                  <a:schemeClr val="tx1">
                    <a:lumMod val="85000"/>
                    <a:lumOff val="15000"/>
                  </a:schemeClr>
                </a:solidFill>
              </a:rPr>
              <a:t>Se diferencian en cuanto a la intensidad con que se pide la acción. Por lo general la petición exige la acción con una intensidad menor que el reto o la exhortación </a:t>
            </a:r>
            <a:r>
              <a:rPr lang="es-CL" dirty="0">
                <a:solidFill>
                  <a:schemeClr val="tx1">
                    <a:lumMod val="85000"/>
                    <a:lumOff val="15000"/>
                  </a:schemeClr>
                </a:solidFill>
              </a:rPr>
              <a:t/>
            </a:r>
            <a:br>
              <a:rPr lang="es-CL" dirty="0">
                <a:solidFill>
                  <a:schemeClr val="tx1">
                    <a:lumMod val="85000"/>
                    <a:lumOff val="15000"/>
                  </a:schemeClr>
                </a:solidFill>
              </a:rPr>
            </a:br>
            <a:endParaRPr sz="7000" dirty="0">
              <a:solidFill>
                <a:schemeClr val="tx1">
                  <a:lumMod val="85000"/>
                  <a:lumOff val="15000"/>
                </a:schemeClr>
              </a:solidFill>
            </a:endParaRPr>
          </a:p>
        </p:txBody>
      </p:sp>
    </p:spTree>
    <p:extLst>
      <p:ext uri="{BB962C8B-B14F-4D97-AF65-F5344CB8AC3E}">
        <p14:creationId xmlns:p14="http://schemas.microsoft.com/office/powerpoint/2010/main" val="3124628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4267200"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454497" y="1046935"/>
            <a:ext cx="233679" cy="534035"/>
          </a:xfrm>
          <a:custGeom>
            <a:avLst/>
            <a:gdLst/>
            <a:ahLst/>
            <a:cxnLst/>
            <a:rect l="l" t="t" r="r" b="b"/>
            <a:pathLst>
              <a:path w="233680" h="534035">
                <a:moveTo>
                  <a:pt x="63157" y="181747"/>
                </a:moveTo>
                <a:lnTo>
                  <a:pt x="56001" y="181747"/>
                </a:lnTo>
                <a:lnTo>
                  <a:pt x="62137" y="161553"/>
                </a:lnTo>
                <a:lnTo>
                  <a:pt x="69682" y="141661"/>
                </a:lnTo>
                <a:lnTo>
                  <a:pt x="78547" y="122193"/>
                </a:lnTo>
                <a:lnTo>
                  <a:pt x="88643" y="103268"/>
                </a:lnTo>
                <a:lnTo>
                  <a:pt x="76310" y="78439"/>
                </a:lnTo>
                <a:lnTo>
                  <a:pt x="72782" y="51237"/>
                </a:lnTo>
                <a:lnTo>
                  <a:pt x="77505" y="24066"/>
                </a:lnTo>
                <a:lnTo>
                  <a:pt x="89585" y="0"/>
                </a:lnTo>
                <a:lnTo>
                  <a:pt x="96883" y="0"/>
                </a:lnTo>
                <a:lnTo>
                  <a:pt x="96963" y="295"/>
                </a:lnTo>
                <a:lnTo>
                  <a:pt x="100568" y="22702"/>
                </a:lnTo>
                <a:lnTo>
                  <a:pt x="100686" y="40131"/>
                </a:lnTo>
                <a:lnTo>
                  <a:pt x="100666" y="46292"/>
                </a:lnTo>
                <a:lnTo>
                  <a:pt x="98718" y="68664"/>
                </a:lnTo>
                <a:lnTo>
                  <a:pt x="95843" y="91343"/>
                </a:lnTo>
                <a:lnTo>
                  <a:pt x="106252" y="91343"/>
                </a:lnTo>
                <a:lnTo>
                  <a:pt x="97473" y="104897"/>
                </a:lnTo>
                <a:lnTo>
                  <a:pt x="85443" y="126312"/>
                </a:lnTo>
                <a:lnTo>
                  <a:pt x="123450" y="126312"/>
                </a:lnTo>
                <a:lnTo>
                  <a:pt x="115504" y="133765"/>
                </a:lnTo>
                <a:lnTo>
                  <a:pt x="96845" y="144945"/>
                </a:lnTo>
                <a:lnTo>
                  <a:pt x="79968" y="149034"/>
                </a:lnTo>
                <a:lnTo>
                  <a:pt x="74562" y="149034"/>
                </a:lnTo>
                <a:lnTo>
                  <a:pt x="65744" y="172415"/>
                </a:lnTo>
                <a:lnTo>
                  <a:pt x="63157" y="181747"/>
                </a:lnTo>
                <a:close/>
              </a:path>
              <a:path w="233680" h="534035">
                <a:moveTo>
                  <a:pt x="106252" y="91343"/>
                </a:moveTo>
                <a:lnTo>
                  <a:pt x="95843" y="91343"/>
                </a:lnTo>
                <a:lnTo>
                  <a:pt x="106036" y="75762"/>
                </a:lnTo>
                <a:lnTo>
                  <a:pt x="116904" y="60725"/>
                </a:lnTo>
                <a:lnTo>
                  <a:pt x="128402" y="46292"/>
                </a:lnTo>
                <a:lnTo>
                  <a:pt x="140484" y="32524"/>
                </a:lnTo>
                <a:lnTo>
                  <a:pt x="145525" y="23719"/>
                </a:lnTo>
                <a:lnTo>
                  <a:pt x="150325" y="14778"/>
                </a:lnTo>
                <a:lnTo>
                  <a:pt x="155605" y="6169"/>
                </a:lnTo>
                <a:lnTo>
                  <a:pt x="160725" y="0"/>
                </a:lnTo>
                <a:lnTo>
                  <a:pt x="195976" y="0"/>
                </a:lnTo>
                <a:lnTo>
                  <a:pt x="193388" y="5451"/>
                </a:lnTo>
                <a:lnTo>
                  <a:pt x="166085" y="5451"/>
                </a:lnTo>
                <a:lnTo>
                  <a:pt x="164485" y="7224"/>
                </a:lnTo>
                <a:lnTo>
                  <a:pt x="162885" y="9158"/>
                </a:lnTo>
                <a:lnTo>
                  <a:pt x="161445" y="11253"/>
                </a:lnTo>
                <a:lnTo>
                  <a:pt x="189941" y="11253"/>
                </a:lnTo>
                <a:lnTo>
                  <a:pt x="188101" y="14307"/>
                </a:lnTo>
                <a:lnTo>
                  <a:pt x="181766" y="21888"/>
                </a:lnTo>
                <a:lnTo>
                  <a:pt x="172696" y="29117"/>
                </a:lnTo>
                <a:lnTo>
                  <a:pt x="162485" y="35002"/>
                </a:lnTo>
                <a:lnTo>
                  <a:pt x="141285" y="45094"/>
                </a:lnTo>
                <a:lnTo>
                  <a:pt x="141124" y="45094"/>
                </a:lnTo>
                <a:lnTo>
                  <a:pt x="125494" y="64242"/>
                </a:lnTo>
                <a:lnTo>
                  <a:pt x="110883" y="84192"/>
                </a:lnTo>
                <a:lnTo>
                  <a:pt x="106252" y="91343"/>
                </a:lnTo>
                <a:close/>
              </a:path>
              <a:path w="233680" h="534035">
                <a:moveTo>
                  <a:pt x="189941" y="11253"/>
                </a:moveTo>
                <a:lnTo>
                  <a:pt x="161445" y="11253"/>
                </a:lnTo>
                <a:lnTo>
                  <a:pt x="162565" y="10125"/>
                </a:lnTo>
                <a:lnTo>
                  <a:pt x="164805" y="8191"/>
                </a:lnTo>
                <a:lnTo>
                  <a:pt x="165285" y="7224"/>
                </a:lnTo>
                <a:lnTo>
                  <a:pt x="165605" y="6418"/>
                </a:lnTo>
                <a:lnTo>
                  <a:pt x="166085" y="5451"/>
                </a:lnTo>
                <a:lnTo>
                  <a:pt x="193388" y="5451"/>
                </a:lnTo>
                <a:lnTo>
                  <a:pt x="193206" y="5834"/>
                </a:lnTo>
                <a:lnTo>
                  <a:pt x="189941" y="11253"/>
                </a:lnTo>
                <a:close/>
              </a:path>
              <a:path w="233680" h="534035">
                <a:moveTo>
                  <a:pt x="123450" y="126312"/>
                </a:moveTo>
                <a:lnTo>
                  <a:pt x="85443" y="126312"/>
                </a:lnTo>
                <a:lnTo>
                  <a:pt x="98065" y="117056"/>
                </a:lnTo>
                <a:lnTo>
                  <a:pt x="111423" y="109069"/>
                </a:lnTo>
                <a:lnTo>
                  <a:pt x="125471" y="102291"/>
                </a:lnTo>
                <a:lnTo>
                  <a:pt x="140164" y="96661"/>
                </a:lnTo>
                <a:lnTo>
                  <a:pt x="143045" y="95694"/>
                </a:lnTo>
                <a:lnTo>
                  <a:pt x="145765" y="99400"/>
                </a:lnTo>
                <a:lnTo>
                  <a:pt x="144165" y="101979"/>
                </a:lnTo>
                <a:lnTo>
                  <a:pt x="131612" y="118657"/>
                </a:lnTo>
                <a:lnTo>
                  <a:pt x="123450" y="126312"/>
                </a:lnTo>
                <a:close/>
              </a:path>
              <a:path w="233680" h="534035">
                <a:moveTo>
                  <a:pt x="60799" y="307764"/>
                </a:moveTo>
                <a:lnTo>
                  <a:pt x="54401" y="307764"/>
                </a:lnTo>
                <a:lnTo>
                  <a:pt x="51841" y="297451"/>
                </a:lnTo>
                <a:lnTo>
                  <a:pt x="50881" y="292133"/>
                </a:lnTo>
                <a:lnTo>
                  <a:pt x="49441" y="284559"/>
                </a:lnTo>
                <a:lnTo>
                  <a:pt x="48481" y="277146"/>
                </a:lnTo>
                <a:lnTo>
                  <a:pt x="47841" y="269572"/>
                </a:lnTo>
                <a:lnTo>
                  <a:pt x="47681" y="269250"/>
                </a:lnTo>
                <a:lnTo>
                  <a:pt x="47566" y="266027"/>
                </a:lnTo>
                <a:lnTo>
                  <a:pt x="46925" y="252339"/>
                </a:lnTo>
                <a:lnTo>
                  <a:pt x="47241" y="236658"/>
                </a:lnTo>
                <a:lnTo>
                  <a:pt x="48581" y="220855"/>
                </a:lnTo>
                <a:lnTo>
                  <a:pt x="50881" y="205113"/>
                </a:lnTo>
                <a:lnTo>
                  <a:pt x="50401" y="205113"/>
                </a:lnTo>
                <a:lnTo>
                  <a:pt x="50241" y="204952"/>
                </a:lnTo>
                <a:lnTo>
                  <a:pt x="36558" y="187875"/>
                </a:lnTo>
                <a:lnTo>
                  <a:pt x="29221" y="162369"/>
                </a:lnTo>
                <a:lnTo>
                  <a:pt x="30553" y="136560"/>
                </a:lnTo>
                <a:lnTo>
                  <a:pt x="42881" y="118577"/>
                </a:lnTo>
                <a:lnTo>
                  <a:pt x="44321" y="117771"/>
                </a:lnTo>
                <a:lnTo>
                  <a:pt x="46081" y="118093"/>
                </a:lnTo>
                <a:lnTo>
                  <a:pt x="47361" y="119221"/>
                </a:lnTo>
                <a:lnTo>
                  <a:pt x="50916" y="124781"/>
                </a:lnTo>
                <a:lnTo>
                  <a:pt x="52401" y="132395"/>
                </a:lnTo>
                <a:lnTo>
                  <a:pt x="53121" y="147261"/>
                </a:lnTo>
                <a:lnTo>
                  <a:pt x="54021" y="155845"/>
                </a:lnTo>
                <a:lnTo>
                  <a:pt x="54801" y="164443"/>
                </a:lnTo>
                <a:lnTo>
                  <a:pt x="55461" y="173072"/>
                </a:lnTo>
                <a:lnTo>
                  <a:pt x="56001" y="181747"/>
                </a:lnTo>
                <a:lnTo>
                  <a:pt x="63157" y="181747"/>
                </a:lnTo>
                <a:lnTo>
                  <a:pt x="59102" y="196371"/>
                </a:lnTo>
                <a:lnTo>
                  <a:pt x="54829" y="220870"/>
                </a:lnTo>
                <a:lnTo>
                  <a:pt x="53121" y="245883"/>
                </a:lnTo>
                <a:lnTo>
                  <a:pt x="75470" y="245883"/>
                </a:lnTo>
                <a:lnTo>
                  <a:pt x="71227" y="252339"/>
                </a:lnTo>
                <a:lnTo>
                  <a:pt x="55521" y="266027"/>
                </a:lnTo>
                <a:lnTo>
                  <a:pt x="55041" y="266349"/>
                </a:lnTo>
                <a:lnTo>
                  <a:pt x="54401" y="266510"/>
                </a:lnTo>
                <a:lnTo>
                  <a:pt x="53921" y="266510"/>
                </a:lnTo>
                <a:lnTo>
                  <a:pt x="54519" y="273185"/>
                </a:lnTo>
                <a:lnTo>
                  <a:pt x="55341" y="279906"/>
                </a:lnTo>
                <a:lnTo>
                  <a:pt x="56374" y="286656"/>
                </a:lnTo>
                <a:lnTo>
                  <a:pt x="57602" y="293422"/>
                </a:lnTo>
                <a:lnTo>
                  <a:pt x="60799" y="307764"/>
                </a:lnTo>
                <a:close/>
              </a:path>
              <a:path w="233680" h="534035">
                <a:moveTo>
                  <a:pt x="76642" y="149839"/>
                </a:moveTo>
                <a:lnTo>
                  <a:pt x="75842" y="149839"/>
                </a:lnTo>
                <a:lnTo>
                  <a:pt x="75042" y="149517"/>
                </a:lnTo>
                <a:lnTo>
                  <a:pt x="74562" y="149034"/>
                </a:lnTo>
                <a:lnTo>
                  <a:pt x="79968" y="149034"/>
                </a:lnTo>
                <a:lnTo>
                  <a:pt x="76642" y="149839"/>
                </a:lnTo>
                <a:close/>
              </a:path>
              <a:path w="233680" h="534035">
                <a:moveTo>
                  <a:pt x="75470" y="245883"/>
                </a:moveTo>
                <a:lnTo>
                  <a:pt x="53121" y="245883"/>
                </a:lnTo>
                <a:lnTo>
                  <a:pt x="59724" y="230393"/>
                </a:lnTo>
                <a:lnTo>
                  <a:pt x="68142" y="215870"/>
                </a:lnTo>
                <a:lnTo>
                  <a:pt x="78210" y="202374"/>
                </a:lnTo>
                <a:lnTo>
                  <a:pt x="89763" y="189965"/>
                </a:lnTo>
                <a:lnTo>
                  <a:pt x="92643" y="187226"/>
                </a:lnTo>
                <a:lnTo>
                  <a:pt x="96323" y="190126"/>
                </a:lnTo>
                <a:lnTo>
                  <a:pt x="95843" y="193510"/>
                </a:lnTo>
                <a:lnTo>
                  <a:pt x="91298" y="213906"/>
                </a:lnTo>
                <a:lnTo>
                  <a:pt x="83122" y="234240"/>
                </a:lnTo>
                <a:lnTo>
                  <a:pt x="75470" y="245883"/>
                </a:lnTo>
                <a:close/>
              </a:path>
              <a:path w="233680" h="534035">
                <a:moveTo>
                  <a:pt x="57922" y="325329"/>
                </a:moveTo>
                <a:lnTo>
                  <a:pt x="20280" y="301983"/>
                </a:lnTo>
                <a:lnTo>
                  <a:pt x="480" y="262965"/>
                </a:lnTo>
                <a:lnTo>
                  <a:pt x="0" y="260064"/>
                </a:lnTo>
                <a:lnTo>
                  <a:pt x="2240" y="257486"/>
                </a:lnTo>
                <a:lnTo>
                  <a:pt x="34721" y="279563"/>
                </a:lnTo>
                <a:lnTo>
                  <a:pt x="54401" y="307764"/>
                </a:lnTo>
                <a:lnTo>
                  <a:pt x="60799" y="307764"/>
                </a:lnTo>
                <a:lnTo>
                  <a:pt x="61164" y="309401"/>
                </a:lnTo>
                <a:lnTo>
                  <a:pt x="65492" y="324846"/>
                </a:lnTo>
                <a:lnTo>
                  <a:pt x="59042" y="324846"/>
                </a:lnTo>
                <a:lnTo>
                  <a:pt x="58562" y="325168"/>
                </a:lnTo>
                <a:lnTo>
                  <a:pt x="57922" y="325329"/>
                </a:lnTo>
                <a:close/>
              </a:path>
              <a:path w="233680" h="534035">
                <a:moveTo>
                  <a:pt x="94104" y="355947"/>
                </a:moveTo>
                <a:lnTo>
                  <a:pt x="76802" y="355947"/>
                </a:lnTo>
                <a:lnTo>
                  <a:pt x="74282" y="337758"/>
                </a:lnTo>
                <a:lnTo>
                  <a:pt x="74522" y="319689"/>
                </a:lnTo>
                <a:lnTo>
                  <a:pt x="78422" y="302104"/>
                </a:lnTo>
                <a:lnTo>
                  <a:pt x="86883" y="285364"/>
                </a:lnTo>
                <a:lnTo>
                  <a:pt x="88483" y="282947"/>
                </a:lnTo>
                <a:lnTo>
                  <a:pt x="92483" y="283108"/>
                </a:lnTo>
                <a:lnTo>
                  <a:pt x="93283" y="286170"/>
                </a:lnTo>
                <a:lnTo>
                  <a:pt x="97595" y="307361"/>
                </a:lnTo>
                <a:lnTo>
                  <a:pt x="98863" y="330002"/>
                </a:lnTo>
                <a:lnTo>
                  <a:pt x="95780" y="352160"/>
                </a:lnTo>
                <a:lnTo>
                  <a:pt x="94104" y="355947"/>
                </a:lnTo>
                <a:close/>
              </a:path>
              <a:path w="233680" h="534035">
                <a:moveTo>
                  <a:pt x="103175" y="407837"/>
                </a:moveTo>
                <a:lnTo>
                  <a:pt x="96003" y="407837"/>
                </a:lnTo>
                <a:lnTo>
                  <a:pt x="84985" y="387912"/>
                </a:lnTo>
                <a:lnTo>
                  <a:pt x="75062" y="367368"/>
                </a:lnTo>
                <a:lnTo>
                  <a:pt x="66369" y="346311"/>
                </a:lnTo>
                <a:lnTo>
                  <a:pt x="59042" y="324846"/>
                </a:lnTo>
                <a:lnTo>
                  <a:pt x="65492" y="324846"/>
                </a:lnTo>
                <a:lnTo>
                  <a:pt x="65636" y="325329"/>
                </a:lnTo>
                <a:lnTo>
                  <a:pt x="70810" y="340693"/>
                </a:lnTo>
                <a:lnTo>
                  <a:pt x="76802" y="355947"/>
                </a:lnTo>
                <a:lnTo>
                  <a:pt x="94104" y="355947"/>
                </a:lnTo>
                <a:lnTo>
                  <a:pt x="87043" y="371901"/>
                </a:lnTo>
                <a:lnTo>
                  <a:pt x="86723" y="372545"/>
                </a:lnTo>
                <a:lnTo>
                  <a:pt x="86083" y="372868"/>
                </a:lnTo>
                <a:lnTo>
                  <a:pt x="85603" y="373029"/>
                </a:lnTo>
                <a:lnTo>
                  <a:pt x="85763" y="373512"/>
                </a:lnTo>
                <a:lnTo>
                  <a:pt x="85763" y="373996"/>
                </a:lnTo>
                <a:lnTo>
                  <a:pt x="86083" y="374962"/>
                </a:lnTo>
                <a:lnTo>
                  <a:pt x="85923" y="375446"/>
                </a:lnTo>
                <a:lnTo>
                  <a:pt x="85763" y="375768"/>
                </a:lnTo>
                <a:lnTo>
                  <a:pt x="95765" y="395121"/>
                </a:lnTo>
                <a:lnTo>
                  <a:pt x="103175" y="407837"/>
                </a:lnTo>
                <a:close/>
              </a:path>
              <a:path w="233680" h="534035">
                <a:moveTo>
                  <a:pt x="86775" y="430133"/>
                </a:moveTo>
                <a:lnTo>
                  <a:pt x="66582" y="422884"/>
                </a:lnTo>
                <a:lnTo>
                  <a:pt x="50259" y="408594"/>
                </a:lnTo>
                <a:lnTo>
                  <a:pt x="39681" y="388821"/>
                </a:lnTo>
                <a:lnTo>
                  <a:pt x="39041" y="386887"/>
                </a:lnTo>
                <a:lnTo>
                  <a:pt x="40481" y="384792"/>
                </a:lnTo>
                <a:lnTo>
                  <a:pt x="42401" y="384148"/>
                </a:lnTo>
                <a:lnTo>
                  <a:pt x="51006" y="383465"/>
                </a:lnTo>
                <a:lnTo>
                  <a:pt x="59882" y="385820"/>
                </a:lnTo>
                <a:lnTo>
                  <a:pt x="68457" y="389836"/>
                </a:lnTo>
                <a:lnTo>
                  <a:pt x="83202" y="398007"/>
                </a:lnTo>
                <a:lnTo>
                  <a:pt x="89763" y="402680"/>
                </a:lnTo>
                <a:lnTo>
                  <a:pt x="96003" y="407837"/>
                </a:lnTo>
                <a:lnTo>
                  <a:pt x="103175" y="407837"/>
                </a:lnTo>
                <a:lnTo>
                  <a:pt x="106743" y="413960"/>
                </a:lnTo>
                <a:lnTo>
                  <a:pt x="116376" y="428786"/>
                </a:lnTo>
                <a:lnTo>
                  <a:pt x="108963" y="428786"/>
                </a:lnTo>
                <a:lnTo>
                  <a:pt x="86775" y="430133"/>
                </a:lnTo>
                <a:close/>
              </a:path>
              <a:path w="233680" h="534035">
                <a:moveTo>
                  <a:pt x="157374" y="460209"/>
                </a:moveTo>
                <a:lnTo>
                  <a:pt x="139524" y="460209"/>
                </a:lnTo>
                <a:lnTo>
                  <a:pt x="134329" y="448247"/>
                </a:lnTo>
                <a:lnTo>
                  <a:pt x="130724" y="435695"/>
                </a:lnTo>
                <a:lnTo>
                  <a:pt x="128679" y="422750"/>
                </a:lnTo>
                <a:lnTo>
                  <a:pt x="128259" y="412031"/>
                </a:lnTo>
                <a:lnTo>
                  <a:pt x="128164" y="407031"/>
                </a:lnTo>
                <a:lnTo>
                  <a:pt x="130884" y="405580"/>
                </a:lnTo>
                <a:lnTo>
                  <a:pt x="154807" y="446253"/>
                </a:lnTo>
                <a:lnTo>
                  <a:pt x="157374" y="460209"/>
                </a:lnTo>
                <a:close/>
              </a:path>
              <a:path w="233680" h="534035">
                <a:moveTo>
                  <a:pt x="178117" y="499207"/>
                </a:moveTo>
                <a:lnTo>
                  <a:pt x="168165" y="499207"/>
                </a:lnTo>
                <a:lnTo>
                  <a:pt x="157819" y="489372"/>
                </a:lnTo>
                <a:lnTo>
                  <a:pt x="129924" y="457631"/>
                </a:lnTo>
                <a:lnTo>
                  <a:pt x="109123" y="428786"/>
                </a:lnTo>
                <a:lnTo>
                  <a:pt x="116376" y="428786"/>
                </a:lnTo>
                <a:lnTo>
                  <a:pt x="118591" y="432195"/>
                </a:lnTo>
                <a:lnTo>
                  <a:pt x="131204" y="449735"/>
                </a:lnTo>
                <a:lnTo>
                  <a:pt x="136644" y="456825"/>
                </a:lnTo>
                <a:lnTo>
                  <a:pt x="139524" y="460209"/>
                </a:lnTo>
                <a:lnTo>
                  <a:pt x="157374" y="460209"/>
                </a:lnTo>
                <a:lnTo>
                  <a:pt x="158253" y="468073"/>
                </a:lnTo>
                <a:lnTo>
                  <a:pt x="158565" y="479869"/>
                </a:lnTo>
                <a:lnTo>
                  <a:pt x="158405" y="480514"/>
                </a:lnTo>
                <a:lnTo>
                  <a:pt x="158085" y="480997"/>
                </a:lnTo>
                <a:lnTo>
                  <a:pt x="171233" y="493466"/>
                </a:lnTo>
                <a:lnTo>
                  <a:pt x="178117" y="499207"/>
                </a:lnTo>
                <a:close/>
              </a:path>
              <a:path w="233680" h="534035">
                <a:moveTo>
                  <a:pt x="230999" y="524830"/>
                </a:moveTo>
                <a:lnTo>
                  <a:pt x="214727" y="524830"/>
                </a:lnTo>
                <a:lnTo>
                  <a:pt x="206537" y="514070"/>
                </a:lnTo>
                <a:lnTo>
                  <a:pt x="200207" y="502088"/>
                </a:lnTo>
                <a:lnTo>
                  <a:pt x="195736" y="489229"/>
                </a:lnTo>
                <a:lnTo>
                  <a:pt x="193126" y="475841"/>
                </a:lnTo>
                <a:lnTo>
                  <a:pt x="192806" y="472457"/>
                </a:lnTo>
                <a:lnTo>
                  <a:pt x="197286" y="471329"/>
                </a:lnTo>
                <a:lnTo>
                  <a:pt x="229362" y="516510"/>
                </a:lnTo>
                <a:lnTo>
                  <a:pt x="230999" y="524830"/>
                </a:lnTo>
                <a:close/>
              </a:path>
              <a:path w="233680" h="534035">
                <a:moveTo>
                  <a:pt x="164135" y="518356"/>
                </a:moveTo>
                <a:lnTo>
                  <a:pt x="143539" y="516500"/>
                </a:lnTo>
                <a:lnTo>
                  <a:pt x="124254" y="508954"/>
                </a:lnTo>
                <a:lnTo>
                  <a:pt x="107523" y="496306"/>
                </a:lnTo>
                <a:lnTo>
                  <a:pt x="105123" y="493889"/>
                </a:lnTo>
                <a:lnTo>
                  <a:pt x="107043" y="490344"/>
                </a:lnTo>
                <a:lnTo>
                  <a:pt x="110083" y="490022"/>
                </a:lnTo>
                <a:lnTo>
                  <a:pt x="124446" y="489372"/>
                </a:lnTo>
                <a:lnTo>
                  <a:pt x="139424" y="490505"/>
                </a:lnTo>
                <a:lnTo>
                  <a:pt x="154252" y="493693"/>
                </a:lnTo>
                <a:lnTo>
                  <a:pt x="168165" y="499207"/>
                </a:lnTo>
                <a:lnTo>
                  <a:pt x="178117" y="499207"/>
                </a:lnTo>
                <a:lnTo>
                  <a:pt x="185026" y="504968"/>
                </a:lnTo>
                <a:lnTo>
                  <a:pt x="196668" y="513388"/>
                </a:lnTo>
                <a:lnTo>
                  <a:pt x="185286" y="513388"/>
                </a:lnTo>
                <a:lnTo>
                  <a:pt x="184966" y="513710"/>
                </a:lnTo>
                <a:lnTo>
                  <a:pt x="184646" y="513872"/>
                </a:lnTo>
                <a:lnTo>
                  <a:pt x="164135" y="518356"/>
                </a:lnTo>
                <a:close/>
              </a:path>
              <a:path w="233680" h="534035">
                <a:moveTo>
                  <a:pt x="233140" y="533716"/>
                </a:moveTo>
                <a:lnTo>
                  <a:pt x="217997" y="533716"/>
                </a:lnTo>
                <a:lnTo>
                  <a:pt x="205019" y="526854"/>
                </a:lnTo>
                <a:lnTo>
                  <a:pt x="185286" y="513388"/>
                </a:lnTo>
                <a:lnTo>
                  <a:pt x="196668" y="513388"/>
                </a:lnTo>
                <a:lnTo>
                  <a:pt x="199509" y="515443"/>
                </a:lnTo>
                <a:lnTo>
                  <a:pt x="214727" y="524830"/>
                </a:lnTo>
                <a:lnTo>
                  <a:pt x="230999" y="524830"/>
                </a:lnTo>
                <a:lnTo>
                  <a:pt x="232648" y="533209"/>
                </a:lnTo>
                <a:lnTo>
                  <a:pt x="233140" y="533716"/>
                </a:lnTo>
                <a:close/>
              </a:path>
            </a:pathLst>
          </a:custGeom>
          <a:solidFill>
            <a:srgbClr val="FFFFFF"/>
          </a:solidFill>
        </p:spPr>
        <p:txBody>
          <a:bodyPr wrap="square" lIns="0" tIns="0" rIns="0" bIns="0" rtlCol="0"/>
          <a:lstStyle/>
          <a:p>
            <a:endParaRPr/>
          </a:p>
        </p:txBody>
      </p:sp>
      <p:sp>
        <p:nvSpPr>
          <p:cNvPr id="4" name="object 4"/>
          <p:cNvSpPr/>
          <p:nvPr/>
        </p:nvSpPr>
        <p:spPr>
          <a:xfrm>
            <a:off x="17022026" y="1046935"/>
            <a:ext cx="233679" cy="534035"/>
          </a:xfrm>
          <a:custGeom>
            <a:avLst/>
            <a:gdLst/>
            <a:ahLst/>
            <a:cxnLst/>
            <a:rect l="l" t="t" r="r" b="b"/>
            <a:pathLst>
              <a:path w="233680" h="534035">
                <a:moveTo>
                  <a:pt x="156429" y="126312"/>
                </a:moveTo>
                <a:lnTo>
                  <a:pt x="147697" y="126312"/>
                </a:lnTo>
                <a:lnTo>
                  <a:pt x="135666" y="104897"/>
                </a:lnTo>
                <a:lnTo>
                  <a:pt x="122256" y="84192"/>
                </a:lnTo>
                <a:lnTo>
                  <a:pt x="107645" y="64242"/>
                </a:lnTo>
                <a:lnTo>
                  <a:pt x="92015" y="45094"/>
                </a:lnTo>
                <a:lnTo>
                  <a:pt x="91855" y="45094"/>
                </a:lnTo>
                <a:lnTo>
                  <a:pt x="70654" y="35002"/>
                </a:lnTo>
                <a:lnTo>
                  <a:pt x="39933" y="5834"/>
                </a:lnTo>
                <a:lnTo>
                  <a:pt x="37164" y="0"/>
                </a:lnTo>
                <a:lnTo>
                  <a:pt x="72433" y="0"/>
                </a:lnTo>
                <a:lnTo>
                  <a:pt x="77020" y="5451"/>
                </a:lnTo>
                <a:lnTo>
                  <a:pt x="66734" y="5451"/>
                </a:lnTo>
                <a:lnTo>
                  <a:pt x="67214" y="6257"/>
                </a:lnTo>
                <a:lnTo>
                  <a:pt x="67614" y="7224"/>
                </a:lnTo>
                <a:lnTo>
                  <a:pt x="68014" y="8030"/>
                </a:lnTo>
                <a:lnTo>
                  <a:pt x="69134" y="9158"/>
                </a:lnTo>
                <a:lnTo>
                  <a:pt x="71374" y="11092"/>
                </a:lnTo>
                <a:lnTo>
                  <a:pt x="80660" y="11092"/>
                </a:lnTo>
                <a:lnTo>
                  <a:pt x="82934" y="14778"/>
                </a:lnTo>
                <a:lnTo>
                  <a:pt x="87704" y="23719"/>
                </a:lnTo>
                <a:lnTo>
                  <a:pt x="92655" y="32524"/>
                </a:lnTo>
                <a:lnTo>
                  <a:pt x="104830" y="46385"/>
                </a:lnTo>
                <a:lnTo>
                  <a:pt x="116375" y="60866"/>
                </a:lnTo>
                <a:lnTo>
                  <a:pt x="127261" y="75921"/>
                </a:lnTo>
                <a:lnTo>
                  <a:pt x="137456" y="91504"/>
                </a:lnTo>
                <a:lnTo>
                  <a:pt x="150659" y="91504"/>
                </a:lnTo>
                <a:lnTo>
                  <a:pt x="144656" y="103590"/>
                </a:lnTo>
                <a:lnTo>
                  <a:pt x="154684" y="122492"/>
                </a:lnTo>
                <a:lnTo>
                  <a:pt x="156429" y="126312"/>
                </a:lnTo>
                <a:close/>
              </a:path>
              <a:path w="233680" h="534035">
                <a:moveTo>
                  <a:pt x="150659" y="91504"/>
                </a:moveTo>
                <a:lnTo>
                  <a:pt x="137456" y="91504"/>
                </a:lnTo>
                <a:lnTo>
                  <a:pt x="134581" y="68825"/>
                </a:lnTo>
                <a:lnTo>
                  <a:pt x="132627" y="46385"/>
                </a:lnTo>
                <a:lnTo>
                  <a:pt x="132614" y="40131"/>
                </a:lnTo>
                <a:lnTo>
                  <a:pt x="132731" y="22863"/>
                </a:lnTo>
                <a:lnTo>
                  <a:pt x="136336" y="456"/>
                </a:lnTo>
                <a:lnTo>
                  <a:pt x="136439" y="0"/>
                </a:lnTo>
                <a:lnTo>
                  <a:pt x="143632" y="0"/>
                </a:lnTo>
                <a:lnTo>
                  <a:pt x="155794" y="24321"/>
                </a:lnTo>
                <a:lnTo>
                  <a:pt x="160517" y="51540"/>
                </a:lnTo>
                <a:lnTo>
                  <a:pt x="156989" y="78758"/>
                </a:lnTo>
                <a:lnTo>
                  <a:pt x="150659" y="91504"/>
                </a:lnTo>
                <a:close/>
              </a:path>
              <a:path w="233680" h="534035">
                <a:moveTo>
                  <a:pt x="80660" y="11092"/>
                </a:moveTo>
                <a:lnTo>
                  <a:pt x="71374" y="11092"/>
                </a:lnTo>
                <a:lnTo>
                  <a:pt x="69934" y="9158"/>
                </a:lnTo>
                <a:lnTo>
                  <a:pt x="68334" y="7224"/>
                </a:lnTo>
                <a:lnTo>
                  <a:pt x="66734" y="5451"/>
                </a:lnTo>
                <a:lnTo>
                  <a:pt x="77020" y="5451"/>
                </a:lnTo>
                <a:lnTo>
                  <a:pt x="77624" y="6169"/>
                </a:lnTo>
                <a:lnTo>
                  <a:pt x="80660" y="11092"/>
                </a:lnTo>
                <a:close/>
              </a:path>
              <a:path w="233680" h="534035">
                <a:moveTo>
                  <a:pt x="157297" y="149839"/>
                </a:moveTo>
                <a:lnTo>
                  <a:pt x="156497" y="149839"/>
                </a:lnTo>
                <a:lnTo>
                  <a:pt x="136271" y="144922"/>
                </a:lnTo>
                <a:lnTo>
                  <a:pt x="117575" y="133705"/>
                </a:lnTo>
                <a:lnTo>
                  <a:pt x="101460" y="118589"/>
                </a:lnTo>
                <a:lnTo>
                  <a:pt x="88974" y="101979"/>
                </a:lnTo>
                <a:lnTo>
                  <a:pt x="87374" y="99400"/>
                </a:lnTo>
                <a:lnTo>
                  <a:pt x="89935" y="95694"/>
                </a:lnTo>
                <a:lnTo>
                  <a:pt x="135074" y="117056"/>
                </a:lnTo>
                <a:lnTo>
                  <a:pt x="147697" y="126312"/>
                </a:lnTo>
                <a:lnTo>
                  <a:pt x="156429" y="126312"/>
                </a:lnTo>
                <a:lnTo>
                  <a:pt x="163557" y="141923"/>
                </a:lnTo>
                <a:lnTo>
                  <a:pt x="166269" y="149034"/>
                </a:lnTo>
                <a:lnTo>
                  <a:pt x="158577" y="149034"/>
                </a:lnTo>
                <a:lnTo>
                  <a:pt x="157937" y="149517"/>
                </a:lnTo>
                <a:lnTo>
                  <a:pt x="157297" y="149839"/>
                </a:lnTo>
                <a:close/>
              </a:path>
              <a:path w="233680" h="534035">
                <a:moveTo>
                  <a:pt x="198504" y="182069"/>
                </a:moveTo>
                <a:lnTo>
                  <a:pt x="177298" y="182069"/>
                </a:lnTo>
                <a:lnTo>
                  <a:pt x="177838" y="173463"/>
                </a:lnTo>
                <a:lnTo>
                  <a:pt x="178498" y="164826"/>
                </a:lnTo>
                <a:lnTo>
                  <a:pt x="179278" y="156190"/>
                </a:lnTo>
                <a:lnTo>
                  <a:pt x="180178" y="147583"/>
                </a:lnTo>
                <a:lnTo>
                  <a:pt x="180493" y="140777"/>
                </a:lnTo>
                <a:lnTo>
                  <a:pt x="188978" y="117932"/>
                </a:lnTo>
                <a:lnTo>
                  <a:pt x="190418" y="118899"/>
                </a:lnTo>
                <a:lnTo>
                  <a:pt x="202746" y="136882"/>
                </a:lnTo>
                <a:lnTo>
                  <a:pt x="204079" y="162691"/>
                </a:lnTo>
                <a:lnTo>
                  <a:pt x="198504" y="182069"/>
                </a:lnTo>
                <a:close/>
              </a:path>
              <a:path w="233680" h="534035">
                <a:moveTo>
                  <a:pt x="186236" y="245883"/>
                </a:moveTo>
                <a:lnTo>
                  <a:pt x="180018" y="245883"/>
                </a:lnTo>
                <a:lnTo>
                  <a:pt x="178288" y="220870"/>
                </a:lnTo>
                <a:lnTo>
                  <a:pt x="173977" y="196371"/>
                </a:lnTo>
                <a:lnTo>
                  <a:pt x="167327" y="172415"/>
                </a:lnTo>
                <a:lnTo>
                  <a:pt x="158577" y="149034"/>
                </a:lnTo>
                <a:lnTo>
                  <a:pt x="166269" y="149034"/>
                </a:lnTo>
                <a:lnTo>
                  <a:pt x="171140" y="161807"/>
                </a:lnTo>
                <a:lnTo>
                  <a:pt x="177298" y="182069"/>
                </a:lnTo>
                <a:lnTo>
                  <a:pt x="198504" y="182069"/>
                </a:lnTo>
                <a:lnTo>
                  <a:pt x="196741" y="188198"/>
                </a:lnTo>
                <a:lnTo>
                  <a:pt x="183058" y="205274"/>
                </a:lnTo>
                <a:lnTo>
                  <a:pt x="182738" y="205274"/>
                </a:lnTo>
                <a:lnTo>
                  <a:pt x="182578" y="205435"/>
                </a:lnTo>
                <a:lnTo>
                  <a:pt x="182418" y="205435"/>
                </a:lnTo>
                <a:lnTo>
                  <a:pt x="184718" y="221200"/>
                </a:lnTo>
                <a:lnTo>
                  <a:pt x="186058" y="237040"/>
                </a:lnTo>
                <a:lnTo>
                  <a:pt x="186236" y="245883"/>
                </a:lnTo>
                <a:close/>
              </a:path>
              <a:path w="233680" h="534035">
                <a:moveTo>
                  <a:pt x="163069" y="355947"/>
                </a:moveTo>
                <a:lnTo>
                  <a:pt x="156337" y="355947"/>
                </a:lnTo>
                <a:lnTo>
                  <a:pt x="162240" y="340603"/>
                </a:lnTo>
                <a:lnTo>
                  <a:pt x="167437" y="325047"/>
                </a:lnTo>
                <a:lnTo>
                  <a:pt x="176765" y="286656"/>
                </a:lnTo>
                <a:lnTo>
                  <a:pt x="179218" y="266510"/>
                </a:lnTo>
                <a:lnTo>
                  <a:pt x="178738" y="266510"/>
                </a:lnTo>
                <a:lnTo>
                  <a:pt x="178258" y="266349"/>
                </a:lnTo>
                <a:lnTo>
                  <a:pt x="150017" y="234240"/>
                </a:lnTo>
                <a:lnTo>
                  <a:pt x="137296" y="193510"/>
                </a:lnTo>
                <a:lnTo>
                  <a:pt x="136816" y="190126"/>
                </a:lnTo>
                <a:lnTo>
                  <a:pt x="140496" y="187226"/>
                </a:lnTo>
                <a:lnTo>
                  <a:pt x="173415" y="230393"/>
                </a:lnTo>
                <a:lnTo>
                  <a:pt x="180018" y="245883"/>
                </a:lnTo>
                <a:lnTo>
                  <a:pt x="186236" y="245883"/>
                </a:lnTo>
                <a:lnTo>
                  <a:pt x="186378" y="252911"/>
                </a:lnTo>
                <a:lnTo>
                  <a:pt x="185719" y="266651"/>
                </a:lnTo>
                <a:lnTo>
                  <a:pt x="185618" y="269572"/>
                </a:lnTo>
                <a:lnTo>
                  <a:pt x="185458" y="269894"/>
                </a:lnTo>
                <a:lnTo>
                  <a:pt x="184818" y="277468"/>
                </a:lnTo>
                <a:lnTo>
                  <a:pt x="183858" y="284881"/>
                </a:lnTo>
                <a:lnTo>
                  <a:pt x="182418" y="292455"/>
                </a:lnTo>
                <a:lnTo>
                  <a:pt x="181298" y="297612"/>
                </a:lnTo>
                <a:lnTo>
                  <a:pt x="180178" y="302930"/>
                </a:lnTo>
                <a:lnTo>
                  <a:pt x="178898" y="308086"/>
                </a:lnTo>
                <a:lnTo>
                  <a:pt x="206228" y="308086"/>
                </a:lnTo>
                <a:lnTo>
                  <a:pt x="196323" y="316519"/>
                </a:lnTo>
                <a:lnTo>
                  <a:pt x="176901" y="325168"/>
                </a:lnTo>
                <a:lnTo>
                  <a:pt x="174258" y="325168"/>
                </a:lnTo>
                <a:lnTo>
                  <a:pt x="166930" y="346611"/>
                </a:lnTo>
                <a:lnTo>
                  <a:pt x="163069" y="355947"/>
                </a:lnTo>
                <a:close/>
              </a:path>
              <a:path w="233680" h="534035">
                <a:moveTo>
                  <a:pt x="206228" y="308086"/>
                </a:moveTo>
                <a:lnTo>
                  <a:pt x="178898" y="308086"/>
                </a:lnTo>
                <a:lnTo>
                  <a:pt x="183458" y="300734"/>
                </a:lnTo>
                <a:lnTo>
                  <a:pt x="211699" y="266651"/>
                </a:lnTo>
                <a:lnTo>
                  <a:pt x="231060" y="257969"/>
                </a:lnTo>
                <a:lnTo>
                  <a:pt x="233460" y="260548"/>
                </a:lnTo>
                <a:lnTo>
                  <a:pt x="232820" y="263287"/>
                </a:lnTo>
                <a:lnTo>
                  <a:pt x="225454" y="284133"/>
                </a:lnTo>
                <a:lnTo>
                  <a:pt x="213019" y="302305"/>
                </a:lnTo>
                <a:lnTo>
                  <a:pt x="206228" y="308086"/>
                </a:lnTo>
                <a:close/>
              </a:path>
              <a:path w="233680" h="534035">
                <a:moveTo>
                  <a:pt x="101566" y="460209"/>
                </a:moveTo>
                <a:lnTo>
                  <a:pt x="93615" y="460209"/>
                </a:lnTo>
                <a:lnTo>
                  <a:pt x="96495" y="456825"/>
                </a:lnTo>
                <a:lnTo>
                  <a:pt x="101935" y="449735"/>
                </a:lnTo>
                <a:lnTo>
                  <a:pt x="114480" y="432218"/>
                </a:lnTo>
                <a:lnTo>
                  <a:pt x="126336" y="414021"/>
                </a:lnTo>
                <a:lnTo>
                  <a:pt x="137351" y="395189"/>
                </a:lnTo>
                <a:lnTo>
                  <a:pt x="147377" y="375768"/>
                </a:lnTo>
                <a:lnTo>
                  <a:pt x="147217" y="375446"/>
                </a:lnTo>
                <a:lnTo>
                  <a:pt x="147057" y="374962"/>
                </a:lnTo>
                <a:lnTo>
                  <a:pt x="147377" y="373996"/>
                </a:lnTo>
                <a:lnTo>
                  <a:pt x="147377" y="373512"/>
                </a:lnTo>
                <a:lnTo>
                  <a:pt x="147537" y="373029"/>
                </a:lnTo>
                <a:lnTo>
                  <a:pt x="134276" y="330063"/>
                </a:lnTo>
                <a:lnTo>
                  <a:pt x="135544" y="307384"/>
                </a:lnTo>
                <a:lnTo>
                  <a:pt x="139856" y="286170"/>
                </a:lnTo>
                <a:lnTo>
                  <a:pt x="140656" y="283108"/>
                </a:lnTo>
                <a:lnTo>
                  <a:pt x="144656" y="282947"/>
                </a:lnTo>
                <a:lnTo>
                  <a:pt x="146257" y="285364"/>
                </a:lnTo>
                <a:lnTo>
                  <a:pt x="154717" y="302081"/>
                </a:lnTo>
                <a:lnTo>
                  <a:pt x="158617" y="319628"/>
                </a:lnTo>
                <a:lnTo>
                  <a:pt x="158857" y="337690"/>
                </a:lnTo>
                <a:lnTo>
                  <a:pt x="156337" y="355947"/>
                </a:lnTo>
                <a:lnTo>
                  <a:pt x="163069" y="355947"/>
                </a:lnTo>
                <a:lnTo>
                  <a:pt x="158237" y="367630"/>
                </a:lnTo>
                <a:lnTo>
                  <a:pt x="148314" y="388166"/>
                </a:lnTo>
                <a:lnTo>
                  <a:pt x="137296" y="408159"/>
                </a:lnTo>
                <a:lnTo>
                  <a:pt x="183434" y="408159"/>
                </a:lnTo>
                <a:lnTo>
                  <a:pt x="183040" y="408894"/>
                </a:lnTo>
                <a:lnTo>
                  <a:pt x="166717" y="423146"/>
                </a:lnTo>
                <a:lnTo>
                  <a:pt x="150091" y="429108"/>
                </a:lnTo>
                <a:lnTo>
                  <a:pt x="124176" y="429108"/>
                </a:lnTo>
                <a:lnTo>
                  <a:pt x="119103" y="436448"/>
                </a:lnTo>
                <a:lnTo>
                  <a:pt x="113955" y="443712"/>
                </a:lnTo>
                <a:lnTo>
                  <a:pt x="108718" y="450886"/>
                </a:lnTo>
                <a:lnTo>
                  <a:pt x="103375" y="457953"/>
                </a:lnTo>
                <a:lnTo>
                  <a:pt x="101566" y="460209"/>
                </a:lnTo>
                <a:close/>
              </a:path>
              <a:path w="233680" h="534035">
                <a:moveTo>
                  <a:pt x="175378" y="325651"/>
                </a:moveTo>
                <a:lnTo>
                  <a:pt x="174738" y="325490"/>
                </a:lnTo>
                <a:lnTo>
                  <a:pt x="174258" y="325168"/>
                </a:lnTo>
                <a:lnTo>
                  <a:pt x="176901" y="325168"/>
                </a:lnTo>
                <a:lnTo>
                  <a:pt x="176178" y="325490"/>
                </a:lnTo>
                <a:lnTo>
                  <a:pt x="175378" y="325651"/>
                </a:lnTo>
                <a:close/>
              </a:path>
              <a:path w="233680" h="534035">
                <a:moveTo>
                  <a:pt x="183434" y="408159"/>
                </a:moveTo>
                <a:lnTo>
                  <a:pt x="137296" y="408159"/>
                </a:lnTo>
                <a:lnTo>
                  <a:pt x="143536" y="403002"/>
                </a:lnTo>
                <a:lnTo>
                  <a:pt x="150097" y="398490"/>
                </a:lnTo>
                <a:lnTo>
                  <a:pt x="164842" y="390067"/>
                </a:lnTo>
                <a:lnTo>
                  <a:pt x="173417" y="386021"/>
                </a:lnTo>
                <a:lnTo>
                  <a:pt x="182293" y="383697"/>
                </a:lnTo>
                <a:lnTo>
                  <a:pt x="190898" y="384470"/>
                </a:lnTo>
                <a:lnTo>
                  <a:pt x="192818" y="385115"/>
                </a:lnTo>
                <a:lnTo>
                  <a:pt x="194258" y="387048"/>
                </a:lnTo>
                <a:lnTo>
                  <a:pt x="193618" y="389143"/>
                </a:lnTo>
                <a:lnTo>
                  <a:pt x="183434" y="408159"/>
                </a:lnTo>
                <a:close/>
              </a:path>
              <a:path w="233680" h="534035">
                <a:moveTo>
                  <a:pt x="31719" y="524830"/>
                </a:moveTo>
                <a:lnTo>
                  <a:pt x="18412" y="524830"/>
                </a:lnTo>
                <a:lnTo>
                  <a:pt x="33653" y="515443"/>
                </a:lnTo>
                <a:lnTo>
                  <a:pt x="48173" y="504968"/>
                </a:lnTo>
                <a:lnTo>
                  <a:pt x="61974" y="493466"/>
                </a:lnTo>
                <a:lnTo>
                  <a:pt x="75054" y="480997"/>
                </a:lnTo>
                <a:lnTo>
                  <a:pt x="74734" y="480514"/>
                </a:lnTo>
                <a:lnTo>
                  <a:pt x="74669" y="475841"/>
                </a:lnTo>
                <a:lnTo>
                  <a:pt x="81614" y="435554"/>
                </a:lnTo>
                <a:lnTo>
                  <a:pt x="102255" y="405580"/>
                </a:lnTo>
                <a:lnTo>
                  <a:pt x="104975" y="407031"/>
                </a:lnTo>
                <a:lnTo>
                  <a:pt x="98720" y="448247"/>
                </a:lnTo>
                <a:lnTo>
                  <a:pt x="93615" y="460209"/>
                </a:lnTo>
                <a:lnTo>
                  <a:pt x="101566" y="460209"/>
                </a:lnTo>
                <a:lnTo>
                  <a:pt x="94587" y="468914"/>
                </a:lnTo>
                <a:lnTo>
                  <a:pt x="85274" y="479527"/>
                </a:lnTo>
                <a:lnTo>
                  <a:pt x="75412" y="489785"/>
                </a:lnTo>
                <a:lnTo>
                  <a:pt x="65134" y="499529"/>
                </a:lnTo>
                <a:lnTo>
                  <a:pt x="121939" y="499529"/>
                </a:lnTo>
                <a:lnTo>
                  <a:pt x="109045" y="509276"/>
                </a:lnTo>
                <a:lnTo>
                  <a:pt x="97714" y="513710"/>
                </a:lnTo>
                <a:lnTo>
                  <a:pt x="48013" y="513710"/>
                </a:lnTo>
                <a:lnTo>
                  <a:pt x="31719" y="524830"/>
                </a:lnTo>
                <a:close/>
              </a:path>
              <a:path w="233680" h="534035">
                <a:moveTo>
                  <a:pt x="146524" y="430387"/>
                </a:moveTo>
                <a:lnTo>
                  <a:pt x="124176" y="429108"/>
                </a:lnTo>
                <a:lnTo>
                  <a:pt x="150091" y="429108"/>
                </a:lnTo>
                <a:lnTo>
                  <a:pt x="146524" y="430387"/>
                </a:lnTo>
                <a:close/>
              </a:path>
              <a:path w="233680" h="534035">
                <a:moveTo>
                  <a:pt x="15912" y="533716"/>
                </a:moveTo>
                <a:lnTo>
                  <a:pt x="0" y="533716"/>
                </a:lnTo>
                <a:lnTo>
                  <a:pt x="491" y="533209"/>
                </a:lnTo>
                <a:lnTo>
                  <a:pt x="3779" y="516500"/>
                </a:lnTo>
                <a:lnTo>
                  <a:pt x="11552" y="500335"/>
                </a:lnTo>
                <a:lnTo>
                  <a:pt x="22115" y="485620"/>
                </a:lnTo>
                <a:lnTo>
                  <a:pt x="33773" y="473262"/>
                </a:lnTo>
                <a:lnTo>
                  <a:pt x="35853" y="471329"/>
                </a:lnTo>
                <a:lnTo>
                  <a:pt x="40493" y="472457"/>
                </a:lnTo>
                <a:lnTo>
                  <a:pt x="26625" y="514070"/>
                </a:lnTo>
                <a:lnTo>
                  <a:pt x="18412" y="524830"/>
                </a:lnTo>
                <a:lnTo>
                  <a:pt x="31719" y="524830"/>
                </a:lnTo>
                <a:lnTo>
                  <a:pt x="28280" y="527176"/>
                </a:lnTo>
                <a:lnTo>
                  <a:pt x="15912" y="533716"/>
                </a:lnTo>
                <a:close/>
              </a:path>
              <a:path w="233680" h="534035">
                <a:moveTo>
                  <a:pt x="121939" y="499529"/>
                </a:moveTo>
                <a:lnTo>
                  <a:pt x="65134" y="499529"/>
                </a:lnTo>
                <a:lnTo>
                  <a:pt x="79069" y="494106"/>
                </a:lnTo>
                <a:lnTo>
                  <a:pt x="93935" y="490948"/>
                </a:lnTo>
                <a:lnTo>
                  <a:pt x="108920" y="489785"/>
                </a:lnTo>
                <a:lnTo>
                  <a:pt x="123216" y="490344"/>
                </a:lnTo>
                <a:lnTo>
                  <a:pt x="126256" y="490666"/>
                </a:lnTo>
                <a:lnTo>
                  <a:pt x="128176" y="494212"/>
                </a:lnTo>
                <a:lnTo>
                  <a:pt x="125776" y="496629"/>
                </a:lnTo>
                <a:lnTo>
                  <a:pt x="121939" y="499529"/>
                </a:lnTo>
                <a:close/>
              </a:path>
              <a:path w="233680" h="534035">
                <a:moveTo>
                  <a:pt x="69164" y="518678"/>
                </a:moveTo>
                <a:lnTo>
                  <a:pt x="48653" y="514194"/>
                </a:lnTo>
                <a:lnTo>
                  <a:pt x="48493" y="514033"/>
                </a:lnTo>
                <a:lnTo>
                  <a:pt x="48173" y="513872"/>
                </a:lnTo>
                <a:lnTo>
                  <a:pt x="48013" y="513710"/>
                </a:lnTo>
                <a:lnTo>
                  <a:pt x="97714" y="513710"/>
                </a:lnTo>
                <a:lnTo>
                  <a:pt x="89735" y="516833"/>
                </a:lnTo>
                <a:lnTo>
                  <a:pt x="69164" y="518678"/>
                </a:lnTo>
                <a:close/>
              </a:path>
            </a:pathLst>
          </a:custGeom>
          <a:solidFill>
            <a:srgbClr val="FFFFFF"/>
          </a:solidFill>
        </p:spPr>
        <p:txBody>
          <a:bodyPr wrap="square" lIns="0" tIns="0" rIns="0" bIns="0" rtlCol="0"/>
          <a:lstStyle/>
          <a:p>
            <a:endParaRPr/>
          </a:p>
        </p:txBody>
      </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grpSp>
        <p:nvGrpSpPr>
          <p:cNvPr id="7" name="object 7"/>
          <p:cNvGrpSpPr/>
          <p:nvPr/>
        </p:nvGrpSpPr>
        <p:grpSpPr>
          <a:xfrm>
            <a:off x="4635599" y="4153613"/>
            <a:ext cx="698460" cy="1448435"/>
            <a:chOff x="8284433" y="5502218"/>
            <a:chExt cx="1515745" cy="1448435"/>
          </a:xfrm>
        </p:grpSpPr>
        <p:sp>
          <p:nvSpPr>
            <p:cNvPr id="8" name="object 8"/>
            <p:cNvSpPr/>
            <p:nvPr/>
          </p:nvSpPr>
          <p:spPr>
            <a:xfrm>
              <a:off x="8284433" y="5502218"/>
              <a:ext cx="1515745" cy="1448435"/>
            </a:xfrm>
            <a:custGeom>
              <a:avLst/>
              <a:gdLst/>
              <a:ahLst/>
              <a:cxnLst/>
              <a:rect l="l" t="t" r="r" b="b"/>
              <a:pathLst>
                <a:path w="1515745" h="1448434">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9" name="object 9"/>
            <p:cNvSpPr/>
            <p:nvPr/>
          </p:nvSpPr>
          <p:spPr>
            <a:xfrm>
              <a:off x="8617115" y="5802731"/>
              <a:ext cx="850265" cy="850265"/>
            </a:xfrm>
            <a:custGeom>
              <a:avLst/>
              <a:gdLst/>
              <a:ahLst/>
              <a:cxnLst/>
              <a:rect l="l" t="t" r="r" b="b"/>
              <a:pathLst>
                <a:path w="850265" h="850265">
                  <a:moveTo>
                    <a:pt x="643496" y="425030"/>
                  </a:moveTo>
                  <a:lnTo>
                    <a:pt x="637654" y="374980"/>
                  </a:lnTo>
                  <a:lnTo>
                    <a:pt x="621169" y="329057"/>
                  </a:lnTo>
                  <a:lnTo>
                    <a:pt x="595350" y="288544"/>
                  </a:lnTo>
                  <a:lnTo>
                    <a:pt x="590397" y="283603"/>
                  </a:lnTo>
                  <a:lnTo>
                    <a:pt x="566534" y="259778"/>
                  </a:lnTo>
                  <a:lnTo>
                    <a:pt x="566534" y="425221"/>
                  </a:lnTo>
                  <a:lnTo>
                    <a:pt x="559396" y="469925"/>
                  </a:lnTo>
                  <a:lnTo>
                    <a:pt x="539305" y="508800"/>
                  </a:lnTo>
                  <a:lnTo>
                    <a:pt x="508635" y="539470"/>
                  </a:lnTo>
                  <a:lnTo>
                    <a:pt x="469722" y="559600"/>
                  </a:lnTo>
                  <a:lnTo>
                    <a:pt x="424916" y="566839"/>
                  </a:lnTo>
                  <a:lnTo>
                    <a:pt x="380136" y="559625"/>
                  </a:lnTo>
                  <a:lnTo>
                    <a:pt x="341261" y="539534"/>
                  </a:lnTo>
                  <a:lnTo>
                    <a:pt x="310603" y="508876"/>
                  </a:lnTo>
                  <a:lnTo>
                    <a:pt x="290512" y="470001"/>
                  </a:lnTo>
                  <a:lnTo>
                    <a:pt x="283298" y="425221"/>
                  </a:lnTo>
                  <a:lnTo>
                    <a:pt x="290512" y="380441"/>
                  </a:lnTo>
                  <a:lnTo>
                    <a:pt x="310603" y="341566"/>
                  </a:lnTo>
                  <a:lnTo>
                    <a:pt x="341261" y="310908"/>
                  </a:lnTo>
                  <a:lnTo>
                    <a:pt x="380136" y="290817"/>
                  </a:lnTo>
                  <a:lnTo>
                    <a:pt x="424916" y="283603"/>
                  </a:lnTo>
                  <a:lnTo>
                    <a:pt x="469696" y="290817"/>
                  </a:lnTo>
                  <a:lnTo>
                    <a:pt x="508571" y="310908"/>
                  </a:lnTo>
                  <a:lnTo>
                    <a:pt x="539229" y="341566"/>
                  </a:lnTo>
                  <a:lnTo>
                    <a:pt x="559320" y="380441"/>
                  </a:lnTo>
                  <a:lnTo>
                    <a:pt x="566534" y="425221"/>
                  </a:lnTo>
                  <a:lnTo>
                    <a:pt x="566534" y="259778"/>
                  </a:lnTo>
                  <a:lnTo>
                    <a:pt x="561505" y="254749"/>
                  </a:lnTo>
                  <a:lnTo>
                    <a:pt x="520941" y="229006"/>
                  </a:lnTo>
                  <a:lnTo>
                    <a:pt x="474980" y="212598"/>
                  </a:lnTo>
                  <a:lnTo>
                    <a:pt x="424916" y="206832"/>
                  </a:lnTo>
                  <a:lnTo>
                    <a:pt x="374865" y="212598"/>
                  </a:lnTo>
                  <a:lnTo>
                    <a:pt x="328930" y="229006"/>
                  </a:lnTo>
                  <a:lnTo>
                    <a:pt x="288417" y="254749"/>
                  </a:lnTo>
                  <a:lnTo>
                    <a:pt x="254635" y="288544"/>
                  </a:lnTo>
                  <a:lnTo>
                    <a:pt x="228879" y="329057"/>
                  </a:lnTo>
                  <a:lnTo>
                    <a:pt x="212471" y="374980"/>
                  </a:lnTo>
                  <a:lnTo>
                    <a:pt x="206717" y="425030"/>
                  </a:lnTo>
                  <a:lnTo>
                    <a:pt x="212483" y="475094"/>
                  </a:lnTo>
                  <a:lnTo>
                    <a:pt x="228917" y="521055"/>
                  </a:lnTo>
                  <a:lnTo>
                    <a:pt x="254711" y="561606"/>
                  </a:lnTo>
                  <a:lnTo>
                    <a:pt x="288531" y="595426"/>
                  </a:lnTo>
                  <a:lnTo>
                    <a:pt x="329082" y="621220"/>
                  </a:lnTo>
                  <a:lnTo>
                    <a:pt x="375043" y="637654"/>
                  </a:lnTo>
                  <a:lnTo>
                    <a:pt x="425107" y="643420"/>
                  </a:lnTo>
                  <a:lnTo>
                    <a:pt x="475157" y="637667"/>
                  </a:lnTo>
                  <a:lnTo>
                    <a:pt x="521119" y="621245"/>
                  </a:lnTo>
                  <a:lnTo>
                    <a:pt x="561670" y="595490"/>
                  </a:lnTo>
                  <a:lnTo>
                    <a:pt x="590334" y="566839"/>
                  </a:lnTo>
                  <a:lnTo>
                    <a:pt x="595503" y="561682"/>
                  </a:lnTo>
                  <a:lnTo>
                    <a:pt x="621284" y="521131"/>
                  </a:lnTo>
                  <a:lnTo>
                    <a:pt x="637717" y="475145"/>
                  </a:lnTo>
                  <a:lnTo>
                    <a:pt x="643496" y="425030"/>
                  </a:lnTo>
                  <a:close/>
                </a:path>
                <a:path w="850265" h="850265">
                  <a:moveTo>
                    <a:pt x="850214" y="355295"/>
                  </a:moveTo>
                  <a:lnTo>
                    <a:pt x="849795" y="311086"/>
                  </a:lnTo>
                  <a:lnTo>
                    <a:pt x="847725" y="249872"/>
                  </a:lnTo>
                  <a:lnTo>
                    <a:pt x="840994" y="191223"/>
                  </a:lnTo>
                  <a:lnTo>
                    <a:pt x="827963" y="146456"/>
                  </a:lnTo>
                  <a:lnTo>
                    <a:pt x="808291" y="107213"/>
                  </a:lnTo>
                  <a:lnTo>
                    <a:pt x="783856" y="76581"/>
                  </a:lnTo>
                  <a:lnTo>
                    <a:pt x="773455" y="66205"/>
                  </a:lnTo>
                  <a:lnTo>
                    <a:pt x="773455" y="355295"/>
                  </a:lnTo>
                  <a:lnTo>
                    <a:pt x="773455" y="494804"/>
                  </a:lnTo>
                  <a:lnTo>
                    <a:pt x="773112" y="536841"/>
                  </a:lnTo>
                  <a:lnTo>
                    <a:pt x="771131" y="597027"/>
                  </a:lnTo>
                  <a:lnTo>
                    <a:pt x="765314" y="646379"/>
                  </a:lnTo>
                  <a:lnTo>
                    <a:pt x="750303" y="689902"/>
                  </a:lnTo>
                  <a:lnTo>
                    <a:pt x="724547" y="724852"/>
                  </a:lnTo>
                  <a:lnTo>
                    <a:pt x="689597" y="750531"/>
                  </a:lnTo>
                  <a:lnTo>
                    <a:pt x="646214" y="765479"/>
                  </a:lnTo>
                  <a:lnTo>
                    <a:pt x="596722" y="771436"/>
                  </a:lnTo>
                  <a:lnTo>
                    <a:pt x="536536" y="773417"/>
                  </a:lnTo>
                  <a:lnTo>
                    <a:pt x="442722" y="773798"/>
                  </a:lnTo>
                  <a:lnTo>
                    <a:pt x="356514" y="773772"/>
                  </a:lnTo>
                  <a:lnTo>
                    <a:pt x="313296" y="773417"/>
                  </a:lnTo>
                  <a:lnTo>
                    <a:pt x="253111" y="771436"/>
                  </a:lnTo>
                  <a:lnTo>
                    <a:pt x="203758" y="765619"/>
                  </a:lnTo>
                  <a:lnTo>
                    <a:pt x="160235" y="750608"/>
                  </a:lnTo>
                  <a:lnTo>
                    <a:pt x="125285" y="724852"/>
                  </a:lnTo>
                  <a:lnTo>
                    <a:pt x="99606" y="689902"/>
                  </a:lnTo>
                  <a:lnTo>
                    <a:pt x="84658" y="646518"/>
                  </a:lnTo>
                  <a:lnTo>
                    <a:pt x="78701" y="597027"/>
                  </a:lnTo>
                  <a:lnTo>
                    <a:pt x="76720" y="536841"/>
                  </a:lnTo>
                  <a:lnTo>
                    <a:pt x="76377" y="494804"/>
                  </a:lnTo>
                  <a:lnTo>
                    <a:pt x="76377" y="355295"/>
                  </a:lnTo>
                  <a:lnTo>
                    <a:pt x="76720" y="313601"/>
                  </a:lnTo>
                  <a:lnTo>
                    <a:pt x="78701" y="253415"/>
                  </a:lnTo>
                  <a:lnTo>
                    <a:pt x="84518" y="204063"/>
                  </a:lnTo>
                  <a:lnTo>
                    <a:pt x="99529" y="160540"/>
                  </a:lnTo>
                  <a:lnTo>
                    <a:pt x="125285" y="125590"/>
                  </a:lnTo>
                  <a:lnTo>
                    <a:pt x="160235" y="99910"/>
                  </a:lnTo>
                  <a:lnTo>
                    <a:pt x="203619" y="84963"/>
                  </a:lnTo>
                  <a:lnTo>
                    <a:pt x="253111" y="79006"/>
                  </a:lnTo>
                  <a:lnTo>
                    <a:pt x="313296" y="77025"/>
                  </a:lnTo>
                  <a:lnTo>
                    <a:pt x="424916" y="76581"/>
                  </a:lnTo>
                  <a:lnTo>
                    <a:pt x="536536" y="77025"/>
                  </a:lnTo>
                  <a:lnTo>
                    <a:pt x="596722" y="79006"/>
                  </a:lnTo>
                  <a:lnTo>
                    <a:pt x="646074" y="84823"/>
                  </a:lnTo>
                  <a:lnTo>
                    <a:pt x="689597" y="99834"/>
                  </a:lnTo>
                  <a:lnTo>
                    <a:pt x="724547" y="125590"/>
                  </a:lnTo>
                  <a:lnTo>
                    <a:pt x="750227" y="160540"/>
                  </a:lnTo>
                  <a:lnTo>
                    <a:pt x="765175" y="203923"/>
                  </a:lnTo>
                  <a:lnTo>
                    <a:pt x="771131" y="253415"/>
                  </a:lnTo>
                  <a:lnTo>
                    <a:pt x="773112" y="313601"/>
                  </a:lnTo>
                  <a:lnTo>
                    <a:pt x="773455" y="355295"/>
                  </a:lnTo>
                  <a:lnTo>
                    <a:pt x="773455" y="66205"/>
                  </a:lnTo>
                  <a:lnTo>
                    <a:pt x="742924" y="41846"/>
                  </a:lnTo>
                  <a:lnTo>
                    <a:pt x="703681" y="22174"/>
                  </a:lnTo>
                  <a:lnTo>
                    <a:pt x="658914" y="9144"/>
                  </a:lnTo>
                  <a:lnTo>
                    <a:pt x="600443" y="2413"/>
                  </a:lnTo>
                  <a:lnTo>
                    <a:pt x="538962" y="508"/>
                  </a:lnTo>
                  <a:lnTo>
                    <a:pt x="424916" y="0"/>
                  </a:lnTo>
                  <a:lnTo>
                    <a:pt x="310972" y="533"/>
                  </a:lnTo>
                  <a:lnTo>
                    <a:pt x="249567" y="2603"/>
                  </a:lnTo>
                  <a:lnTo>
                    <a:pt x="191109" y="9334"/>
                  </a:lnTo>
                  <a:lnTo>
                    <a:pt x="146342" y="22352"/>
                  </a:lnTo>
                  <a:lnTo>
                    <a:pt x="107099" y="42037"/>
                  </a:lnTo>
                  <a:lnTo>
                    <a:pt x="71056" y="71361"/>
                  </a:lnTo>
                  <a:lnTo>
                    <a:pt x="41897" y="107391"/>
                  </a:lnTo>
                  <a:lnTo>
                    <a:pt x="22237" y="146646"/>
                  </a:lnTo>
                  <a:lnTo>
                    <a:pt x="9220" y="191414"/>
                  </a:lnTo>
                  <a:lnTo>
                    <a:pt x="2501" y="249694"/>
                  </a:lnTo>
                  <a:lnTo>
                    <a:pt x="419" y="311086"/>
                  </a:lnTo>
                  <a:lnTo>
                    <a:pt x="0" y="355295"/>
                  </a:lnTo>
                  <a:lnTo>
                    <a:pt x="0" y="494804"/>
                  </a:lnTo>
                  <a:lnTo>
                    <a:pt x="419" y="539051"/>
                  </a:lnTo>
                  <a:lnTo>
                    <a:pt x="2489" y="600379"/>
                  </a:lnTo>
                  <a:lnTo>
                    <a:pt x="9220" y="658837"/>
                  </a:lnTo>
                  <a:lnTo>
                    <a:pt x="22237" y="703605"/>
                  </a:lnTo>
                  <a:lnTo>
                    <a:pt x="41922" y="742861"/>
                  </a:lnTo>
                  <a:lnTo>
                    <a:pt x="71247" y="778891"/>
                  </a:lnTo>
                  <a:lnTo>
                    <a:pt x="107276" y="808215"/>
                  </a:lnTo>
                  <a:lnTo>
                    <a:pt x="146532" y="827900"/>
                  </a:lnTo>
                  <a:lnTo>
                    <a:pt x="191300" y="840917"/>
                  </a:lnTo>
                  <a:lnTo>
                    <a:pt x="249758" y="847648"/>
                  </a:lnTo>
                  <a:lnTo>
                    <a:pt x="311086" y="849718"/>
                  </a:lnTo>
                  <a:lnTo>
                    <a:pt x="425107" y="850265"/>
                  </a:lnTo>
                  <a:lnTo>
                    <a:pt x="539051" y="849718"/>
                  </a:lnTo>
                  <a:lnTo>
                    <a:pt x="600443" y="847648"/>
                  </a:lnTo>
                  <a:lnTo>
                    <a:pt x="658914" y="840917"/>
                  </a:lnTo>
                  <a:lnTo>
                    <a:pt x="703681" y="827900"/>
                  </a:lnTo>
                  <a:lnTo>
                    <a:pt x="742924" y="808215"/>
                  </a:lnTo>
                  <a:lnTo>
                    <a:pt x="778967" y="778891"/>
                  </a:lnTo>
                  <a:lnTo>
                    <a:pt x="783513" y="773861"/>
                  </a:lnTo>
                  <a:lnTo>
                    <a:pt x="795083" y="761072"/>
                  </a:lnTo>
                  <a:lnTo>
                    <a:pt x="819073" y="723836"/>
                  </a:lnTo>
                  <a:lnTo>
                    <a:pt x="835164" y="682447"/>
                  </a:lnTo>
                  <a:lnTo>
                    <a:pt x="845235" y="631812"/>
                  </a:lnTo>
                  <a:lnTo>
                    <a:pt x="848995" y="570128"/>
                  </a:lnTo>
                  <a:lnTo>
                    <a:pt x="850214" y="494804"/>
                  </a:lnTo>
                  <a:lnTo>
                    <a:pt x="850214" y="355295"/>
                  </a:lnTo>
                  <a:close/>
                </a:path>
              </a:pathLst>
            </a:custGeom>
            <a:solidFill>
              <a:srgbClr val="1B1A1A"/>
            </a:solidFill>
          </p:spPr>
          <p:txBody>
            <a:bodyPr wrap="square" lIns="0" tIns="0" rIns="0" bIns="0" rtlCol="0"/>
            <a:lstStyle/>
            <a:p>
              <a:endParaRPr/>
            </a:p>
          </p:txBody>
        </p:sp>
        <p:sp>
          <p:nvSpPr>
            <p:cNvPr id="10" name="object 10"/>
            <p:cNvSpPr/>
            <p:nvPr/>
          </p:nvSpPr>
          <p:spPr>
            <a:xfrm>
              <a:off x="9217943" y="5949928"/>
              <a:ext cx="102113" cy="102113"/>
            </a:xfrm>
            <a:prstGeom prst="rect">
              <a:avLst/>
            </a:prstGeom>
            <a:blipFill>
              <a:blip r:embed="rId3" cstate="print"/>
              <a:stretch>
                <a:fillRect/>
              </a:stretch>
            </a:blipFill>
          </p:spPr>
          <p:txBody>
            <a:bodyPr wrap="square" lIns="0" tIns="0" rIns="0" bIns="0" rtlCol="0"/>
            <a:lstStyle/>
            <a:p>
              <a:endParaRPr/>
            </a:p>
          </p:txBody>
        </p:sp>
      </p:grpSp>
      <p:grpSp>
        <p:nvGrpSpPr>
          <p:cNvPr id="11" name="object 11"/>
          <p:cNvGrpSpPr/>
          <p:nvPr/>
        </p:nvGrpSpPr>
        <p:grpSpPr>
          <a:xfrm>
            <a:off x="4763640" y="6896100"/>
            <a:ext cx="637057" cy="1448435"/>
            <a:chOff x="8284433" y="7581503"/>
            <a:chExt cx="1515745" cy="1448435"/>
          </a:xfrm>
        </p:grpSpPr>
        <p:sp>
          <p:nvSpPr>
            <p:cNvPr id="12" name="object 12"/>
            <p:cNvSpPr/>
            <p:nvPr/>
          </p:nvSpPr>
          <p:spPr>
            <a:xfrm>
              <a:off x="8284433" y="7581503"/>
              <a:ext cx="1515745" cy="1448435"/>
            </a:xfrm>
            <a:custGeom>
              <a:avLst/>
              <a:gdLst/>
              <a:ahLst/>
              <a:cxnLst/>
              <a:rect l="l" t="t" r="r" b="b"/>
              <a:pathLst>
                <a:path w="1515745" h="1448434">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13" name="object 13"/>
            <p:cNvSpPr/>
            <p:nvPr/>
          </p:nvSpPr>
          <p:spPr>
            <a:xfrm>
              <a:off x="8831245" y="7881914"/>
              <a:ext cx="419100" cy="850900"/>
            </a:xfrm>
            <a:custGeom>
              <a:avLst/>
              <a:gdLst/>
              <a:ahLst/>
              <a:cxnLst/>
              <a:rect l="l" t="t" r="r" b="b"/>
              <a:pathLst>
                <a:path w="419100" h="850900">
                  <a:moveTo>
                    <a:pt x="278307" y="850448"/>
                  </a:moveTo>
                  <a:lnTo>
                    <a:pt x="112112" y="850448"/>
                  </a:lnTo>
                  <a:lnTo>
                    <a:pt x="112112" y="432718"/>
                  </a:lnTo>
                  <a:lnTo>
                    <a:pt x="0" y="432718"/>
                  </a:lnTo>
                  <a:lnTo>
                    <a:pt x="0" y="294866"/>
                  </a:lnTo>
                  <a:lnTo>
                    <a:pt x="112165" y="294866"/>
                  </a:lnTo>
                  <a:lnTo>
                    <a:pt x="112165" y="212160"/>
                  </a:lnTo>
                  <a:lnTo>
                    <a:pt x="114840" y="163114"/>
                  </a:lnTo>
                  <a:lnTo>
                    <a:pt x="123212" y="120338"/>
                  </a:lnTo>
                  <a:lnTo>
                    <a:pt x="137802" y="83914"/>
                  </a:lnTo>
                  <a:lnTo>
                    <a:pt x="187721" y="30458"/>
                  </a:lnTo>
                  <a:lnTo>
                    <a:pt x="224091" y="13592"/>
                  </a:lnTo>
                  <a:lnTo>
                    <a:pt x="268762" y="3412"/>
                  </a:lnTo>
                  <a:lnTo>
                    <a:pt x="322257" y="0"/>
                  </a:lnTo>
                  <a:lnTo>
                    <a:pt x="348057" y="467"/>
                  </a:lnTo>
                  <a:lnTo>
                    <a:pt x="374191" y="1747"/>
                  </a:lnTo>
                  <a:lnTo>
                    <a:pt x="398543" y="3655"/>
                  </a:lnTo>
                  <a:lnTo>
                    <a:pt x="419000" y="6006"/>
                  </a:lnTo>
                  <a:lnTo>
                    <a:pt x="419000" y="135433"/>
                  </a:lnTo>
                  <a:lnTo>
                    <a:pt x="345390" y="134849"/>
                  </a:lnTo>
                  <a:lnTo>
                    <a:pt x="312885" y="139309"/>
                  </a:lnTo>
                  <a:lnTo>
                    <a:pt x="292281" y="152987"/>
                  </a:lnTo>
                  <a:lnTo>
                    <a:pt x="281468" y="176333"/>
                  </a:lnTo>
                  <a:lnTo>
                    <a:pt x="278333" y="209795"/>
                  </a:lnTo>
                  <a:lnTo>
                    <a:pt x="278333" y="294893"/>
                  </a:lnTo>
                  <a:lnTo>
                    <a:pt x="417210" y="294893"/>
                  </a:lnTo>
                  <a:lnTo>
                    <a:pt x="403525" y="432745"/>
                  </a:lnTo>
                  <a:lnTo>
                    <a:pt x="278307" y="432745"/>
                  </a:lnTo>
                  <a:lnTo>
                    <a:pt x="278307" y="850448"/>
                  </a:lnTo>
                  <a:close/>
                </a:path>
              </a:pathLst>
            </a:custGeom>
            <a:solidFill>
              <a:srgbClr val="1B1A1A"/>
            </a:solidFill>
          </p:spPr>
          <p:txBody>
            <a:bodyPr wrap="square" lIns="0" tIns="0" rIns="0" bIns="0" rtlCol="0"/>
            <a:lstStyle/>
            <a:p>
              <a:endParaRPr/>
            </a:p>
          </p:txBody>
        </p:sp>
      </p:grpSp>
      <p:grpSp>
        <p:nvGrpSpPr>
          <p:cNvPr id="14" name="object 14"/>
          <p:cNvGrpSpPr/>
          <p:nvPr/>
        </p:nvGrpSpPr>
        <p:grpSpPr>
          <a:xfrm>
            <a:off x="4647649" y="1421867"/>
            <a:ext cx="737314" cy="1448435"/>
            <a:chOff x="8284433" y="3422903"/>
            <a:chExt cx="1515745" cy="1448435"/>
          </a:xfrm>
        </p:grpSpPr>
        <p:sp>
          <p:nvSpPr>
            <p:cNvPr id="15" name="object 15"/>
            <p:cNvSpPr/>
            <p:nvPr/>
          </p:nvSpPr>
          <p:spPr>
            <a:xfrm>
              <a:off x="8284433" y="3422903"/>
              <a:ext cx="1515745" cy="1448435"/>
            </a:xfrm>
            <a:custGeom>
              <a:avLst/>
              <a:gdLst/>
              <a:ahLst/>
              <a:cxnLst/>
              <a:rect l="l" t="t" r="r" b="b"/>
              <a:pathLst>
                <a:path w="1515745" h="1448435">
                  <a:moveTo>
                    <a:pt x="1515650" y="1448288"/>
                  </a:moveTo>
                  <a:lnTo>
                    <a:pt x="0" y="1448288"/>
                  </a:lnTo>
                  <a:lnTo>
                    <a:pt x="0" y="0"/>
                  </a:lnTo>
                  <a:lnTo>
                    <a:pt x="1515650" y="0"/>
                  </a:lnTo>
                  <a:lnTo>
                    <a:pt x="1515650" y="1448288"/>
                  </a:lnTo>
                  <a:close/>
                </a:path>
              </a:pathLst>
            </a:custGeom>
            <a:solidFill>
              <a:srgbClr val="CCEC00"/>
            </a:solidFill>
          </p:spPr>
          <p:txBody>
            <a:bodyPr wrap="square" lIns="0" tIns="0" rIns="0" bIns="0" rtlCol="0"/>
            <a:lstStyle/>
            <a:p>
              <a:endParaRPr/>
            </a:p>
          </p:txBody>
        </p:sp>
        <p:sp>
          <p:nvSpPr>
            <p:cNvPr id="16" name="object 16"/>
            <p:cNvSpPr/>
            <p:nvPr/>
          </p:nvSpPr>
          <p:spPr>
            <a:xfrm>
              <a:off x="8697049" y="3723322"/>
              <a:ext cx="693420" cy="846455"/>
            </a:xfrm>
            <a:custGeom>
              <a:avLst/>
              <a:gdLst/>
              <a:ahLst/>
              <a:cxnLst/>
              <a:rect l="l" t="t" r="r" b="b"/>
              <a:pathLst>
                <a:path w="693420" h="846454">
                  <a:moveTo>
                    <a:pt x="405993" y="102273"/>
                  </a:moveTo>
                  <a:lnTo>
                    <a:pt x="319506" y="0"/>
                  </a:lnTo>
                  <a:lnTo>
                    <a:pt x="14668" y="298513"/>
                  </a:lnTo>
                  <a:lnTo>
                    <a:pt x="2959" y="316191"/>
                  </a:lnTo>
                  <a:lnTo>
                    <a:pt x="0" y="335737"/>
                  </a:lnTo>
                  <a:lnTo>
                    <a:pt x="5397" y="355409"/>
                  </a:lnTo>
                  <a:lnTo>
                    <a:pt x="18732" y="373443"/>
                  </a:lnTo>
                  <a:lnTo>
                    <a:pt x="271665" y="615442"/>
                  </a:lnTo>
                  <a:lnTo>
                    <a:pt x="342303" y="547839"/>
                  </a:lnTo>
                  <a:lnTo>
                    <a:pt x="356006" y="502412"/>
                  </a:lnTo>
                  <a:lnTo>
                    <a:pt x="209042" y="363651"/>
                  </a:lnTo>
                  <a:lnTo>
                    <a:pt x="196494" y="349250"/>
                  </a:lnTo>
                  <a:lnTo>
                    <a:pt x="191503" y="335064"/>
                  </a:lnTo>
                  <a:lnTo>
                    <a:pt x="194970" y="320560"/>
                  </a:lnTo>
                  <a:lnTo>
                    <a:pt x="207759" y="305193"/>
                  </a:lnTo>
                  <a:lnTo>
                    <a:pt x="294678" y="220472"/>
                  </a:lnTo>
                  <a:lnTo>
                    <a:pt x="405993" y="102273"/>
                  </a:lnTo>
                  <a:close/>
                </a:path>
                <a:path w="693420" h="846454">
                  <a:moveTo>
                    <a:pt x="692975" y="515785"/>
                  </a:moveTo>
                  <a:lnTo>
                    <a:pt x="686308" y="492480"/>
                  </a:lnTo>
                  <a:lnTo>
                    <a:pt x="669188" y="470115"/>
                  </a:lnTo>
                  <a:lnTo>
                    <a:pt x="421830" y="237591"/>
                  </a:lnTo>
                  <a:lnTo>
                    <a:pt x="350126" y="306273"/>
                  </a:lnTo>
                  <a:lnTo>
                    <a:pt x="338162" y="320598"/>
                  </a:lnTo>
                  <a:lnTo>
                    <a:pt x="334556" y="334378"/>
                  </a:lnTo>
                  <a:lnTo>
                    <a:pt x="339090" y="348094"/>
                  </a:lnTo>
                  <a:lnTo>
                    <a:pt x="351510" y="362242"/>
                  </a:lnTo>
                  <a:lnTo>
                    <a:pt x="487667" y="488200"/>
                  </a:lnTo>
                  <a:lnTo>
                    <a:pt x="499503" y="502183"/>
                  </a:lnTo>
                  <a:lnTo>
                    <a:pt x="503936" y="516077"/>
                  </a:lnTo>
                  <a:lnTo>
                    <a:pt x="500481" y="530225"/>
                  </a:lnTo>
                  <a:lnTo>
                    <a:pt x="488734" y="544931"/>
                  </a:lnTo>
                  <a:lnTo>
                    <a:pt x="351078" y="678738"/>
                  </a:lnTo>
                  <a:lnTo>
                    <a:pt x="282371" y="749795"/>
                  </a:lnTo>
                  <a:lnTo>
                    <a:pt x="373888" y="846137"/>
                  </a:lnTo>
                  <a:lnTo>
                    <a:pt x="384581" y="840968"/>
                  </a:lnTo>
                  <a:lnTo>
                    <a:pt x="673798" y="560324"/>
                  </a:lnTo>
                  <a:lnTo>
                    <a:pt x="688898" y="538810"/>
                  </a:lnTo>
                  <a:lnTo>
                    <a:pt x="692975" y="515785"/>
                  </a:lnTo>
                  <a:close/>
                </a:path>
              </a:pathLst>
            </a:custGeom>
            <a:solidFill>
              <a:srgbClr val="1B1A1A"/>
            </a:solidFill>
          </p:spPr>
          <p:txBody>
            <a:bodyPr wrap="square" lIns="0" tIns="0" rIns="0" bIns="0" rtlCol="0"/>
            <a:lstStyle/>
            <a:p>
              <a:endParaRPr/>
            </a:p>
          </p:txBody>
        </p:sp>
      </p:grpSp>
      <p:sp>
        <p:nvSpPr>
          <p:cNvPr id="17" name="Rectángulo 16"/>
          <p:cNvSpPr/>
          <p:nvPr/>
        </p:nvSpPr>
        <p:spPr>
          <a:xfrm>
            <a:off x="6172200" y="79915"/>
            <a:ext cx="11107225" cy="9003042"/>
          </a:xfrm>
          <a:prstGeom prst="rect">
            <a:avLst/>
          </a:prstGeom>
        </p:spPr>
        <p:txBody>
          <a:bodyPr wrap="square">
            <a:spAutoFit/>
          </a:bodyPr>
          <a:lstStyle/>
          <a:p>
            <a:pPr algn="just">
              <a:lnSpc>
                <a:spcPct val="107000"/>
              </a:lnSpc>
              <a:spcAft>
                <a:spcPts val="800"/>
              </a:spcAft>
            </a:pPr>
            <a:r>
              <a:rPr lang="es-CL"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3</a:t>
            </a:r>
            <a:r>
              <a:rPr lang="es-CL" sz="36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.1.</a:t>
            </a:r>
            <a:r>
              <a:rPr lang="es-CL" sz="48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Conclusión  </a:t>
            </a:r>
            <a:r>
              <a:rPr lang="es-CL" sz="4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petición</a:t>
            </a:r>
          </a:p>
          <a:p>
            <a:pPr algn="just">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 conclusión , por el bien de ustedes mismos y por el bien de nuestra ciudad les pido</a:t>
            </a:r>
            <a:r>
              <a:rPr lang="es-CL"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s-CL" sz="36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t>
            </a:r>
            <a:r>
              <a:rPr lang="es-CL"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Pongamos </a:t>
            </a: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basura en su lugar.</a:t>
            </a:r>
            <a:r>
              <a:rPr lang="es-CL"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CL" sz="48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3.2 </a:t>
            </a:r>
            <a:r>
              <a:rPr lang="es-CL" sz="4800" dirty="0" err="1"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C.onclusión</a:t>
            </a:r>
            <a:r>
              <a:rPr lang="es-CL" sz="48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s-CL" sz="4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reto</a:t>
            </a:r>
          </a:p>
          <a:p>
            <a:pPr algn="just">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 conclusión , ¡Ciudadanos! ¡Pongan la basura en su lugar! ¡Si ustedes no cuidan su propia casa, quién más la cuidará</a:t>
            </a:r>
            <a:r>
              <a:rPr lang="es-CL"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CL" sz="36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3.3. </a:t>
            </a:r>
            <a:r>
              <a:rPr lang="es-CL" sz="54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Conclusión </a:t>
            </a:r>
            <a:r>
              <a:rPr lang="es-CL" sz="5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exhortación</a:t>
            </a:r>
          </a:p>
          <a:p>
            <a:pPr algn="just">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CL"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En </a:t>
            </a: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conclusión , sinceramente los exhorto, compañeros, a que cuando conduzcan motocicleta tomen medidas de precaución. Aunque les parezca algo exagerado ,no olviden que están arriesgando la vida</a:t>
            </a:r>
            <a:endParaRPr lang="es-CL"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29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54497" y="1046935"/>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3" name="object 3"/>
          <p:cNvSpPr/>
          <p:nvPr/>
        </p:nvSpPr>
        <p:spPr>
          <a:xfrm>
            <a:off x="17021920" y="1046935"/>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4" name="object 4"/>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5" name="object 5"/>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grpSp>
        <p:nvGrpSpPr>
          <p:cNvPr id="6" name="object 6"/>
          <p:cNvGrpSpPr/>
          <p:nvPr/>
        </p:nvGrpSpPr>
        <p:grpSpPr>
          <a:xfrm>
            <a:off x="0" y="0"/>
            <a:ext cx="5952223" cy="10286999"/>
            <a:chOff x="0" y="0"/>
            <a:chExt cx="5952223" cy="10286999"/>
          </a:xfrm>
        </p:grpSpPr>
        <p:sp>
          <p:nvSpPr>
            <p:cNvPr id="7" name="object 7"/>
            <p:cNvSpPr/>
            <p:nvPr/>
          </p:nvSpPr>
          <p:spPr>
            <a:xfrm>
              <a:off x="0" y="0"/>
              <a:ext cx="5952223" cy="1028699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0" y="1046935"/>
              <a:ext cx="5619750" cy="1362075"/>
            </a:xfrm>
            <a:custGeom>
              <a:avLst/>
              <a:gdLst/>
              <a:ahLst/>
              <a:cxnLst/>
              <a:rect l="l" t="t" r="r" b="b"/>
              <a:pathLst>
                <a:path w="5619750" h="1362075">
                  <a:moveTo>
                    <a:pt x="5619750" y="1362075"/>
                  </a:moveTo>
                  <a:lnTo>
                    <a:pt x="0" y="1362075"/>
                  </a:lnTo>
                  <a:lnTo>
                    <a:pt x="0" y="0"/>
                  </a:lnTo>
                  <a:lnTo>
                    <a:pt x="5619750" y="0"/>
                  </a:lnTo>
                  <a:lnTo>
                    <a:pt x="5619750" y="1362075"/>
                  </a:lnTo>
                  <a:close/>
                </a:path>
              </a:pathLst>
            </a:custGeom>
            <a:solidFill>
              <a:srgbClr val="CCEC00"/>
            </a:solidFill>
          </p:spPr>
          <p:txBody>
            <a:bodyPr wrap="square" lIns="0" tIns="0" rIns="0" bIns="0" rtlCol="0"/>
            <a:lstStyle/>
            <a:p>
              <a:endParaRPr/>
            </a:p>
          </p:txBody>
        </p:sp>
      </p:grpSp>
      <p:sp>
        <p:nvSpPr>
          <p:cNvPr id="9" name="object 9"/>
          <p:cNvSpPr txBox="1">
            <a:spLocks noGrp="1"/>
          </p:cNvSpPr>
          <p:nvPr>
            <p:ph type="title"/>
          </p:nvPr>
        </p:nvSpPr>
        <p:spPr>
          <a:xfrm>
            <a:off x="6426611" y="0"/>
            <a:ext cx="11404189" cy="10343857"/>
          </a:xfrm>
          <a:prstGeom prst="rect">
            <a:avLst/>
          </a:prstGeom>
        </p:spPr>
        <p:txBody>
          <a:bodyPr vert="horz" wrap="square" lIns="0" tIns="124460" rIns="0" bIns="0" rtlCol="0">
            <a:spAutoFit/>
          </a:bodyPr>
          <a:lstStyle/>
          <a:p>
            <a:pPr algn="just"/>
            <a:r>
              <a:rPr lang="es-CL" sz="3200" dirty="0" smtClean="0">
                <a:solidFill>
                  <a:schemeClr val="tx1"/>
                </a:solidFill>
              </a:rPr>
              <a:t/>
            </a:r>
            <a:br>
              <a:rPr lang="es-CL" sz="3200" dirty="0" smtClean="0">
                <a:solidFill>
                  <a:schemeClr val="tx1"/>
                </a:solidFill>
              </a:rPr>
            </a:br>
            <a:r>
              <a:rPr lang="es-CL" sz="3200" dirty="0">
                <a:solidFill>
                  <a:schemeClr val="tx1"/>
                </a:solidFill>
              </a:rPr>
              <a:t/>
            </a:r>
            <a:br>
              <a:rPr lang="es-CL" sz="3200" dirty="0">
                <a:solidFill>
                  <a:schemeClr val="tx1"/>
                </a:solidFill>
              </a:rPr>
            </a:br>
            <a:r>
              <a:rPr lang="es-CL" sz="4000" b="0" dirty="0" smtClean="0">
                <a:solidFill>
                  <a:schemeClr val="tx1"/>
                </a:solidFill>
              </a:rPr>
              <a:t>Con </a:t>
            </a:r>
            <a:r>
              <a:rPr lang="es-CL" sz="4000" b="0" dirty="0">
                <a:solidFill>
                  <a:schemeClr val="tx1"/>
                </a:solidFill>
              </a:rPr>
              <a:t>esta forma de     la conclusión el orador se pone como ejemplo y dice que él mismo hará lo que les recomienda. Veamos el siguiente ejemplo</a:t>
            </a:r>
            <a:br>
              <a:rPr lang="es-CL" sz="4000" b="0" dirty="0">
                <a:solidFill>
                  <a:schemeClr val="tx1"/>
                </a:solidFill>
              </a:rPr>
            </a:br>
            <a:r>
              <a:rPr lang="es-CL" sz="4000" b="0" dirty="0" smtClean="0">
                <a:solidFill>
                  <a:schemeClr val="tx1"/>
                </a:solidFill>
              </a:rPr>
              <a:t/>
            </a:r>
            <a:br>
              <a:rPr lang="es-CL" sz="4000" b="0" dirty="0" smtClean="0">
                <a:solidFill>
                  <a:schemeClr val="tx1"/>
                </a:solidFill>
              </a:rPr>
            </a:br>
            <a:r>
              <a:rPr lang="es-CL" sz="4000" b="0" dirty="0" smtClean="0">
                <a:solidFill>
                  <a:schemeClr val="tx1"/>
                </a:solidFill>
              </a:rPr>
              <a:t/>
            </a:r>
            <a:br>
              <a:rPr lang="es-CL" sz="4000" b="0" dirty="0" smtClean="0">
                <a:solidFill>
                  <a:schemeClr val="tx1"/>
                </a:solidFill>
              </a:rPr>
            </a:br>
            <a:r>
              <a:rPr lang="es-CL" sz="4000" b="0" dirty="0" smtClean="0">
                <a:solidFill>
                  <a:schemeClr val="tx1"/>
                </a:solidFill>
              </a:rPr>
              <a:t>En </a:t>
            </a:r>
            <a:r>
              <a:rPr lang="es-CL" sz="4000" b="0" dirty="0">
                <a:solidFill>
                  <a:schemeClr val="tx1"/>
                </a:solidFill>
              </a:rPr>
              <a:t>conclusión , sin dolor físico y sin complicaciones de ninguna clase podemos ayudar a  nuestros hermanos heridos en el terremoto. Les pido que vayan esta tarde a la enfermería de la universidad. donde se dispone de todo lo necesario. Yo voy a estar ahí a las 4:30, ¿quieren acompañarme a donar sangre?</a:t>
            </a:r>
            <a:br>
              <a:rPr lang="es-CL" sz="4000" b="0" dirty="0">
                <a:solidFill>
                  <a:schemeClr val="tx1"/>
                </a:solidFill>
              </a:rPr>
            </a:br>
            <a:endParaRPr sz="4000" b="0" dirty="0">
              <a:solidFill>
                <a:schemeClr val="tx1"/>
              </a:solidFill>
            </a:endParaRPr>
          </a:p>
        </p:txBody>
      </p:sp>
      <p:sp>
        <p:nvSpPr>
          <p:cNvPr id="17" name="object 17"/>
          <p:cNvSpPr txBox="1"/>
          <p:nvPr/>
        </p:nvSpPr>
        <p:spPr>
          <a:xfrm>
            <a:off x="0" y="1267521"/>
            <a:ext cx="5410200" cy="1352100"/>
          </a:xfrm>
          <a:prstGeom prst="rect">
            <a:avLst/>
          </a:prstGeom>
        </p:spPr>
        <p:txBody>
          <a:bodyPr vert="horz" wrap="square" lIns="0" tIns="58419" rIns="0" bIns="0" rtlCol="0">
            <a:spAutoFit/>
          </a:bodyPr>
          <a:lstStyle/>
          <a:p>
            <a:pPr marL="12700" marR="5080">
              <a:lnSpc>
                <a:spcPts val="3300"/>
              </a:lnSpc>
              <a:spcBef>
                <a:spcPts val="459"/>
              </a:spcBef>
            </a:pPr>
            <a:r>
              <a:rPr lang="es-CL" sz="4000" b="1" dirty="0" smtClean="0"/>
              <a:t>4. </a:t>
            </a:r>
            <a:r>
              <a:rPr lang="es-CL" sz="4000" b="1" dirty="0"/>
              <a:t>La intención personal de llevar a cabo la acción </a:t>
            </a:r>
            <a:r>
              <a:rPr sz="4000" b="1" spc="-305" dirty="0" smtClean="0">
                <a:solidFill>
                  <a:srgbClr val="1B1A1A"/>
                </a:solidFill>
                <a:latin typeface="Verdana"/>
                <a:cs typeface="Verdana"/>
              </a:rPr>
              <a:t>.</a:t>
            </a:r>
            <a:endParaRPr sz="4000" b="1" dirty="0">
              <a:latin typeface="Verdana"/>
              <a:cs typeface="Verdan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
            <a:ext cx="18288000" cy="3048000"/>
            <a:chOff x="0" y="5"/>
            <a:chExt cx="18288000" cy="3048000"/>
          </a:xfrm>
        </p:grpSpPr>
        <p:sp>
          <p:nvSpPr>
            <p:cNvPr id="3" name="object 3"/>
            <p:cNvSpPr/>
            <p:nvPr/>
          </p:nvSpPr>
          <p:spPr>
            <a:xfrm>
              <a:off x="0" y="5"/>
              <a:ext cx="18288000" cy="3048000"/>
            </a:xfrm>
            <a:custGeom>
              <a:avLst/>
              <a:gdLst/>
              <a:ahLst/>
              <a:cxnLst/>
              <a:rect l="l" t="t" r="r" b="b"/>
              <a:pathLst>
                <a:path w="18288000" h="3048000">
                  <a:moveTo>
                    <a:pt x="18288000" y="3048000"/>
                  </a:moveTo>
                  <a:lnTo>
                    <a:pt x="0" y="3048000"/>
                  </a:lnTo>
                  <a:lnTo>
                    <a:pt x="0" y="0"/>
                  </a:lnTo>
                  <a:lnTo>
                    <a:pt x="18288000" y="0"/>
                  </a:lnTo>
                  <a:lnTo>
                    <a:pt x="18288000" y="3048000"/>
                  </a:lnTo>
                  <a:close/>
                </a:path>
              </a:pathLst>
            </a:custGeom>
            <a:solidFill>
              <a:srgbClr val="CCEC00"/>
            </a:solidFill>
          </p:spPr>
          <p:txBody>
            <a:bodyPr wrap="square" lIns="0" tIns="0" rIns="0" bIns="0" rtlCol="0"/>
            <a:lstStyle/>
            <a:p>
              <a:endParaRPr/>
            </a:p>
          </p:txBody>
        </p:sp>
        <p:sp>
          <p:nvSpPr>
            <p:cNvPr id="4" name="object 4"/>
            <p:cNvSpPr/>
            <p:nvPr/>
          </p:nvSpPr>
          <p:spPr>
            <a:xfrm>
              <a:off x="16454488" y="1046936"/>
              <a:ext cx="802640" cy="534035"/>
            </a:xfrm>
            <a:custGeom>
              <a:avLst/>
              <a:gdLst/>
              <a:ahLst/>
              <a:cxnLst/>
              <a:rect l="l" t="t" r="r" b="b"/>
              <a:pathLst>
                <a:path w="802640" h="534035">
                  <a:moveTo>
                    <a:pt x="234683" y="533717"/>
                  </a:moveTo>
                  <a:lnTo>
                    <a:pt x="233870" y="533374"/>
                  </a:lnTo>
                  <a:lnTo>
                    <a:pt x="233553" y="532726"/>
                  </a:lnTo>
                  <a:lnTo>
                    <a:pt x="233070" y="532244"/>
                  </a:lnTo>
                  <a:lnTo>
                    <a:pt x="231419" y="523875"/>
                  </a:lnTo>
                  <a:lnTo>
                    <a:pt x="229781" y="515569"/>
                  </a:lnTo>
                  <a:lnTo>
                    <a:pt x="221983" y="499427"/>
                  </a:lnTo>
                  <a:lnTo>
                    <a:pt x="211404" y="484733"/>
                  </a:lnTo>
                  <a:lnTo>
                    <a:pt x="199732" y="472401"/>
                  </a:lnTo>
                  <a:lnTo>
                    <a:pt x="197650" y="470471"/>
                  </a:lnTo>
                  <a:lnTo>
                    <a:pt x="193154" y="471601"/>
                  </a:lnTo>
                  <a:lnTo>
                    <a:pt x="206908" y="513143"/>
                  </a:lnTo>
                  <a:lnTo>
                    <a:pt x="215112" y="523875"/>
                  </a:lnTo>
                  <a:lnTo>
                    <a:pt x="199872" y="514502"/>
                  </a:lnTo>
                  <a:lnTo>
                    <a:pt x="197027" y="512457"/>
                  </a:lnTo>
                  <a:lnTo>
                    <a:pt x="185356" y="504050"/>
                  </a:lnTo>
                  <a:lnTo>
                    <a:pt x="178447" y="498297"/>
                  </a:lnTo>
                  <a:lnTo>
                    <a:pt x="171538" y="492569"/>
                  </a:lnTo>
                  <a:lnTo>
                    <a:pt x="158369" y="480123"/>
                  </a:lnTo>
                  <a:lnTo>
                    <a:pt x="158699" y="479640"/>
                  </a:lnTo>
                  <a:lnTo>
                    <a:pt x="158851" y="478993"/>
                  </a:lnTo>
                  <a:lnTo>
                    <a:pt x="158546" y="467220"/>
                  </a:lnTo>
                  <a:lnTo>
                    <a:pt x="157657" y="459371"/>
                  </a:lnTo>
                  <a:lnTo>
                    <a:pt x="157378" y="456793"/>
                  </a:lnTo>
                  <a:lnTo>
                    <a:pt x="144932" y="418553"/>
                  </a:lnTo>
                  <a:lnTo>
                    <a:pt x="131127" y="404837"/>
                  </a:lnTo>
                  <a:lnTo>
                    <a:pt x="128397" y="406285"/>
                  </a:lnTo>
                  <a:lnTo>
                    <a:pt x="134569" y="447433"/>
                  </a:lnTo>
                  <a:lnTo>
                    <a:pt x="139776" y="459371"/>
                  </a:lnTo>
                  <a:lnTo>
                    <a:pt x="136893" y="455993"/>
                  </a:lnTo>
                  <a:lnTo>
                    <a:pt x="106934" y="413207"/>
                  </a:lnTo>
                  <a:lnTo>
                    <a:pt x="103365" y="407085"/>
                  </a:lnTo>
                  <a:lnTo>
                    <a:pt x="95935" y="394398"/>
                  </a:lnTo>
                  <a:lnTo>
                    <a:pt x="85915" y="375081"/>
                  </a:lnTo>
                  <a:lnTo>
                    <a:pt x="86080" y="374751"/>
                  </a:lnTo>
                  <a:lnTo>
                    <a:pt x="86245" y="374269"/>
                  </a:lnTo>
                  <a:lnTo>
                    <a:pt x="85915" y="373303"/>
                  </a:lnTo>
                  <a:lnTo>
                    <a:pt x="85915" y="372821"/>
                  </a:lnTo>
                  <a:lnTo>
                    <a:pt x="85763" y="372338"/>
                  </a:lnTo>
                  <a:lnTo>
                    <a:pt x="86245" y="372186"/>
                  </a:lnTo>
                  <a:lnTo>
                    <a:pt x="86880" y="371856"/>
                  </a:lnTo>
                  <a:lnTo>
                    <a:pt x="87198" y="371221"/>
                  </a:lnTo>
                  <a:lnTo>
                    <a:pt x="94272" y="355295"/>
                  </a:lnTo>
                  <a:lnTo>
                    <a:pt x="95961" y="351510"/>
                  </a:lnTo>
                  <a:lnTo>
                    <a:pt x="99047" y="329387"/>
                  </a:lnTo>
                  <a:lnTo>
                    <a:pt x="97777" y="306793"/>
                  </a:lnTo>
                  <a:lnTo>
                    <a:pt x="93459" y="285635"/>
                  </a:lnTo>
                  <a:lnTo>
                    <a:pt x="92659" y="282587"/>
                  </a:lnTo>
                  <a:lnTo>
                    <a:pt x="88646" y="282422"/>
                  </a:lnTo>
                  <a:lnTo>
                    <a:pt x="87045" y="284835"/>
                  </a:lnTo>
                  <a:lnTo>
                    <a:pt x="78562" y="301548"/>
                  </a:lnTo>
                  <a:lnTo>
                    <a:pt x="74663" y="319100"/>
                  </a:lnTo>
                  <a:lnTo>
                    <a:pt x="74422" y="337134"/>
                  </a:lnTo>
                  <a:lnTo>
                    <a:pt x="76949" y="355295"/>
                  </a:lnTo>
                  <a:lnTo>
                    <a:pt x="70942" y="340067"/>
                  </a:lnTo>
                  <a:lnTo>
                    <a:pt x="57708" y="292874"/>
                  </a:lnTo>
                  <a:lnTo>
                    <a:pt x="54025" y="266014"/>
                  </a:lnTo>
                  <a:lnTo>
                    <a:pt x="54508" y="266014"/>
                  </a:lnTo>
                  <a:lnTo>
                    <a:pt x="55143" y="265849"/>
                  </a:lnTo>
                  <a:lnTo>
                    <a:pt x="83273" y="233794"/>
                  </a:lnTo>
                  <a:lnTo>
                    <a:pt x="96024" y="193141"/>
                  </a:lnTo>
                  <a:lnTo>
                    <a:pt x="96494" y="189763"/>
                  </a:lnTo>
                  <a:lnTo>
                    <a:pt x="92811" y="186867"/>
                  </a:lnTo>
                  <a:lnTo>
                    <a:pt x="59829" y="229958"/>
                  </a:lnTo>
                  <a:lnTo>
                    <a:pt x="53225" y="245427"/>
                  </a:lnTo>
                  <a:lnTo>
                    <a:pt x="54927" y="220459"/>
                  </a:lnTo>
                  <a:lnTo>
                    <a:pt x="59207" y="195999"/>
                  </a:lnTo>
                  <a:lnTo>
                    <a:pt x="63271" y="181394"/>
                  </a:lnTo>
                  <a:lnTo>
                    <a:pt x="65862" y="172085"/>
                  </a:lnTo>
                  <a:lnTo>
                    <a:pt x="74701" y="148742"/>
                  </a:lnTo>
                  <a:lnTo>
                    <a:pt x="75184" y="149225"/>
                  </a:lnTo>
                  <a:lnTo>
                    <a:pt x="75984" y="149542"/>
                  </a:lnTo>
                  <a:lnTo>
                    <a:pt x="76784" y="149542"/>
                  </a:lnTo>
                  <a:lnTo>
                    <a:pt x="80111" y="148742"/>
                  </a:lnTo>
                  <a:lnTo>
                    <a:pt x="115709" y="133502"/>
                  </a:lnTo>
                  <a:lnTo>
                    <a:pt x="144424" y="101765"/>
                  </a:lnTo>
                  <a:lnTo>
                    <a:pt x="146024" y="99199"/>
                  </a:lnTo>
                  <a:lnTo>
                    <a:pt x="143306" y="95491"/>
                  </a:lnTo>
                  <a:lnTo>
                    <a:pt x="98247" y="116827"/>
                  </a:lnTo>
                  <a:lnTo>
                    <a:pt x="85598" y="126060"/>
                  </a:lnTo>
                  <a:lnTo>
                    <a:pt x="97650" y="104686"/>
                  </a:lnTo>
                  <a:lnTo>
                    <a:pt x="106451" y="91147"/>
                  </a:lnTo>
                  <a:lnTo>
                    <a:pt x="111086" y="84010"/>
                  </a:lnTo>
                  <a:lnTo>
                    <a:pt x="125717" y="64096"/>
                  </a:lnTo>
                  <a:lnTo>
                    <a:pt x="141376" y="44983"/>
                  </a:lnTo>
                  <a:lnTo>
                    <a:pt x="141541" y="44983"/>
                  </a:lnTo>
                  <a:lnTo>
                    <a:pt x="162775" y="34912"/>
                  </a:lnTo>
                  <a:lnTo>
                    <a:pt x="173012" y="29032"/>
                  </a:lnTo>
                  <a:lnTo>
                    <a:pt x="182092" y="21818"/>
                  </a:lnTo>
                  <a:lnTo>
                    <a:pt x="188442" y="14249"/>
                  </a:lnTo>
                  <a:lnTo>
                    <a:pt x="190284" y="11201"/>
                  </a:lnTo>
                  <a:lnTo>
                    <a:pt x="193560" y="5791"/>
                  </a:lnTo>
                  <a:lnTo>
                    <a:pt x="193738" y="5410"/>
                  </a:lnTo>
                  <a:lnTo>
                    <a:pt x="196316" y="0"/>
                  </a:lnTo>
                  <a:lnTo>
                    <a:pt x="166382" y="0"/>
                  </a:lnTo>
                  <a:lnTo>
                    <a:pt x="166382" y="5410"/>
                  </a:lnTo>
                  <a:lnTo>
                    <a:pt x="165912" y="6375"/>
                  </a:lnTo>
                  <a:lnTo>
                    <a:pt x="165582" y="7188"/>
                  </a:lnTo>
                  <a:lnTo>
                    <a:pt x="165100" y="8153"/>
                  </a:lnTo>
                  <a:lnTo>
                    <a:pt x="162864" y="10083"/>
                  </a:lnTo>
                  <a:lnTo>
                    <a:pt x="161734" y="11201"/>
                  </a:lnTo>
                  <a:lnTo>
                    <a:pt x="163182" y="9118"/>
                  </a:lnTo>
                  <a:lnTo>
                    <a:pt x="164782" y="7188"/>
                  </a:lnTo>
                  <a:lnTo>
                    <a:pt x="166382" y="5410"/>
                  </a:lnTo>
                  <a:lnTo>
                    <a:pt x="166382" y="0"/>
                  </a:lnTo>
                  <a:lnTo>
                    <a:pt x="160997" y="0"/>
                  </a:lnTo>
                  <a:lnTo>
                    <a:pt x="155892" y="6134"/>
                  </a:lnTo>
                  <a:lnTo>
                    <a:pt x="150596" y="14719"/>
                  </a:lnTo>
                  <a:lnTo>
                    <a:pt x="145796" y="23647"/>
                  </a:lnTo>
                  <a:lnTo>
                    <a:pt x="140741" y="32435"/>
                  </a:lnTo>
                  <a:lnTo>
                    <a:pt x="128638" y="46177"/>
                  </a:lnTo>
                  <a:lnTo>
                    <a:pt x="117119" y="60591"/>
                  </a:lnTo>
                  <a:lnTo>
                    <a:pt x="106235" y="75603"/>
                  </a:lnTo>
                  <a:lnTo>
                    <a:pt x="96024" y="91147"/>
                  </a:lnTo>
                  <a:lnTo>
                    <a:pt x="98894" y="68516"/>
                  </a:lnTo>
                  <a:lnTo>
                    <a:pt x="100850" y="46177"/>
                  </a:lnTo>
                  <a:lnTo>
                    <a:pt x="100876" y="40030"/>
                  </a:lnTo>
                  <a:lnTo>
                    <a:pt x="100749" y="22631"/>
                  </a:lnTo>
                  <a:lnTo>
                    <a:pt x="97142" y="266"/>
                  </a:lnTo>
                  <a:lnTo>
                    <a:pt x="97066" y="0"/>
                  </a:lnTo>
                  <a:lnTo>
                    <a:pt x="89738" y="0"/>
                  </a:lnTo>
                  <a:lnTo>
                    <a:pt x="77647" y="23990"/>
                  </a:lnTo>
                  <a:lnTo>
                    <a:pt x="72910" y="51117"/>
                  </a:lnTo>
                  <a:lnTo>
                    <a:pt x="76454" y="78270"/>
                  </a:lnTo>
                  <a:lnTo>
                    <a:pt x="88811" y="103060"/>
                  </a:lnTo>
                  <a:lnTo>
                    <a:pt x="78689" y="121945"/>
                  </a:lnTo>
                  <a:lnTo>
                    <a:pt x="69811" y="141389"/>
                  </a:lnTo>
                  <a:lnTo>
                    <a:pt x="62255" y="161239"/>
                  </a:lnTo>
                  <a:lnTo>
                    <a:pt x="56108" y="181394"/>
                  </a:lnTo>
                  <a:lnTo>
                    <a:pt x="55562" y="172745"/>
                  </a:lnTo>
                  <a:lnTo>
                    <a:pt x="54902" y="164122"/>
                  </a:lnTo>
                  <a:lnTo>
                    <a:pt x="54127" y="155536"/>
                  </a:lnTo>
                  <a:lnTo>
                    <a:pt x="53225" y="146977"/>
                  </a:lnTo>
                  <a:lnTo>
                    <a:pt x="52501" y="132130"/>
                  </a:lnTo>
                  <a:lnTo>
                    <a:pt x="51015" y="124536"/>
                  </a:lnTo>
                  <a:lnTo>
                    <a:pt x="47447" y="118986"/>
                  </a:lnTo>
                  <a:lnTo>
                    <a:pt x="46164" y="117856"/>
                  </a:lnTo>
                  <a:lnTo>
                    <a:pt x="44399" y="117538"/>
                  </a:lnTo>
                  <a:lnTo>
                    <a:pt x="42964" y="118338"/>
                  </a:lnTo>
                  <a:lnTo>
                    <a:pt x="30607" y="136296"/>
                  </a:lnTo>
                  <a:lnTo>
                    <a:pt x="29273" y="162052"/>
                  </a:lnTo>
                  <a:lnTo>
                    <a:pt x="36626" y="187515"/>
                  </a:lnTo>
                  <a:lnTo>
                    <a:pt x="50330" y="204558"/>
                  </a:lnTo>
                  <a:lnTo>
                    <a:pt x="50495" y="204724"/>
                  </a:lnTo>
                  <a:lnTo>
                    <a:pt x="50977" y="204724"/>
                  </a:lnTo>
                  <a:lnTo>
                    <a:pt x="48666" y="220433"/>
                  </a:lnTo>
                  <a:lnTo>
                    <a:pt x="47332" y="236207"/>
                  </a:lnTo>
                  <a:lnTo>
                    <a:pt x="47015" y="251866"/>
                  </a:lnTo>
                  <a:lnTo>
                    <a:pt x="47650" y="265531"/>
                  </a:lnTo>
                  <a:lnTo>
                    <a:pt x="47764" y="268744"/>
                  </a:lnTo>
                  <a:lnTo>
                    <a:pt x="47929" y="269074"/>
                  </a:lnTo>
                  <a:lnTo>
                    <a:pt x="48577" y="276631"/>
                  </a:lnTo>
                  <a:lnTo>
                    <a:pt x="49530" y="284035"/>
                  </a:lnTo>
                  <a:lnTo>
                    <a:pt x="50977" y="291592"/>
                  </a:lnTo>
                  <a:lnTo>
                    <a:pt x="51943" y="296900"/>
                  </a:lnTo>
                  <a:lnTo>
                    <a:pt x="54508" y="307200"/>
                  </a:lnTo>
                  <a:lnTo>
                    <a:pt x="28600" y="271995"/>
                  </a:lnTo>
                  <a:lnTo>
                    <a:pt x="2247" y="257009"/>
                  </a:lnTo>
                  <a:lnTo>
                    <a:pt x="0" y="259575"/>
                  </a:lnTo>
                  <a:lnTo>
                    <a:pt x="20320" y="301421"/>
                  </a:lnTo>
                  <a:lnTo>
                    <a:pt x="57226" y="324573"/>
                  </a:lnTo>
                  <a:lnTo>
                    <a:pt x="58026" y="324726"/>
                  </a:lnTo>
                  <a:lnTo>
                    <a:pt x="58674" y="324573"/>
                  </a:lnTo>
                  <a:lnTo>
                    <a:pt x="59156" y="324243"/>
                  </a:lnTo>
                  <a:lnTo>
                    <a:pt x="66497" y="345668"/>
                  </a:lnTo>
                  <a:lnTo>
                    <a:pt x="75196" y="366699"/>
                  </a:lnTo>
                  <a:lnTo>
                    <a:pt x="85140" y="387197"/>
                  </a:lnTo>
                  <a:lnTo>
                    <a:pt x="96177" y="407085"/>
                  </a:lnTo>
                  <a:lnTo>
                    <a:pt x="89928" y="401942"/>
                  </a:lnTo>
                  <a:lnTo>
                    <a:pt x="83350" y="397281"/>
                  </a:lnTo>
                  <a:lnTo>
                    <a:pt x="68580" y="389128"/>
                  </a:lnTo>
                  <a:lnTo>
                    <a:pt x="59994" y="385114"/>
                  </a:lnTo>
                  <a:lnTo>
                    <a:pt x="51104" y="382765"/>
                  </a:lnTo>
                  <a:lnTo>
                    <a:pt x="42481" y="383438"/>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297"/>
                  </a:lnTo>
                  <a:lnTo>
                    <a:pt x="154533" y="492798"/>
                  </a:lnTo>
                  <a:lnTo>
                    <a:pt x="139674" y="489610"/>
                  </a:lnTo>
                  <a:lnTo>
                    <a:pt x="124675" y="488480"/>
                  </a:lnTo>
                  <a:lnTo>
                    <a:pt x="110286" y="489127"/>
                  </a:lnTo>
                  <a:lnTo>
                    <a:pt x="107238" y="489458"/>
                  </a:lnTo>
                  <a:lnTo>
                    <a:pt x="105321" y="492988"/>
                  </a:lnTo>
                  <a:lnTo>
                    <a:pt x="107721" y="495401"/>
                  </a:lnTo>
                  <a:lnTo>
                    <a:pt x="124485" y="508025"/>
                  </a:lnTo>
                  <a:lnTo>
                    <a:pt x="143802" y="515569"/>
                  </a:lnTo>
                  <a:lnTo>
                    <a:pt x="164439" y="517410"/>
                  </a:lnTo>
                  <a:lnTo>
                    <a:pt x="184975" y="512940"/>
                  </a:lnTo>
                  <a:lnTo>
                    <a:pt x="185305" y="512775"/>
                  </a:lnTo>
                  <a:lnTo>
                    <a:pt x="185623" y="512457"/>
                  </a:lnTo>
                  <a:lnTo>
                    <a:pt x="205397" y="525894"/>
                  </a:lnTo>
                  <a:lnTo>
                    <a:pt x="220230" y="533717"/>
                  </a:lnTo>
                  <a:lnTo>
                    <a:pt x="234683" y="533717"/>
                  </a:lnTo>
                  <a:close/>
                </a:path>
                <a:path w="802640" h="534035">
                  <a:moveTo>
                    <a:pt x="802436" y="260057"/>
                  </a:moveTo>
                  <a:lnTo>
                    <a:pt x="800023" y="257492"/>
                  </a:lnTo>
                  <a:lnTo>
                    <a:pt x="797140" y="258127"/>
                  </a:lnTo>
                  <a:lnTo>
                    <a:pt x="788365" y="261378"/>
                  </a:lnTo>
                  <a:lnTo>
                    <a:pt x="757326" y="292874"/>
                  </a:lnTo>
                  <a:lnTo>
                    <a:pt x="747776" y="307517"/>
                  </a:lnTo>
                  <a:lnTo>
                    <a:pt x="749058" y="302374"/>
                  </a:lnTo>
                  <a:lnTo>
                    <a:pt x="750176" y="297065"/>
                  </a:lnTo>
                  <a:lnTo>
                    <a:pt x="751293" y="291909"/>
                  </a:lnTo>
                  <a:lnTo>
                    <a:pt x="752741" y="284353"/>
                  </a:lnTo>
                  <a:lnTo>
                    <a:pt x="753706" y="276948"/>
                  </a:lnTo>
                  <a:lnTo>
                    <a:pt x="754341" y="269392"/>
                  </a:lnTo>
                  <a:lnTo>
                    <a:pt x="754507" y="269074"/>
                  </a:lnTo>
                  <a:lnTo>
                    <a:pt x="754608" y="266153"/>
                  </a:lnTo>
                  <a:lnTo>
                    <a:pt x="755269" y="252437"/>
                  </a:lnTo>
                  <a:lnTo>
                    <a:pt x="755116" y="245427"/>
                  </a:lnTo>
                  <a:lnTo>
                    <a:pt x="754938" y="236601"/>
                  </a:lnTo>
                  <a:lnTo>
                    <a:pt x="753605" y="220776"/>
                  </a:lnTo>
                  <a:lnTo>
                    <a:pt x="751293" y="205041"/>
                  </a:lnTo>
                  <a:lnTo>
                    <a:pt x="751459" y="205041"/>
                  </a:lnTo>
                  <a:lnTo>
                    <a:pt x="751624" y="204889"/>
                  </a:lnTo>
                  <a:lnTo>
                    <a:pt x="751941" y="204889"/>
                  </a:lnTo>
                  <a:lnTo>
                    <a:pt x="765644" y="187833"/>
                  </a:lnTo>
                  <a:lnTo>
                    <a:pt x="767410" y="181724"/>
                  </a:lnTo>
                  <a:lnTo>
                    <a:pt x="772998" y="162382"/>
                  </a:lnTo>
                  <a:lnTo>
                    <a:pt x="771664" y="136613"/>
                  </a:lnTo>
                  <a:lnTo>
                    <a:pt x="759307" y="118656"/>
                  </a:lnTo>
                  <a:lnTo>
                    <a:pt x="757872" y="117690"/>
                  </a:lnTo>
                  <a:lnTo>
                    <a:pt x="756107" y="118173"/>
                  </a:lnTo>
                  <a:lnTo>
                    <a:pt x="749058" y="147294"/>
                  </a:lnTo>
                  <a:lnTo>
                    <a:pt x="748157" y="155892"/>
                  </a:lnTo>
                  <a:lnTo>
                    <a:pt x="747369" y="164503"/>
                  </a:lnTo>
                  <a:lnTo>
                    <a:pt x="746709" y="173126"/>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587"/>
                  </a:lnTo>
                  <a:lnTo>
                    <a:pt x="729361" y="51422"/>
                  </a:lnTo>
                  <a:lnTo>
                    <a:pt x="724623" y="24244"/>
                  </a:lnTo>
                  <a:lnTo>
                    <a:pt x="712457" y="0"/>
                  </a:lnTo>
                  <a:lnTo>
                    <a:pt x="705231" y="0"/>
                  </a:lnTo>
                  <a:lnTo>
                    <a:pt x="705129" y="431"/>
                  </a:lnTo>
                  <a:lnTo>
                    <a:pt x="701522" y="22796"/>
                  </a:lnTo>
                  <a:lnTo>
                    <a:pt x="701408" y="40030"/>
                  </a:lnTo>
                  <a:lnTo>
                    <a:pt x="701421" y="46278"/>
                  </a:lnTo>
                  <a:lnTo>
                    <a:pt x="703376" y="68681"/>
                  </a:lnTo>
                  <a:lnTo>
                    <a:pt x="706259" y="91313"/>
                  </a:lnTo>
                  <a:lnTo>
                    <a:pt x="696036" y="75755"/>
                  </a:lnTo>
                  <a:lnTo>
                    <a:pt x="685139" y="60731"/>
                  </a:lnTo>
                  <a:lnTo>
                    <a:pt x="673569" y="46278"/>
                  </a:lnTo>
                  <a:lnTo>
                    <a:pt x="661377" y="32435"/>
                  </a:lnTo>
                  <a:lnTo>
                    <a:pt x="656412" y="23647"/>
                  </a:lnTo>
                  <a:lnTo>
                    <a:pt x="651637" y="14719"/>
                  </a:lnTo>
                  <a:lnTo>
                    <a:pt x="649351" y="11049"/>
                  </a:lnTo>
                  <a:lnTo>
                    <a:pt x="646315" y="6134"/>
                  </a:lnTo>
                  <a:lnTo>
                    <a:pt x="645706" y="5410"/>
                  </a:lnTo>
                  <a:lnTo>
                    <a:pt x="641146" y="0"/>
                  </a:lnTo>
                  <a:lnTo>
                    <a:pt x="640054" y="0"/>
                  </a:lnTo>
                  <a:lnTo>
                    <a:pt x="640054" y="11049"/>
                  </a:lnTo>
                  <a:lnTo>
                    <a:pt x="637806" y="9118"/>
                  </a:lnTo>
                  <a:lnTo>
                    <a:pt x="636689" y="7988"/>
                  </a:lnTo>
                  <a:lnTo>
                    <a:pt x="636282" y="7188"/>
                  </a:lnTo>
                  <a:lnTo>
                    <a:pt x="635889" y="6223"/>
                  </a:lnTo>
                  <a:lnTo>
                    <a:pt x="635406" y="5410"/>
                  </a:lnTo>
                  <a:lnTo>
                    <a:pt x="637006" y="7188"/>
                  </a:lnTo>
                  <a:lnTo>
                    <a:pt x="638606" y="9118"/>
                  </a:lnTo>
                  <a:lnTo>
                    <a:pt x="640054" y="11049"/>
                  </a:lnTo>
                  <a:lnTo>
                    <a:pt x="640054" y="0"/>
                  </a:lnTo>
                  <a:lnTo>
                    <a:pt x="605802" y="0"/>
                  </a:lnTo>
                  <a:lnTo>
                    <a:pt x="608558" y="5791"/>
                  </a:lnTo>
                  <a:lnTo>
                    <a:pt x="639330" y="34912"/>
                  </a:lnTo>
                  <a:lnTo>
                    <a:pt x="660565" y="44983"/>
                  </a:lnTo>
                  <a:lnTo>
                    <a:pt x="660730" y="44983"/>
                  </a:lnTo>
                  <a:lnTo>
                    <a:pt x="676389" y="64096"/>
                  </a:lnTo>
                  <a:lnTo>
                    <a:pt x="691032" y="84010"/>
                  </a:lnTo>
                  <a:lnTo>
                    <a:pt x="704456" y="104686"/>
                  </a:lnTo>
                  <a:lnTo>
                    <a:pt x="716508" y="126060"/>
                  </a:lnTo>
                  <a:lnTo>
                    <a:pt x="703872" y="116827"/>
                  </a:lnTo>
                  <a:lnTo>
                    <a:pt x="690486" y="108851"/>
                  </a:lnTo>
                  <a:lnTo>
                    <a:pt x="676414" y="102082"/>
                  </a:lnTo>
                  <a:lnTo>
                    <a:pt x="661695" y="96456"/>
                  </a:lnTo>
                  <a:lnTo>
                    <a:pt x="658647" y="95491"/>
                  </a:lnTo>
                  <a:lnTo>
                    <a:pt x="656082" y="99199"/>
                  </a:lnTo>
                  <a:lnTo>
                    <a:pt x="686333" y="133438"/>
                  </a:lnTo>
                  <a:lnTo>
                    <a:pt x="725335" y="149542"/>
                  </a:lnTo>
                  <a:lnTo>
                    <a:pt x="726135" y="149542"/>
                  </a:lnTo>
                  <a:lnTo>
                    <a:pt x="726770" y="149225"/>
                  </a:lnTo>
                  <a:lnTo>
                    <a:pt x="727417" y="148742"/>
                  </a:lnTo>
                  <a:lnTo>
                    <a:pt x="736180" y="172085"/>
                  </a:lnTo>
                  <a:lnTo>
                    <a:pt x="742835" y="195999"/>
                  </a:lnTo>
                  <a:lnTo>
                    <a:pt x="747153" y="220459"/>
                  </a:lnTo>
                  <a:lnTo>
                    <a:pt x="748893" y="245427"/>
                  </a:lnTo>
                  <a:lnTo>
                    <a:pt x="742276" y="229958"/>
                  </a:lnTo>
                  <a:lnTo>
                    <a:pt x="733844" y="215455"/>
                  </a:lnTo>
                  <a:lnTo>
                    <a:pt x="723760" y="201993"/>
                  </a:lnTo>
                  <a:lnTo>
                    <a:pt x="712190" y="189598"/>
                  </a:lnTo>
                  <a:lnTo>
                    <a:pt x="709295" y="186867"/>
                  </a:lnTo>
                  <a:lnTo>
                    <a:pt x="705612" y="189763"/>
                  </a:lnTo>
                  <a:lnTo>
                    <a:pt x="718832" y="233794"/>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35"/>
                  </a:lnTo>
                  <a:lnTo>
                    <a:pt x="704342" y="306819"/>
                  </a:lnTo>
                  <a:lnTo>
                    <a:pt x="703072" y="329450"/>
                  </a:lnTo>
                  <a:lnTo>
                    <a:pt x="706158" y="351574"/>
                  </a:lnTo>
                  <a:lnTo>
                    <a:pt x="714908" y="371221"/>
                  </a:lnTo>
                  <a:lnTo>
                    <a:pt x="715391" y="371856"/>
                  </a:lnTo>
                  <a:lnTo>
                    <a:pt x="715873" y="372186"/>
                  </a:lnTo>
                  <a:lnTo>
                    <a:pt x="716356" y="372338"/>
                  </a:lnTo>
                  <a:lnTo>
                    <a:pt x="716191" y="372821"/>
                  </a:lnTo>
                  <a:lnTo>
                    <a:pt x="716191" y="373303"/>
                  </a:lnTo>
                  <a:lnTo>
                    <a:pt x="715873" y="374269"/>
                  </a:lnTo>
                  <a:lnTo>
                    <a:pt x="716038" y="374751"/>
                  </a:lnTo>
                  <a:lnTo>
                    <a:pt x="695109" y="413258"/>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02"/>
                  </a:lnTo>
                  <a:lnTo>
                    <a:pt x="586994" y="523875"/>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75"/>
                  </a:lnTo>
                  <a:lnTo>
                    <a:pt x="616648" y="512775"/>
                  </a:lnTo>
                  <a:lnTo>
                    <a:pt x="616813" y="512940"/>
                  </a:lnTo>
                  <a:lnTo>
                    <a:pt x="617131" y="513105"/>
                  </a:lnTo>
                  <a:lnTo>
                    <a:pt x="617296" y="513257"/>
                  </a:lnTo>
                  <a:lnTo>
                    <a:pt x="637844" y="517740"/>
                  </a:lnTo>
                  <a:lnTo>
                    <a:pt x="658444" y="515899"/>
                  </a:lnTo>
                  <a:lnTo>
                    <a:pt x="666445" y="512775"/>
                  </a:lnTo>
                  <a:lnTo>
                    <a:pt x="677799" y="508355"/>
                  </a:lnTo>
                  <a:lnTo>
                    <a:pt x="690714" y="498627"/>
                  </a:lnTo>
                  <a:lnTo>
                    <a:pt x="694550" y="495731"/>
                  </a:lnTo>
                  <a:lnTo>
                    <a:pt x="696963" y="493318"/>
                  </a:lnTo>
                  <a:lnTo>
                    <a:pt x="695032" y="489775"/>
                  </a:lnTo>
                  <a:lnTo>
                    <a:pt x="691984" y="489458"/>
                  </a:lnTo>
                  <a:lnTo>
                    <a:pt x="677672" y="488899"/>
                  </a:lnTo>
                  <a:lnTo>
                    <a:pt x="662660" y="490054"/>
                  </a:lnTo>
                  <a:lnTo>
                    <a:pt x="647763" y="493204"/>
                  </a:lnTo>
                  <a:lnTo>
                    <a:pt x="633806" y="498627"/>
                  </a:lnTo>
                  <a:lnTo>
                    <a:pt x="644093" y="488899"/>
                  </a:lnTo>
                  <a:lnTo>
                    <a:pt x="670306" y="459371"/>
                  </a:lnTo>
                  <a:lnTo>
                    <a:pt x="692950" y="428320"/>
                  </a:lnTo>
                  <a:lnTo>
                    <a:pt x="715340" y="429602"/>
                  </a:lnTo>
                  <a:lnTo>
                    <a:pt x="718908" y="428320"/>
                  </a:lnTo>
                  <a:lnTo>
                    <a:pt x="735571" y="422376"/>
                  </a:lnTo>
                  <a:lnTo>
                    <a:pt x="751916" y="408152"/>
                  </a:lnTo>
                  <a:lnTo>
                    <a:pt x="752309" y="407416"/>
                  </a:lnTo>
                  <a:lnTo>
                    <a:pt x="762520" y="388429"/>
                  </a:lnTo>
                  <a:lnTo>
                    <a:pt x="763155" y="386334"/>
                  </a:lnTo>
                  <a:lnTo>
                    <a:pt x="761720" y="384403"/>
                  </a:lnTo>
                  <a:lnTo>
                    <a:pt x="759790" y="383768"/>
                  </a:lnTo>
                  <a:lnTo>
                    <a:pt x="751166" y="382993"/>
                  </a:lnTo>
                  <a:lnTo>
                    <a:pt x="742276" y="385318"/>
                  </a:lnTo>
                  <a:lnTo>
                    <a:pt x="733691" y="389356"/>
                  </a:lnTo>
                  <a:lnTo>
                    <a:pt x="718921" y="397764"/>
                  </a:lnTo>
                  <a:lnTo>
                    <a:pt x="712343" y="402259"/>
                  </a:lnTo>
                  <a:lnTo>
                    <a:pt x="706094" y="407416"/>
                  </a:lnTo>
                  <a:lnTo>
                    <a:pt x="717130" y="387451"/>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39"/>
                  </a:lnTo>
                  <a:lnTo>
                    <a:pt x="794410" y="283603"/>
                  </a:lnTo>
                  <a:lnTo>
                    <a:pt x="801789" y="262801"/>
                  </a:lnTo>
                  <a:lnTo>
                    <a:pt x="802436" y="260057"/>
                  </a:lnTo>
                  <a:close/>
                </a:path>
              </a:pathLst>
            </a:custGeom>
            <a:solidFill>
              <a:srgbClr val="1B1A1A"/>
            </a:solidFill>
          </p:spPr>
          <p:txBody>
            <a:bodyPr wrap="square" lIns="0" tIns="0" rIns="0" bIns="0" rtlCol="0"/>
            <a:lstStyle/>
            <a:p>
              <a:endParaRPr/>
            </a:p>
          </p:txBody>
        </p:sp>
      </p:grpSp>
      <p:sp>
        <p:nvSpPr>
          <p:cNvPr id="5" name="object 5"/>
          <p:cNvSpPr txBox="1"/>
          <p:nvPr/>
        </p:nvSpPr>
        <p:spPr>
          <a:xfrm>
            <a:off x="16701561" y="1141263"/>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7" name="object 7"/>
          <p:cNvSpPr/>
          <p:nvPr/>
        </p:nvSpPr>
        <p:spPr>
          <a:xfrm>
            <a:off x="1312874" y="61514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8" name="object 8"/>
          <p:cNvSpPr txBox="1"/>
          <p:nvPr/>
        </p:nvSpPr>
        <p:spPr>
          <a:xfrm>
            <a:off x="1165523" y="3048005"/>
            <a:ext cx="15956954" cy="6255559"/>
          </a:xfrm>
          <a:prstGeom prst="rect">
            <a:avLst/>
          </a:prstGeom>
        </p:spPr>
        <p:txBody>
          <a:bodyPr vert="horz" wrap="square" lIns="0" tIns="12700" rIns="0" bIns="0" rtlCol="0">
            <a:spAutoFit/>
          </a:bodyPr>
          <a:lstStyle/>
          <a:p>
            <a:endParaRPr lang="es-CL" sz="4400" dirty="0">
              <a:solidFill>
                <a:schemeClr val="bg1"/>
              </a:solidFill>
            </a:endParaRPr>
          </a:p>
          <a:p>
            <a:r>
              <a:rPr lang="es-CL" sz="4400" dirty="0">
                <a:solidFill>
                  <a:schemeClr val="bg1"/>
                </a:solidFill>
              </a:rPr>
              <a:t> </a:t>
            </a:r>
          </a:p>
          <a:p>
            <a:pPr algn="just"/>
            <a:r>
              <a:rPr lang="es-CL" sz="4400" dirty="0" smtClean="0">
                <a:solidFill>
                  <a:schemeClr val="bg1"/>
                </a:solidFill>
              </a:rPr>
              <a:t>En conclusión , esta es mi experiencia. Me gusta recordar este pedacito de </a:t>
            </a:r>
            <a:r>
              <a:rPr lang="es-CL" sz="4400" dirty="0">
                <a:solidFill>
                  <a:schemeClr val="bg1"/>
                </a:solidFill>
              </a:rPr>
              <a:t>mi </a:t>
            </a:r>
            <a:r>
              <a:rPr lang="es-CL" sz="4400" dirty="0" smtClean="0">
                <a:solidFill>
                  <a:schemeClr val="bg1"/>
                </a:solidFill>
              </a:rPr>
              <a:t>vida </a:t>
            </a:r>
            <a:r>
              <a:rPr lang="es-CL" sz="4400" dirty="0">
                <a:solidFill>
                  <a:schemeClr val="bg1"/>
                </a:solidFill>
              </a:rPr>
              <a:t>de vez en cuando, ya que me parece tan chistosa la forma en que sucedió todo; pero eso sí, aprendí que para evitar sorpresas no hay que tomar todo como broma... y les aseguro que nunca lo volveré a hacer</a:t>
            </a:r>
          </a:p>
          <a:p>
            <a:pPr marL="12700" marR="5080" algn="just">
              <a:lnSpc>
                <a:spcPct val="150000"/>
              </a:lnSpc>
              <a:spcBef>
                <a:spcPts val="3800"/>
              </a:spcBef>
            </a:pPr>
            <a:r>
              <a:rPr lang="es-CL" sz="4400" spc="-265" dirty="0" smtClean="0">
                <a:solidFill>
                  <a:srgbClr val="1B1A1A"/>
                </a:solidFill>
                <a:latin typeface="Verdana"/>
                <a:cs typeface="Verdana"/>
              </a:rPr>
              <a:t>objetivo </a:t>
            </a:r>
            <a:r>
              <a:rPr lang="es-CL" sz="4400" spc="-265" dirty="0">
                <a:solidFill>
                  <a:srgbClr val="1B1A1A"/>
                </a:solidFill>
                <a:latin typeface="Verdana"/>
                <a:cs typeface="Verdana"/>
              </a:rPr>
              <a:t>del discurso, y 2) el resumen del contenido. </a:t>
            </a:r>
          </a:p>
        </p:txBody>
      </p:sp>
      <p:sp>
        <p:nvSpPr>
          <p:cNvPr id="12" name="object 12"/>
          <p:cNvSpPr/>
          <p:nvPr/>
        </p:nvSpPr>
        <p:spPr>
          <a:xfrm>
            <a:off x="6599529" y="64943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17" name="object 17"/>
          <p:cNvSpPr/>
          <p:nvPr/>
        </p:nvSpPr>
        <p:spPr>
          <a:xfrm>
            <a:off x="11886193" y="64943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22" name="object 22"/>
          <p:cNvSpPr txBox="1">
            <a:spLocks noGrp="1"/>
          </p:cNvSpPr>
          <p:nvPr>
            <p:ph type="title"/>
          </p:nvPr>
        </p:nvSpPr>
        <p:spPr>
          <a:xfrm>
            <a:off x="1269694" y="470022"/>
            <a:ext cx="13101626" cy="2444259"/>
          </a:xfrm>
          <a:prstGeom prst="rect">
            <a:avLst/>
          </a:prstGeom>
        </p:spPr>
        <p:txBody>
          <a:bodyPr vert="horz" wrap="square" lIns="0" tIns="12700" rIns="0" bIns="0" rtlCol="0">
            <a:spAutoFit/>
          </a:bodyPr>
          <a:lstStyle/>
          <a:p>
            <a:pPr marL="12700">
              <a:spcBef>
                <a:spcPts val="100"/>
              </a:spcBef>
            </a:pPr>
            <a:r>
              <a:rPr lang="es-CL" sz="5400" spc="-265" dirty="0">
                <a:solidFill>
                  <a:srgbClr val="1B1A1A"/>
                </a:solidFill>
              </a:rPr>
              <a:t>	</a:t>
            </a:r>
            <a:r>
              <a:rPr lang="es-CL" sz="5400" spc="-265" dirty="0" smtClean="0">
                <a:solidFill>
                  <a:srgbClr val="1B1A1A"/>
                </a:solidFill>
              </a:rPr>
              <a:t>5. </a:t>
            </a:r>
            <a:r>
              <a:rPr lang="es-CL" sz="5400" dirty="0" smtClean="0">
                <a:solidFill>
                  <a:schemeClr val="tx1"/>
                </a:solidFill>
              </a:rPr>
              <a:t>CONCLUSIÓN : AFIRMACIÓN 	QUE APUNTA A LO APRENDIDO</a:t>
            </a:r>
            <a:r>
              <a:rPr lang="es-CL" sz="5400" spc="-265" dirty="0">
                <a:solidFill>
                  <a:schemeClr val="tx1"/>
                </a:solidFill>
              </a:rPr>
              <a:t/>
            </a:r>
            <a:br>
              <a:rPr lang="es-CL" sz="5400" spc="-265" dirty="0">
                <a:solidFill>
                  <a:schemeClr val="tx1"/>
                </a:solidFill>
              </a:rPr>
            </a:br>
            <a:endParaRPr spc="-385" dirty="0">
              <a:solidFill>
                <a:schemeClr val="tx1"/>
              </a:solidFill>
            </a:endParaRPr>
          </a:p>
        </p:txBody>
      </p:sp>
    </p:spTree>
    <p:extLst>
      <p:ext uri="{BB962C8B-B14F-4D97-AF65-F5344CB8AC3E}">
        <p14:creationId xmlns:p14="http://schemas.microsoft.com/office/powerpoint/2010/main" val="796750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963525" cy="10287000"/>
          </a:xfrm>
          <a:custGeom>
            <a:avLst/>
            <a:gdLst/>
            <a:ahLst/>
            <a:cxnLst/>
            <a:rect l="l" t="t" r="r" b="b"/>
            <a:pathLst>
              <a:path w="12963525" h="10287000">
                <a:moveTo>
                  <a:pt x="12963525" y="10287000"/>
                </a:moveTo>
                <a:lnTo>
                  <a:pt x="0" y="10287000"/>
                </a:lnTo>
                <a:lnTo>
                  <a:pt x="0" y="0"/>
                </a:lnTo>
                <a:lnTo>
                  <a:pt x="12963525" y="0"/>
                </a:lnTo>
                <a:lnTo>
                  <a:pt x="12963525" y="10287000"/>
                </a:lnTo>
                <a:close/>
              </a:path>
            </a:pathLst>
          </a:custGeom>
          <a:solidFill>
            <a:srgbClr val="CCEC00"/>
          </a:solidFill>
        </p:spPr>
        <p:txBody>
          <a:bodyPr wrap="square" lIns="0" tIns="0" rIns="0" bIns="0" rtlCol="0"/>
          <a:lstStyle/>
          <a:p>
            <a:endParaRPr/>
          </a:p>
        </p:txBody>
      </p:sp>
      <p:sp>
        <p:nvSpPr>
          <p:cNvPr id="3" name="object 3"/>
          <p:cNvSpPr/>
          <p:nvPr/>
        </p:nvSpPr>
        <p:spPr>
          <a:xfrm>
            <a:off x="16454497" y="1046935"/>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4" name="object 4"/>
          <p:cNvSpPr/>
          <p:nvPr/>
        </p:nvSpPr>
        <p:spPr>
          <a:xfrm>
            <a:off x="17021920" y="1046935"/>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5" name="object 5"/>
          <p:cNvSpPr txBox="1"/>
          <p:nvPr/>
        </p:nvSpPr>
        <p:spPr>
          <a:xfrm>
            <a:off x="16701561" y="1141260"/>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621874" y="6127363"/>
            <a:ext cx="6600825" cy="9525"/>
          </a:xfrm>
          <a:custGeom>
            <a:avLst/>
            <a:gdLst/>
            <a:ahLst/>
            <a:cxnLst/>
            <a:rect l="l" t="t" r="r" b="b"/>
            <a:pathLst>
              <a:path w="6600825" h="9525">
                <a:moveTo>
                  <a:pt x="6600825" y="9525"/>
                </a:moveTo>
                <a:lnTo>
                  <a:pt x="0" y="9525"/>
                </a:lnTo>
                <a:lnTo>
                  <a:pt x="0" y="0"/>
                </a:lnTo>
                <a:lnTo>
                  <a:pt x="6600825" y="0"/>
                </a:lnTo>
                <a:lnTo>
                  <a:pt x="6600825" y="9525"/>
                </a:lnTo>
                <a:close/>
              </a:path>
            </a:pathLst>
          </a:custGeom>
          <a:solidFill>
            <a:srgbClr val="1B1A1A"/>
          </a:solidFill>
        </p:spPr>
        <p:txBody>
          <a:bodyPr wrap="square" lIns="0" tIns="0" rIns="0" bIns="0" rtlCol="0"/>
          <a:lstStyle/>
          <a:p>
            <a:endParaRPr/>
          </a:p>
        </p:txBody>
      </p:sp>
      <p:sp>
        <p:nvSpPr>
          <p:cNvPr id="7" name="object 7"/>
          <p:cNvSpPr txBox="1">
            <a:spLocks noGrp="1"/>
          </p:cNvSpPr>
          <p:nvPr>
            <p:ph type="title"/>
          </p:nvPr>
        </p:nvSpPr>
        <p:spPr>
          <a:xfrm>
            <a:off x="533400" y="800100"/>
            <a:ext cx="9296400" cy="2100575"/>
          </a:xfrm>
          <a:prstGeom prst="rect">
            <a:avLst/>
          </a:prstGeom>
        </p:spPr>
        <p:txBody>
          <a:bodyPr vert="horz" wrap="square" lIns="0" tIns="124460" rIns="0" bIns="0" rtlCol="0">
            <a:spAutoFit/>
          </a:bodyPr>
          <a:lstStyle/>
          <a:p>
            <a:pPr marL="12700" marR="5080">
              <a:lnSpc>
                <a:spcPts val="7650"/>
              </a:lnSpc>
              <a:spcBef>
                <a:spcPts val="980"/>
              </a:spcBef>
            </a:pPr>
            <a:r>
              <a:rPr lang="es-CL" sz="7200" dirty="0" smtClean="0">
                <a:solidFill>
                  <a:schemeClr val="tx1"/>
                </a:solidFill>
              </a:rPr>
              <a:t>1.MOTIVACIONES</a:t>
            </a:r>
            <a:r>
              <a:rPr lang="es-CL" sz="7200" dirty="0"/>
              <a:t/>
            </a:r>
            <a:br>
              <a:rPr lang="es-CL" sz="7200" dirty="0"/>
            </a:br>
            <a:endParaRPr sz="7000" dirty="0"/>
          </a:p>
        </p:txBody>
      </p:sp>
      <p:sp>
        <p:nvSpPr>
          <p:cNvPr id="9" name="object 9"/>
          <p:cNvSpPr txBox="1"/>
          <p:nvPr/>
        </p:nvSpPr>
        <p:spPr>
          <a:xfrm>
            <a:off x="579184" y="2900675"/>
            <a:ext cx="10317415" cy="4860304"/>
          </a:xfrm>
          <a:prstGeom prst="rect">
            <a:avLst/>
          </a:prstGeom>
        </p:spPr>
        <p:txBody>
          <a:bodyPr vert="horz" wrap="square" lIns="0" tIns="58419" rIns="0" bIns="0" rtlCol="0">
            <a:spAutoFit/>
          </a:bodyPr>
          <a:lstStyle/>
          <a:p>
            <a:endParaRPr lang="es-CL" sz="3200" dirty="0"/>
          </a:p>
          <a:p>
            <a:r>
              <a:rPr lang="es-CL" sz="4000" dirty="0"/>
              <a:t>La motivación tiene principalmente </a:t>
            </a:r>
            <a:r>
              <a:rPr lang="es-CL" sz="4000" dirty="0" smtClean="0"/>
              <a:t>dos </a:t>
            </a:r>
            <a:r>
              <a:rPr lang="es-CL" sz="4000" dirty="0"/>
              <a:t>funciones: </a:t>
            </a:r>
            <a:endParaRPr lang="es-CL" sz="4000" dirty="0" smtClean="0"/>
          </a:p>
          <a:p>
            <a:endParaRPr lang="es-CL" sz="4000" dirty="0"/>
          </a:p>
          <a:p>
            <a:pPr marL="742950" indent="-742950">
              <a:buAutoNum type="arabicParenR"/>
            </a:pPr>
            <a:r>
              <a:rPr lang="es-CL" sz="4000" dirty="0" smtClean="0"/>
              <a:t>captar </a:t>
            </a:r>
            <a:r>
              <a:rPr lang="es-CL" sz="4000" dirty="0"/>
              <a:t>la atención del lector</a:t>
            </a:r>
            <a:r>
              <a:rPr lang="es-CL" sz="4000" dirty="0" smtClean="0"/>
              <a:t>,</a:t>
            </a:r>
          </a:p>
          <a:p>
            <a:endParaRPr lang="es-CL" sz="4000" dirty="0"/>
          </a:p>
          <a:p>
            <a:r>
              <a:rPr lang="es-CL" sz="4000" dirty="0"/>
              <a:t> 2) establecer una relación positiva con el público, </a:t>
            </a:r>
          </a:p>
          <a:p>
            <a:endParaRPr lang="es-CL" sz="4000" dirty="0"/>
          </a:p>
        </p:txBody>
      </p:sp>
      <p:grpSp>
        <p:nvGrpSpPr>
          <p:cNvPr id="10" name="object 10"/>
          <p:cNvGrpSpPr/>
          <p:nvPr/>
        </p:nvGrpSpPr>
        <p:grpSpPr>
          <a:xfrm>
            <a:off x="12649200" y="514351"/>
            <a:ext cx="5249545" cy="9258300"/>
            <a:chOff x="10336895" y="1028699"/>
            <a:chExt cx="5249545" cy="9258300"/>
          </a:xfrm>
        </p:grpSpPr>
        <p:sp>
          <p:nvSpPr>
            <p:cNvPr id="11" name="object 11"/>
            <p:cNvSpPr/>
            <p:nvPr/>
          </p:nvSpPr>
          <p:spPr>
            <a:xfrm>
              <a:off x="10336895" y="1028699"/>
              <a:ext cx="5248960" cy="925829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0692444" y="1331823"/>
              <a:ext cx="4545512" cy="8955176"/>
            </a:xfrm>
            <a:prstGeom prst="rect">
              <a:avLst/>
            </a:prstGeom>
            <a:blipFill>
              <a:blip r:embed="rId3" cstate="print"/>
              <a:stretch>
                <a:fillRect/>
              </a:stretch>
            </a:blipFill>
          </p:spPr>
          <p:txBody>
            <a:bodyPr wrap="square" lIns="0" tIns="0" rIns="0" bIns="0" rtlCol="0"/>
            <a:lstStyle/>
            <a:p>
              <a:endParaRPr/>
            </a:p>
          </p:txBody>
        </p:sp>
      </p:grpSp>
      <p:sp>
        <p:nvSpPr>
          <p:cNvPr id="13" name="object 13"/>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
            <a:ext cx="18288000" cy="3048000"/>
            <a:chOff x="0" y="5"/>
            <a:chExt cx="18288000" cy="3048000"/>
          </a:xfrm>
        </p:grpSpPr>
        <p:sp>
          <p:nvSpPr>
            <p:cNvPr id="3" name="object 3"/>
            <p:cNvSpPr/>
            <p:nvPr/>
          </p:nvSpPr>
          <p:spPr>
            <a:xfrm>
              <a:off x="0" y="5"/>
              <a:ext cx="18288000" cy="3048000"/>
            </a:xfrm>
            <a:custGeom>
              <a:avLst/>
              <a:gdLst/>
              <a:ahLst/>
              <a:cxnLst/>
              <a:rect l="l" t="t" r="r" b="b"/>
              <a:pathLst>
                <a:path w="18288000" h="3048000">
                  <a:moveTo>
                    <a:pt x="18288000" y="3048000"/>
                  </a:moveTo>
                  <a:lnTo>
                    <a:pt x="0" y="3048000"/>
                  </a:lnTo>
                  <a:lnTo>
                    <a:pt x="0" y="0"/>
                  </a:lnTo>
                  <a:lnTo>
                    <a:pt x="18288000" y="0"/>
                  </a:lnTo>
                  <a:lnTo>
                    <a:pt x="18288000" y="3048000"/>
                  </a:lnTo>
                  <a:close/>
                </a:path>
              </a:pathLst>
            </a:custGeom>
            <a:solidFill>
              <a:srgbClr val="CCEC00"/>
            </a:solidFill>
          </p:spPr>
          <p:txBody>
            <a:bodyPr wrap="square" lIns="0" tIns="0" rIns="0" bIns="0" rtlCol="0"/>
            <a:lstStyle/>
            <a:p>
              <a:endParaRPr/>
            </a:p>
          </p:txBody>
        </p:sp>
        <p:sp>
          <p:nvSpPr>
            <p:cNvPr id="4" name="object 4"/>
            <p:cNvSpPr/>
            <p:nvPr/>
          </p:nvSpPr>
          <p:spPr>
            <a:xfrm>
              <a:off x="16454488" y="1046936"/>
              <a:ext cx="802640" cy="534035"/>
            </a:xfrm>
            <a:custGeom>
              <a:avLst/>
              <a:gdLst/>
              <a:ahLst/>
              <a:cxnLst/>
              <a:rect l="l" t="t" r="r" b="b"/>
              <a:pathLst>
                <a:path w="802640" h="534035">
                  <a:moveTo>
                    <a:pt x="234683" y="533717"/>
                  </a:moveTo>
                  <a:lnTo>
                    <a:pt x="233870" y="533374"/>
                  </a:lnTo>
                  <a:lnTo>
                    <a:pt x="233553" y="532726"/>
                  </a:lnTo>
                  <a:lnTo>
                    <a:pt x="233070" y="532244"/>
                  </a:lnTo>
                  <a:lnTo>
                    <a:pt x="231419" y="523875"/>
                  </a:lnTo>
                  <a:lnTo>
                    <a:pt x="229781" y="515569"/>
                  </a:lnTo>
                  <a:lnTo>
                    <a:pt x="221983" y="499427"/>
                  </a:lnTo>
                  <a:lnTo>
                    <a:pt x="211404" y="484733"/>
                  </a:lnTo>
                  <a:lnTo>
                    <a:pt x="199732" y="472401"/>
                  </a:lnTo>
                  <a:lnTo>
                    <a:pt x="197650" y="470471"/>
                  </a:lnTo>
                  <a:lnTo>
                    <a:pt x="193154" y="471601"/>
                  </a:lnTo>
                  <a:lnTo>
                    <a:pt x="206908" y="513143"/>
                  </a:lnTo>
                  <a:lnTo>
                    <a:pt x="215112" y="523875"/>
                  </a:lnTo>
                  <a:lnTo>
                    <a:pt x="199872" y="514502"/>
                  </a:lnTo>
                  <a:lnTo>
                    <a:pt x="197027" y="512457"/>
                  </a:lnTo>
                  <a:lnTo>
                    <a:pt x="185356" y="504050"/>
                  </a:lnTo>
                  <a:lnTo>
                    <a:pt x="178447" y="498297"/>
                  </a:lnTo>
                  <a:lnTo>
                    <a:pt x="171538" y="492569"/>
                  </a:lnTo>
                  <a:lnTo>
                    <a:pt x="158369" y="480123"/>
                  </a:lnTo>
                  <a:lnTo>
                    <a:pt x="158699" y="479640"/>
                  </a:lnTo>
                  <a:lnTo>
                    <a:pt x="158851" y="478993"/>
                  </a:lnTo>
                  <a:lnTo>
                    <a:pt x="158546" y="467220"/>
                  </a:lnTo>
                  <a:lnTo>
                    <a:pt x="157657" y="459371"/>
                  </a:lnTo>
                  <a:lnTo>
                    <a:pt x="157378" y="456793"/>
                  </a:lnTo>
                  <a:lnTo>
                    <a:pt x="144932" y="418553"/>
                  </a:lnTo>
                  <a:lnTo>
                    <a:pt x="131127" y="404837"/>
                  </a:lnTo>
                  <a:lnTo>
                    <a:pt x="128397" y="406285"/>
                  </a:lnTo>
                  <a:lnTo>
                    <a:pt x="134569" y="447433"/>
                  </a:lnTo>
                  <a:lnTo>
                    <a:pt x="139776" y="459371"/>
                  </a:lnTo>
                  <a:lnTo>
                    <a:pt x="136893" y="455993"/>
                  </a:lnTo>
                  <a:lnTo>
                    <a:pt x="106934" y="413207"/>
                  </a:lnTo>
                  <a:lnTo>
                    <a:pt x="103365" y="407085"/>
                  </a:lnTo>
                  <a:lnTo>
                    <a:pt x="95935" y="394398"/>
                  </a:lnTo>
                  <a:lnTo>
                    <a:pt x="85915" y="375081"/>
                  </a:lnTo>
                  <a:lnTo>
                    <a:pt x="86080" y="374751"/>
                  </a:lnTo>
                  <a:lnTo>
                    <a:pt x="86245" y="374269"/>
                  </a:lnTo>
                  <a:lnTo>
                    <a:pt x="85915" y="373303"/>
                  </a:lnTo>
                  <a:lnTo>
                    <a:pt x="85915" y="372821"/>
                  </a:lnTo>
                  <a:lnTo>
                    <a:pt x="85763" y="372338"/>
                  </a:lnTo>
                  <a:lnTo>
                    <a:pt x="86245" y="372186"/>
                  </a:lnTo>
                  <a:lnTo>
                    <a:pt x="86880" y="371856"/>
                  </a:lnTo>
                  <a:lnTo>
                    <a:pt x="87198" y="371221"/>
                  </a:lnTo>
                  <a:lnTo>
                    <a:pt x="94272" y="355295"/>
                  </a:lnTo>
                  <a:lnTo>
                    <a:pt x="95961" y="351510"/>
                  </a:lnTo>
                  <a:lnTo>
                    <a:pt x="99047" y="329387"/>
                  </a:lnTo>
                  <a:lnTo>
                    <a:pt x="97777" y="306793"/>
                  </a:lnTo>
                  <a:lnTo>
                    <a:pt x="93459" y="285635"/>
                  </a:lnTo>
                  <a:lnTo>
                    <a:pt x="92659" y="282587"/>
                  </a:lnTo>
                  <a:lnTo>
                    <a:pt x="88646" y="282422"/>
                  </a:lnTo>
                  <a:lnTo>
                    <a:pt x="87045" y="284835"/>
                  </a:lnTo>
                  <a:lnTo>
                    <a:pt x="78562" y="301548"/>
                  </a:lnTo>
                  <a:lnTo>
                    <a:pt x="74663" y="319100"/>
                  </a:lnTo>
                  <a:lnTo>
                    <a:pt x="74422" y="337134"/>
                  </a:lnTo>
                  <a:lnTo>
                    <a:pt x="76949" y="355295"/>
                  </a:lnTo>
                  <a:lnTo>
                    <a:pt x="70942" y="340067"/>
                  </a:lnTo>
                  <a:lnTo>
                    <a:pt x="57708" y="292874"/>
                  </a:lnTo>
                  <a:lnTo>
                    <a:pt x="54025" y="266014"/>
                  </a:lnTo>
                  <a:lnTo>
                    <a:pt x="54508" y="266014"/>
                  </a:lnTo>
                  <a:lnTo>
                    <a:pt x="55143" y="265849"/>
                  </a:lnTo>
                  <a:lnTo>
                    <a:pt x="83273" y="233794"/>
                  </a:lnTo>
                  <a:lnTo>
                    <a:pt x="96024" y="193141"/>
                  </a:lnTo>
                  <a:lnTo>
                    <a:pt x="96494" y="189763"/>
                  </a:lnTo>
                  <a:lnTo>
                    <a:pt x="92811" y="186867"/>
                  </a:lnTo>
                  <a:lnTo>
                    <a:pt x="59829" y="229958"/>
                  </a:lnTo>
                  <a:lnTo>
                    <a:pt x="53225" y="245427"/>
                  </a:lnTo>
                  <a:lnTo>
                    <a:pt x="54927" y="220459"/>
                  </a:lnTo>
                  <a:lnTo>
                    <a:pt x="59207" y="195999"/>
                  </a:lnTo>
                  <a:lnTo>
                    <a:pt x="63271" y="181394"/>
                  </a:lnTo>
                  <a:lnTo>
                    <a:pt x="65862" y="172085"/>
                  </a:lnTo>
                  <a:lnTo>
                    <a:pt x="74701" y="148742"/>
                  </a:lnTo>
                  <a:lnTo>
                    <a:pt x="75184" y="149225"/>
                  </a:lnTo>
                  <a:lnTo>
                    <a:pt x="75984" y="149542"/>
                  </a:lnTo>
                  <a:lnTo>
                    <a:pt x="76784" y="149542"/>
                  </a:lnTo>
                  <a:lnTo>
                    <a:pt x="80111" y="148742"/>
                  </a:lnTo>
                  <a:lnTo>
                    <a:pt x="115709" y="133502"/>
                  </a:lnTo>
                  <a:lnTo>
                    <a:pt x="144424" y="101765"/>
                  </a:lnTo>
                  <a:lnTo>
                    <a:pt x="146024" y="99199"/>
                  </a:lnTo>
                  <a:lnTo>
                    <a:pt x="143306" y="95491"/>
                  </a:lnTo>
                  <a:lnTo>
                    <a:pt x="98247" y="116827"/>
                  </a:lnTo>
                  <a:lnTo>
                    <a:pt x="85598" y="126060"/>
                  </a:lnTo>
                  <a:lnTo>
                    <a:pt x="97650" y="104686"/>
                  </a:lnTo>
                  <a:lnTo>
                    <a:pt x="106451" y="91147"/>
                  </a:lnTo>
                  <a:lnTo>
                    <a:pt x="111086" y="84010"/>
                  </a:lnTo>
                  <a:lnTo>
                    <a:pt x="125717" y="64096"/>
                  </a:lnTo>
                  <a:lnTo>
                    <a:pt x="141376" y="44983"/>
                  </a:lnTo>
                  <a:lnTo>
                    <a:pt x="141541" y="44983"/>
                  </a:lnTo>
                  <a:lnTo>
                    <a:pt x="162775" y="34912"/>
                  </a:lnTo>
                  <a:lnTo>
                    <a:pt x="173012" y="29032"/>
                  </a:lnTo>
                  <a:lnTo>
                    <a:pt x="182092" y="21818"/>
                  </a:lnTo>
                  <a:lnTo>
                    <a:pt x="188442" y="14249"/>
                  </a:lnTo>
                  <a:lnTo>
                    <a:pt x="190284" y="11201"/>
                  </a:lnTo>
                  <a:lnTo>
                    <a:pt x="193560" y="5791"/>
                  </a:lnTo>
                  <a:lnTo>
                    <a:pt x="193738" y="5410"/>
                  </a:lnTo>
                  <a:lnTo>
                    <a:pt x="196316" y="0"/>
                  </a:lnTo>
                  <a:lnTo>
                    <a:pt x="166382" y="0"/>
                  </a:lnTo>
                  <a:lnTo>
                    <a:pt x="166382" y="5410"/>
                  </a:lnTo>
                  <a:lnTo>
                    <a:pt x="165912" y="6375"/>
                  </a:lnTo>
                  <a:lnTo>
                    <a:pt x="165582" y="7188"/>
                  </a:lnTo>
                  <a:lnTo>
                    <a:pt x="165100" y="8153"/>
                  </a:lnTo>
                  <a:lnTo>
                    <a:pt x="162864" y="10083"/>
                  </a:lnTo>
                  <a:lnTo>
                    <a:pt x="161734" y="11201"/>
                  </a:lnTo>
                  <a:lnTo>
                    <a:pt x="163182" y="9118"/>
                  </a:lnTo>
                  <a:lnTo>
                    <a:pt x="164782" y="7188"/>
                  </a:lnTo>
                  <a:lnTo>
                    <a:pt x="166382" y="5410"/>
                  </a:lnTo>
                  <a:lnTo>
                    <a:pt x="166382" y="0"/>
                  </a:lnTo>
                  <a:lnTo>
                    <a:pt x="160997" y="0"/>
                  </a:lnTo>
                  <a:lnTo>
                    <a:pt x="155892" y="6134"/>
                  </a:lnTo>
                  <a:lnTo>
                    <a:pt x="150596" y="14719"/>
                  </a:lnTo>
                  <a:lnTo>
                    <a:pt x="145796" y="23647"/>
                  </a:lnTo>
                  <a:lnTo>
                    <a:pt x="140741" y="32435"/>
                  </a:lnTo>
                  <a:lnTo>
                    <a:pt x="128638" y="46177"/>
                  </a:lnTo>
                  <a:lnTo>
                    <a:pt x="117119" y="60591"/>
                  </a:lnTo>
                  <a:lnTo>
                    <a:pt x="106235" y="75603"/>
                  </a:lnTo>
                  <a:lnTo>
                    <a:pt x="96024" y="91147"/>
                  </a:lnTo>
                  <a:lnTo>
                    <a:pt x="98894" y="68516"/>
                  </a:lnTo>
                  <a:lnTo>
                    <a:pt x="100850" y="46177"/>
                  </a:lnTo>
                  <a:lnTo>
                    <a:pt x="100876" y="40030"/>
                  </a:lnTo>
                  <a:lnTo>
                    <a:pt x="100749" y="22631"/>
                  </a:lnTo>
                  <a:lnTo>
                    <a:pt x="97142" y="266"/>
                  </a:lnTo>
                  <a:lnTo>
                    <a:pt x="97066" y="0"/>
                  </a:lnTo>
                  <a:lnTo>
                    <a:pt x="89738" y="0"/>
                  </a:lnTo>
                  <a:lnTo>
                    <a:pt x="77647" y="23990"/>
                  </a:lnTo>
                  <a:lnTo>
                    <a:pt x="72910" y="51117"/>
                  </a:lnTo>
                  <a:lnTo>
                    <a:pt x="76454" y="78270"/>
                  </a:lnTo>
                  <a:lnTo>
                    <a:pt x="88811" y="103060"/>
                  </a:lnTo>
                  <a:lnTo>
                    <a:pt x="78689" y="121945"/>
                  </a:lnTo>
                  <a:lnTo>
                    <a:pt x="69811" y="141389"/>
                  </a:lnTo>
                  <a:lnTo>
                    <a:pt x="62255" y="161239"/>
                  </a:lnTo>
                  <a:lnTo>
                    <a:pt x="56108" y="181394"/>
                  </a:lnTo>
                  <a:lnTo>
                    <a:pt x="55562" y="172745"/>
                  </a:lnTo>
                  <a:lnTo>
                    <a:pt x="54902" y="164122"/>
                  </a:lnTo>
                  <a:lnTo>
                    <a:pt x="54127" y="155536"/>
                  </a:lnTo>
                  <a:lnTo>
                    <a:pt x="53225" y="146977"/>
                  </a:lnTo>
                  <a:lnTo>
                    <a:pt x="52501" y="132130"/>
                  </a:lnTo>
                  <a:lnTo>
                    <a:pt x="51015" y="124536"/>
                  </a:lnTo>
                  <a:lnTo>
                    <a:pt x="47447" y="118986"/>
                  </a:lnTo>
                  <a:lnTo>
                    <a:pt x="46164" y="117856"/>
                  </a:lnTo>
                  <a:lnTo>
                    <a:pt x="44399" y="117538"/>
                  </a:lnTo>
                  <a:lnTo>
                    <a:pt x="42964" y="118338"/>
                  </a:lnTo>
                  <a:lnTo>
                    <a:pt x="30607" y="136296"/>
                  </a:lnTo>
                  <a:lnTo>
                    <a:pt x="29273" y="162052"/>
                  </a:lnTo>
                  <a:lnTo>
                    <a:pt x="36626" y="187515"/>
                  </a:lnTo>
                  <a:lnTo>
                    <a:pt x="50330" y="204558"/>
                  </a:lnTo>
                  <a:lnTo>
                    <a:pt x="50495" y="204724"/>
                  </a:lnTo>
                  <a:lnTo>
                    <a:pt x="50977" y="204724"/>
                  </a:lnTo>
                  <a:lnTo>
                    <a:pt x="48666" y="220433"/>
                  </a:lnTo>
                  <a:lnTo>
                    <a:pt x="47332" y="236207"/>
                  </a:lnTo>
                  <a:lnTo>
                    <a:pt x="47015" y="251866"/>
                  </a:lnTo>
                  <a:lnTo>
                    <a:pt x="47650" y="265531"/>
                  </a:lnTo>
                  <a:lnTo>
                    <a:pt x="47764" y="268744"/>
                  </a:lnTo>
                  <a:lnTo>
                    <a:pt x="47929" y="269074"/>
                  </a:lnTo>
                  <a:lnTo>
                    <a:pt x="48577" y="276631"/>
                  </a:lnTo>
                  <a:lnTo>
                    <a:pt x="49530" y="284035"/>
                  </a:lnTo>
                  <a:lnTo>
                    <a:pt x="50977" y="291592"/>
                  </a:lnTo>
                  <a:lnTo>
                    <a:pt x="51943" y="296900"/>
                  </a:lnTo>
                  <a:lnTo>
                    <a:pt x="54508" y="307200"/>
                  </a:lnTo>
                  <a:lnTo>
                    <a:pt x="28600" y="271995"/>
                  </a:lnTo>
                  <a:lnTo>
                    <a:pt x="2247" y="257009"/>
                  </a:lnTo>
                  <a:lnTo>
                    <a:pt x="0" y="259575"/>
                  </a:lnTo>
                  <a:lnTo>
                    <a:pt x="20320" y="301421"/>
                  </a:lnTo>
                  <a:lnTo>
                    <a:pt x="57226" y="324573"/>
                  </a:lnTo>
                  <a:lnTo>
                    <a:pt x="58026" y="324726"/>
                  </a:lnTo>
                  <a:lnTo>
                    <a:pt x="58674" y="324573"/>
                  </a:lnTo>
                  <a:lnTo>
                    <a:pt x="59156" y="324243"/>
                  </a:lnTo>
                  <a:lnTo>
                    <a:pt x="66497" y="345668"/>
                  </a:lnTo>
                  <a:lnTo>
                    <a:pt x="75196" y="366699"/>
                  </a:lnTo>
                  <a:lnTo>
                    <a:pt x="85140" y="387197"/>
                  </a:lnTo>
                  <a:lnTo>
                    <a:pt x="96177" y="407085"/>
                  </a:lnTo>
                  <a:lnTo>
                    <a:pt x="89928" y="401942"/>
                  </a:lnTo>
                  <a:lnTo>
                    <a:pt x="83350" y="397281"/>
                  </a:lnTo>
                  <a:lnTo>
                    <a:pt x="68580" y="389128"/>
                  </a:lnTo>
                  <a:lnTo>
                    <a:pt x="59994" y="385114"/>
                  </a:lnTo>
                  <a:lnTo>
                    <a:pt x="51104" y="382765"/>
                  </a:lnTo>
                  <a:lnTo>
                    <a:pt x="42481" y="383438"/>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297"/>
                  </a:lnTo>
                  <a:lnTo>
                    <a:pt x="154533" y="492798"/>
                  </a:lnTo>
                  <a:lnTo>
                    <a:pt x="139674" y="489610"/>
                  </a:lnTo>
                  <a:lnTo>
                    <a:pt x="124675" y="488480"/>
                  </a:lnTo>
                  <a:lnTo>
                    <a:pt x="110286" y="489127"/>
                  </a:lnTo>
                  <a:lnTo>
                    <a:pt x="107238" y="489458"/>
                  </a:lnTo>
                  <a:lnTo>
                    <a:pt x="105321" y="492988"/>
                  </a:lnTo>
                  <a:lnTo>
                    <a:pt x="107721" y="495401"/>
                  </a:lnTo>
                  <a:lnTo>
                    <a:pt x="124485" y="508025"/>
                  </a:lnTo>
                  <a:lnTo>
                    <a:pt x="143802" y="515569"/>
                  </a:lnTo>
                  <a:lnTo>
                    <a:pt x="164439" y="517410"/>
                  </a:lnTo>
                  <a:lnTo>
                    <a:pt x="184975" y="512940"/>
                  </a:lnTo>
                  <a:lnTo>
                    <a:pt x="185305" y="512775"/>
                  </a:lnTo>
                  <a:lnTo>
                    <a:pt x="185623" y="512457"/>
                  </a:lnTo>
                  <a:lnTo>
                    <a:pt x="205397" y="525894"/>
                  </a:lnTo>
                  <a:lnTo>
                    <a:pt x="220230" y="533717"/>
                  </a:lnTo>
                  <a:lnTo>
                    <a:pt x="234683" y="533717"/>
                  </a:lnTo>
                  <a:close/>
                </a:path>
                <a:path w="802640" h="534035">
                  <a:moveTo>
                    <a:pt x="802436" y="260057"/>
                  </a:moveTo>
                  <a:lnTo>
                    <a:pt x="800023" y="257492"/>
                  </a:lnTo>
                  <a:lnTo>
                    <a:pt x="797140" y="258127"/>
                  </a:lnTo>
                  <a:lnTo>
                    <a:pt x="788365" y="261378"/>
                  </a:lnTo>
                  <a:lnTo>
                    <a:pt x="757326" y="292874"/>
                  </a:lnTo>
                  <a:lnTo>
                    <a:pt x="747776" y="307517"/>
                  </a:lnTo>
                  <a:lnTo>
                    <a:pt x="749058" y="302374"/>
                  </a:lnTo>
                  <a:lnTo>
                    <a:pt x="750176" y="297065"/>
                  </a:lnTo>
                  <a:lnTo>
                    <a:pt x="751293" y="291909"/>
                  </a:lnTo>
                  <a:lnTo>
                    <a:pt x="752741" y="284353"/>
                  </a:lnTo>
                  <a:lnTo>
                    <a:pt x="753706" y="276948"/>
                  </a:lnTo>
                  <a:lnTo>
                    <a:pt x="754341" y="269392"/>
                  </a:lnTo>
                  <a:lnTo>
                    <a:pt x="754507" y="269074"/>
                  </a:lnTo>
                  <a:lnTo>
                    <a:pt x="754608" y="266153"/>
                  </a:lnTo>
                  <a:lnTo>
                    <a:pt x="755269" y="252437"/>
                  </a:lnTo>
                  <a:lnTo>
                    <a:pt x="755116" y="245427"/>
                  </a:lnTo>
                  <a:lnTo>
                    <a:pt x="754938" y="236601"/>
                  </a:lnTo>
                  <a:lnTo>
                    <a:pt x="753605" y="220776"/>
                  </a:lnTo>
                  <a:lnTo>
                    <a:pt x="751293" y="205041"/>
                  </a:lnTo>
                  <a:lnTo>
                    <a:pt x="751459" y="205041"/>
                  </a:lnTo>
                  <a:lnTo>
                    <a:pt x="751624" y="204889"/>
                  </a:lnTo>
                  <a:lnTo>
                    <a:pt x="751941" y="204889"/>
                  </a:lnTo>
                  <a:lnTo>
                    <a:pt x="765644" y="187833"/>
                  </a:lnTo>
                  <a:lnTo>
                    <a:pt x="767410" y="181724"/>
                  </a:lnTo>
                  <a:lnTo>
                    <a:pt x="772998" y="162382"/>
                  </a:lnTo>
                  <a:lnTo>
                    <a:pt x="771664" y="136613"/>
                  </a:lnTo>
                  <a:lnTo>
                    <a:pt x="759307" y="118656"/>
                  </a:lnTo>
                  <a:lnTo>
                    <a:pt x="757872" y="117690"/>
                  </a:lnTo>
                  <a:lnTo>
                    <a:pt x="756107" y="118173"/>
                  </a:lnTo>
                  <a:lnTo>
                    <a:pt x="749058" y="147294"/>
                  </a:lnTo>
                  <a:lnTo>
                    <a:pt x="748157" y="155892"/>
                  </a:lnTo>
                  <a:lnTo>
                    <a:pt x="747369" y="164503"/>
                  </a:lnTo>
                  <a:lnTo>
                    <a:pt x="746709" y="173126"/>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587"/>
                  </a:lnTo>
                  <a:lnTo>
                    <a:pt x="729361" y="51422"/>
                  </a:lnTo>
                  <a:lnTo>
                    <a:pt x="724623" y="24244"/>
                  </a:lnTo>
                  <a:lnTo>
                    <a:pt x="712457" y="0"/>
                  </a:lnTo>
                  <a:lnTo>
                    <a:pt x="705231" y="0"/>
                  </a:lnTo>
                  <a:lnTo>
                    <a:pt x="705129" y="431"/>
                  </a:lnTo>
                  <a:lnTo>
                    <a:pt x="701522" y="22796"/>
                  </a:lnTo>
                  <a:lnTo>
                    <a:pt x="701408" y="40030"/>
                  </a:lnTo>
                  <a:lnTo>
                    <a:pt x="701421" y="46278"/>
                  </a:lnTo>
                  <a:lnTo>
                    <a:pt x="703376" y="68681"/>
                  </a:lnTo>
                  <a:lnTo>
                    <a:pt x="706259" y="91313"/>
                  </a:lnTo>
                  <a:lnTo>
                    <a:pt x="696036" y="75755"/>
                  </a:lnTo>
                  <a:lnTo>
                    <a:pt x="685139" y="60731"/>
                  </a:lnTo>
                  <a:lnTo>
                    <a:pt x="673569" y="46278"/>
                  </a:lnTo>
                  <a:lnTo>
                    <a:pt x="661377" y="32435"/>
                  </a:lnTo>
                  <a:lnTo>
                    <a:pt x="656412" y="23647"/>
                  </a:lnTo>
                  <a:lnTo>
                    <a:pt x="651637" y="14719"/>
                  </a:lnTo>
                  <a:lnTo>
                    <a:pt x="649351" y="11049"/>
                  </a:lnTo>
                  <a:lnTo>
                    <a:pt x="646315" y="6134"/>
                  </a:lnTo>
                  <a:lnTo>
                    <a:pt x="645706" y="5410"/>
                  </a:lnTo>
                  <a:lnTo>
                    <a:pt x="641146" y="0"/>
                  </a:lnTo>
                  <a:lnTo>
                    <a:pt x="640054" y="0"/>
                  </a:lnTo>
                  <a:lnTo>
                    <a:pt x="640054" y="11049"/>
                  </a:lnTo>
                  <a:lnTo>
                    <a:pt x="637806" y="9118"/>
                  </a:lnTo>
                  <a:lnTo>
                    <a:pt x="636689" y="7988"/>
                  </a:lnTo>
                  <a:lnTo>
                    <a:pt x="636282" y="7188"/>
                  </a:lnTo>
                  <a:lnTo>
                    <a:pt x="635889" y="6223"/>
                  </a:lnTo>
                  <a:lnTo>
                    <a:pt x="635406" y="5410"/>
                  </a:lnTo>
                  <a:lnTo>
                    <a:pt x="637006" y="7188"/>
                  </a:lnTo>
                  <a:lnTo>
                    <a:pt x="638606" y="9118"/>
                  </a:lnTo>
                  <a:lnTo>
                    <a:pt x="640054" y="11049"/>
                  </a:lnTo>
                  <a:lnTo>
                    <a:pt x="640054" y="0"/>
                  </a:lnTo>
                  <a:lnTo>
                    <a:pt x="605802" y="0"/>
                  </a:lnTo>
                  <a:lnTo>
                    <a:pt x="608558" y="5791"/>
                  </a:lnTo>
                  <a:lnTo>
                    <a:pt x="639330" y="34912"/>
                  </a:lnTo>
                  <a:lnTo>
                    <a:pt x="660565" y="44983"/>
                  </a:lnTo>
                  <a:lnTo>
                    <a:pt x="660730" y="44983"/>
                  </a:lnTo>
                  <a:lnTo>
                    <a:pt x="676389" y="64096"/>
                  </a:lnTo>
                  <a:lnTo>
                    <a:pt x="691032" y="84010"/>
                  </a:lnTo>
                  <a:lnTo>
                    <a:pt x="704456" y="104686"/>
                  </a:lnTo>
                  <a:lnTo>
                    <a:pt x="716508" y="126060"/>
                  </a:lnTo>
                  <a:lnTo>
                    <a:pt x="703872" y="116827"/>
                  </a:lnTo>
                  <a:lnTo>
                    <a:pt x="690486" y="108851"/>
                  </a:lnTo>
                  <a:lnTo>
                    <a:pt x="676414" y="102082"/>
                  </a:lnTo>
                  <a:lnTo>
                    <a:pt x="661695" y="96456"/>
                  </a:lnTo>
                  <a:lnTo>
                    <a:pt x="658647" y="95491"/>
                  </a:lnTo>
                  <a:lnTo>
                    <a:pt x="656082" y="99199"/>
                  </a:lnTo>
                  <a:lnTo>
                    <a:pt x="686333" y="133438"/>
                  </a:lnTo>
                  <a:lnTo>
                    <a:pt x="725335" y="149542"/>
                  </a:lnTo>
                  <a:lnTo>
                    <a:pt x="726135" y="149542"/>
                  </a:lnTo>
                  <a:lnTo>
                    <a:pt x="726770" y="149225"/>
                  </a:lnTo>
                  <a:lnTo>
                    <a:pt x="727417" y="148742"/>
                  </a:lnTo>
                  <a:lnTo>
                    <a:pt x="736180" y="172085"/>
                  </a:lnTo>
                  <a:lnTo>
                    <a:pt x="742835" y="195999"/>
                  </a:lnTo>
                  <a:lnTo>
                    <a:pt x="747153" y="220459"/>
                  </a:lnTo>
                  <a:lnTo>
                    <a:pt x="748893" y="245427"/>
                  </a:lnTo>
                  <a:lnTo>
                    <a:pt x="742276" y="229958"/>
                  </a:lnTo>
                  <a:lnTo>
                    <a:pt x="733844" y="215455"/>
                  </a:lnTo>
                  <a:lnTo>
                    <a:pt x="723760" y="201993"/>
                  </a:lnTo>
                  <a:lnTo>
                    <a:pt x="712190" y="189598"/>
                  </a:lnTo>
                  <a:lnTo>
                    <a:pt x="709295" y="186867"/>
                  </a:lnTo>
                  <a:lnTo>
                    <a:pt x="705612" y="189763"/>
                  </a:lnTo>
                  <a:lnTo>
                    <a:pt x="718832" y="233794"/>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35"/>
                  </a:lnTo>
                  <a:lnTo>
                    <a:pt x="704342" y="306819"/>
                  </a:lnTo>
                  <a:lnTo>
                    <a:pt x="703072" y="329450"/>
                  </a:lnTo>
                  <a:lnTo>
                    <a:pt x="706158" y="351574"/>
                  </a:lnTo>
                  <a:lnTo>
                    <a:pt x="714908" y="371221"/>
                  </a:lnTo>
                  <a:lnTo>
                    <a:pt x="715391" y="371856"/>
                  </a:lnTo>
                  <a:lnTo>
                    <a:pt x="715873" y="372186"/>
                  </a:lnTo>
                  <a:lnTo>
                    <a:pt x="716356" y="372338"/>
                  </a:lnTo>
                  <a:lnTo>
                    <a:pt x="716191" y="372821"/>
                  </a:lnTo>
                  <a:lnTo>
                    <a:pt x="716191" y="373303"/>
                  </a:lnTo>
                  <a:lnTo>
                    <a:pt x="715873" y="374269"/>
                  </a:lnTo>
                  <a:lnTo>
                    <a:pt x="716038" y="374751"/>
                  </a:lnTo>
                  <a:lnTo>
                    <a:pt x="695109" y="413258"/>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02"/>
                  </a:lnTo>
                  <a:lnTo>
                    <a:pt x="586994" y="523875"/>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75"/>
                  </a:lnTo>
                  <a:lnTo>
                    <a:pt x="616648" y="512775"/>
                  </a:lnTo>
                  <a:lnTo>
                    <a:pt x="616813" y="512940"/>
                  </a:lnTo>
                  <a:lnTo>
                    <a:pt x="617131" y="513105"/>
                  </a:lnTo>
                  <a:lnTo>
                    <a:pt x="617296" y="513257"/>
                  </a:lnTo>
                  <a:lnTo>
                    <a:pt x="637844" y="517740"/>
                  </a:lnTo>
                  <a:lnTo>
                    <a:pt x="658444" y="515899"/>
                  </a:lnTo>
                  <a:lnTo>
                    <a:pt x="666445" y="512775"/>
                  </a:lnTo>
                  <a:lnTo>
                    <a:pt x="677799" y="508355"/>
                  </a:lnTo>
                  <a:lnTo>
                    <a:pt x="690714" y="498627"/>
                  </a:lnTo>
                  <a:lnTo>
                    <a:pt x="694550" y="495731"/>
                  </a:lnTo>
                  <a:lnTo>
                    <a:pt x="696963" y="493318"/>
                  </a:lnTo>
                  <a:lnTo>
                    <a:pt x="695032" y="489775"/>
                  </a:lnTo>
                  <a:lnTo>
                    <a:pt x="691984" y="489458"/>
                  </a:lnTo>
                  <a:lnTo>
                    <a:pt x="677672" y="488899"/>
                  </a:lnTo>
                  <a:lnTo>
                    <a:pt x="662660" y="490054"/>
                  </a:lnTo>
                  <a:lnTo>
                    <a:pt x="647763" y="493204"/>
                  </a:lnTo>
                  <a:lnTo>
                    <a:pt x="633806" y="498627"/>
                  </a:lnTo>
                  <a:lnTo>
                    <a:pt x="644093" y="488899"/>
                  </a:lnTo>
                  <a:lnTo>
                    <a:pt x="670306" y="459371"/>
                  </a:lnTo>
                  <a:lnTo>
                    <a:pt x="692950" y="428320"/>
                  </a:lnTo>
                  <a:lnTo>
                    <a:pt x="715340" y="429602"/>
                  </a:lnTo>
                  <a:lnTo>
                    <a:pt x="718908" y="428320"/>
                  </a:lnTo>
                  <a:lnTo>
                    <a:pt x="735571" y="422376"/>
                  </a:lnTo>
                  <a:lnTo>
                    <a:pt x="751916" y="408152"/>
                  </a:lnTo>
                  <a:lnTo>
                    <a:pt x="752309" y="407416"/>
                  </a:lnTo>
                  <a:lnTo>
                    <a:pt x="762520" y="388429"/>
                  </a:lnTo>
                  <a:lnTo>
                    <a:pt x="763155" y="386334"/>
                  </a:lnTo>
                  <a:lnTo>
                    <a:pt x="761720" y="384403"/>
                  </a:lnTo>
                  <a:lnTo>
                    <a:pt x="759790" y="383768"/>
                  </a:lnTo>
                  <a:lnTo>
                    <a:pt x="751166" y="382993"/>
                  </a:lnTo>
                  <a:lnTo>
                    <a:pt x="742276" y="385318"/>
                  </a:lnTo>
                  <a:lnTo>
                    <a:pt x="733691" y="389356"/>
                  </a:lnTo>
                  <a:lnTo>
                    <a:pt x="718921" y="397764"/>
                  </a:lnTo>
                  <a:lnTo>
                    <a:pt x="712343" y="402259"/>
                  </a:lnTo>
                  <a:lnTo>
                    <a:pt x="706094" y="407416"/>
                  </a:lnTo>
                  <a:lnTo>
                    <a:pt x="717130" y="387451"/>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39"/>
                  </a:lnTo>
                  <a:lnTo>
                    <a:pt x="794410" y="283603"/>
                  </a:lnTo>
                  <a:lnTo>
                    <a:pt x="801789" y="262801"/>
                  </a:lnTo>
                  <a:lnTo>
                    <a:pt x="802436" y="260057"/>
                  </a:lnTo>
                  <a:close/>
                </a:path>
              </a:pathLst>
            </a:custGeom>
            <a:solidFill>
              <a:srgbClr val="1B1A1A"/>
            </a:solidFill>
          </p:spPr>
          <p:txBody>
            <a:bodyPr wrap="square" lIns="0" tIns="0" rIns="0" bIns="0" rtlCol="0"/>
            <a:lstStyle/>
            <a:p>
              <a:endParaRPr/>
            </a:p>
          </p:txBody>
        </p:sp>
      </p:grpSp>
      <p:sp>
        <p:nvSpPr>
          <p:cNvPr id="5" name="object 5"/>
          <p:cNvSpPr txBox="1"/>
          <p:nvPr/>
        </p:nvSpPr>
        <p:spPr>
          <a:xfrm>
            <a:off x="16701561" y="1141263"/>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7" name="object 7"/>
          <p:cNvSpPr/>
          <p:nvPr/>
        </p:nvSpPr>
        <p:spPr>
          <a:xfrm>
            <a:off x="1312874" y="61514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8" name="object 8"/>
          <p:cNvSpPr txBox="1"/>
          <p:nvPr/>
        </p:nvSpPr>
        <p:spPr>
          <a:xfrm>
            <a:off x="914400" y="3048005"/>
            <a:ext cx="16208077" cy="6106800"/>
          </a:xfrm>
          <a:prstGeom prst="rect">
            <a:avLst/>
          </a:prstGeom>
        </p:spPr>
        <p:txBody>
          <a:bodyPr vert="horz" wrap="square" lIns="0" tIns="12700" rIns="0" bIns="0" rtlCol="0">
            <a:spAutoFit/>
          </a:bodyPr>
          <a:lstStyle/>
          <a:p>
            <a:endParaRPr lang="es-CL" sz="4400" dirty="0"/>
          </a:p>
          <a:p>
            <a:pPr algn="just"/>
            <a:r>
              <a:rPr lang="es-CL" sz="4400" dirty="0"/>
              <a:t> </a:t>
            </a:r>
            <a:r>
              <a:rPr lang="es-CL" sz="4400" dirty="0" smtClean="0"/>
              <a:t>    </a:t>
            </a:r>
            <a:r>
              <a:rPr lang="es-CL" sz="4400" dirty="0" smtClean="0">
                <a:solidFill>
                  <a:schemeClr val="bg1"/>
                </a:solidFill>
              </a:rPr>
              <a:t>En </a:t>
            </a:r>
            <a:r>
              <a:rPr lang="es-CL" sz="4400" dirty="0">
                <a:solidFill>
                  <a:schemeClr val="bg1"/>
                </a:solidFill>
              </a:rPr>
              <a:t>conclusión , </a:t>
            </a:r>
            <a:r>
              <a:rPr lang="es-CL" sz="4400" dirty="0" smtClean="0">
                <a:solidFill>
                  <a:schemeClr val="bg1"/>
                </a:solidFill>
              </a:rPr>
              <a:t>esos fueron los hechos. Nunca </a:t>
            </a:r>
            <a:r>
              <a:rPr lang="es-CL" sz="4400" dirty="0">
                <a:solidFill>
                  <a:schemeClr val="bg1"/>
                </a:solidFill>
              </a:rPr>
              <a:t>se me olvidará, siempre la cuento porque no sé ni cómo </a:t>
            </a:r>
            <a:r>
              <a:rPr lang="es-CL" sz="4400" dirty="0" smtClean="0">
                <a:solidFill>
                  <a:schemeClr val="bg1"/>
                </a:solidFill>
              </a:rPr>
              <a:t>llegué </a:t>
            </a:r>
            <a:r>
              <a:rPr lang="es-CL" sz="4400" dirty="0">
                <a:solidFill>
                  <a:schemeClr val="bg1"/>
                </a:solidFill>
              </a:rPr>
              <a:t>a tiempo a mi destino. y lo importante es que lo logré. Pero sí puedo darles un consejo. permítanme decirles que nunca hagan algo que previamente no esté planeado, porque nunca podrán controlar todos los imprevistos. ..</a:t>
            </a:r>
          </a:p>
          <a:p>
            <a:pPr algn="just"/>
            <a:endParaRPr lang="es-CL" sz="4400" dirty="0">
              <a:solidFill>
                <a:schemeClr val="bg1"/>
              </a:solidFill>
            </a:endParaRPr>
          </a:p>
          <a:p>
            <a:pPr algn="just"/>
            <a:endParaRPr lang="es-CL" sz="4400" dirty="0">
              <a:solidFill>
                <a:schemeClr val="bg1"/>
              </a:solidFill>
            </a:endParaRPr>
          </a:p>
          <a:p>
            <a:pPr algn="just"/>
            <a:r>
              <a:rPr lang="es-CL" sz="4400" spc="-265" dirty="0" smtClean="0">
                <a:solidFill>
                  <a:srgbClr val="1B1A1A"/>
                </a:solidFill>
                <a:latin typeface="Verdana"/>
                <a:cs typeface="Verdana"/>
              </a:rPr>
              <a:t>el </a:t>
            </a:r>
            <a:r>
              <a:rPr lang="es-CL" sz="4400" spc="-265" dirty="0">
                <a:solidFill>
                  <a:srgbClr val="1B1A1A"/>
                </a:solidFill>
                <a:latin typeface="Verdana"/>
                <a:cs typeface="Verdana"/>
              </a:rPr>
              <a:t>contenido. </a:t>
            </a:r>
          </a:p>
        </p:txBody>
      </p:sp>
      <p:sp>
        <p:nvSpPr>
          <p:cNvPr id="12" name="object 12"/>
          <p:cNvSpPr/>
          <p:nvPr/>
        </p:nvSpPr>
        <p:spPr>
          <a:xfrm>
            <a:off x="6599529" y="64943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17" name="object 17"/>
          <p:cNvSpPr/>
          <p:nvPr/>
        </p:nvSpPr>
        <p:spPr>
          <a:xfrm>
            <a:off x="11886193" y="6494373"/>
            <a:ext cx="3067050" cy="9525"/>
          </a:xfrm>
          <a:custGeom>
            <a:avLst/>
            <a:gdLst/>
            <a:ahLst/>
            <a:cxnLst/>
            <a:rect l="l" t="t" r="r" b="b"/>
            <a:pathLst>
              <a:path w="3067050" h="9525">
                <a:moveTo>
                  <a:pt x="3067050" y="9525"/>
                </a:moveTo>
                <a:lnTo>
                  <a:pt x="0" y="9525"/>
                </a:lnTo>
                <a:lnTo>
                  <a:pt x="0" y="0"/>
                </a:lnTo>
                <a:lnTo>
                  <a:pt x="3067050" y="0"/>
                </a:lnTo>
                <a:lnTo>
                  <a:pt x="3067050" y="9525"/>
                </a:lnTo>
                <a:close/>
              </a:path>
            </a:pathLst>
          </a:custGeom>
          <a:solidFill>
            <a:srgbClr val="1B1A1A"/>
          </a:solidFill>
        </p:spPr>
        <p:txBody>
          <a:bodyPr wrap="square" lIns="0" tIns="0" rIns="0" bIns="0" rtlCol="0"/>
          <a:lstStyle/>
          <a:p>
            <a:endParaRPr/>
          </a:p>
        </p:txBody>
      </p:sp>
      <p:sp>
        <p:nvSpPr>
          <p:cNvPr id="22" name="object 22"/>
          <p:cNvSpPr txBox="1">
            <a:spLocks noGrp="1"/>
          </p:cNvSpPr>
          <p:nvPr>
            <p:ph type="title"/>
          </p:nvPr>
        </p:nvSpPr>
        <p:spPr>
          <a:xfrm>
            <a:off x="1269694" y="470022"/>
            <a:ext cx="13101626" cy="1613262"/>
          </a:xfrm>
          <a:prstGeom prst="rect">
            <a:avLst/>
          </a:prstGeom>
        </p:spPr>
        <p:txBody>
          <a:bodyPr vert="horz" wrap="square" lIns="0" tIns="12700" rIns="0" bIns="0" rtlCol="0">
            <a:spAutoFit/>
          </a:bodyPr>
          <a:lstStyle/>
          <a:p>
            <a:pPr marL="12700">
              <a:spcBef>
                <a:spcPts val="100"/>
              </a:spcBef>
            </a:pPr>
            <a:r>
              <a:rPr lang="es-CL" sz="5400" spc="-265" dirty="0">
                <a:solidFill>
                  <a:srgbClr val="1B1A1A"/>
                </a:solidFill>
              </a:rPr>
              <a:t>	</a:t>
            </a:r>
            <a:r>
              <a:rPr lang="es-CL" sz="5400" spc="-265" dirty="0" smtClean="0">
                <a:solidFill>
                  <a:srgbClr val="1B1A1A"/>
                </a:solidFill>
              </a:rPr>
              <a:t>6.</a:t>
            </a:r>
            <a:r>
              <a:rPr lang="es-CL" sz="5400" dirty="0" smtClean="0">
                <a:solidFill>
                  <a:schemeClr val="tx1"/>
                </a:solidFill>
              </a:rPr>
              <a:t>CONCLUSIÓN  CONSEJO</a:t>
            </a:r>
            <a:r>
              <a:rPr lang="es-CL" sz="5400" spc="-265" dirty="0">
                <a:solidFill>
                  <a:schemeClr val="tx1"/>
                </a:solidFill>
              </a:rPr>
              <a:t/>
            </a:r>
            <a:br>
              <a:rPr lang="es-CL" sz="5400" spc="-265" dirty="0">
                <a:solidFill>
                  <a:schemeClr val="tx1"/>
                </a:solidFill>
              </a:rPr>
            </a:br>
            <a:endParaRPr spc="-385" dirty="0">
              <a:solidFill>
                <a:schemeClr val="tx1"/>
              </a:solidFill>
            </a:endParaRPr>
          </a:p>
        </p:txBody>
      </p:sp>
    </p:spTree>
    <p:extLst>
      <p:ext uri="{BB962C8B-B14F-4D97-AF65-F5344CB8AC3E}">
        <p14:creationId xmlns:p14="http://schemas.microsoft.com/office/powerpoint/2010/main" val="3857915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242463" y="0"/>
            <a:ext cx="5045710" cy="10287000"/>
            <a:chOff x="13242463" y="0"/>
            <a:chExt cx="5045710" cy="10287000"/>
          </a:xfrm>
        </p:grpSpPr>
        <p:sp>
          <p:nvSpPr>
            <p:cNvPr id="3" name="object 3"/>
            <p:cNvSpPr/>
            <p:nvPr/>
          </p:nvSpPr>
          <p:spPr>
            <a:xfrm>
              <a:off x="13242463" y="0"/>
              <a:ext cx="5045537" cy="10286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54489"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7" name="object 7"/>
          <p:cNvSpPr txBox="1">
            <a:spLocks noGrp="1"/>
          </p:cNvSpPr>
          <p:nvPr>
            <p:ph type="title"/>
          </p:nvPr>
        </p:nvSpPr>
        <p:spPr>
          <a:xfrm>
            <a:off x="152400" y="112216"/>
            <a:ext cx="12057922" cy="7850867"/>
          </a:xfrm>
          <a:prstGeom prst="rect">
            <a:avLst/>
          </a:prstGeom>
        </p:spPr>
        <p:txBody>
          <a:bodyPr vert="horz" wrap="square" lIns="0" tIns="124460" rIns="0" bIns="0" rtlCol="0">
            <a:spAutoFit/>
          </a:bodyPr>
          <a:lstStyle/>
          <a:p>
            <a:pPr algn="just"/>
            <a:r>
              <a:rPr lang="es-CL" sz="3600" spc="-515" dirty="0">
                <a:solidFill>
                  <a:schemeClr val="accent6">
                    <a:lumMod val="50000"/>
                  </a:schemeClr>
                </a:solidFill>
              </a:rPr>
              <a:t> </a:t>
            </a:r>
            <a:r>
              <a:rPr lang="es-CL" sz="4400" spc="-515" dirty="0" smtClean="0">
                <a:solidFill>
                  <a:schemeClr val="accent6">
                    <a:lumMod val="50000"/>
                  </a:schemeClr>
                </a:solidFill>
              </a:rPr>
              <a:t> 7. CO</a:t>
            </a:r>
            <a:r>
              <a:rPr lang="es-CL" sz="4400" dirty="0" smtClean="0">
                <a:solidFill>
                  <a:schemeClr val="accent6">
                    <a:lumMod val="50000"/>
                  </a:schemeClr>
                </a:solidFill>
              </a:rPr>
              <a:t>NCLUSIÓN </a:t>
            </a:r>
            <a:r>
              <a:rPr lang="es-CL" dirty="0" smtClean="0">
                <a:solidFill>
                  <a:schemeClr val="accent6">
                    <a:lumMod val="50000"/>
                  </a:schemeClr>
                </a:solidFill>
              </a:rPr>
              <a:t>MORALEJA</a:t>
            </a:r>
            <a:br>
              <a:rPr lang="es-CL" dirty="0" smtClean="0">
                <a:solidFill>
                  <a:schemeClr val="accent6">
                    <a:lumMod val="50000"/>
                  </a:schemeClr>
                </a:solidFill>
              </a:rPr>
            </a:br>
            <a:r>
              <a:rPr lang="es-CL" dirty="0">
                <a:solidFill>
                  <a:schemeClr val="accent6">
                    <a:lumMod val="50000"/>
                  </a:schemeClr>
                </a:solidFill>
              </a:rPr>
              <a:t/>
            </a:r>
            <a:br>
              <a:rPr lang="es-CL" dirty="0">
                <a:solidFill>
                  <a:schemeClr val="accent6">
                    <a:lumMod val="50000"/>
                  </a:schemeClr>
                </a:solidFill>
              </a:rPr>
            </a:br>
            <a:r>
              <a:rPr lang="es-CL" dirty="0">
                <a:solidFill>
                  <a:srgbClr val="FF0000"/>
                </a:solidFill>
              </a:rPr>
              <a:t/>
            </a:r>
            <a:br>
              <a:rPr lang="es-CL" dirty="0">
                <a:solidFill>
                  <a:srgbClr val="FF0000"/>
                </a:solidFill>
              </a:rPr>
            </a:br>
            <a:r>
              <a:rPr lang="es-CL" sz="4400" b="0" dirty="0">
                <a:solidFill>
                  <a:schemeClr val="tx1"/>
                </a:solidFill>
              </a:rPr>
              <a:t>En conclusión , esta fue una de mis mejores experiencias de la cual aprendí muchas cosas. Moraleja:  Nunca arriesguen su persona por ahorrar unos cuantos pesos. La seguridad y  bienestar de uno es lo más importante de esta vida…no se arriesguen sin necesidad</a:t>
            </a:r>
            <a:br>
              <a:rPr lang="es-CL" sz="4400" b="0" dirty="0">
                <a:solidFill>
                  <a:schemeClr val="tx1"/>
                </a:solidFill>
              </a:rPr>
            </a:br>
            <a:endParaRPr sz="4400" b="0" dirty="0">
              <a:solidFill>
                <a:schemeClr val="tx1"/>
              </a:solidFill>
            </a:endParaRPr>
          </a:p>
        </p:txBody>
      </p:sp>
      <p:sp>
        <p:nvSpPr>
          <p:cNvPr id="8" name="object 8"/>
          <p:cNvSpPr/>
          <p:nvPr/>
        </p:nvSpPr>
        <p:spPr>
          <a:xfrm>
            <a:off x="1885666" y="5290352"/>
            <a:ext cx="3619500" cy="9525"/>
          </a:xfrm>
          <a:custGeom>
            <a:avLst/>
            <a:gdLst/>
            <a:ahLst/>
            <a:cxnLst/>
            <a:rect l="l" t="t" r="r" b="b"/>
            <a:pathLst>
              <a:path w="3619500" h="9525">
                <a:moveTo>
                  <a:pt x="3619500" y="9525"/>
                </a:moveTo>
                <a:lnTo>
                  <a:pt x="0" y="9525"/>
                </a:lnTo>
                <a:lnTo>
                  <a:pt x="0" y="0"/>
                </a:lnTo>
                <a:lnTo>
                  <a:pt x="3619500" y="0"/>
                </a:lnTo>
                <a:lnTo>
                  <a:pt x="3619500" y="9525"/>
                </a:lnTo>
                <a:close/>
              </a:path>
            </a:pathLst>
          </a:custGeom>
          <a:solidFill>
            <a:srgbClr val="1B1A1A"/>
          </a:solidFill>
        </p:spPr>
        <p:txBody>
          <a:bodyPr wrap="square" lIns="0" tIns="0" rIns="0" bIns="0" rtlCol="0"/>
          <a:lstStyle/>
          <a:p>
            <a:endParaRPr/>
          </a:p>
        </p:txBody>
      </p:sp>
      <p:sp>
        <p:nvSpPr>
          <p:cNvPr id="9" name="object 9"/>
          <p:cNvSpPr txBox="1"/>
          <p:nvPr/>
        </p:nvSpPr>
        <p:spPr>
          <a:xfrm>
            <a:off x="638872" y="1443517"/>
            <a:ext cx="12162728" cy="402673"/>
          </a:xfrm>
          <a:prstGeom prst="rect">
            <a:avLst/>
          </a:prstGeom>
        </p:spPr>
        <p:txBody>
          <a:bodyPr vert="horz" wrap="square" lIns="0" tIns="55879" rIns="0" bIns="0" rtlCol="0">
            <a:spAutoFit/>
          </a:bodyPr>
          <a:lstStyle/>
          <a:p>
            <a:pPr marL="12700" marR="5080">
              <a:lnSpc>
                <a:spcPts val="2700"/>
              </a:lnSpc>
              <a:spcBef>
                <a:spcPts val="439"/>
              </a:spcBef>
            </a:pPr>
            <a:endParaRPr lang="es-CL" sz="2500" b="1" spc="-235" dirty="0">
              <a:solidFill>
                <a:srgbClr val="1B1A1A"/>
              </a:solidFill>
              <a:latin typeface="Verdana"/>
              <a:cs typeface="Verdana"/>
            </a:endParaRPr>
          </a:p>
        </p:txBody>
      </p:sp>
    </p:spTree>
    <p:extLst>
      <p:ext uri="{BB962C8B-B14F-4D97-AF65-F5344CB8AC3E}">
        <p14:creationId xmlns:p14="http://schemas.microsoft.com/office/powerpoint/2010/main" val="2006732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89" y="234665"/>
            <a:ext cx="18288000" cy="4815205"/>
          </a:xfrm>
          <a:custGeom>
            <a:avLst/>
            <a:gdLst/>
            <a:ahLst/>
            <a:cxnLst/>
            <a:rect l="l" t="t" r="r" b="b"/>
            <a:pathLst>
              <a:path w="18288000" h="4815205">
                <a:moveTo>
                  <a:pt x="0" y="4814863"/>
                </a:moveTo>
                <a:lnTo>
                  <a:pt x="18288000" y="4814863"/>
                </a:lnTo>
                <a:lnTo>
                  <a:pt x="18288000" y="0"/>
                </a:lnTo>
                <a:lnTo>
                  <a:pt x="0" y="0"/>
                </a:lnTo>
                <a:lnTo>
                  <a:pt x="0" y="4814863"/>
                </a:lnTo>
                <a:close/>
              </a:path>
            </a:pathLst>
          </a:custGeom>
          <a:solidFill>
            <a:srgbClr val="CCEC00"/>
          </a:solidFill>
        </p:spPr>
        <p:txBody>
          <a:bodyPr wrap="square" lIns="0" tIns="0" rIns="0" bIns="0" rtlCol="0"/>
          <a:lstStyle/>
          <a:p>
            <a:endParaRPr/>
          </a:p>
        </p:txBody>
      </p:sp>
      <p:sp>
        <p:nvSpPr>
          <p:cNvPr id="3" name="object 3"/>
          <p:cNvSpPr/>
          <p:nvPr/>
        </p:nvSpPr>
        <p:spPr>
          <a:xfrm>
            <a:off x="0" y="4814864"/>
            <a:ext cx="18288000" cy="5472430"/>
          </a:xfrm>
          <a:custGeom>
            <a:avLst/>
            <a:gdLst/>
            <a:ahLst/>
            <a:cxnLst/>
            <a:rect l="l" t="t" r="r" b="b"/>
            <a:pathLst>
              <a:path w="18288000" h="5472430">
                <a:moveTo>
                  <a:pt x="0" y="0"/>
                </a:moveTo>
                <a:lnTo>
                  <a:pt x="18288000" y="0"/>
                </a:lnTo>
                <a:lnTo>
                  <a:pt x="18288000" y="5472135"/>
                </a:lnTo>
                <a:lnTo>
                  <a:pt x="0" y="5472135"/>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16454497" y="1046935"/>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5" name="object 5"/>
          <p:cNvSpPr/>
          <p:nvPr/>
        </p:nvSpPr>
        <p:spPr>
          <a:xfrm>
            <a:off x="17021920" y="1046935"/>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6" name="object 6"/>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14" name="object 14"/>
          <p:cNvSpPr txBox="1">
            <a:spLocks noGrp="1"/>
          </p:cNvSpPr>
          <p:nvPr>
            <p:ph type="title"/>
          </p:nvPr>
        </p:nvSpPr>
        <p:spPr>
          <a:xfrm>
            <a:off x="561320" y="723900"/>
            <a:ext cx="15887120" cy="8445902"/>
          </a:xfrm>
          <a:prstGeom prst="rect">
            <a:avLst/>
          </a:prstGeom>
        </p:spPr>
        <p:txBody>
          <a:bodyPr vert="horz" wrap="square" lIns="0" tIns="12700" rIns="0" bIns="0" rtlCol="0">
            <a:spAutoFit/>
          </a:bodyPr>
          <a:lstStyle/>
          <a:p>
            <a:pPr marL="12700" algn="just">
              <a:spcBef>
                <a:spcPts val="100"/>
              </a:spcBef>
            </a:pPr>
            <a:r>
              <a:rPr lang="es-CL" dirty="0" smtClean="0">
                <a:solidFill>
                  <a:schemeClr val="tx1">
                    <a:lumMod val="85000"/>
                    <a:lumOff val="15000"/>
                  </a:schemeClr>
                </a:solidFill>
              </a:rPr>
              <a:t>8.CONCLUSIÓN PROYECTIVA</a:t>
            </a:r>
            <a:br>
              <a:rPr lang="es-CL" dirty="0" smtClean="0">
                <a:solidFill>
                  <a:schemeClr val="tx1">
                    <a:lumMod val="85000"/>
                    <a:lumOff val="15000"/>
                  </a:schemeClr>
                </a:solidFill>
              </a:rPr>
            </a:br>
            <a:r>
              <a:rPr lang="es-CL" dirty="0">
                <a:solidFill>
                  <a:schemeClr val="tx1">
                    <a:lumMod val="85000"/>
                    <a:lumOff val="15000"/>
                  </a:schemeClr>
                </a:solidFill>
              </a:rPr>
              <a:t/>
            </a:r>
            <a:br>
              <a:rPr lang="es-CL" dirty="0">
                <a:solidFill>
                  <a:schemeClr val="tx1">
                    <a:lumMod val="85000"/>
                    <a:lumOff val="15000"/>
                  </a:schemeClr>
                </a:solidFill>
              </a:rPr>
            </a:br>
            <a:r>
              <a:rPr lang="es-CL" sz="3200" b="0" dirty="0">
                <a:solidFill>
                  <a:schemeClr val="tx1">
                    <a:lumMod val="85000"/>
                    <a:lumOff val="15000"/>
                  </a:schemeClr>
                </a:solidFill>
              </a:rPr>
              <a:t>En la conclusión-proyectiva se indican otros argumentos que no han sido tratados y en los que se quisiera profundizar en un escrito posterior, en lugar de retomar los principales argumentos ya desarrollados .Ejemplo:</a:t>
            </a:r>
            <a:br>
              <a:rPr lang="es-CL" sz="3200" b="0" dirty="0">
                <a:solidFill>
                  <a:schemeClr val="tx1">
                    <a:lumMod val="85000"/>
                    <a:lumOff val="15000"/>
                  </a:schemeClr>
                </a:solidFill>
              </a:rPr>
            </a:br>
            <a:r>
              <a:rPr lang="es-CL" sz="3200" b="0" dirty="0">
                <a:solidFill>
                  <a:schemeClr val="tx1">
                    <a:lumMod val="85000"/>
                    <a:lumOff val="15000"/>
                  </a:schemeClr>
                </a:solidFill>
              </a:rPr>
              <a:t/>
            </a:r>
            <a:br>
              <a:rPr lang="es-CL" sz="3200" b="0" dirty="0">
                <a:solidFill>
                  <a:schemeClr val="tx1">
                    <a:lumMod val="85000"/>
                    <a:lumOff val="15000"/>
                  </a:schemeClr>
                </a:solidFill>
              </a:rPr>
            </a:br>
            <a:r>
              <a:rPr lang="es-CL" sz="3200" b="0" dirty="0" smtClean="0">
                <a:solidFill>
                  <a:schemeClr val="tx1">
                    <a:lumMod val="85000"/>
                    <a:lumOff val="15000"/>
                  </a:schemeClr>
                </a:solidFill>
              </a:rPr>
              <a:t/>
            </a:r>
            <a:br>
              <a:rPr lang="es-CL" sz="3200" b="0" dirty="0" smtClean="0">
                <a:solidFill>
                  <a:schemeClr val="tx1">
                    <a:lumMod val="85000"/>
                    <a:lumOff val="15000"/>
                  </a:schemeClr>
                </a:solidFill>
              </a:rPr>
            </a:br>
            <a:r>
              <a:rPr lang="es-CL" sz="3200" b="0" dirty="0">
                <a:solidFill>
                  <a:schemeClr val="tx1">
                    <a:lumMod val="85000"/>
                    <a:lumOff val="15000"/>
                  </a:schemeClr>
                </a:solidFill>
              </a:rPr>
              <a:t/>
            </a:r>
            <a:br>
              <a:rPr lang="es-CL" sz="3200" b="0" dirty="0">
                <a:solidFill>
                  <a:schemeClr val="tx1">
                    <a:lumMod val="85000"/>
                    <a:lumOff val="15000"/>
                  </a:schemeClr>
                </a:solidFill>
              </a:rPr>
            </a:br>
            <a:r>
              <a:rPr lang="es-CL" sz="3200" b="0" dirty="0" smtClean="0">
                <a:solidFill>
                  <a:schemeClr val="tx1">
                    <a:lumMod val="85000"/>
                    <a:lumOff val="15000"/>
                  </a:schemeClr>
                </a:solidFill>
              </a:rPr>
              <a:t>En </a:t>
            </a:r>
            <a:r>
              <a:rPr lang="es-CL" sz="3200" b="0" dirty="0">
                <a:solidFill>
                  <a:schemeClr val="tx1">
                    <a:lumMod val="85000"/>
                    <a:lumOff val="15000"/>
                  </a:schemeClr>
                </a:solidFill>
              </a:rPr>
              <a:t>conclusión,  he analizado la situación del tráfico en las ciudades modernas. En otra ocasión me gustaría describir cómo imagino la organización de los desplazamientos en una gran ciudad del año 2000: aceras que se desplazan, vehículos que vuelan como  en el film </a:t>
            </a:r>
            <a:r>
              <a:rPr lang="es-CL" sz="3200" b="0" dirty="0" err="1">
                <a:solidFill>
                  <a:schemeClr val="tx1">
                    <a:lumMod val="85000"/>
                    <a:lumOff val="15000"/>
                  </a:schemeClr>
                </a:solidFill>
              </a:rPr>
              <a:t>Blade</a:t>
            </a:r>
            <a:r>
              <a:rPr lang="es-CL" sz="3200" b="0" dirty="0">
                <a:solidFill>
                  <a:schemeClr val="tx1">
                    <a:lumMod val="85000"/>
                    <a:lumOff val="15000"/>
                  </a:schemeClr>
                </a:solidFill>
              </a:rPr>
              <a:t> Runner y, para los ricos, láser que desintegran las personas en un lugar para luego volver a materializarías en el lugar adonde querían ir. </a:t>
            </a:r>
            <a:br>
              <a:rPr lang="es-CL" sz="3200" b="0" dirty="0">
                <a:solidFill>
                  <a:schemeClr val="tx1">
                    <a:lumMod val="85000"/>
                    <a:lumOff val="15000"/>
                  </a:schemeClr>
                </a:solidFill>
              </a:rPr>
            </a:br>
            <a:r>
              <a:rPr lang="es-CL" sz="3200" b="0" dirty="0">
                <a:solidFill>
                  <a:schemeClr val="tx1">
                    <a:lumMod val="85000"/>
                    <a:lumOff val="15000"/>
                  </a:schemeClr>
                </a:solidFill>
              </a:rPr>
              <a:t/>
            </a:r>
            <a:br>
              <a:rPr lang="es-CL" sz="3200" b="0" dirty="0">
                <a:solidFill>
                  <a:schemeClr val="tx1">
                    <a:lumMod val="85000"/>
                    <a:lumOff val="15000"/>
                  </a:schemeClr>
                </a:solidFill>
              </a:rPr>
            </a:br>
            <a:endParaRPr sz="3200" b="0" dirty="0">
              <a:solidFill>
                <a:schemeClr val="tx1">
                  <a:lumMod val="85000"/>
                  <a:lumOff val="15000"/>
                </a:schemeClr>
              </a:solidFill>
            </a:endParaRPr>
          </a:p>
        </p:txBody>
      </p:sp>
    </p:spTree>
    <p:extLst>
      <p:ext uri="{BB962C8B-B14F-4D97-AF65-F5344CB8AC3E}">
        <p14:creationId xmlns:p14="http://schemas.microsoft.com/office/powerpoint/2010/main" val="881506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89" y="234665"/>
            <a:ext cx="18288000" cy="4815205"/>
          </a:xfrm>
          <a:custGeom>
            <a:avLst/>
            <a:gdLst/>
            <a:ahLst/>
            <a:cxnLst/>
            <a:rect l="l" t="t" r="r" b="b"/>
            <a:pathLst>
              <a:path w="18288000" h="4815205">
                <a:moveTo>
                  <a:pt x="0" y="4814863"/>
                </a:moveTo>
                <a:lnTo>
                  <a:pt x="18288000" y="4814863"/>
                </a:lnTo>
                <a:lnTo>
                  <a:pt x="18288000" y="0"/>
                </a:lnTo>
                <a:lnTo>
                  <a:pt x="0" y="0"/>
                </a:lnTo>
                <a:lnTo>
                  <a:pt x="0" y="4814863"/>
                </a:lnTo>
                <a:close/>
              </a:path>
            </a:pathLst>
          </a:custGeom>
          <a:solidFill>
            <a:srgbClr val="CCEC00"/>
          </a:solidFill>
        </p:spPr>
        <p:txBody>
          <a:bodyPr wrap="square" lIns="0" tIns="0" rIns="0" bIns="0" rtlCol="0"/>
          <a:lstStyle/>
          <a:p>
            <a:endParaRPr/>
          </a:p>
        </p:txBody>
      </p:sp>
      <p:sp>
        <p:nvSpPr>
          <p:cNvPr id="3" name="object 3"/>
          <p:cNvSpPr/>
          <p:nvPr/>
        </p:nvSpPr>
        <p:spPr>
          <a:xfrm>
            <a:off x="0" y="4814864"/>
            <a:ext cx="18288000" cy="5472430"/>
          </a:xfrm>
          <a:custGeom>
            <a:avLst/>
            <a:gdLst/>
            <a:ahLst/>
            <a:cxnLst/>
            <a:rect l="l" t="t" r="r" b="b"/>
            <a:pathLst>
              <a:path w="18288000" h="5472430">
                <a:moveTo>
                  <a:pt x="0" y="0"/>
                </a:moveTo>
                <a:lnTo>
                  <a:pt x="18288000" y="0"/>
                </a:lnTo>
                <a:lnTo>
                  <a:pt x="18288000" y="5472135"/>
                </a:lnTo>
                <a:lnTo>
                  <a:pt x="0" y="5472135"/>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16454497" y="1046935"/>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2"/>
                </a:lnTo>
                <a:lnTo>
                  <a:pt x="30608" y="136289"/>
                </a:lnTo>
                <a:lnTo>
                  <a:pt x="42958" y="118338"/>
                </a:lnTo>
                <a:lnTo>
                  <a:pt x="44401" y="117533"/>
                </a:lnTo>
                <a:lnTo>
                  <a:pt x="46164" y="117855"/>
                </a:lnTo>
                <a:lnTo>
                  <a:pt x="47446" y="118981"/>
                </a:lnTo>
                <a:lnTo>
                  <a:pt x="51008" y="124531"/>
                </a:lnTo>
                <a:lnTo>
                  <a:pt x="52495" y="132132"/>
                </a:lnTo>
                <a:lnTo>
                  <a:pt x="53217" y="146971"/>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4"/>
                </a:lnTo>
                <a:lnTo>
                  <a:pt x="185619" y="512454"/>
                </a:lnTo>
                <a:lnTo>
                  <a:pt x="185298" y="512776"/>
                </a:lnTo>
                <a:lnTo>
                  <a:pt x="184978" y="512937"/>
                </a:lnTo>
                <a:lnTo>
                  <a:pt x="164430" y="517414"/>
                </a:lnTo>
                <a:close/>
              </a:path>
              <a:path w="234950" h="534035">
                <a:moveTo>
                  <a:pt x="234679" y="533716"/>
                </a:moveTo>
                <a:lnTo>
                  <a:pt x="220228" y="533716"/>
                </a:lnTo>
                <a:lnTo>
                  <a:pt x="205388" y="525897"/>
                </a:lnTo>
                <a:lnTo>
                  <a:pt x="185619" y="512454"/>
                </a:lnTo>
                <a:lnTo>
                  <a:pt x="197021" y="512454"/>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5" name="object 5"/>
          <p:cNvSpPr/>
          <p:nvPr/>
        </p:nvSpPr>
        <p:spPr>
          <a:xfrm>
            <a:off x="17021920" y="1046935"/>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5"/>
                </a:lnTo>
                <a:lnTo>
                  <a:pt x="68861" y="7181"/>
                </a:lnTo>
                <a:lnTo>
                  <a:pt x="69262" y="7985"/>
                </a:lnTo>
                <a:lnTo>
                  <a:pt x="70384" y="9111"/>
                </a:lnTo>
                <a:lnTo>
                  <a:pt x="72628" y="11041"/>
                </a:lnTo>
                <a:lnTo>
                  <a:pt x="81931" y="11041"/>
                </a:lnTo>
                <a:lnTo>
                  <a:pt x="84209" y="14721"/>
                </a:lnTo>
                <a:lnTo>
                  <a:pt x="88988" y="23647"/>
                </a:lnTo>
                <a:lnTo>
                  <a:pt x="93947" y="32436"/>
                </a:lnTo>
                <a:lnTo>
                  <a:pt x="106144" y="46273"/>
                </a:lnTo>
                <a:lnTo>
                  <a:pt x="117710" y="60728"/>
                </a:lnTo>
                <a:lnTo>
                  <a:pt x="128615" y="75756"/>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7"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4"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9"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4" y="394463"/>
                </a:lnTo>
                <a:lnTo>
                  <a:pt x="148767" y="375077"/>
                </a:lnTo>
                <a:lnTo>
                  <a:pt x="148607" y="374755"/>
                </a:lnTo>
                <a:lnTo>
                  <a:pt x="148446" y="374272"/>
                </a:lnTo>
                <a:lnTo>
                  <a:pt x="148767" y="373307"/>
                </a:lnTo>
                <a:lnTo>
                  <a:pt x="148767" y="372825"/>
                </a:lnTo>
                <a:lnTo>
                  <a:pt x="148927" y="372342"/>
                </a:lnTo>
                <a:lnTo>
                  <a:pt x="135643" y="329452"/>
                </a:lnTo>
                <a:lnTo>
                  <a:pt x="136913" y="306812"/>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6" name="object 6"/>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14" name="object 14"/>
          <p:cNvSpPr txBox="1">
            <a:spLocks noGrp="1"/>
          </p:cNvSpPr>
          <p:nvPr>
            <p:ph type="title"/>
          </p:nvPr>
        </p:nvSpPr>
        <p:spPr>
          <a:xfrm>
            <a:off x="561320" y="723900"/>
            <a:ext cx="15887120" cy="8199681"/>
          </a:xfrm>
          <a:prstGeom prst="rect">
            <a:avLst/>
          </a:prstGeom>
        </p:spPr>
        <p:txBody>
          <a:bodyPr vert="horz" wrap="square" lIns="0" tIns="12700" rIns="0" bIns="0" rtlCol="0">
            <a:spAutoFit/>
          </a:bodyPr>
          <a:lstStyle/>
          <a:p>
            <a:pPr marL="12700" algn="just">
              <a:spcBef>
                <a:spcPts val="100"/>
              </a:spcBef>
            </a:pPr>
            <a:r>
              <a:rPr lang="es-CL" dirty="0" smtClean="0">
                <a:solidFill>
                  <a:schemeClr val="tx1"/>
                </a:solidFill>
              </a:rPr>
              <a:t/>
            </a:r>
            <a:br>
              <a:rPr lang="es-CL" dirty="0" smtClean="0">
                <a:solidFill>
                  <a:schemeClr val="tx1"/>
                </a:solidFill>
              </a:rPr>
            </a:br>
            <a:r>
              <a:rPr lang="es-CL" dirty="0">
                <a:solidFill>
                  <a:schemeClr val="tx1"/>
                </a:solidFill>
              </a:rPr>
              <a:t/>
            </a:r>
            <a:br>
              <a:rPr lang="es-CL" dirty="0">
                <a:solidFill>
                  <a:schemeClr val="tx1"/>
                </a:solidFill>
              </a:rPr>
            </a:br>
            <a:r>
              <a:rPr lang="es-CL" dirty="0" smtClean="0">
                <a:solidFill>
                  <a:schemeClr val="tx1"/>
                </a:solidFill>
              </a:rPr>
              <a:t>9.CONCLUSIÓN PREGUNTA</a:t>
            </a:r>
            <a:r>
              <a:rPr lang="es-CL" dirty="0" smtClean="0"/>
              <a:t>:</a:t>
            </a:r>
            <a:r>
              <a:rPr lang="es-CL" dirty="0" smtClean="0">
                <a:solidFill>
                  <a:schemeClr val="tx1">
                    <a:lumMod val="85000"/>
                    <a:lumOff val="15000"/>
                  </a:schemeClr>
                </a:solidFill>
              </a:rPr>
              <a:t/>
            </a:r>
            <a:br>
              <a:rPr lang="es-CL" dirty="0" smtClean="0">
                <a:solidFill>
                  <a:schemeClr val="tx1">
                    <a:lumMod val="85000"/>
                    <a:lumOff val="15000"/>
                  </a:schemeClr>
                </a:solidFill>
              </a:rPr>
            </a:br>
            <a:r>
              <a:rPr lang="es-CL" dirty="0" smtClean="0">
                <a:solidFill>
                  <a:schemeClr val="tx1">
                    <a:lumMod val="85000"/>
                    <a:lumOff val="15000"/>
                  </a:schemeClr>
                </a:solidFill>
              </a:rPr>
              <a:t/>
            </a:r>
            <a:br>
              <a:rPr lang="es-CL" dirty="0" smtClean="0">
                <a:solidFill>
                  <a:schemeClr val="tx1">
                    <a:lumMod val="85000"/>
                    <a:lumOff val="15000"/>
                  </a:schemeClr>
                </a:solidFill>
              </a:rPr>
            </a:br>
            <a:r>
              <a:rPr lang="es-CL" dirty="0" smtClean="0">
                <a:solidFill>
                  <a:schemeClr val="tx1">
                    <a:lumMod val="85000"/>
                    <a:lumOff val="15000"/>
                  </a:schemeClr>
                </a:solidFill>
              </a:rPr>
              <a:t/>
            </a:r>
            <a:br>
              <a:rPr lang="es-CL" dirty="0" smtClean="0">
                <a:solidFill>
                  <a:schemeClr val="tx1">
                    <a:lumMod val="85000"/>
                    <a:lumOff val="15000"/>
                  </a:schemeClr>
                </a:solidFill>
              </a:rPr>
            </a:br>
            <a:r>
              <a:rPr lang="es-CL" dirty="0">
                <a:solidFill>
                  <a:schemeClr val="tx1">
                    <a:lumMod val="85000"/>
                    <a:lumOff val="15000"/>
                  </a:schemeClr>
                </a:solidFill>
              </a:rPr>
              <a:t/>
            </a:r>
            <a:br>
              <a:rPr lang="es-CL" dirty="0">
                <a:solidFill>
                  <a:schemeClr val="tx1">
                    <a:lumMod val="85000"/>
                    <a:lumOff val="15000"/>
                  </a:schemeClr>
                </a:solidFill>
              </a:rPr>
            </a:br>
            <a:r>
              <a:rPr lang="es-CL" dirty="0" smtClean="0">
                <a:solidFill>
                  <a:schemeClr val="tx1"/>
                </a:solidFill>
              </a:rPr>
              <a:t>Al </a:t>
            </a:r>
            <a:r>
              <a:rPr lang="es-CL" dirty="0">
                <a:solidFill>
                  <a:schemeClr val="tx1"/>
                </a:solidFill>
              </a:rPr>
              <a:t>final de estas conclusiones se puede finalizar también formulando una pregunta retórica para que el lector siga interesándose por el tema tratado.</a:t>
            </a:r>
            <a:br>
              <a:rPr lang="es-CL" dirty="0">
                <a:solidFill>
                  <a:schemeClr val="tx1"/>
                </a:solidFill>
              </a:rPr>
            </a:br>
            <a:endParaRPr sz="3200" b="0" dirty="0">
              <a:solidFill>
                <a:schemeClr val="tx1"/>
              </a:solidFill>
            </a:endParaRPr>
          </a:p>
        </p:txBody>
      </p:sp>
    </p:spTree>
    <p:extLst>
      <p:ext uri="{BB962C8B-B14F-4D97-AF65-F5344CB8AC3E}">
        <p14:creationId xmlns:p14="http://schemas.microsoft.com/office/powerpoint/2010/main" val="14554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0"/>
            <a:ext cx="18288000" cy="2981325"/>
            <a:chOff x="0" y="0"/>
            <a:chExt cx="18288000" cy="2981325"/>
          </a:xfrm>
        </p:grpSpPr>
        <p:sp>
          <p:nvSpPr>
            <p:cNvPr id="4" name="object 4"/>
            <p:cNvSpPr/>
            <p:nvPr/>
          </p:nvSpPr>
          <p:spPr>
            <a:xfrm>
              <a:off x="0" y="0"/>
              <a:ext cx="18287999" cy="2981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454488" y="1028699"/>
              <a:ext cx="802640" cy="534035"/>
            </a:xfrm>
            <a:custGeom>
              <a:avLst/>
              <a:gdLst/>
              <a:ahLst/>
              <a:cxnLst/>
              <a:rect l="l" t="t" r="r" b="b"/>
              <a:pathLst>
                <a:path w="802640" h="534035">
                  <a:moveTo>
                    <a:pt x="234683" y="533717"/>
                  </a:moveTo>
                  <a:lnTo>
                    <a:pt x="233870" y="533374"/>
                  </a:lnTo>
                  <a:lnTo>
                    <a:pt x="233553" y="532726"/>
                  </a:lnTo>
                  <a:lnTo>
                    <a:pt x="233070" y="532244"/>
                  </a:lnTo>
                  <a:lnTo>
                    <a:pt x="231419" y="523887"/>
                  </a:lnTo>
                  <a:lnTo>
                    <a:pt x="229781" y="515581"/>
                  </a:lnTo>
                  <a:lnTo>
                    <a:pt x="221983" y="499427"/>
                  </a:lnTo>
                  <a:lnTo>
                    <a:pt x="211404" y="484746"/>
                  </a:lnTo>
                  <a:lnTo>
                    <a:pt x="199732" y="472401"/>
                  </a:lnTo>
                  <a:lnTo>
                    <a:pt x="197650" y="470471"/>
                  </a:lnTo>
                  <a:lnTo>
                    <a:pt x="193154" y="471601"/>
                  </a:lnTo>
                  <a:lnTo>
                    <a:pt x="206908" y="513143"/>
                  </a:lnTo>
                  <a:lnTo>
                    <a:pt x="215112" y="523887"/>
                  </a:lnTo>
                  <a:lnTo>
                    <a:pt x="199872" y="514515"/>
                  </a:lnTo>
                  <a:lnTo>
                    <a:pt x="197027" y="512457"/>
                  </a:lnTo>
                  <a:lnTo>
                    <a:pt x="185356" y="504050"/>
                  </a:lnTo>
                  <a:lnTo>
                    <a:pt x="178447" y="498309"/>
                  </a:lnTo>
                  <a:lnTo>
                    <a:pt x="171538" y="492569"/>
                  </a:lnTo>
                  <a:lnTo>
                    <a:pt x="158369" y="480123"/>
                  </a:lnTo>
                  <a:lnTo>
                    <a:pt x="158699" y="479640"/>
                  </a:lnTo>
                  <a:lnTo>
                    <a:pt x="158851" y="479005"/>
                  </a:lnTo>
                  <a:lnTo>
                    <a:pt x="158546" y="467220"/>
                  </a:lnTo>
                  <a:lnTo>
                    <a:pt x="157657" y="459371"/>
                  </a:lnTo>
                  <a:lnTo>
                    <a:pt x="157378" y="456806"/>
                  </a:lnTo>
                  <a:lnTo>
                    <a:pt x="144932" y="418553"/>
                  </a:lnTo>
                  <a:lnTo>
                    <a:pt x="131127" y="404837"/>
                  </a:lnTo>
                  <a:lnTo>
                    <a:pt x="128397" y="406285"/>
                  </a:lnTo>
                  <a:lnTo>
                    <a:pt x="134569" y="447433"/>
                  </a:lnTo>
                  <a:lnTo>
                    <a:pt x="139776" y="459371"/>
                  </a:lnTo>
                  <a:lnTo>
                    <a:pt x="136893" y="455993"/>
                  </a:lnTo>
                  <a:lnTo>
                    <a:pt x="106934" y="413207"/>
                  </a:lnTo>
                  <a:lnTo>
                    <a:pt x="103365" y="407098"/>
                  </a:lnTo>
                  <a:lnTo>
                    <a:pt x="95935" y="394398"/>
                  </a:lnTo>
                  <a:lnTo>
                    <a:pt x="85915" y="375081"/>
                  </a:lnTo>
                  <a:lnTo>
                    <a:pt x="86080" y="374764"/>
                  </a:lnTo>
                  <a:lnTo>
                    <a:pt x="86245" y="374281"/>
                  </a:lnTo>
                  <a:lnTo>
                    <a:pt x="85915" y="373316"/>
                  </a:lnTo>
                  <a:lnTo>
                    <a:pt x="85915" y="372833"/>
                  </a:lnTo>
                  <a:lnTo>
                    <a:pt x="85763" y="372351"/>
                  </a:lnTo>
                  <a:lnTo>
                    <a:pt x="86245" y="372186"/>
                  </a:lnTo>
                  <a:lnTo>
                    <a:pt x="86880" y="371868"/>
                  </a:lnTo>
                  <a:lnTo>
                    <a:pt x="87198" y="371221"/>
                  </a:lnTo>
                  <a:lnTo>
                    <a:pt x="94272" y="355295"/>
                  </a:lnTo>
                  <a:lnTo>
                    <a:pt x="95961" y="351510"/>
                  </a:lnTo>
                  <a:lnTo>
                    <a:pt x="99047" y="329399"/>
                  </a:lnTo>
                  <a:lnTo>
                    <a:pt x="97777" y="306793"/>
                  </a:lnTo>
                  <a:lnTo>
                    <a:pt x="93459" y="285648"/>
                  </a:lnTo>
                  <a:lnTo>
                    <a:pt x="92659" y="282587"/>
                  </a:lnTo>
                  <a:lnTo>
                    <a:pt x="88646" y="282422"/>
                  </a:lnTo>
                  <a:lnTo>
                    <a:pt x="87045" y="284835"/>
                  </a:lnTo>
                  <a:lnTo>
                    <a:pt x="78562" y="301548"/>
                  </a:lnTo>
                  <a:lnTo>
                    <a:pt x="74663" y="319100"/>
                  </a:lnTo>
                  <a:lnTo>
                    <a:pt x="74422" y="337134"/>
                  </a:lnTo>
                  <a:lnTo>
                    <a:pt x="76949" y="355295"/>
                  </a:lnTo>
                  <a:lnTo>
                    <a:pt x="70942" y="340067"/>
                  </a:lnTo>
                  <a:lnTo>
                    <a:pt x="57708" y="292887"/>
                  </a:lnTo>
                  <a:lnTo>
                    <a:pt x="54025" y="266014"/>
                  </a:lnTo>
                  <a:lnTo>
                    <a:pt x="54508" y="266014"/>
                  </a:lnTo>
                  <a:lnTo>
                    <a:pt x="55143" y="265861"/>
                  </a:lnTo>
                  <a:lnTo>
                    <a:pt x="83273" y="233807"/>
                  </a:lnTo>
                  <a:lnTo>
                    <a:pt x="96024" y="193141"/>
                  </a:lnTo>
                  <a:lnTo>
                    <a:pt x="96494" y="189763"/>
                  </a:lnTo>
                  <a:lnTo>
                    <a:pt x="92811" y="186867"/>
                  </a:lnTo>
                  <a:lnTo>
                    <a:pt x="59829" y="229958"/>
                  </a:lnTo>
                  <a:lnTo>
                    <a:pt x="53225" y="245427"/>
                  </a:lnTo>
                  <a:lnTo>
                    <a:pt x="54927" y="220459"/>
                  </a:lnTo>
                  <a:lnTo>
                    <a:pt x="59207" y="195999"/>
                  </a:lnTo>
                  <a:lnTo>
                    <a:pt x="63271" y="181406"/>
                  </a:lnTo>
                  <a:lnTo>
                    <a:pt x="65862" y="172085"/>
                  </a:lnTo>
                  <a:lnTo>
                    <a:pt x="74701" y="148742"/>
                  </a:lnTo>
                  <a:lnTo>
                    <a:pt x="75184" y="149225"/>
                  </a:lnTo>
                  <a:lnTo>
                    <a:pt x="75984" y="149555"/>
                  </a:lnTo>
                  <a:lnTo>
                    <a:pt x="76784" y="149555"/>
                  </a:lnTo>
                  <a:lnTo>
                    <a:pt x="80111" y="148742"/>
                  </a:lnTo>
                  <a:lnTo>
                    <a:pt x="97028" y="144665"/>
                  </a:lnTo>
                  <a:lnTo>
                    <a:pt x="115709" y="133502"/>
                  </a:lnTo>
                  <a:lnTo>
                    <a:pt x="123672" y="126060"/>
                  </a:lnTo>
                  <a:lnTo>
                    <a:pt x="131851" y="118427"/>
                  </a:lnTo>
                  <a:lnTo>
                    <a:pt x="144424" y="101777"/>
                  </a:lnTo>
                  <a:lnTo>
                    <a:pt x="146024" y="99199"/>
                  </a:lnTo>
                  <a:lnTo>
                    <a:pt x="143306" y="95504"/>
                  </a:lnTo>
                  <a:lnTo>
                    <a:pt x="98247" y="116827"/>
                  </a:lnTo>
                  <a:lnTo>
                    <a:pt x="85598" y="126060"/>
                  </a:lnTo>
                  <a:lnTo>
                    <a:pt x="97650" y="104686"/>
                  </a:lnTo>
                  <a:lnTo>
                    <a:pt x="106451" y="91160"/>
                  </a:lnTo>
                  <a:lnTo>
                    <a:pt x="111086" y="84023"/>
                  </a:lnTo>
                  <a:lnTo>
                    <a:pt x="125717" y="64109"/>
                  </a:lnTo>
                  <a:lnTo>
                    <a:pt x="141376" y="44996"/>
                  </a:lnTo>
                  <a:lnTo>
                    <a:pt x="141541" y="44996"/>
                  </a:lnTo>
                  <a:lnTo>
                    <a:pt x="162775" y="34912"/>
                  </a:lnTo>
                  <a:lnTo>
                    <a:pt x="173012" y="29044"/>
                  </a:lnTo>
                  <a:lnTo>
                    <a:pt x="182092" y="21831"/>
                  </a:lnTo>
                  <a:lnTo>
                    <a:pt x="188442" y="14262"/>
                  </a:lnTo>
                  <a:lnTo>
                    <a:pt x="190284" y="11214"/>
                  </a:lnTo>
                  <a:lnTo>
                    <a:pt x="193560" y="5803"/>
                  </a:lnTo>
                  <a:lnTo>
                    <a:pt x="193738" y="5422"/>
                  </a:lnTo>
                  <a:lnTo>
                    <a:pt x="196316" y="0"/>
                  </a:lnTo>
                  <a:lnTo>
                    <a:pt x="166382" y="0"/>
                  </a:lnTo>
                  <a:lnTo>
                    <a:pt x="166382" y="5422"/>
                  </a:lnTo>
                  <a:lnTo>
                    <a:pt x="165912" y="6388"/>
                  </a:lnTo>
                  <a:lnTo>
                    <a:pt x="165582" y="7188"/>
                  </a:lnTo>
                  <a:lnTo>
                    <a:pt x="165100" y="8153"/>
                  </a:lnTo>
                  <a:lnTo>
                    <a:pt x="162864" y="10083"/>
                  </a:lnTo>
                  <a:lnTo>
                    <a:pt x="161734" y="11214"/>
                  </a:lnTo>
                  <a:lnTo>
                    <a:pt x="163182" y="9118"/>
                  </a:lnTo>
                  <a:lnTo>
                    <a:pt x="164782" y="7188"/>
                  </a:lnTo>
                  <a:lnTo>
                    <a:pt x="166382" y="5422"/>
                  </a:lnTo>
                  <a:lnTo>
                    <a:pt x="166382" y="0"/>
                  </a:lnTo>
                  <a:lnTo>
                    <a:pt x="160997" y="0"/>
                  </a:lnTo>
                  <a:lnTo>
                    <a:pt x="155892" y="6134"/>
                  </a:lnTo>
                  <a:lnTo>
                    <a:pt x="150596" y="14732"/>
                  </a:lnTo>
                  <a:lnTo>
                    <a:pt x="145796" y="23647"/>
                  </a:lnTo>
                  <a:lnTo>
                    <a:pt x="140741" y="32448"/>
                  </a:lnTo>
                  <a:lnTo>
                    <a:pt x="128638" y="46189"/>
                  </a:lnTo>
                  <a:lnTo>
                    <a:pt x="117119" y="60591"/>
                  </a:lnTo>
                  <a:lnTo>
                    <a:pt x="106235" y="75603"/>
                  </a:lnTo>
                  <a:lnTo>
                    <a:pt x="96024" y="91160"/>
                  </a:lnTo>
                  <a:lnTo>
                    <a:pt x="98894" y="68516"/>
                  </a:lnTo>
                  <a:lnTo>
                    <a:pt x="100850" y="46189"/>
                  </a:lnTo>
                  <a:lnTo>
                    <a:pt x="100876" y="40030"/>
                  </a:lnTo>
                  <a:lnTo>
                    <a:pt x="100749" y="22631"/>
                  </a:lnTo>
                  <a:lnTo>
                    <a:pt x="97142" y="266"/>
                  </a:lnTo>
                  <a:lnTo>
                    <a:pt x="97066" y="0"/>
                  </a:lnTo>
                  <a:lnTo>
                    <a:pt x="89738" y="0"/>
                  </a:lnTo>
                  <a:lnTo>
                    <a:pt x="77647" y="24003"/>
                  </a:lnTo>
                  <a:lnTo>
                    <a:pt x="72910" y="51117"/>
                  </a:lnTo>
                  <a:lnTo>
                    <a:pt x="76454" y="78270"/>
                  </a:lnTo>
                  <a:lnTo>
                    <a:pt x="88811" y="103060"/>
                  </a:lnTo>
                  <a:lnTo>
                    <a:pt x="78689" y="121958"/>
                  </a:lnTo>
                  <a:lnTo>
                    <a:pt x="69811" y="141389"/>
                  </a:lnTo>
                  <a:lnTo>
                    <a:pt x="62255" y="161239"/>
                  </a:lnTo>
                  <a:lnTo>
                    <a:pt x="56108" y="181406"/>
                  </a:lnTo>
                  <a:lnTo>
                    <a:pt x="55562" y="172745"/>
                  </a:lnTo>
                  <a:lnTo>
                    <a:pt x="54902" y="164134"/>
                  </a:lnTo>
                  <a:lnTo>
                    <a:pt x="54127" y="155549"/>
                  </a:lnTo>
                  <a:lnTo>
                    <a:pt x="53225" y="146977"/>
                  </a:lnTo>
                  <a:lnTo>
                    <a:pt x="52501" y="132143"/>
                  </a:lnTo>
                  <a:lnTo>
                    <a:pt x="51015" y="124536"/>
                  </a:lnTo>
                  <a:lnTo>
                    <a:pt x="47447" y="118986"/>
                  </a:lnTo>
                  <a:lnTo>
                    <a:pt x="46164" y="117856"/>
                  </a:lnTo>
                  <a:lnTo>
                    <a:pt x="44399" y="117538"/>
                  </a:lnTo>
                  <a:lnTo>
                    <a:pt x="42964" y="118338"/>
                  </a:lnTo>
                  <a:lnTo>
                    <a:pt x="30607" y="136296"/>
                  </a:lnTo>
                  <a:lnTo>
                    <a:pt x="29273" y="162064"/>
                  </a:lnTo>
                  <a:lnTo>
                    <a:pt x="36626" y="187515"/>
                  </a:lnTo>
                  <a:lnTo>
                    <a:pt x="50330" y="204571"/>
                  </a:lnTo>
                  <a:lnTo>
                    <a:pt x="50495" y="204724"/>
                  </a:lnTo>
                  <a:lnTo>
                    <a:pt x="50977" y="204724"/>
                  </a:lnTo>
                  <a:lnTo>
                    <a:pt x="48666" y="220446"/>
                  </a:lnTo>
                  <a:lnTo>
                    <a:pt x="47332" y="236220"/>
                  </a:lnTo>
                  <a:lnTo>
                    <a:pt x="47015" y="251866"/>
                  </a:lnTo>
                  <a:lnTo>
                    <a:pt x="47650" y="265531"/>
                  </a:lnTo>
                  <a:lnTo>
                    <a:pt x="47764" y="268757"/>
                  </a:lnTo>
                  <a:lnTo>
                    <a:pt x="47929" y="269074"/>
                  </a:lnTo>
                  <a:lnTo>
                    <a:pt x="48577" y="276631"/>
                  </a:lnTo>
                  <a:lnTo>
                    <a:pt x="49530" y="284035"/>
                  </a:lnTo>
                  <a:lnTo>
                    <a:pt x="50977" y="291592"/>
                  </a:lnTo>
                  <a:lnTo>
                    <a:pt x="51943" y="296900"/>
                  </a:lnTo>
                  <a:lnTo>
                    <a:pt x="54508" y="307200"/>
                  </a:lnTo>
                  <a:lnTo>
                    <a:pt x="28600" y="271995"/>
                  </a:lnTo>
                  <a:lnTo>
                    <a:pt x="2247" y="257009"/>
                  </a:lnTo>
                  <a:lnTo>
                    <a:pt x="0" y="259588"/>
                  </a:lnTo>
                  <a:lnTo>
                    <a:pt x="20320" y="301421"/>
                  </a:lnTo>
                  <a:lnTo>
                    <a:pt x="57226" y="324573"/>
                  </a:lnTo>
                  <a:lnTo>
                    <a:pt x="58026" y="324726"/>
                  </a:lnTo>
                  <a:lnTo>
                    <a:pt x="58674" y="324573"/>
                  </a:lnTo>
                  <a:lnTo>
                    <a:pt x="59156" y="324243"/>
                  </a:lnTo>
                  <a:lnTo>
                    <a:pt x="66497" y="345681"/>
                  </a:lnTo>
                  <a:lnTo>
                    <a:pt x="75196" y="366699"/>
                  </a:lnTo>
                  <a:lnTo>
                    <a:pt x="85140" y="387210"/>
                  </a:lnTo>
                  <a:lnTo>
                    <a:pt x="96177" y="407098"/>
                  </a:lnTo>
                  <a:lnTo>
                    <a:pt x="89928" y="401942"/>
                  </a:lnTo>
                  <a:lnTo>
                    <a:pt x="83350" y="397281"/>
                  </a:lnTo>
                  <a:lnTo>
                    <a:pt x="68580" y="389128"/>
                  </a:lnTo>
                  <a:lnTo>
                    <a:pt x="59994" y="385114"/>
                  </a:lnTo>
                  <a:lnTo>
                    <a:pt x="51104" y="382765"/>
                  </a:lnTo>
                  <a:lnTo>
                    <a:pt x="42481" y="383451"/>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309"/>
                  </a:lnTo>
                  <a:lnTo>
                    <a:pt x="154533" y="492798"/>
                  </a:lnTo>
                  <a:lnTo>
                    <a:pt x="139674" y="489623"/>
                  </a:lnTo>
                  <a:lnTo>
                    <a:pt x="124675" y="488492"/>
                  </a:lnTo>
                  <a:lnTo>
                    <a:pt x="110286" y="489140"/>
                  </a:lnTo>
                  <a:lnTo>
                    <a:pt x="107238" y="489458"/>
                  </a:lnTo>
                  <a:lnTo>
                    <a:pt x="105321" y="493001"/>
                  </a:lnTo>
                  <a:lnTo>
                    <a:pt x="107721" y="495414"/>
                  </a:lnTo>
                  <a:lnTo>
                    <a:pt x="124485" y="508038"/>
                  </a:lnTo>
                  <a:lnTo>
                    <a:pt x="143802" y="515569"/>
                  </a:lnTo>
                  <a:lnTo>
                    <a:pt x="164439" y="517423"/>
                  </a:lnTo>
                  <a:lnTo>
                    <a:pt x="184975" y="512940"/>
                  </a:lnTo>
                  <a:lnTo>
                    <a:pt x="185305" y="512787"/>
                  </a:lnTo>
                  <a:lnTo>
                    <a:pt x="185623" y="512457"/>
                  </a:lnTo>
                  <a:lnTo>
                    <a:pt x="205397" y="525907"/>
                  </a:lnTo>
                  <a:lnTo>
                    <a:pt x="220230" y="533717"/>
                  </a:lnTo>
                  <a:lnTo>
                    <a:pt x="234683" y="533717"/>
                  </a:lnTo>
                  <a:close/>
                </a:path>
                <a:path w="802640" h="534035">
                  <a:moveTo>
                    <a:pt x="802436" y="260070"/>
                  </a:moveTo>
                  <a:lnTo>
                    <a:pt x="800023" y="257492"/>
                  </a:lnTo>
                  <a:lnTo>
                    <a:pt x="797140" y="258140"/>
                  </a:lnTo>
                  <a:lnTo>
                    <a:pt x="788365" y="261378"/>
                  </a:lnTo>
                  <a:lnTo>
                    <a:pt x="757326" y="292887"/>
                  </a:lnTo>
                  <a:lnTo>
                    <a:pt x="747776" y="307517"/>
                  </a:lnTo>
                  <a:lnTo>
                    <a:pt x="749058" y="302374"/>
                  </a:lnTo>
                  <a:lnTo>
                    <a:pt x="750176" y="297065"/>
                  </a:lnTo>
                  <a:lnTo>
                    <a:pt x="751293" y="291922"/>
                  </a:lnTo>
                  <a:lnTo>
                    <a:pt x="752741" y="284353"/>
                  </a:lnTo>
                  <a:lnTo>
                    <a:pt x="753706" y="276961"/>
                  </a:lnTo>
                  <a:lnTo>
                    <a:pt x="754341" y="269392"/>
                  </a:lnTo>
                  <a:lnTo>
                    <a:pt x="754507" y="269074"/>
                  </a:lnTo>
                  <a:lnTo>
                    <a:pt x="754608" y="266153"/>
                  </a:lnTo>
                  <a:lnTo>
                    <a:pt x="755269" y="252437"/>
                  </a:lnTo>
                  <a:lnTo>
                    <a:pt x="755116" y="245427"/>
                  </a:lnTo>
                  <a:lnTo>
                    <a:pt x="754938" y="236601"/>
                  </a:lnTo>
                  <a:lnTo>
                    <a:pt x="753605" y="220789"/>
                  </a:lnTo>
                  <a:lnTo>
                    <a:pt x="751293" y="205054"/>
                  </a:lnTo>
                  <a:lnTo>
                    <a:pt x="751459" y="205054"/>
                  </a:lnTo>
                  <a:lnTo>
                    <a:pt x="751624" y="204889"/>
                  </a:lnTo>
                  <a:lnTo>
                    <a:pt x="751941" y="204889"/>
                  </a:lnTo>
                  <a:lnTo>
                    <a:pt x="765644" y="187845"/>
                  </a:lnTo>
                  <a:lnTo>
                    <a:pt x="767410" y="181724"/>
                  </a:lnTo>
                  <a:lnTo>
                    <a:pt x="772998" y="162382"/>
                  </a:lnTo>
                  <a:lnTo>
                    <a:pt x="771664" y="136613"/>
                  </a:lnTo>
                  <a:lnTo>
                    <a:pt x="759307" y="118668"/>
                  </a:lnTo>
                  <a:lnTo>
                    <a:pt x="757872" y="117703"/>
                  </a:lnTo>
                  <a:lnTo>
                    <a:pt x="756107" y="118186"/>
                  </a:lnTo>
                  <a:lnTo>
                    <a:pt x="749058" y="147294"/>
                  </a:lnTo>
                  <a:lnTo>
                    <a:pt x="748157" y="155892"/>
                  </a:lnTo>
                  <a:lnTo>
                    <a:pt x="747369" y="164515"/>
                  </a:lnTo>
                  <a:lnTo>
                    <a:pt x="746709" y="173139"/>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600"/>
                  </a:lnTo>
                  <a:lnTo>
                    <a:pt x="729361" y="51422"/>
                  </a:lnTo>
                  <a:lnTo>
                    <a:pt x="724623" y="24257"/>
                  </a:lnTo>
                  <a:lnTo>
                    <a:pt x="712457" y="0"/>
                  </a:lnTo>
                  <a:lnTo>
                    <a:pt x="705231" y="0"/>
                  </a:lnTo>
                  <a:lnTo>
                    <a:pt x="705129" y="431"/>
                  </a:lnTo>
                  <a:lnTo>
                    <a:pt x="701522" y="22796"/>
                  </a:lnTo>
                  <a:lnTo>
                    <a:pt x="701408" y="40030"/>
                  </a:lnTo>
                  <a:lnTo>
                    <a:pt x="701421" y="46278"/>
                  </a:lnTo>
                  <a:lnTo>
                    <a:pt x="703376" y="68681"/>
                  </a:lnTo>
                  <a:lnTo>
                    <a:pt x="706259" y="91313"/>
                  </a:lnTo>
                  <a:lnTo>
                    <a:pt x="696036" y="75768"/>
                  </a:lnTo>
                  <a:lnTo>
                    <a:pt x="685139" y="60731"/>
                  </a:lnTo>
                  <a:lnTo>
                    <a:pt x="673569" y="46278"/>
                  </a:lnTo>
                  <a:lnTo>
                    <a:pt x="661377" y="32448"/>
                  </a:lnTo>
                  <a:lnTo>
                    <a:pt x="656412" y="23647"/>
                  </a:lnTo>
                  <a:lnTo>
                    <a:pt x="651637" y="14732"/>
                  </a:lnTo>
                  <a:lnTo>
                    <a:pt x="649351" y="11049"/>
                  </a:lnTo>
                  <a:lnTo>
                    <a:pt x="646315" y="6134"/>
                  </a:lnTo>
                  <a:lnTo>
                    <a:pt x="645706" y="5422"/>
                  </a:lnTo>
                  <a:lnTo>
                    <a:pt x="641146" y="0"/>
                  </a:lnTo>
                  <a:lnTo>
                    <a:pt x="640054" y="0"/>
                  </a:lnTo>
                  <a:lnTo>
                    <a:pt x="640054" y="11049"/>
                  </a:lnTo>
                  <a:lnTo>
                    <a:pt x="637806" y="9118"/>
                  </a:lnTo>
                  <a:lnTo>
                    <a:pt x="636689" y="7988"/>
                  </a:lnTo>
                  <a:lnTo>
                    <a:pt x="636282" y="7188"/>
                  </a:lnTo>
                  <a:lnTo>
                    <a:pt x="635889" y="6223"/>
                  </a:lnTo>
                  <a:lnTo>
                    <a:pt x="635406" y="5422"/>
                  </a:lnTo>
                  <a:lnTo>
                    <a:pt x="637006" y="7188"/>
                  </a:lnTo>
                  <a:lnTo>
                    <a:pt x="638606" y="9118"/>
                  </a:lnTo>
                  <a:lnTo>
                    <a:pt x="640054" y="11049"/>
                  </a:lnTo>
                  <a:lnTo>
                    <a:pt x="640054" y="0"/>
                  </a:lnTo>
                  <a:lnTo>
                    <a:pt x="605802" y="0"/>
                  </a:lnTo>
                  <a:lnTo>
                    <a:pt x="608558" y="5803"/>
                  </a:lnTo>
                  <a:lnTo>
                    <a:pt x="639330" y="34912"/>
                  </a:lnTo>
                  <a:lnTo>
                    <a:pt x="660565" y="44996"/>
                  </a:lnTo>
                  <a:lnTo>
                    <a:pt x="660730" y="44996"/>
                  </a:lnTo>
                  <a:lnTo>
                    <a:pt x="676389" y="64109"/>
                  </a:lnTo>
                  <a:lnTo>
                    <a:pt x="691032" y="84023"/>
                  </a:lnTo>
                  <a:lnTo>
                    <a:pt x="704456" y="104686"/>
                  </a:lnTo>
                  <a:lnTo>
                    <a:pt x="716508" y="126060"/>
                  </a:lnTo>
                  <a:lnTo>
                    <a:pt x="703872" y="116827"/>
                  </a:lnTo>
                  <a:lnTo>
                    <a:pt x="690486" y="108851"/>
                  </a:lnTo>
                  <a:lnTo>
                    <a:pt x="676414" y="102082"/>
                  </a:lnTo>
                  <a:lnTo>
                    <a:pt x="661695" y="96469"/>
                  </a:lnTo>
                  <a:lnTo>
                    <a:pt x="658647" y="95504"/>
                  </a:lnTo>
                  <a:lnTo>
                    <a:pt x="656082" y="99199"/>
                  </a:lnTo>
                  <a:lnTo>
                    <a:pt x="686333" y="133438"/>
                  </a:lnTo>
                  <a:lnTo>
                    <a:pt x="725335" y="149555"/>
                  </a:lnTo>
                  <a:lnTo>
                    <a:pt x="726135" y="149555"/>
                  </a:lnTo>
                  <a:lnTo>
                    <a:pt x="726770" y="149225"/>
                  </a:lnTo>
                  <a:lnTo>
                    <a:pt x="727417" y="148742"/>
                  </a:lnTo>
                  <a:lnTo>
                    <a:pt x="736180" y="172085"/>
                  </a:lnTo>
                  <a:lnTo>
                    <a:pt x="742835" y="195999"/>
                  </a:lnTo>
                  <a:lnTo>
                    <a:pt x="747153" y="220459"/>
                  </a:lnTo>
                  <a:lnTo>
                    <a:pt x="748893" y="245427"/>
                  </a:lnTo>
                  <a:lnTo>
                    <a:pt x="742276" y="229958"/>
                  </a:lnTo>
                  <a:lnTo>
                    <a:pt x="733844" y="215468"/>
                  </a:lnTo>
                  <a:lnTo>
                    <a:pt x="723760" y="201993"/>
                  </a:lnTo>
                  <a:lnTo>
                    <a:pt x="712190" y="189611"/>
                  </a:lnTo>
                  <a:lnTo>
                    <a:pt x="709295" y="186867"/>
                  </a:lnTo>
                  <a:lnTo>
                    <a:pt x="705612" y="189763"/>
                  </a:lnTo>
                  <a:lnTo>
                    <a:pt x="718832" y="233807"/>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48"/>
                  </a:lnTo>
                  <a:lnTo>
                    <a:pt x="704342" y="306819"/>
                  </a:lnTo>
                  <a:lnTo>
                    <a:pt x="703072" y="329463"/>
                  </a:lnTo>
                  <a:lnTo>
                    <a:pt x="706158" y="351586"/>
                  </a:lnTo>
                  <a:lnTo>
                    <a:pt x="714908" y="371221"/>
                  </a:lnTo>
                  <a:lnTo>
                    <a:pt x="715391" y="371868"/>
                  </a:lnTo>
                  <a:lnTo>
                    <a:pt x="715873" y="372186"/>
                  </a:lnTo>
                  <a:lnTo>
                    <a:pt x="716356" y="372351"/>
                  </a:lnTo>
                  <a:lnTo>
                    <a:pt x="716191" y="372833"/>
                  </a:lnTo>
                  <a:lnTo>
                    <a:pt x="716191" y="373316"/>
                  </a:lnTo>
                  <a:lnTo>
                    <a:pt x="715873" y="374281"/>
                  </a:lnTo>
                  <a:lnTo>
                    <a:pt x="716038" y="374764"/>
                  </a:lnTo>
                  <a:lnTo>
                    <a:pt x="695109" y="413270"/>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15"/>
                  </a:lnTo>
                  <a:lnTo>
                    <a:pt x="586994" y="523887"/>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87"/>
                  </a:lnTo>
                  <a:lnTo>
                    <a:pt x="616648" y="512787"/>
                  </a:lnTo>
                  <a:lnTo>
                    <a:pt x="616813" y="512940"/>
                  </a:lnTo>
                  <a:lnTo>
                    <a:pt x="617131" y="513105"/>
                  </a:lnTo>
                  <a:lnTo>
                    <a:pt x="617296" y="513270"/>
                  </a:lnTo>
                  <a:lnTo>
                    <a:pt x="637844" y="517740"/>
                  </a:lnTo>
                  <a:lnTo>
                    <a:pt x="677799" y="508355"/>
                  </a:lnTo>
                  <a:lnTo>
                    <a:pt x="696963" y="493318"/>
                  </a:lnTo>
                  <a:lnTo>
                    <a:pt x="695032" y="489775"/>
                  </a:lnTo>
                  <a:lnTo>
                    <a:pt x="691984" y="489458"/>
                  </a:lnTo>
                  <a:lnTo>
                    <a:pt x="677672" y="488899"/>
                  </a:lnTo>
                  <a:lnTo>
                    <a:pt x="662660" y="490054"/>
                  </a:lnTo>
                  <a:lnTo>
                    <a:pt x="647763" y="493217"/>
                  </a:lnTo>
                  <a:lnTo>
                    <a:pt x="633806" y="498627"/>
                  </a:lnTo>
                  <a:lnTo>
                    <a:pt x="644093" y="488899"/>
                  </a:lnTo>
                  <a:lnTo>
                    <a:pt x="670306" y="459371"/>
                  </a:lnTo>
                  <a:lnTo>
                    <a:pt x="692950" y="428332"/>
                  </a:lnTo>
                  <a:lnTo>
                    <a:pt x="715340" y="429602"/>
                  </a:lnTo>
                  <a:lnTo>
                    <a:pt x="718908" y="428332"/>
                  </a:lnTo>
                  <a:lnTo>
                    <a:pt x="735571" y="422376"/>
                  </a:lnTo>
                  <a:lnTo>
                    <a:pt x="751916" y="408152"/>
                  </a:lnTo>
                  <a:lnTo>
                    <a:pt x="752309" y="407416"/>
                  </a:lnTo>
                  <a:lnTo>
                    <a:pt x="762520" y="388429"/>
                  </a:lnTo>
                  <a:lnTo>
                    <a:pt x="763155" y="386346"/>
                  </a:lnTo>
                  <a:lnTo>
                    <a:pt x="761720" y="384416"/>
                  </a:lnTo>
                  <a:lnTo>
                    <a:pt x="759790" y="383768"/>
                  </a:lnTo>
                  <a:lnTo>
                    <a:pt x="751166" y="382993"/>
                  </a:lnTo>
                  <a:lnTo>
                    <a:pt x="742276" y="385318"/>
                  </a:lnTo>
                  <a:lnTo>
                    <a:pt x="733691" y="389356"/>
                  </a:lnTo>
                  <a:lnTo>
                    <a:pt x="718921" y="397764"/>
                  </a:lnTo>
                  <a:lnTo>
                    <a:pt x="712343" y="402272"/>
                  </a:lnTo>
                  <a:lnTo>
                    <a:pt x="706094" y="407416"/>
                  </a:lnTo>
                  <a:lnTo>
                    <a:pt x="717130" y="387464"/>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52"/>
                  </a:lnTo>
                  <a:lnTo>
                    <a:pt x="794410" y="283603"/>
                  </a:lnTo>
                  <a:lnTo>
                    <a:pt x="801789" y="262801"/>
                  </a:lnTo>
                  <a:lnTo>
                    <a:pt x="802436" y="260070"/>
                  </a:lnTo>
                  <a:close/>
                </a:path>
              </a:pathLst>
            </a:custGeom>
            <a:solidFill>
              <a:srgbClr val="1B1A1A"/>
            </a:solidFill>
          </p:spPr>
          <p:txBody>
            <a:bodyPr wrap="square" lIns="0" tIns="0" rIns="0" bIns="0" rtlCol="0"/>
            <a:lstStyle/>
            <a:p>
              <a:endParaRPr/>
            </a:p>
          </p:txBody>
        </p:sp>
      </p:grpSp>
      <p:sp>
        <p:nvSpPr>
          <p:cNvPr id="6" name="object 6"/>
          <p:cNvSpPr txBox="1"/>
          <p:nvPr/>
        </p:nvSpPr>
        <p:spPr>
          <a:xfrm>
            <a:off x="16701561" y="1123024"/>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708477" y="6565665"/>
            <a:ext cx="10620375" cy="9525"/>
          </a:xfrm>
          <a:custGeom>
            <a:avLst/>
            <a:gdLst/>
            <a:ahLst/>
            <a:cxnLst/>
            <a:rect l="l" t="t" r="r" b="b"/>
            <a:pathLst>
              <a:path w="10620375" h="9525">
                <a:moveTo>
                  <a:pt x="10620375" y="9525"/>
                </a:moveTo>
                <a:lnTo>
                  <a:pt x="0" y="9525"/>
                </a:lnTo>
                <a:lnTo>
                  <a:pt x="0" y="0"/>
                </a:lnTo>
                <a:lnTo>
                  <a:pt x="10620375" y="0"/>
                </a:lnTo>
                <a:lnTo>
                  <a:pt x="10620375" y="9525"/>
                </a:lnTo>
                <a:close/>
              </a:path>
            </a:pathLst>
          </a:custGeom>
          <a:solidFill>
            <a:srgbClr val="CCEC00"/>
          </a:solidFill>
        </p:spPr>
        <p:txBody>
          <a:bodyPr wrap="square" lIns="0" tIns="0" rIns="0" bIns="0" rtlCol="0"/>
          <a:lstStyle/>
          <a:p>
            <a:endParaRPr/>
          </a:p>
        </p:txBody>
      </p:sp>
      <p:sp>
        <p:nvSpPr>
          <p:cNvPr id="10" name="object 10"/>
          <p:cNvSpPr txBox="1">
            <a:spLocks noGrp="1"/>
          </p:cNvSpPr>
          <p:nvPr>
            <p:ph type="title"/>
          </p:nvPr>
        </p:nvSpPr>
        <p:spPr>
          <a:xfrm>
            <a:off x="1243043" y="0"/>
            <a:ext cx="16014085" cy="2672526"/>
          </a:xfrm>
          <a:prstGeom prst="rect">
            <a:avLst/>
          </a:prstGeom>
          <a:solidFill>
            <a:srgbClr val="CCEC00"/>
          </a:solidFill>
        </p:spPr>
        <p:txBody>
          <a:bodyPr vert="horz" wrap="square" lIns="0" tIns="452120" rIns="0" bIns="0" rtlCol="0">
            <a:spAutoFit/>
          </a:bodyPr>
          <a:lstStyle/>
          <a:p>
            <a:pPr marL="495934" algn="just">
              <a:spcBef>
                <a:spcPts val="3560"/>
              </a:spcBef>
            </a:pPr>
            <a:r>
              <a:rPr lang="es-CL" sz="7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REGLAS </a:t>
            </a:r>
            <a:r>
              <a:rPr lang="es-CL" sz="7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 ORO PARA REDACTAR LA </a:t>
            </a:r>
            <a:r>
              <a:rPr lang="es-CL" sz="7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CONCLUSIÓN</a:t>
            </a:r>
            <a:endParaRPr sz="7000" dirty="0">
              <a:solidFill>
                <a:schemeClr val="tx1"/>
              </a:solidFill>
            </a:endParaRPr>
          </a:p>
        </p:txBody>
      </p:sp>
      <p:sp>
        <p:nvSpPr>
          <p:cNvPr id="8" name="Rectángulo 7"/>
          <p:cNvSpPr/>
          <p:nvPr/>
        </p:nvSpPr>
        <p:spPr>
          <a:xfrm>
            <a:off x="630518" y="2981324"/>
            <a:ext cx="16285619" cy="6854762"/>
          </a:xfrm>
          <a:prstGeom prst="rect">
            <a:avLst/>
          </a:prstGeom>
        </p:spPr>
        <p:txBody>
          <a:bodyPr wrap="square">
            <a:spAutoFit/>
          </a:bodyPr>
          <a:lstStyle/>
          <a:p>
            <a:pPr algn="just">
              <a:lnSpc>
                <a:spcPct val="107000"/>
              </a:lnSpc>
              <a:spcAft>
                <a:spcPts val="800"/>
              </a:spcAft>
            </a:pPr>
            <a:r>
              <a:rPr lang="es-CL"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CL"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5400" dirty="0">
                <a:solidFill>
                  <a:srgbClr val="66FF33"/>
                </a:solidFill>
                <a:latin typeface="Calibri" panose="020F0502020204030204" pitchFamily="34" charset="0"/>
                <a:ea typeface="Calibri" panose="020F0502020204030204" pitchFamily="34" charset="0"/>
                <a:cs typeface="Times New Roman" panose="02020603050405020304" pitchFamily="18" charset="0"/>
              </a:rPr>
              <a:t>Planea bien tu </a:t>
            </a:r>
            <a:r>
              <a:rPr lang="es-CL" sz="5400" dirty="0" smtClean="0">
                <a:solidFill>
                  <a:srgbClr val="66FF33"/>
                </a:solidFill>
                <a:latin typeface="Calibri" panose="020F0502020204030204" pitchFamily="34" charset="0"/>
                <a:ea typeface="Calibri" panose="020F0502020204030204" pitchFamily="34" charset="0"/>
                <a:cs typeface="Times New Roman" panose="02020603050405020304" pitchFamily="18" charset="0"/>
              </a:rPr>
              <a:t>conclusión</a:t>
            </a:r>
          </a:p>
          <a:p>
            <a:pPr algn="just">
              <a:lnSpc>
                <a:spcPct val="107000"/>
              </a:lnSpc>
              <a:spcAft>
                <a:spcPts val="800"/>
              </a:spcAft>
            </a:pPr>
            <a:endPar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Cuando los reporteros y las personas que trabajan en los medios masivos de comunicación entrevistan a una persona, se vuelven más alertas cuando el entrevistado se acerca a sus últimas palabras, porque saben que en éstas estará la parte más importante de su mensaje. Este hecho indica que las conclusiones son importantes. La persona inteligente, el buen reportero, el camarógrafo talentoso, todos hacen un mayor esfuerzo para captar el mensaje hacia su final. </a:t>
            </a:r>
            <a:endParaRPr lang="es-CL"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0441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0"/>
            <a:ext cx="18288000" cy="2981325"/>
            <a:chOff x="0" y="0"/>
            <a:chExt cx="18288000" cy="2981325"/>
          </a:xfrm>
        </p:grpSpPr>
        <p:sp>
          <p:nvSpPr>
            <p:cNvPr id="4" name="object 4"/>
            <p:cNvSpPr/>
            <p:nvPr/>
          </p:nvSpPr>
          <p:spPr>
            <a:xfrm>
              <a:off x="0" y="0"/>
              <a:ext cx="18287999" cy="2981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454488" y="1028699"/>
              <a:ext cx="802640" cy="534035"/>
            </a:xfrm>
            <a:custGeom>
              <a:avLst/>
              <a:gdLst/>
              <a:ahLst/>
              <a:cxnLst/>
              <a:rect l="l" t="t" r="r" b="b"/>
              <a:pathLst>
                <a:path w="802640" h="534035">
                  <a:moveTo>
                    <a:pt x="234683" y="533717"/>
                  </a:moveTo>
                  <a:lnTo>
                    <a:pt x="233870" y="533374"/>
                  </a:lnTo>
                  <a:lnTo>
                    <a:pt x="233553" y="532726"/>
                  </a:lnTo>
                  <a:lnTo>
                    <a:pt x="233070" y="532244"/>
                  </a:lnTo>
                  <a:lnTo>
                    <a:pt x="231419" y="523887"/>
                  </a:lnTo>
                  <a:lnTo>
                    <a:pt x="229781" y="515581"/>
                  </a:lnTo>
                  <a:lnTo>
                    <a:pt x="221983" y="499427"/>
                  </a:lnTo>
                  <a:lnTo>
                    <a:pt x="211404" y="484746"/>
                  </a:lnTo>
                  <a:lnTo>
                    <a:pt x="199732" y="472401"/>
                  </a:lnTo>
                  <a:lnTo>
                    <a:pt x="197650" y="470471"/>
                  </a:lnTo>
                  <a:lnTo>
                    <a:pt x="193154" y="471601"/>
                  </a:lnTo>
                  <a:lnTo>
                    <a:pt x="206908" y="513143"/>
                  </a:lnTo>
                  <a:lnTo>
                    <a:pt x="215112" y="523887"/>
                  </a:lnTo>
                  <a:lnTo>
                    <a:pt x="199872" y="514515"/>
                  </a:lnTo>
                  <a:lnTo>
                    <a:pt x="197027" y="512457"/>
                  </a:lnTo>
                  <a:lnTo>
                    <a:pt x="185356" y="504050"/>
                  </a:lnTo>
                  <a:lnTo>
                    <a:pt x="178447" y="498309"/>
                  </a:lnTo>
                  <a:lnTo>
                    <a:pt x="171538" y="492569"/>
                  </a:lnTo>
                  <a:lnTo>
                    <a:pt x="158369" y="480123"/>
                  </a:lnTo>
                  <a:lnTo>
                    <a:pt x="158699" y="479640"/>
                  </a:lnTo>
                  <a:lnTo>
                    <a:pt x="158851" y="479005"/>
                  </a:lnTo>
                  <a:lnTo>
                    <a:pt x="158546" y="467220"/>
                  </a:lnTo>
                  <a:lnTo>
                    <a:pt x="157657" y="459371"/>
                  </a:lnTo>
                  <a:lnTo>
                    <a:pt x="157378" y="456806"/>
                  </a:lnTo>
                  <a:lnTo>
                    <a:pt x="144932" y="418553"/>
                  </a:lnTo>
                  <a:lnTo>
                    <a:pt x="131127" y="404837"/>
                  </a:lnTo>
                  <a:lnTo>
                    <a:pt x="128397" y="406285"/>
                  </a:lnTo>
                  <a:lnTo>
                    <a:pt x="134569" y="447433"/>
                  </a:lnTo>
                  <a:lnTo>
                    <a:pt x="139776" y="459371"/>
                  </a:lnTo>
                  <a:lnTo>
                    <a:pt x="136893" y="455993"/>
                  </a:lnTo>
                  <a:lnTo>
                    <a:pt x="106934" y="413207"/>
                  </a:lnTo>
                  <a:lnTo>
                    <a:pt x="103365" y="407098"/>
                  </a:lnTo>
                  <a:lnTo>
                    <a:pt x="95935" y="394398"/>
                  </a:lnTo>
                  <a:lnTo>
                    <a:pt x="85915" y="375081"/>
                  </a:lnTo>
                  <a:lnTo>
                    <a:pt x="86080" y="374764"/>
                  </a:lnTo>
                  <a:lnTo>
                    <a:pt x="86245" y="374281"/>
                  </a:lnTo>
                  <a:lnTo>
                    <a:pt x="85915" y="373316"/>
                  </a:lnTo>
                  <a:lnTo>
                    <a:pt x="85915" y="372833"/>
                  </a:lnTo>
                  <a:lnTo>
                    <a:pt x="85763" y="372351"/>
                  </a:lnTo>
                  <a:lnTo>
                    <a:pt x="86245" y="372186"/>
                  </a:lnTo>
                  <a:lnTo>
                    <a:pt x="86880" y="371868"/>
                  </a:lnTo>
                  <a:lnTo>
                    <a:pt x="87198" y="371221"/>
                  </a:lnTo>
                  <a:lnTo>
                    <a:pt x="94272" y="355295"/>
                  </a:lnTo>
                  <a:lnTo>
                    <a:pt x="95961" y="351510"/>
                  </a:lnTo>
                  <a:lnTo>
                    <a:pt x="99047" y="329399"/>
                  </a:lnTo>
                  <a:lnTo>
                    <a:pt x="97777" y="306793"/>
                  </a:lnTo>
                  <a:lnTo>
                    <a:pt x="93459" y="285648"/>
                  </a:lnTo>
                  <a:lnTo>
                    <a:pt x="92659" y="282587"/>
                  </a:lnTo>
                  <a:lnTo>
                    <a:pt x="88646" y="282422"/>
                  </a:lnTo>
                  <a:lnTo>
                    <a:pt x="87045" y="284835"/>
                  </a:lnTo>
                  <a:lnTo>
                    <a:pt x="78562" y="301548"/>
                  </a:lnTo>
                  <a:lnTo>
                    <a:pt x="74663" y="319100"/>
                  </a:lnTo>
                  <a:lnTo>
                    <a:pt x="74422" y="337134"/>
                  </a:lnTo>
                  <a:lnTo>
                    <a:pt x="76949" y="355295"/>
                  </a:lnTo>
                  <a:lnTo>
                    <a:pt x="70942" y="340067"/>
                  </a:lnTo>
                  <a:lnTo>
                    <a:pt x="57708" y="292887"/>
                  </a:lnTo>
                  <a:lnTo>
                    <a:pt x="54025" y="266014"/>
                  </a:lnTo>
                  <a:lnTo>
                    <a:pt x="54508" y="266014"/>
                  </a:lnTo>
                  <a:lnTo>
                    <a:pt x="55143" y="265861"/>
                  </a:lnTo>
                  <a:lnTo>
                    <a:pt x="83273" y="233807"/>
                  </a:lnTo>
                  <a:lnTo>
                    <a:pt x="96024" y="193141"/>
                  </a:lnTo>
                  <a:lnTo>
                    <a:pt x="96494" y="189763"/>
                  </a:lnTo>
                  <a:lnTo>
                    <a:pt x="92811" y="186867"/>
                  </a:lnTo>
                  <a:lnTo>
                    <a:pt x="59829" y="229958"/>
                  </a:lnTo>
                  <a:lnTo>
                    <a:pt x="53225" y="245427"/>
                  </a:lnTo>
                  <a:lnTo>
                    <a:pt x="54927" y="220459"/>
                  </a:lnTo>
                  <a:lnTo>
                    <a:pt x="59207" y="195999"/>
                  </a:lnTo>
                  <a:lnTo>
                    <a:pt x="63271" y="181406"/>
                  </a:lnTo>
                  <a:lnTo>
                    <a:pt x="65862" y="172085"/>
                  </a:lnTo>
                  <a:lnTo>
                    <a:pt x="74701" y="148742"/>
                  </a:lnTo>
                  <a:lnTo>
                    <a:pt x="75184" y="149225"/>
                  </a:lnTo>
                  <a:lnTo>
                    <a:pt x="75984" y="149555"/>
                  </a:lnTo>
                  <a:lnTo>
                    <a:pt x="76784" y="149555"/>
                  </a:lnTo>
                  <a:lnTo>
                    <a:pt x="80111" y="148742"/>
                  </a:lnTo>
                  <a:lnTo>
                    <a:pt x="97028" y="144665"/>
                  </a:lnTo>
                  <a:lnTo>
                    <a:pt x="115709" y="133502"/>
                  </a:lnTo>
                  <a:lnTo>
                    <a:pt x="123672" y="126060"/>
                  </a:lnTo>
                  <a:lnTo>
                    <a:pt x="131851" y="118427"/>
                  </a:lnTo>
                  <a:lnTo>
                    <a:pt x="144424" y="101777"/>
                  </a:lnTo>
                  <a:lnTo>
                    <a:pt x="146024" y="99199"/>
                  </a:lnTo>
                  <a:lnTo>
                    <a:pt x="143306" y="95504"/>
                  </a:lnTo>
                  <a:lnTo>
                    <a:pt x="98247" y="116827"/>
                  </a:lnTo>
                  <a:lnTo>
                    <a:pt x="85598" y="126060"/>
                  </a:lnTo>
                  <a:lnTo>
                    <a:pt x="97650" y="104686"/>
                  </a:lnTo>
                  <a:lnTo>
                    <a:pt x="106451" y="91160"/>
                  </a:lnTo>
                  <a:lnTo>
                    <a:pt x="111086" y="84023"/>
                  </a:lnTo>
                  <a:lnTo>
                    <a:pt x="125717" y="64109"/>
                  </a:lnTo>
                  <a:lnTo>
                    <a:pt x="141376" y="44996"/>
                  </a:lnTo>
                  <a:lnTo>
                    <a:pt x="141541" y="44996"/>
                  </a:lnTo>
                  <a:lnTo>
                    <a:pt x="162775" y="34912"/>
                  </a:lnTo>
                  <a:lnTo>
                    <a:pt x="173012" y="29044"/>
                  </a:lnTo>
                  <a:lnTo>
                    <a:pt x="182092" y="21831"/>
                  </a:lnTo>
                  <a:lnTo>
                    <a:pt x="188442" y="14262"/>
                  </a:lnTo>
                  <a:lnTo>
                    <a:pt x="190284" y="11214"/>
                  </a:lnTo>
                  <a:lnTo>
                    <a:pt x="193560" y="5803"/>
                  </a:lnTo>
                  <a:lnTo>
                    <a:pt x="193738" y="5422"/>
                  </a:lnTo>
                  <a:lnTo>
                    <a:pt x="196316" y="0"/>
                  </a:lnTo>
                  <a:lnTo>
                    <a:pt x="166382" y="0"/>
                  </a:lnTo>
                  <a:lnTo>
                    <a:pt x="166382" y="5422"/>
                  </a:lnTo>
                  <a:lnTo>
                    <a:pt x="165912" y="6388"/>
                  </a:lnTo>
                  <a:lnTo>
                    <a:pt x="165582" y="7188"/>
                  </a:lnTo>
                  <a:lnTo>
                    <a:pt x="165100" y="8153"/>
                  </a:lnTo>
                  <a:lnTo>
                    <a:pt x="162864" y="10083"/>
                  </a:lnTo>
                  <a:lnTo>
                    <a:pt x="161734" y="11214"/>
                  </a:lnTo>
                  <a:lnTo>
                    <a:pt x="163182" y="9118"/>
                  </a:lnTo>
                  <a:lnTo>
                    <a:pt x="164782" y="7188"/>
                  </a:lnTo>
                  <a:lnTo>
                    <a:pt x="166382" y="5422"/>
                  </a:lnTo>
                  <a:lnTo>
                    <a:pt x="166382" y="0"/>
                  </a:lnTo>
                  <a:lnTo>
                    <a:pt x="160997" y="0"/>
                  </a:lnTo>
                  <a:lnTo>
                    <a:pt x="155892" y="6134"/>
                  </a:lnTo>
                  <a:lnTo>
                    <a:pt x="150596" y="14732"/>
                  </a:lnTo>
                  <a:lnTo>
                    <a:pt x="145796" y="23647"/>
                  </a:lnTo>
                  <a:lnTo>
                    <a:pt x="140741" y="32448"/>
                  </a:lnTo>
                  <a:lnTo>
                    <a:pt x="128638" y="46189"/>
                  </a:lnTo>
                  <a:lnTo>
                    <a:pt x="117119" y="60591"/>
                  </a:lnTo>
                  <a:lnTo>
                    <a:pt x="106235" y="75603"/>
                  </a:lnTo>
                  <a:lnTo>
                    <a:pt x="96024" y="91160"/>
                  </a:lnTo>
                  <a:lnTo>
                    <a:pt x="98894" y="68516"/>
                  </a:lnTo>
                  <a:lnTo>
                    <a:pt x="100850" y="46189"/>
                  </a:lnTo>
                  <a:lnTo>
                    <a:pt x="100876" y="40030"/>
                  </a:lnTo>
                  <a:lnTo>
                    <a:pt x="100749" y="22631"/>
                  </a:lnTo>
                  <a:lnTo>
                    <a:pt x="97142" y="266"/>
                  </a:lnTo>
                  <a:lnTo>
                    <a:pt x="97066" y="0"/>
                  </a:lnTo>
                  <a:lnTo>
                    <a:pt x="89738" y="0"/>
                  </a:lnTo>
                  <a:lnTo>
                    <a:pt x="77647" y="24003"/>
                  </a:lnTo>
                  <a:lnTo>
                    <a:pt x="72910" y="51117"/>
                  </a:lnTo>
                  <a:lnTo>
                    <a:pt x="76454" y="78270"/>
                  </a:lnTo>
                  <a:lnTo>
                    <a:pt x="88811" y="103060"/>
                  </a:lnTo>
                  <a:lnTo>
                    <a:pt x="78689" y="121958"/>
                  </a:lnTo>
                  <a:lnTo>
                    <a:pt x="69811" y="141389"/>
                  </a:lnTo>
                  <a:lnTo>
                    <a:pt x="62255" y="161239"/>
                  </a:lnTo>
                  <a:lnTo>
                    <a:pt x="56108" y="181406"/>
                  </a:lnTo>
                  <a:lnTo>
                    <a:pt x="55562" y="172745"/>
                  </a:lnTo>
                  <a:lnTo>
                    <a:pt x="54902" y="164134"/>
                  </a:lnTo>
                  <a:lnTo>
                    <a:pt x="54127" y="155549"/>
                  </a:lnTo>
                  <a:lnTo>
                    <a:pt x="53225" y="146977"/>
                  </a:lnTo>
                  <a:lnTo>
                    <a:pt x="52501" y="132143"/>
                  </a:lnTo>
                  <a:lnTo>
                    <a:pt x="51015" y="124536"/>
                  </a:lnTo>
                  <a:lnTo>
                    <a:pt x="47447" y="118986"/>
                  </a:lnTo>
                  <a:lnTo>
                    <a:pt x="46164" y="117856"/>
                  </a:lnTo>
                  <a:lnTo>
                    <a:pt x="44399" y="117538"/>
                  </a:lnTo>
                  <a:lnTo>
                    <a:pt x="42964" y="118338"/>
                  </a:lnTo>
                  <a:lnTo>
                    <a:pt x="30607" y="136296"/>
                  </a:lnTo>
                  <a:lnTo>
                    <a:pt x="29273" y="162064"/>
                  </a:lnTo>
                  <a:lnTo>
                    <a:pt x="36626" y="187515"/>
                  </a:lnTo>
                  <a:lnTo>
                    <a:pt x="50330" y="204571"/>
                  </a:lnTo>
                  <a:lnTo>
                    <a:pt x="50495" y="204724"/>
                  </a:lnTo>
                  <a:lnTo>
                    <a:pt x="50977" y="204724"/>
                  </a:lnTo>
                  <a:lnTo>
                    <a:pt x="48666" y="220446"/>
                  </a:lnTo>
                  <a:lnTo>
                    <a:pt x="47332" y="236220"/>
                  </a:lnTo>
                  <a:lnTo>
                    <a:pt x="47015" y="251866"/>
                  </a:lnTo>
                  <a:lnTo>
                    <a:pt x="47650" y="265531"/>
                  </a:lnTo>
                  <a:lnTo>
                    <a:pt x="47764" y="268757"/>
                  </a:lnTo>
                  <a:lnTo>
                    <a:pt x="47929" y="269074"/>
                  </a:lnTo>
                  <a:lnTo>
                    <a:pt x="48577" y="276631"/>
                  </a:lnTo>
                  <a:lnTo>
                    <a:pt x="49530" y="284035"/>
                  </a:lnTo>
                  <a:lnTo>
                    <a:pt x="50977" y="291592"/>
                  </a:lnTo>
                  <a:lnTo>
                    <a:pt x="51943" y="296900"/>
                  </a:lnTo>
                  <a:lnTo>
                    <a:pt x="54508" y="307200"/>
                  </a:lnTo>
                  <a:lnTo>
                    <a:pt x="28600" y="271995"/>
                  </a:lnTo>
                  <a:lnTo>
                    <a:pt x="2247" y="257009"/>
                  </a:lnTo>
                  <a:lnTo>
                    <a:pt x="0" y="259588"/>
                  </a:lnTo>
                  <a:lnTo>
                    <a:pt x="20320" y="301421"/>
                  </a:lnTo>
                  <a:lnTo>
                    <a:pt x="57226" y="324573"/>
                  </a:lnTo>
                  <a:lnTo>
                    <a:pt x="58026" y="324726"/>
                  </a:lnTo>
                  <a:lnTo>
                    <a:pt x="58674" y="324573"/>
                  </a:lnTo>
                  <a:lnTo>
                    <a:pt x="59156" y="324243"/>
                  </a:lnTo>
                  <a:lnTo>
                    <a:pt x="66497" y="345681"/>
                  </a:lnTo>
                  <a:lnTo>
                    <a:pt x="75196" y="366699"/>
                  </a:lnTo>
                  <a:lnTo>
                    <a:pt x="85140" y="387210"/>
                  </a:lnTo>
                  <a:lnTo>
                    <a:pt x="96177" y="407098"/>
                  </a:lnTo>
                  <a:lnTo>
                    <a:pt x="89928" y="401942"/>
                  </a:lnTo>
                  <a:lnTo>
                    <a:pt x="83350" y="397281"/>
                  </a:lnTo>
                  <a:lnTo>
                    <a:pt x="68580" y="389128"/>
                  </a:lnTo>
                  <a:lnTo>
                    <a:pt x="59994" y="385114"/>
                  </a:lnTo>
                  <a:lnTo>
                    <a:pt x="51104" y="382765"/>
                  </a:lnTo>
                  <a:lnTo>
                    <a:pt x="42481" y="383451"/>
                  </a:lnTo>
                  <a:lnTo>
                    <a:pt x="40563" y="384086"/>
                  </a:lnTo>
                  <a:lnTo>
                    <a:pt x="39116" y="386181"/>
                  </a:lnTo>
                  <a:lnTo>
                    <a:pt x="39751" y="388112"/>
                  </a:lnTo>
                  <a:lnTo>
                    <a:pt x="50355" y="407847"/>
                  </a:lnTo>
                  <a:lnTo>
                    <a:pt x="66700" y="422109"/>
                  </a:lnTo>
                  <a:lnTo>
                    <a:pt x="86931" y="429348"/>
                  </a:lnTo>
                  <a:lnTo>
                    <a:pt x="109169" y="428002"/>
                  </a:lnTo>
                  <a:lnTo>
                    <a:pt x="109321" y="428002"/>
                  </a:lnTo>
                  <a:lnTo>
                    <a:pt x="138963" y="467677"/>
                  </a:lnTo>
                  <a:lnTo>
                    <a:pt x="168465" y="498309"/>
                  </a:lnTo>
                  <a:lnTo>
                    <a:pt x="154533" y="492798"/>
                  </a:lnTo>
                  <a:lnTo>
                    <a:pt x="139674" y="489623"/>
                  </a:lnTo>
                  <a:lnTo>
                    <a:pt x="124675" y="488492"/>
                  </a:lnTo>
                  <a:lnTo>
                    <a:pt x="110286" y="489140"/>
                  </a:lnTo>
                  <a:lnTo>
                    <a:pt x="107238" y="489458"/>
                  </a:lnTo>
                  <a:lnTo>
                    <a:pt x="105321" y="493001"/>
                  </a:lnTo>
                  <a:lnTo>
                    <a:pt x="107721" y="495414"/>
                  </a:lnTo>
                  <a:lnTo>
                    <a:pt x="124485" y="508038"/>
                  </a:lnTo>
                  <a:lnTo>
                    <a:pt x="143802" y="515569"/>
                  </a:lnTo>
                  <a:lnTo>
                    <a:pt x="164439" y="517423"/>
                  </a:lnTo>
                  <a:lnTo>
                    <a:pt x="184975" y="512940"/>
                  </a:lnTo>
                  <a:lnTo>
                    <a:pt x="185305" y="512787"/>
                  </a:lnTo>
                  <a:lnTo>
                    <a:pt x="185623" y="512457"/>
                  </a:lnTo>
                  <a:lnTo>
                    <a:pt x="205397" y="525907"/>
                  </a:lnTo>
                  <a:lnTo>
                    <a:pt x="220230" y="533717"/>
                  </a:lnTo>
                  <a:lnTo>
                    <a:pt x="234683" y="533717"/>
                  </a:lnTo>
                  <a:close/>
                </a:path>
                <a:path w="802640" h="534035">
                  <a:moveTo>
                    <a:pt x="802436" y="260070"/>
                  </a:moveTo>
                  <a:lnTo>
                    <a:pt x="800023" y="257492"/>
                  </a:lnTo>
                  <a:lnTo>
                    <a:pt x="797140" y="258140"/>
                  </a:lnTo>
                  <a:lnTo>
                    <a:pt x="788365" y="261378"/>
                  </a:lnTo>
                  <a:lnTo>
                    <a:pt x="757326" y="292887"/>
                  </a:lnTo>
                  <a:lnTo>
                    <a:pt x="747776" y="307517"/>
                  </a:lnTo>
                  <a:lnTo>
                    <a:pt x="749058" y="302374"/>
                  </a:lnTo>
                  <a:lnTo>
                    <a:pt x="750176" y="297065"/>
                  </a:lnTo>
                  <a:lnTo>
                    <a:pt x="751293" y="291922"/>
                  </a:lnTo>
                  <a:lnTo>
                    <a:pt x="752741" y="284353"/>
                  </a:lnTo>
                  <a:lnTo>
                    <a:pt x="753706" y="276961"/>
                  </a:lnTo>
                  <a:lnTo>
                    <a:pt x="754341" y="269392"/>
                  </a:lnTo>
                  <a:lnTo>
                    <a:pt x="754507" y="269074"/>
                  </a:lnTo>
                  <a:lnTo>
                    <a:pt x="754608" y="266153"/>
                  </a:lnTo>
                  <a:lnTo>
                    <a:pt x="755269" y="252437"/>
                  </a:lnTo>
                  <a:lnTo>
                    <a:pt x="755116" y="245427"/>
                  </a:lnTo>
                  <a:lnTo>
                    <a:pt x="754938" y="236601"/>
                  </a:lnTo>
                  <a:lnTo>
                    <a:pt x="753605" y="220789"/>
                  </a:lnTo>
                  <a:lnTo>
                    <a:pt x="751293" y="205054"/>
                  </a:lnTo>
                  <a:lnTo>
                    <a:pt x="751459" y="205054"/>
                  </a:lnTo>
                  <a:lnTo>
                    <a:pt x="751624" y="204889"/>
                  </a:lnTo>
                  <a:lnTo>
                    <a:pt x="751941" y="204889"/>
                  </a:lnTo>
                  <a:lnTo>
                    <a:pt x="765644" y="187845"/>
                  </a:lnTo>
                  <a:lnTo>
                    <a:pt x="767410" y="181724"/>
                  </a:lnTo>
                  <a:lnTo>
                    <a:pt x="772998" y="162382"/>
                  </a:lnTo>
                  <a:lnTo>
                    <a:pt x="771664" y="136613"/>
                  </a:lnTo>
                  <a:lnTo>
                    <a:pt x="759307" y="118668"/>
                  </a:lnTo>
                  <a:lnTo>
                    <a:pt x="757872" y="117703"/>
                  </a:lnTo>
                  <a:lnTo>
                    <a:pt x="756107" y="118186"/>
                  </a:lnTo>
                  <a:lnTo>
                    <a:pt x="749058" y="147294"/>
                  </a:lnTo>
                  <a:lnTo>
                    <a:pt x="748157" y="155892"/>
                  </a:lnTo>
                  <a:lnTo>
                    <a:pt x="747369" y="164515"/>
                  </a:lnTo>
                  <a:lnTo>
                    <a:pt x="746709" y="173139"/>
                  </a:lnTo>
                  <a:lnTo>
                    <a:pt x="746163" y="181724"/>
                  </a:lnTo>
                  <a:lnTo>
                    <a:pt x="740003" y="161493"/>
                  </a:lnTo>
                  <a:lnTo>
                    <a:pt x="735114" y="148742"/>
                  </a:lnTo>
                  <a:lnTo>
                    <a:pt x="732409" y="141643"/>
                  </a:lnTo>
                  <a:lnTo>
                    <a:pt x="725258" y="126060"/>
                  </a:lnTo>
                  <a:lnTo>
                    <a:pt x="723519" y="122250"/>
                  </a:lnTo>
                  <a:lnTo>
                    <a:pt x="713473" y="103378"/>
                  </a:lnTo>
                  <a:lnTo>
                    <a:pt x="719480" y="91313"/>
                  </a:lnTo>
                  <a:lnTo>
                    <a:pt x="725817" y="78600"/>
                  </a:lnTo>
                  <a:lnTo>
                    <a:pt x="729361" y="51422"/>
                  </a:lnTo>
                  <a:lnTo>
                    <a:pt x="724623" y="24257"/>
                  </a:lnTo>
                  <a:lnTo>
                    <a:pt x="712457" y="0"/>
                  </a:lnTo>
                  <a:lnTo>
                    <a:pt x="705231" y="0"/>
                  </a:lnTo>
                  <a:lnTo>
                    <a:pt x="705129" y="431"/>
                  </a:lnTo>
                  <a:lnTo>
                    <a:pt x="701522" y="22796"/>
                  </a:lnTo>
                  <a:lnTo>
                    <a:pt x="701408" y="40030"/>
                  </a:lnTo>
                  <a:lnTo>
                    <a:pt x="701421" y="46278"/>
                  </a:lnTo>
                  <a:lnTo>
                    <a:pt x="703376" y="68681"/>
                  </a:lnTo>
                  <a:lnTo>
                    <a:pt x="706259" y="91313"/>
                  </a:lnTo>
                  <a:lnTo>
                    <a:pt x="696036" y="75768"/>
                  </a:lnTo>
                  <a:lnTo>
                    <a:pt x="685139" y="60731"/>
                  </a:lnTo>
                  <a:lnTo>
                    <a:pt x="673569" y="46278"/>
                  </a:lnTo>
                  <a:lnTo>
                    <a:pt x="661377" y="32448"/>
                  </a:lnTo>
                  <a:lnTo>
                    <a:pt x="656412" y="23647"/>
                  </a:lnTo>
                  <a:lnTo>
                    <a:pt x="651637" y="14732"/>
                  </a:lnTo>
                  <a:lnTo>
                    <a:pt x="649351" y="11049"/>
                  </a:lnTo>
                  <a:lnTo>
                    <a:pt x="646315" y="6134"/>
                  </a:lnTo>
                  <a:lnTo>
                    <a:pt x="645706" y="5422"/>
                  </a:lnTo>
                  <a:lnTo>
                    <a:pt x="641146" y="0"/>
                  </a:lnTo>
                  <a:lnTo>
                    <a:pt x="640054" y="0"/>
                  </a:lnTo>
                  <a:lnTo>
                    <a:pt x="640054" y="11049"/>
                  </a:lnTo>
                  <a:lnTo>
                    <a:pt x="637806" y="9118"/>
                  </a:lnTo>
                  <a:lnTo>
                    <a:pt x="636689" y="7988"/>
                  </a:lnTo>
                  <a:lnTo>
                    <a:pt x="636282" y="7188"/>
                  </a:lnTo>
                  <a:lnTo>
                    <a:pt x="635889" y="6223"/>
                  </a:lnTo>
                  <a:lnTo>
                    <a:pt x="635406" y="5422"/>
                  </a:lnTo>
                  <a:lnTo>
                    <a:pt x="637006" y="7188"/>
                  </a:lnTo>
                  <a:lnTo>
                    <a:pt x="638606" y="9118"/>
                  </a:lnTo>
                  <a:lnTo>
                    <a:pt x="640054" y="11049"/>
                  </a:lnTo>
                  <a:lnTo>
                    <a:pt x="640054" y="0"/>
                  </a:lnTo>
                  <a:lnTo>
                    <a:pt x="605802" y="0"/>
                  </a:lnTo>
                  <a:lnTo>
                    <a:pt x="608558" y="5803"/>
                  </a:lnTo>
                  <a:lnTo>
                    <a:pt x="639330" y="34912"/>
                  </a:lnTo>
                  <a:lnTo>
                    <a:pt x="660565" y="44996"/>
                  </a:lnTo>
                  <a:lnTo>
                    <a:pt x="660730" y="44996"/>
                  </a:lnTo>
                  <a:lnTo>
                    <a:pt x="676389" y="64109"/>
                  </a:lnTo>
                  <a:lnTo>
                    <a:pt x="691032" y="84023"/>
                  </a:lnTo>
                  <a:lnTo>
                    <a:pt x="704456" y="104686"/>
                  </a:lnTo>
                  <a:lnTo>
                    <a:pt x="716508" y="126060"/>
                  </a:lnTo>
                  <a:lnTo>
                    <a:pt x="703872" y="116827"/>
                  </a:lnTo>
                  <a:lnTo>
                    <a:pt x="690486" y="108851"/>
                  </a:lnTo>
                  <a:lnTo>
                    <a:pt x="676414" y="102082"/>
                  </a:lnTo>
                  <a:lnTo>
                    <a:pt x="661695" y="96469"/>
                  </a:lnTo>
                  <a:lnTo>
                    <a:pt x="658647" y="95504"/>
                  </a:lnTo>
                  <a:lnTo>
                    <a:pt x="656082" y="99199"/>
                  </a:lnTo>
                  <a:lnTo>
                    <a:pt x="686333" y="133438"/>
                  </a:lnTo>
                  <a:lnTo>
                    <a:pt x="725335" y="149555"/>
                  </a:lnTo>
                  <a:lnTo>
                    <a:pt x="726135" y="149555"/>
                  </a:lnTo>
                  <a:lnTo>
                    <a:pt x="726770" y="149225"/>
                  </a:lnTo>
                  <a:lnTo>
                    <a:pt x="727417" y="148742"/>
                  </a:lnTo>
                  <a:lnTo>
                    <a:pt x="736180" y="172085"/>
                  </a:lnTo>
                  <a:lnTo>
                    <a:pt x="742835" y="195999"/>
                  </a:lnTo>
                  <a:lnTo>
                    <a:pt x="747153" y="220459"/>
                  </a:lnTo>
                  <a:lnTo>
                    <a:pt x="748893" y="245427"/>
                  </a:lnTo>
                  <a:lnTo>
                    <a:pt x="742276" y="229958"/>
                  </a:lnTo>
                  <a:lnTo>
                    <a:pt x="733844" y="215468"/>
                  </a:lnTo>
                  <a:lnTo>
                    <a:pt x="723760" y="201993"/>
                  </a:lnTo>
                  <a:lnTo>
                    <a:pt x="712190" y="189611"/>
                  </a:lnTo>
                  <a:lnTo>
                    <a:pt x="709295" y="186867"/>
                  </a:lnTo>
                  <a:lnTo>
                    <a:pt x="705612" y="189763"/>
                  </a:lnTo>
                  <a:lnTo>
                    <a:pt x="718832" y="233807"/>
                  </a:lnTo>
                  <a:lnTo>
                    <a:pt x="746493" y="265531"/>
                  </a:lnTo>
                  <a:lnTo>
                    <a:pt x="747610" y="266014"/>
                  </a:lnTo>
                  <a:lnTo>
                    <a:pt x="748093" y="266014"/>
                  </a:lnTo>
                  <a:lnTo>
                    <a:pt x="747496" y="272681"/>
                  </a:lnTo>
                  <a:lnTo>
                    <a:pt x="736295" y="324446"/>
                  </a:lnTo>
                  <a:lnTo>
                    <a:pt x="725170" y="355295"/>
                  </a:lnTo>
                  <a:lnTo>
                    <a:pt x="727697" y="337070"/>
                  </a:lnTo>
                  <a:lnTo>
                    <a:pt x="727456" y="319036"/>
                  </a:lnTo>
                  <a:lnTo>
                    <a:pt x="723544" y="301523"/>
                  </a:lnTo>
                  <a:lnTo>
                    <a:pt x="715073" y="284835"/>
                  </a:lnTo>
                  <a:lnTo>
                    <a:pt x="713473" y="282422"/>
                  </a:lnTo>
                  <a:lnTo>
                    <a:pt x="709460" y="282587"/>
                  </a:lnTo>
                  <a:lnTo>
                    <a:pt x="708660" y="285648"/>
                  </a:lnTo>
                  <a:lnTo>
                    <a:pt x="704342" y="306819"/>
                  </a:lnTo>
                  <a:lnTo>
                    <a:pt x="703072" y="329463"/>
                  </a:lnTo>
                  <a:lnTo>
                    <a:pt x="706158" y="351586"/>
                  </a:lnTo>
                  <a:lnTo>
                    <a:pt x="714908" y="371221"/>
                  </a:lnTo>
                  <a:lnTo>
                    <a:pt x="715391" y="371868"/>
                  </a:lnTo>
                  <a:lnTo>
                    <a:pt x="715873" y="372186"/>
                  </a:lnTo>
                  <a:lnTo>
                    <a:pt x="716356" y="372351"/>
                  </a:lnTo>
                  <a:lnTo>
                    <a:pt x="716191" y="372833"/>
                  </a:lnTo>
                  <a:lnTo>
                    <a:pt x="716191" y="373316"/>
                  </a:lnTo>
                  <a:lnTo>
                    <a:pt x="715873" y="374281"/>
                  </a:lnTo>
                  <a:lnTo>
                    <a:pt x="716038" y="374764"/>
                  </a:lnTo>
                  <a:lnTo>
                    <a:pt x="695109" y="413270"/>
                  </a:lnTo>
                  <a:lnTo>
                    <a:pt x="670674" y="448919"/>
                  </a:lnTo>
                  <a:lnTo>
                    <a:pt x="662330" y="459371"/>
                  </a:lnTo>
                  <a:lnTo>
                    <a:pt x="667448" y="447433"/>
                  </a:lnTo>
                  <a:lnTo>
                    <a:pt x="671029" y="434898"/>
                  </a:lnTo>
                  <a:lnTo>
                    <a:pt x="673112" y="421982"/>
                  </a:lnTo>
                  <a:lnTo>
                    <a:pt x="673608" y="411276"/>
                  </a:lnTo>
                  <a:lnTo>
                    <a:pt x="673709" y="406285"/>
                  </a:lnTo>
                  <a:lnTo>
                    <a:pt x="670991" y="404837"/>
                  </a:lnTo>
                  <a:lnTo>
                    <a:pt x="647026" y="445376"/>
                  </a:lnTo>
                  <a:lnTo>
                    <a:pt x="643356" y="474980"/>
                  </a:lnTo>
                  <a:lnTo>
                    <a:pt x="643420" y="479640"/>
                  </a:lnTo>
                  <a:lnTo>
                    <a:pt x="643737" y="480123"/>
                  </a:lnTo>
                  <a:lnTo>
                    <a:pt x="630631" y="492569"/>
                  </a:lnTo>
                  <a:lnTo>
                    <a:pt x="616813" y="504050"/>
                  </a:lnTo>
                  <a:lnTo>
                    <a:pt x="602259" y="514515"/>
                  </a:lnTo>
                  <a:lnTo>
                    <a:pt x="586994" y="523887"/>
                  </a:lnTo>
                  <a:lnTo>
                    <a:pt x="595223" y="513143"/>
                  </a:lnTo>
                  <a:lnTo>
                    <a:pt x="601599" y="501180"/>
                  </a:lnTo>
                  <a:lnTo>
                    <a:pt x="606094" y="488340"/>
                  </a:lnTo>
                  <a:lnTo>
                    <a:pt x="608634" y="474980"/>
                  </a:lnTo>
                  <a:lnTo>
                    <a:pt x="609117" y="471601"/>
                  </a:lnTo>
                  <a:lnTo>
                    <a:pt x="604469" y="470471"/>
                  </a:lnTo>
                  <a:lnTo>
                    <a:pt x="572338" y="515569"/>
                  </a:lnTo>
                  <a:lnTo>
                    <a:pt x="569048" y="532244"/>
                  </a:lnTo>
                  <a:lnTo>
                    <a:pt x="568566" y="532726"/>
                  </a:lnTo>
                  <a:lnTo>
                    <a:pt x="568248" y="533374"/>
                  </a:lnTo>
                  <a:lnTo>
                    <a:pt x="567423" y="533717"/>
                  </a:lnTo>
                  <a:lnTo>
                    <a:pt x="582650" y="533717"/>
                  </a:lnTo>
                  <a:lnTo>
                    <a:pt x="596887" y="526224"/>
                  </a:lnTo>
                  <a:lnTo>
                    <a:pt x="600329" y="523887"/>
                  </a:lnTo>
                  <a:lnTo>
                    <a:pt x="616648" y="512787"/>
                  </a:lnTo>
                  <a:lnTo>
                    <a:pt x="616813" y="512940"/>
                  </a:lnTo>
                  <a:lnTo>
                    <a:pt x="617131" y="513105"/>
                  </a:lnTo>
                  <a:lnTo>
                    <a:pt x="617296" y="513270"/>
                  </a:lnTo>
                  <a:lnTo>
                    <a:pt x="637844" y="517740"/>
                  </a:lnTo>
                  <a:lnTo>
                    <a:pt x="677799" y="508355"/>
                  </a:lnTo>
                  <a:lnTo>
                    <a:pt x="696963" y="493318"/>
                  </a:lnTo>
                  <a:lnTo>
                    <a:pt x="695032" y="489775"/>
                  </a:lnTo>
                  <a:lnTo>
                    <a:pt x="691984" y="489458"/>
                  </a:lnTo>
                  <a:lnTo>
                    <a:pt x="677672" y="488899"/>
                  </a:lnTo>
                  <a:lnTo>
                    <a:pt x="662660" y="490054"/>
                  </a:lnTo>
                  <a:lnTo>
                    <a:pt x="647763" y="493217"/>
                  </a:lnTo>
                  <a:lnTo>
                    <a:pt x="633806" y="498627"/>
                  </a:lnTo>
                  <a:lnTo>
                    <a:pt x="644093" y="488899"/>
                  </a:lnTo>
                  <a:lnTo>
                    <a:pt x="670306" y="459371"/>
                  </a:lnTo>
                  <a:lnTo>
                    <a:pt x="692950" y="428332"/>
                  </a:lnTo>
                  <a:lnTo>
                    <a:pt x="715340" y="429602"/>
                  </a:lnTo>
                  <a:lnTo>
                    <a:pt x="718908" y="428332"/>
                  </a:lnTo>
                  <a:lnTo>
                    <a:pt x="735571" y="422376"/>
                  </a:lnTo>
                  <a:lnTo>
                    <a:pt x="751916" y="408152"/>
                  </a:lnTo>
                  <a:lnTo>
                    <a:pt x="752309" y="407416"/>
                  </a:lnTo>
                  <a:lnTo>
                    <a:pt x="762520" y="388429"/>
                  </a:lnTo>
                  <a:lnTo>
                    <a:pt x="763155" y="386346"/>
                  </a:lnTo>
                  <a:lnTo>
                    <a:pt x="761720" y="384416"/>
                  </a:lnTo>
                  <a:lnTo>
                    <a:pt x="759790" y="383768"/>
                  </a:lnTo>
                  <a:lnTo>
                    <a:pt x="751166" y="382993"/>
                  </a:lnTo>
                  <a:lnTo>
                    <a:pt x="742276" y="385318"/>
                  </a:lnTo>
                  <a:lnTo>
                    <a:pt x="733691" y="389356"/>
                  </a:lnTo>
                  <a:lnTo>
                    <a:pt x="718921" y="397764"/>
                  </a:lnTo>
                  <a:lnTo>
                    <a:pt x="712343" y="402272"/>
                  </a:lnTo>
                  <a:lnTo>
                    <a:pt x="706094" y="407416"/>
                  </a:lnTo>
                  <a:lnTo>
                    <a:pt x="717130" y="387464"/>
                  </a:lnTo>
                  <a:lnTo>
                    <a:pt x="727075" y="366953"/>
                  </a:lnTo>
                  <a:lnTo>
                    <a:pt x="731913" y="355295"/>
                  </a:lnTo>
                  <a:lnTo>
                    <a:pt x="735787" y="345973"/>
                  </a:lnTo>
                  <a:lnTo>
                    <a:pt x="743127" y="324573"/>
                  </a:lnTo>
                  <a:lnTo>
                    <a:pt x="743597" y="324891"/>
                  </a:lnTo>
                  <a:lnTo>
                    <a:pt x="744245" y="325056"/>
                  </a:lnTo>
                  <a:lnTo>
                    <a:pt x="745045" y="324891"/>
                  </a:lnTo>
                  <a:lnTo>
                    <a:pt x="745769" y="324573"/>
                  </a:lnTo>
                  <a:lnTo>
                    <a:pt x="765225" y="315937"/>
                  </a:lnTo>
                  <a:lnTo>
                    <a:pt x="775144" y="307517"/>
                  </a:lnTo>
                  <a:lnTo>
                    <a:pt x="781951" y="301752"/>
                  </a:lnTo>
                  <a:lnTo>
                    <a:pt x="794410" y="283603"/>
                  </a:lnTo>
                  <a:lnTo>
                    <a:pt x="801789" y="262801"/>
                  </a:lnTo>
                  <a:lnTo>
                    <a:pt x="802436" y="260070"/>
                  </a:lnTo>
                  <a:close/>
                </a:path>
              </a:pathLst>
            </a:custGeom>
            <a:solidFill>
              <a:srgbClr val="1B1A1A"/>
            </a:solidFill>
          </p:spPr>
          <p:txBody>
            <a:bodyPr wrap="square" lIns="0" tIns="0" rIns="0" bIns="0" rtlCol="0"/>
            <a:lstStyle/>
            <a:p>
              <a:endParaRPr/>
            </a:p>
          </p:txBody>
        </p:sp>
      </p:grpSp>
      <p:sp>
        <p:nvSpPr>
          <p:cNvPr id="6" name="object 6"/>
          <p:cNvSpPr txBox="1"/>
          <p:nvPr/>
        </p:nvSpPr>
        <p:spPr>
          <a:xfrm>
            <a:off x="16701561" y="1123024"/>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7" name="object 7"/>
          <p:cNvSpPr/>
          <p:nvPr/>
        </p:nvSpPr>
        <p:spPr>
          <a:xfrm>
            <a:off x="1708477" y="6565665"/>
            <a:ext cx="10620375" cy="9525"/>
          </a:xfrm>
          <a:custGeom>
            <a:avLst/>
            <a:gdLst/>
            <a:ahLst/>
            <a:cxnLst/>
            <a:rect l="l" t="t" r="r" b="b"/>
            <a:pathLst>
              <a:path w="10620375" h="9525">
                <a:moveTo>
                  <a:pt x="10620375" y="9525"/>
                </a:moveTo>
                <a:lnTo>
                  <a:pt x="0" y="9525"/>
                </a:lnTo>
                <a:lnTo>
                  <a:pt x="0" y="0"/>
                </a:lnTo>
                <a:lnTo>
                  <a:pt x="10620375" y="0"/>
                </a:lnTo>
                <a:lnTo>
                  <a:pt x="10620375" y="9525"/>
                </a:lnTo>
                <a:close/>
              </a:path>
            </a:pathLst>
          </a:custGeom>
          <a:solidFill>
            <a:srgbClr val="CCEC00"/>
          </a:solidFill>
        </p:spPr>
        <p:txBody>
          <a:bodyPr wrap="square" lIns="0" tIns="0" rIns="0" bIns="0" rtlCol="0"/>
          <a:lstStyle/>
          <a:p>
            <a:endParaRPr/>
          </a:p>
        </p:txBody>
      </p:sp>
      <p:sp>
        <p:nvSpPr>
          <p:cNvPr id="10" name="object 10"/>
          <p:cNvSpPr txBox="1">
            <a:spLocks noGrp="1"/>
          </p:cNvSpPr>
          <p:nvPr>
            <p:ph type="title"/>
          </p:nvPr>
        </p:nvSpPr>
        <p:spPr>
          <a:xfrm>
            <a:off x="1243043" y="0"/>
            <a:ext cx="16014085" cy="2672526"/>
          </a:xfrm>
          <a:prstGeom prst="rect">
            <a:avLst/>
          </a:prstGeom>
          <a:solidFill>
            <a:srgbClr val="CCEC00"/>
          </a:solidFill>
        </p:spPr>
        <p:txBody>
          <a:bodyPr vert="horz" wrap="square" lIns="0" tIns="452120" rIns="0" bIns="0" rtlCol="0">
            <a:spAutoFit/>
          </a:bodyPr>
          <a:lstStyle/>
          <a:p>
            <a:pPr marL="495934" algn="just">
              <a:spcBef>
                <a:spcPts val="3560"/>
              </a:spcBef>
            </a:pPr>
            <a:r>
              <a:rPr lang="es-CL" sz="7200" dirty="0" smtClean="0">
                <a:solidFill>
                  <a:schemeClr val="tx1"/>
                </a:solidFill>
              </a:rPr>
              <a:t> </a:t>
            </a:r>
            <a:r>
              <a:rPr lang="es-CL" sz="7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REGLAS DE ORO PARA REDACTAR LA </a:t>
            </a:r>
            <a:r>
              <a:rPr lang="es-CL" sz="7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CONCLUSIÓN</a:t>
            </a:r>
            <a:endParaRPr sz="7000" dirty="0">
              <a:solidFill>
                <a:schemeClr val="tx1"/>
              </a:solidFill>
            </a:endParaRPr>
          </a:p>
        </p:txBody>
      </p:sp>
      <p:sp>
        <p:nvSpPr>
          <p:cNvPr id="8" name="Rectángulo 7"/>
          <p:cNvSpPr/>
          <p:nvPr/>
        </p:nvSpPr>
        <p:spPr>
          <a:xfrm>
            <a:off x="630518" y="2981324"/>
            <a:ext cx="16285619" cy="6854762"/>
          </a:xfrm>
          <a:prstGeom prst="rect">
            <a:avLst/>
          </a:prstGeom>
        </p:spPr>
        <p:txBody>
          <a:bodyPr wrap="square">
            <a:spAutoFit/>
          </a:bodyPr>
          <a:lstStyle/>
          <a:p>
            <a:pPr algn="just">
              <a:lnSpc>
                <a:spcPct val="107000"/>
              </a:lnSpc>
              <a:spcAft>
                <a:spcPts val="800"/>
              </a:spcAft>
            </a:pPr>
            <a:r>
              <a:rPr lang="es-CL"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CL"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5400" dirty="0">
                <a:solidFill>
                  <a:srgbClr val="66FF33"/>
                </a:solidFill>
                <a:latin typeface="Calibri" panose="020F0502020204030204" pitchFamily="34" charset="0"/>
                <a:ea typeface="Calibri" panose="020F0502020204030204" pitchFamily="34" charset="0"/>
                <a:cs typeface="Times New Roman" panose="02020603050405020304" pitchFamily="18" charset="0"/>
              </a:rPr>
              <a:t>Avisa cuando llegas a la conclusión</a:t>
            </a:r>
          </a:p>
          <a:p>
            <a:pPr algn="just">
              <a:lnSpc>
                <a:spcPct val="107000"/>
              </a:lnSpc>
              <a:spcAft>
                <a:spcPts val="800"/>
              </a:spcAf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Es conveniente que avises al  lector cuando estás a punto de concluir. Puedes hacer ciertos comentarios que sirven para anunciar que vas a concluir, por ejemplo: "Ahora podemos concluir que..." "Para resumir lo que hemos vistos durante estos últimos momentos, podemos pensar en tres puntos principales, primero..." "Entonces, hemos dicho que, primero..."</a:t>
            </a:r>
          </a:p>
          <a:p>
            <a:pPr algn="just">
              <a:lnSpc>
                <a:spcPct val="107000"/>
              </a:lnSpc>
              <a:spcAft>
                <a:spcPts val="800"/>
              </a:spcAf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Estos comentarios anuncian al público que vas a darle la información en forma resumida, permitiéndole de esta manera poner mayor esfuerzo en escuchar el </a:t>
            </a:r>
            <a:r>
              <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mensaje</a:t>
            </a:r>
            <a:endPar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552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2686050" y="-9525"/>
            <a:ext cx="12344400" cy="735807"/>
          </a:xfrm>
        </p:spPr>
        <p:txBody>
          <a:bodyPr rtlCol="0">
            <a:noAutofit/>
          </a:bodyPr>
          <a:lstStyle/>
          <a:p>
            <a:pPr>
              <a:lnSpc>
                <a:spcPts val="7913"/>
              </a:lnSpc>
              <a:defRPr/>
            </a:pPr>
            <a:r>
              <a:rPr lang="es-ES_tradnl" altLang="es-CL" sz="3000" dirty="0">
                <a:solidFill>
                  <a:schemeClr val="accent1">
                    <a:lumMod val="75000"/>
                  </a:schemeClr>
                </a:solidFill>
              </a:rPr>
              <a:t>AP 3: “Elaborando el </a:t>
            </a:r>
            <a:r>
              <a:rPr lang="es-ES_tradnl" altLang="es-CL" sz="3000" dirty="0" err="1">
                <a:solidFill>
                  <a:schemeClr val="accent1">
                    <a:lumMod val="75000"/>
                  </a:schemeClr>
                </a:solidFill>
              </a:rPr>
              <a:t>guión</a:t>
            </a:r>
            <a:r>
              <a:rPr lang="es-ES_tradnl" altLang="es-CL" sz="3000" dirty="0">
                <a:solidFill>
                  <a:schemeClr val="accent1">
                    <a:lumMod val="75000"/>
                  </a:schemeClr>
                </a:solidFill>
              </a:rPr>
              <a:t> de mi discurso informativo”</a:t>
            </a:r>
            <a:endParaRPr lang="es-MX" altLang="es-CL" sz="3000" dirty="0">
              <a:solidFill>
                <a:schemeClr val="accent1">
                  <a:lumMod val="75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820336676"/>
              </p:ext>
            </p:extLst>
          </p:nvPr>
        </p:nvGraphicFramePr>
        <p:xfrm>
          <a:off x="0" y="-26194"/>
          <a:ext cx="18288000" cy="10796315"/>
        </p:xfrm>
        <a:graphic>
          <a:graphicData uri="http://schemas.openxmlformats.org/drawingml/2006/table">
            <a:tbl>
              <a:tblPr/>
              <a:tblGrid>
                <a:gridCol w="3671392">
                  <a:extLst>
                    <a:ext uri="{9D8B030D-6E8A-4147-A177-3AD203B41FA5}">
                      <a16:colId xmlns:a16="http://schemas.microsoft.com/office/drawing/2014/main" val="2141778621"/>
                    </a:ext>
                  </a:extLst>
                </a:gridCol>
                <a:gridCol w="7200800">
                  <a:extLst>
                    <a:ext uri="{9D8B030D-6E8A-4147-A177-3AD203B41FA5}">
                      <a16:colId xmlns:a16="http://schemas.microsoft.com/office/drawing/2014/main" val="3793634940"/>
                    </a:ext>
                  </a:extLst>
                </a:gridCol>
                <a:gridCol w="4320480">
                  <a:extLst>
                    <a:ext uri="{9D8B030D-6E8A-4147-A177-3AD203B41FA5}">
                      <a16:colId xmlns:a16="http://schemas.microsoft.com/office/drawing/2014/main" val="1713901004"/>
                    </a:ext>
                  </a:extLst>
                </a:gridCol>
                <a:gridCol w="3095328">
                  <a:extLst>
                    <a:ext uri="{9D8B030D-6E8A-4147-A177-3AD203B41FA5}">
                      <a16:colId xmlns:a16="http://schemas.microsoft.com/office/drawing/2014/main" val="3871606429"/>
                    </a:ext>
                  </a:extLst>
                </a:gridCol>
              </a:tblGrid>
              <a:tr h="1682876">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24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ESTRUCTURA GENERAL DEL DISCURSO</a:t>
                      </a:r>
                      <a:endParaRPr kumimoji="0" lang="es-ES" altLang="es-CL" sz="2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24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IDEAS PRINCIPALES A DESARROLLAR</a:t>
                      </a:r>
                      <a:endParaRPr kumimoji="0" lang="es-ES" altLang="es-CL" sz="2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24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IDEAS SECUNDARIAS (DESARROLLO DE IDEA PRINCIPAL)</a:t>
                      </a:r>
                      <a:endParaRPr kumimoji="0" lang="es-ES" altLang="es-CL" sz="2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24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MATERIAL DE APOYO (¿Qué proyectaré en esta parte?)</a:t>
                      </a:r>
                      <a:endParaRPr kumimoji="0" lang="es-ES" altLang="es-CL" sz="2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83463007"/>
                  </a:ext>
                </a:extLst>
              </a:tr>
              <a:tr h="2648618">
                <a:tc rowSpan="2">
                  <a:txBody>
                    <a:bodyPr/>
                    <a:lstStyle>
                      <a:lvl1pPr>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400050" marR="0" lvl="0" indent="-400050" algn="ctr" defTabSz="914400" rtl="0" eaLnBrk="1" fontAlgn="base" latinLnBrk="0" hangingPunct="1">
                        <a:lnSpc>
                          <a:spcPct val="115000"/>
                        </a:lnSpc>
                        <a:spcBef>
                          <a:spcPct val="0"/>
                        </a:spcBef>
                        <a:spcAft>
                          <a:spcPct val="0"/>
                        </a:spcAft>
                        <a:buClrTx/>
                        <a:buSzTx/>
                        <a:buFontTx/>
                        <a:buAutoNum type="romanUcPeriod"/>
                        <a:tabLst/>
                      </a:pPr>
                      <a:r>
                        <a:rPr kumimoji="0" lang="es-ES" altLang="es-CL" sz="3000" b="0" i="0" u="none" strike="noStrike" cap="none" normalizeH="0" baseline="0" dirty="0" smtClean="0">
                          <a:ln>
                            <a:noFill/>
                          </a:ln>
                          <a:solidFill>
                            <a:srgbClr val="0070C0"/>
                          </a:solidFill>
                          <a:effectLst/>
                          <a:latin typeface="Trebuchet MS" panose="020B0603020202020204" pitchFamily="34" charset="0"/>
                          <a:cs typeface="Times New Roman" panose="02020603050405020304" pitchFamily="18" charset="0"/>
                        </a:rPr>
                        <a:t>Motivación</a:t>
                      </a:r>
                    </a:p>
                    <a:p>
                      <a:pPr marL="400050" marR="0" lvl="0" indent="-400050" algn="ctr" defTabSz="914400" rtl="0" eaLnBrk="1" fontAlgn="base" latinLnBrk="0" hangingPunct="1">
                        <a:lnSpc>
                          <a:spcPct val="115000"/>
                        </a:lnSpc>
                        <a:spcBef>
                          <a:spcPct val="0"/>
                        </a:spcBef>
                        <a:spcAft>
                          <a:spcPct val="0"/>
                        </a:spcAft>
                        <a:buClrTx/>
                        <a:buSzTx/>
                        <a:buFontTx/>
                        <a:buAutoNum type="romanUcPeriod"/>
                        <a:tabLst/>
                      </a:pPr>
                      <a:endParaRPr kumimoji="0" lang="es-ES" altLang="es-CL" sz="3000" b="0" i="0" u="none" strike="noStrike" cap="none" normalizeH="0" baseline="0" dirty="0" smtClean="0">
                        <a:ln>
                          <a:noFill/>
                        </a:ln>
                        <a:solidFill>
                          <a:srgbClr val="0070C0"/>
                        </a:solidFill>
                        <a:effectLst/>
                        <a:latin typeface="Trebuchet MS" panose="020B0603020202020204" pitchFamily="34" charset="0"/>
                        <a:cs typeface="Times New Roman" panose="02020603050405020304" pitchFamily="18" charset="0"/>
                      </a:endParaRPr>
                    </a:p>
                    <a:p>
                      <a:pPr marL="400050" marR="0" lvl="0" indent="-400050" algn="ctr" defTabSz="914400" rtl="0" eaLnBrk="1" fontAlgn="base" latinLnBrk="0" hangingPunct="1">
                        <a:lnSpc>
                          <a:spcPct val="115000"/>
                        </a:lnSpc>
                        <a:spcBef>
                          <a:spcPct val="0"/>
                        </a:spcBef>
                        <a:spcAft>
                          <a:spcPct val="0"/>
                        </a:spcAft>
                        <a:buClrTx/>
                        <a:buSzTx/>
                        <a:buFontTx/>
                        <a:buAutoNum type="romanUcPeriod"/>
                        <a:tabLst/>
                      </a:pPr>
                      <a:endParaRPr kumimoji="0" lang="es-ES" altLang="es-CL" sz="3000" b="0" i="0" u="none" strike="noStrike" cap="none" normalizeH="0" baseline="0" dirty="0" smtClean="0">
                        <a:ln>
                          <a:noFill/>
                        </a:ln>
                        <a:solidFill>
                          <a:srgbClr val="0070C0"/>
                        </a:solidFill>
                        <a:effectLst/>
                        <a:latin typeface="Trebuchet MS" panose="020B0603020202020204" pitchFamily="34" charset="0"/>
                        <a:cs typeface="Times New Roman" panose="02020603050405020304" pitchFamily="18" charset="0"/>
                      </a:endParaRPr>
                    </a:p>
                    <a:p>
                      <a:pPr marL="400050" marR="0" lvl="0" indent="-400050" algn="ctr" defTabSz="914400" rtl="0" eaLnBrk="1" fontAlgn="base" latinLnBrk="0" hangingPunct="1">
                        <a:lnSpc>
                          <a:spcPct val="115000"/>
                        </a:lnSpc>
                        <a:spcBef>
                          <a:spcPct val="0"/>
                        </a:spcBef>
                        <a:spcAft>
                          <a:spcPct val="0"/>
                        </a:spcAft>
                        <a:buClrTx/>
                        <a:buSzTx/>
                        <a:buFontTx/>
                        <a:buAutoNum type="romanUcPeriod"/>
                        <a:tabLst/>
                      </a:pPr>
                      <a:r>
                        <a:rPr kumimoji="0" lang="es-ES" altLang="es-CL" sz="3000" b="0" i="0" u="none" strike="noStrike" cap="none" normalizeH="0" baseline="0" dirty="0" smtClean="0">
                          <a:ln>
                            <a:noFill/>
                          </a:ln>
                          <a:solidFill>
                            <a:srgbClr val="0070C0"/>
                          </a:solidFill>
                          <a:effectLst/>
                          <a:latin typeface="Trebuchet MS" panose="020B0603020202020204" pitchFamily="34" charset="0"/>
                          <a:cs typeface="Times New Roman" panose="02020603050405020304" pitchFamily="18" charset="0"/>
                        </a:rPr>
                        <a:t>Portada</a:t>
                      </a:r>
                    </a:p>
                  </a:txBody>
                  <a:tcPr marL="60861" marR="6086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Captar la atención del público</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Logo y nombre , título, foto, datos personales ( profesor, alumno, asignatura , sección  fecha )</a:t>
                      </a: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39408076"/>
                  </a:ext>
                </a:extLst>
              </a:tr>
              <a:tr h="0">
                <a:tc vMerge="1">
                  <a:txBody>
                    <a:bodyPr/>
                    <a:lstStyle/>
                    <a:p>
                      <a:endParaRPr lang="es-CL"/>
                    </a:p>
                  </a:txBody>
                  <a:tcPr/>
                </a:tc>
                <a:tc vMerge="1">
                  <a:txBody>
                    <a:bodyPr/>
                    <a:lstStyle/>
                    <a:p>
                      <a:endParaRPr lang="es-CL"/>
                    </a:p>
                  </a:txBody>
                  <a:tcPr/>
                </a:tc>
                <a:tc vMerge="1">
                  <a:txBody>
                    <a:bodyPr/>
                    <a:lstStyle/>
                    <a:p>
                      <a:endParaRPr lang="es-CL"/>
                    </a:p>
                  </a:txBody>
                  <a:tcPr/>
                </a:tc>
                <a:tc row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0280842"/>
                  </a:ext>
                </a:extLst>
              </a:tr>
              <a:tr h="1524000">
                <a:tc>
                  <a:txBody>
                    <a:bodyPr/>
                    <a:lstStyle>
                      <a:lvl1pPr>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70C0"/>
                          </a:solidFill>
                          <a:effectLst/>
                          <a:latin typeface="Trebuchet MS" panose="020B0603020202020204" pitchFamily="34" charset="0"/>
                          <a:cs typeface="Times New Roman" panose="02020603050405020304" pitchFamily="18" charset="0"/>
                        </a:rPr>
                        <a:t>III. Introducción</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s-ES" altLang="es-CL" sz="3000" b="0" i="0" u="none" strike="noStrike" cap="none" normalizeH="0" baseline="0" dirty="0" smtClean="0">
                        <a:ln>
                          <a:noFill/>
                        </a:ln>
                        <a:solidFill>
                          <a:srgbClr val="0070C0"/>
                        </a:solidFill>
                        <a:effectLst/>
                        <a:latin typeface="Calibri" panose="020F0502020204030204" pitchFamily="34" charset="0"/>
                        <a:cs typeface="Times New Roman" panose="02020603050405020304" pitchFamily="18" charset="0"/>
                      </a:endParaRPr>
                    </a:p>
                  </a:txBody>
                  <a:tcPr marL="60861" marR="6086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Tx/>
                        <a:buAutoNum type="alphaLcPeriod"/>
                        <a:tabLst/>
                      </a:pPr>
                      <a:r>
                        <a:rPr kumimoji="0" lang="es-ES" altLang="es-CL" sz="3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Contextualización e importancia</a:t>
                      </a:r>
                    </a:p>
                    <a:p>
                      <a:pPr marL="342900" marR="0" lvl="0" indent="-342900" algn="l" defTabSz="914400" rtl="0" eaLnBrk="1" fontAlgn="base" latinLnBrk="0" hangingPunct="1">
                        <a:lnSpc>
                          <a:spcPct val="115000"/>
                        </a:lnSpc>
                        <a:spcBef>
                          <a:spcPct val="0"/>
                        </a:spcBef>
                        <a:spcAft>
                          <a:spcPct val="0"/>
                        </a:spcAft>
                        <a:buClrTx/>
                        <a:buSzTx/>
                        <a:buFontTx/>
                        <a:buAutoNum type="alphaLcPeriod"/>
                        <a:tabLst/>
                      </a:pPr>
                      <a:r>
                        <a:rPr kumimoji="0" lang="es-ES" altLang="es-CL" sz="3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objetivo de la presentación</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c.   Contenidos a tratar</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es-CL"/>
                    </a:p>
                  </a:txBody>
                  <a:tcPr/>
                </a:tc>
                <a:extLst>
                  <a:ext uri="{0D108BD9-81ED-4DB2-BD59-A6C34878D82A}">
                    <a16:rowId xmlns:a16="http://schemas.microsoft.com/office/drawing/2014/main" val="2883646189"/>
                  </a:ext>
                </a:extLst>
              </a:tr>
              <a:tr h="655019">
                <a:tc rowSpan="6">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3000" b="1" i="0" u="none" strike="noStrike" cap="none" normalizeH="0" baseline="0" dirty="0" smtClean="0">
                          <a:ln>
                            <a:noFill/>
                          </a:ln>
                          <a:solidFill>
                            <a:srgbClr val="0070C0"/>
                          </a:solidFill>
                          <a:effectLst/>
                          <a:latin typeface="Calibri" panose="020F0502020204030204" pitchFamily="34" charset="0"/>
                          <a:cs typeface="Times New Roman" panose="02020603050405020304" pitchFamily="18" charset="0"/>
                        </a:rPr>
                        <a:t>IV. Cuerpo o desarrollo de ideas</a:t>
                      </a:r>
                    </a:p>
                  </a:txBody>
                  <a:tcPr marL="60861" marR="6086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Presentación  Tema A</a:t>
                      </a: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Síntesis del tema anterior e introducción al tema siguiente</a:t>
                      </a:r>
                    </a:p>
                  </a:txBody>
                  <a:tcPr marL="60861" marR="6086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 Idea de apoyo</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91670344"/>
                  </a:ext>
                </a:extLst>
              </a:tr>
              <a:tr h="525897">
                <a:tc vMerge="1">
                  <a:txBody>
                    <a:bodyPr/>
                    <a:lstStyle/>
                    <a:p>
                      <a:endParaRPr lang="es-CL"/>
                    </a:p>
                  </a:txBody>
                  <a:tcPr/>
                </a:tc>
                <a:tc vMerge="1">
                  <a:txBody>
                    <a:bodyPr/>
                    <a:lstStyle/>
                    <a:p>
                      <a:endParaRPr lang="es-CL"/>
                    </a:p>
                  </a:txBody>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 Idea de apoyo</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5136557"/>
                  </a:ext>
                </a:extLst>
              </a:tr>
              <a:tr h="525897">
                <a:tc vMerge="1">
                  <a:txBody>
                    <a:bodyPr/>
                    <a:lstStyle/>
                    <a:p>
                      <a:endParaRPr lang="es-CL"/>
                    </a:p>
                  </a:txBody>
                  <a:tcPr/>
                </a:tc>
                <a:tc vMerge="1">
                  <a:txBody>
                    <a:bodyPr/>
                    <a:lstStyle/>
                    <a:p>
                      <a:endParaRPr lang="es-CL"/>
                    </a:p>
                  </a:txBody>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92196027"/>
                  </a:ext>
                </a:extLst>
              </a:tr>
              <a:tr h="525897">
                <a:tc vMerge="1">
                  <a:txBody>
                    <a:bodyPr/>
                    <a:lstStyle/>
                    <a:p>
                      <a:endParaRPr lang="es-CL"/>
                    </a:p>
                  </a:txBody>
                  <a:tcPr/>
                </a:tc>
                <a:tc rowSpan="3">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Presentación  Tema B</a:t>
                      </a:r>
                    </a:p>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Síntesis del tema anterior e introducción al tema siguiente</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 Idea de apoyo</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2643791"/>
                  </a:ext>
                </a:extLst>
              </a:tr>
              <a:tr h="525897">
                <a:tc vMerge="1">
                  <a:txBody>
                    <a:bodyPr/>
                    <a:lstStyle/>
                    <a:p>
                      <a:endParaRPr lang="es-CL"/>
                    </a:p>
                  </a:txBody>
                  <a:tcPr/>
                </a:tc>
                <a:tc vMerge="1">
                  <a:txBody>
                    <a:bodyPr/>
                    <a:lstStyle/>
                    <a:p>
                      <a:endParaRPr lang="es-CL"/>
                    </a:p>
                  </a:txBody>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 Idea de apoyo</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09753228"/>
                  </a:ext>
                </a:extLst>
              </a:tr>
              <a:tr h="525897">
                <a:tc vMerge="1">
                  <a:txBody>
                    <a:bodyPr/>
                    <a:lstStyle/>
                    <a:p>
                      <a:endParaRPr lang="es-CL"/>
                    </a:p>
                  </a:txBody>
                  <a:tcPr/>
                </a:tc>
                <a:tc vMerge="1">
                  <a:txBody>
                    <a:bodyPr/>
                    <a:lstStyle/>
                    <a:p>
                      <a:endParaRPr lang="es-CL"/>
                    </a:p>
                  </a:txBody>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3.Idea de apoyo</a:t>
                      </a: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59772773"/>
                  </a:ext>
                </a:extLst>
              </a:tr>
              <a:tr h="370556">
                <a:tc rowSpan="2">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altLang="es-CL" sz="3000" b="1" i="0" u="none" strike="noStrike" cap="none" normalizeH="0" baseline="0" dirty="0" smtClean="0">
                          <a:ln>
                            <a:noFill/>
                          </a:ln>
                          <a:solidFill>
                            <a:srgbClr val="0070C0"/>
                          </a:solidFill>
                          <a:effectLst/>
                          <a:latin typeface="Calibri" panose="020F0502020204030204" pitchFamily="34" charset="0"/>
                          <a:cs typeface="Times New Roman" panose="02020603050405020304" pitchFamily="18" charset="0"/>
                        </a:rPr>
                        <a:t>V. Conclusión </a:t>
                      </a:r>
                    </a:p>
                  </a:txBody>
                  <a:tcPr marL="60861" marR="6086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A. Resumen de ideas importantes </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endParaRPr kumimoji="0" lang="es-ES" altLang="es-CL" sz="30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8799660"/>
                  </a:ext>
                </a:extLst>
              </a:tr>
              <a:tr h="1051797">
                <a:tc vMerge="1">
                  <a:txBody>
                    <a:bodyPr/>
                    <a:lstStyle/>
                    <a:p>
                      <a:endParaRPr lang="es-CL"/>
                    </a:p>
                  </a:txBody>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b. Mensaje </a:t>
                      </a:r>
                      <a:r>
                        <a:rPr kumimoji="0" lang="es-ES" altLang="es-CL" sz="3000" b="0" i="0" u="none" strike="noStrike" cap="none" normalizeH="0" baseline="0" dirty="0" err="1" smtClean="0">
                          <a:ln>
                            <a:noFill/>
                          </a:ln>
                          <a:solidFill>
                            <a:srgbClr val="000000"/>
                          </a:solidFill>
                          <a:effectLst/>
                          <a:latin typeface="Calibri" panose="020F0502020204030204" pitchFamily="34" charset="0"/>
                          <a:cs typeface="Times New Roman" panose="02020603050405020304" pitchFamily="18" charset="0"/>
                        </a:rPr>
                        <a:t>reforzativo</a:t>
                      </a: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final</a:t>
                      </a: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altLang="es-CL" sz="30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s-ES" altLang="es-CL" sz="30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457200">
                        <a:spcBef>
                          <a:spcPts val="1000"/>
                        </a:spcBef>
                        <a:buClr>
                          <a:srgbClr val="EB3D9F"/>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defTabSz="457200">
                        <a:spcBef>
                          <a:spcPts val="1000"/>
                        </a:spcBef>
                        <a:buClr>
                          <a:srgbClr val="EB3D9F"/>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defTabSz="457200">
                        <a:spcBef>
                          <a:spcPts val="1000"/>
                        </a:spcBef>
                        <a:buClr>
                          <a:srgbClr val="EB3D9F"/>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defTabSz="457200">
                        <a:spcBef>
                          <a:spcPts val="1000"/>
                        </a:spcBef>
                        <a:buClr>
                          <a:srgbClr val="EB3D9F"/>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fontAlgn="base">
                        <a:spcBef>
                          <a:spcPts val="1000"/>
                        </a:spcBef>
                        <a:spcAft>
                          <a:spcPct val="0"/>
                        </a:spcAft>
                        <a:buClr>
                          <a:srgbClr val="EB3D9F"/>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CL" sz="3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60861" marR="6086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0642355"/>
                  </a:ext>
                </a:extLst>
              </a:tr>
            </a:tbl>
          </a:graphicData>
        </a:graphic>
      </p:graphicFrame>
      <p:sp>
        <p:nvSpPr>
          <p:cNvPr id="27708" name="Rectangle 5"/>
          <p:cNvSpPr>
            <a:spLocks noChangeArrowheads="1"/>
          </p:cNvSpPr>
          <p:nvPr/>
        </p:nvSpPr>
        <p:spPr bwMode="auto">
          <a:xfrm>
            <a:off x="2286001" y="88986"/>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s-ES" altLang="es-CL" sz="2700">
              <a:solidFill>
                <a:schemeClr val="tx1"/>
              </a:solidFill>
              <a:latin typeface="Arial" panose="020B0604020202020204" pitchFamily="34" charset="0"/>
            </a:endParaRPr>
          </a:p>
        </p:txBody>
      </p:sp>
      <p:cxnSp>
        <p:nvCxnSpPr>
          <p:cNvPr id="5" name="Conector recto 4"/>
          <p:cNvCxnSpPr/>
          <p:nvPr/>
        </p:nvCxnSpPr>
        <p:spPr>
          <a:xfrm flipV="1">
            <a:off x="457200" y="2552700"/>
            <a:ext cx="17373600" cy="152400"/>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cto 9"/>
          <p:cNvCxnSpPr/>
          <p:nvPr/>
        </p:nvCxnSpPr>
        <p:spPr>
          <a:xfrm>
            <a:off x="5038725" y="7843838"/>
            <a:ext cx="5400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486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
            <a:ext cx="18288000" cy="5143500"/>
            <a:chOff x="0" y="2"/>
            <a:chExt cx="18288000" cy="5143500"/>
          </a:xfrm>
        </p:grpSpPr>
        <p:sp>
          <p:nvSpPr>
            <p:cNvPr id="3" name="object 3"/>
            <p:cNvSpPr/>
            <p:nvPr/>
          </p:nvSpPr>
          <p:spPr>
            <a:xfrm>
              <a:off x="0" y="2"/>
              <a:ext cx="18287999" cy="51434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54488" y="1046949"/>
              <a:ext cx="802640" cy="534035"/>
            </a:xfrm>
            <a:custGeom>
              <a:avLst/>
              <a:gdLst/>
              <a:ahLst/>
              <a:cxnLst/>
              <a:rect l="l" t="t" r="r" b="b"/>
              <a:pathLst>
                <a:path w="802640" h="534035">
                  <a:moveTo>
                    <a:pt x="234683" y="533717"/>
                  </a:moveTo>
                  <a:lnTo>
                    <a:pt x="233870" y="533361"/>
                  </a:lnTo>
                  <a:lnTo>
                    <a:pt x="233553" y="532714"/>
                  </a:lnTo>
                  <a:lnTo>
                    <a:pt x="233070" y="532231"/>
                  </a:lnTo>
                  <a:lnTo>
                    <a:pt x="231419" y="523875"/>
                  </a:lnTo>
                  <a:lnTo>
                    <a:pt x="229781" y="515569"/>
                  </a:lnTo>
                  <a:lnTo>
                    <a:pt x="221983" y="499414"/>
                  </a:lnTo>
                  <a:lnTo>
                    <a:pt x="211404" y="484733"/>
                  </a:lnTo>
                  <a:lnTo>
                    <a:pt x="199732" y="472389"/>
                  </a:lnTo>
                  <a:lnTo>
                    <a:pt x="197650" y="470458"/>
                  </a:lnTo>
                  <a:lnTo>
                    <a:pt x="193154" y="471589"/>
                  </a:lnTo>
                  <a:lnTo>
                    <a:pt x="206908" y="513130"/>
                  </a:lnTo>
                  <a:lnTo>
                    <a:pt x="215112" y="523875"/>
                  </a:lnTo>
                  <a:lnTo>
                    <a:pt x="199872" y="514502"/>
                  </a:lnTo>
                  <a:lnTo>
                    <a:pt x="197027" y="512445"/>
                  </a:lnTo>
                  <a:lnTo>
                    <a:pt x="185356" y="504050"/>
                  </a:lnTo>
                  <a:lnTo>
                    <a:pt x="178447" y="498297"/>
                  </a:lnTo>
                  <a:lnTo>
                    <a:pt x="171538" y="492569"/>
                  </a:lnTo>
                  <a:lnTo>
                    <a:pt x="158369" y="480110"/>
                  </a:lnTo>
                  <a:lnTo>
                    <a:pt x="158699" y="479628"/>
                  </a:lnTo>
                  <a:lnTo>
                    <a:pt x="158851" y="478993"/>
                  </a:lnTo>
                  <a:lnTo>
                    <a:pt x="158546" y="467220"/>
                  </a:lnTo>
                  <a:lnTo>
                    <a:pt x="157657" y="459359"/>
                  </a:lnTo>
                  <a:lnTo>
                    <a:pt x="157378" y="456793"/>
                  </a:lnTo>
                  <a:lnTo>
                    <a:pt x="144932" y="418541"/>
                  </a:lnTo>
                  <a:lnTo>
                    <a:pt x="131127" y="404837"/>
                  </a:lnTo>
                  <a:lnTo>
                    <a:pt x="128397" y="406285"/>
                  </a:lnTo>
                  <a:lnTo>
                    <a:pt x="134569" y="447421"/>
                  </a:lnTo>
                  <a:lnTo>
                    <a:pt x="139776" y="459359"/>
                  </a:lnTo>
                  <a:lnTo>
                    <a:pt x="136893" y="455980"/>
                  </a:lnTo>
                  <a:lnTo>
                    <a:pt x="106934" y="413194"/>
                  </a:lnTo>
                  <a:lnTo>
                    <a:pt x="103365" y="407085"/>
                  </a:lnTo>
                  <a:lnTo>
                    <a:pt x="95935" y="394385"/>
                  </a:lnTo>
                  <a:lnTo>
                    <a:pt x="85915" y="375069"/>
                  </a:lnTo>
                  <a:lnTo>
                    <a:pt x="86080" y="374751"/>
                  </a:lnTo>
                  <a:lnTo>
                    <a:pt x="86245" y="374269"/>
                  </a:lnTo>
                  <a:lnTo>
                    <a:pt x="85915" y="373303"/>
                  </a:lnTo>
                  <a:lnTo>
                    <a:pt x="85915" y="372821"/>
                  </a:lnTo>
                  <a:lnTo>
                    <a:pt x="85763" y="372338"/>
                  </a:lnTo>
                  <a:lnTo>
                    <a:pt x="86245" y="372173"/>
                  </a:lnTo>
                  <a:lnTo>
                    <a:pt x="86880" y="371856"/>
                  </a:lnTo>
                  <a:lnTo>
                    <a:pt x="87198" y="371208"/>
                  </a:lnTo>
                  <a:lnTo>
                    <a:pt x="94272" y="355282"/>
                  </a:lnTo>
                  <a:lnTo>
                    <a:pt x="95961" y="351510"/>
                  </a:lnTo>
                  <a:lnTo>
                    <a:pt x="99047" y="329387"/>
                  </a:lnTo>
                  <a:lnTo>
                    <a:pt x="97777" y="306781"/>
                  </a:lnTo>
                  <a:lnTo>
                    <a:pt x="93459" y="285635"/>
                  </a:lnTo>
                  <a:lnTo>
                    <a:pt x="92659" y="282575"/>
                  </a:lnTo>
                  <a:lnTo>
                    <a:pt x="88646" y="282409"/>
                  </a:lnTo>
                  <a:lnTo>
                    <a:pt x="87045" y="284822"/>
                  </a:lnTo>
                  <a:lnTo>
                    <a:pt x="78562" y="301536"/>
                  </a:lnTo>
                  <a:lnTo>
                    <a:pt x="74663" y="319087"/>
                  </a:lnTo>
                  <a:lnTo>
                    <a:pt x="74422" y="337134"/>
                  </a:lnTo>
                  <a:lnTo>
                    <a:pt x="76949" y="355282"/>
                  </a:lnTo>
                  <a:lnTo>
                    <a:pt x="70942" y="340055"/>
                  </a:lnTo>
                  <a:lnTo>
                    <a:pt x="57708" y="292874"/>
                  </a:lnTo>
                  <a:lnTo>
                    <a:pt x="54025" y="266001"/>
                  </a:lnTo>
                  <a:lnTo>
                    <a:pt x="54508" y="266001"/>
                  </a:lnTo>
                  <a:lnTo>
                    <a:pt x="55143" y="265849"/>
                  </a:lnTo>
                  <a:lnTo>
                    <a:pt x="83273" y="233794"/>
                  </a:lnTo>
                  <a:lnTo>
                    <a:pt x="96024" y="193128"/>
                  </a:lnTo>
                  <a:lnTo>
                    <a:pt x="96494" y="189750"/>
                  </a:lnTo>
                  <a:lnTo>
                    <a:pt x="92811" y="186855"/>
                  </a:lnTo>
                  <a:lnTo>
                    <a:pt x="59829" y="229958"/>
                  </a:lnTo>
                  <a:lnTo>
                    <a:pt x="53225" y="245414"/>
                  </a:lnTo>
                  <a:lnTo>
                    <a:pt x="54927" y="220446"/>
                  </a:lnTo>
                  <a:lnTo>
                    <a:pt x="59207" y="195986"/>
                  </a:lnTo>
                  <a:lnTo>
                    <a:pt x="63271" y="181394"/>
                  </a:lnTo>
                  <a:lnTo>
                    <a:pt x="65862" y="172072"/>
                  </a:lnTo>
                  <a:lnTo>
                    <a:pt x="74701" y="148742"/>
                  </a:lnTo>
                  <a:lnTo>
                    <a:pt x="75184" y="149225"/>
                  </a:lnTo>
                  <a:lnTo>
                    <a:pt x="75984" y="149542"/>
                  </a:lnTo>
                  <a:lnTo>
                    <a:pt x="76784" y="149542"/>
                  </a:lnTo>
                  <a:lnTo>
                    <a:pt x="80111" y="148742"/>
                  </a:lnTo>
                  <a:lnTo>
                    <a:pt x="115709" y="133489"/>
                  </a:lnTo>
                  <a:lnTo>
                    <a:pt x="144424" y="101765"/>
                  </a:lnTo>
                  <a:lnTo>
                    <a:pt x="146024" y="99187"/>
                  </a:lnTo>
                  <a:lnTo>
                    <a:pt x="143306" y="95491"/>
                  </a:lnTo>
                  <a:lnTo>
                    <a:pt x="98247" y="116814"/>
                  </a:lnTo>
                  <a:lnTo>
                    <a:pt x="85598" y="126060"/>
                  </a:lnTo>
                  <a:lnTo>
                    <a:pt x="97650" y="104673"/>
                  </a:lnTo>
                  <a:lnTo>
                    <a:pt x="106451" y="91147"/>
                  </a:lnTo>
                  <a:lnTo>
                    <a:pt x="111086" y="84010"/>
                  </a:lnTo>
                  <a:lnTo>
                    <a:pt x="125717" y="64096"/>
                  </a:lnTo>
                  <a:lnTo>
                    <a:pt x="141376" y="44983"/>
                  </a:lnTo>
                  <a:lnTo>
                    <a:pt x="141541" y="44983"/>
                  </a:lnTo>
                  <a:lnTo>
                    <a:pt x="162775" y="34899"/>
                  </a:lnTo>
                  <a:lnTo>
                    <a:pt x="173012" y="29032"/>
                  </a:lnTo>
                  <a:lnTo>
                    <a:pt x="182092" y="21818"/>
                  </a:lnTo>
                  <a:lnTo>
                    <a:pt x="188442" y="14249"/>
                  </a:lnTo>
                  <a:lnTo>
                    <a:pt x="190284" y="11201"/>
                  </a:lnTo>
                  <a:lnTo>
                    <a:pt x="193560" y="5791"/>
                  </a:lnTo>
                  <a:lnTo>
                    <a:pt x="193738" y="5410"/>
                  </a:lnTo>
                  <a:lnTo>
                    <a:pt x="196316" y="0"/>
                  </a:lnTo>
                  <a:lnTo>
                    <a:pt x="166382" y="0"/>
                  </a:lnTo>
                  <a:lnTo>
                    <a:pt x="166382" y="5410"/>
                  </a:lnTo>
                  <a:lnTo>
                    <a:pt x="165912" y="6375"/>
                  </a:lnTo>
                  <a:lnTo>
                    <a:pt x="165582" y="7175"/>
                  </a:lnTo>
                  <a:lnTo>
                    <a:pt x="165100" y="8140"/>
                  </a:lnTo>
                  <a:lnTo>
                    <a:pt x="162864" y="10071"/>
                  </a:lnTo>
                  <a:lnTo>
                    <a:pt x="161734" y="11201"/>
                  </a:lnTo>
                  <a:lnTo>
                    <a:pt x="163182" y="9105"/>
                  </a:lnTo>
                  <a:lnTo>
                    <a:pt x="164782" y="7175"/>
                  </a:lnTo>
                  <a:lnTo>
                    <a:pt x="166382" y="5410"/>
                  </a:lnTo>
                  <a:lnTo>
                    <a:pt x="166382" y="0"/>
                  </a:lnTo>
                  <a:lnTo>
                    <a:pt x="160997" y="0"/>
                  </a:lnTo>
                  <a:lnTo>
                    <a:pt x="155892" y="6121"/>
                  </a:lnTo>
                  <a:lnTo>
                    <a:pt x="150596" y="14719"/>
                  </a:lnTo>
                  <a:lnTo>
                    <a:pt x="145796" y="23647"/>
                  </a:lnTo>
                  <a:lnTo>
                    <a:pt x="140741" y="32435"/>
                  </a:lnTo>
                  <a:lnTo>
                    <a:pt x="128638" y="46177"/>
                  </a:lnTo>
                  <a:lnTo>
                    <a:pt x="117119" y="60579"/>
                  </a:lnTo>
                  <a:lnTo>
                    <a:pt x="106235" y="75590"/>
                  </a:lnTo>
                  <a:lnTo>
                    <a:pt x="96024" y="91147"/>
                  </a:lnTo>
                  <a:lnTo>
                    <a:pt x="98894" y="68503"/>
                  </a:lnTo>
                  <a:lnTo>
                    <a:pt x="100850" y="46177"/>
                  </a:lnTo>
                  <a:lnTo>
                    <a:pt x="100876" y="40030"/>
                  </a:lnTo>
                  <a:lnTo>
                    <a:pt x="100749" y="22631"/>
                  </a:lnTo>
                  <a:lnTo>
                    <a:pt x="97142" y="254"/>
                  </a:lnTo>
                  <a:lnTo>
                    <a:pt x="97066" y="0"/>
                  </a:lnTo>
                  <a:lnTo>
                    <a:pt x="89738" y="0"/>
                  </a:lnTo>
                  <a:lnTo>
                    <a:pt x="77647" y="23990"/>
                  </a:lnTo>
                  <a:lnTo>
                    <a:pt x="72910" y="51117"/>
                  </a:lnTo>
                  <a:lnTo>
                    <a:pt x="76454" y="78270"/>
                  </a:lnTo>
                  <a:lnTo>
                    <a:pt x="88811" y="103047"/>
                  </a:lnTo>
                  <a:lnTo>
                    <a:pt x="78689" y="121945"/>
                  </a:lnTo>
                  <a:lnTo>
                    <a:pt x="69811" y="141376"/>
                  </a:lnTo>
                  <a:lnTo>
                    <a:pt x="62255" y="161239"/>
                  </a:lnTo>
                  <a:lnTo>
                    <a:pt x="56108" y="181394"/>
                  </a:lnTo>
                  <a:lnTo>
                    <a:pt x="55562" y="172732"/>
                  </a:lnTo>
                  <a:lnTo>
                    <a:pt x="54902" y="164122"/>
                  </a:lnTo>
                  <a:lnTo>
                    <a:pt x="54127" y="155536"/>
                  </a:lnTo>
                  <a:lnTo>
                    <a:pt x="53225" y="146964"/>
                  </a:lnTo>
                  <a:lnTo>
                    <a:pt x="52501" y="132130"/>
                  </a:lnTo>
                  <a:lnTo>
                    <a:pt x="51015" y="124523"/>
                  </a:lnTo>
                  <a:lnTo>
                    <a:pt x="47447" y="118973"/>
                  </a:lnTo>
                  <a:lnTo>
                    <a:pt x="46164" y="117856"/>
                  </a:lnTo>
                  <a:lnTo>
                    <a:pt x="44399" y="117525"/>
                  </a:lnTo>
                  <a:lnTo>
                    <a:pt x="42964" y="118338"/>
                  </a:lnTo>
                  <a:lnTo>
                    <a:pt x="30607" y="136283"/>
                  </a:lnTo>
                  <a:lnTo>
                    <a:pt x="29273" y="162052"/>
                  </a:lnTo>
                  <a:lnTo>
                    <a:pt x="36626" y="187515"/>
                  </a:lnTo>
                  <a:lnTo>
                    <a:pt x="50330" y="204558"/>
                  </a:lnTo>
                  <a:lnTo>
                    <a:pt x="50495" y="204711"/>
                  </a:lnTo>
                  <a:lnTo>
                    <a:pt x="50977" y="204711"/>
                  </a:lnTo>
                  <a:lnTo>
                    <a:pt x="48666" y="220433"/>
                  </a:lnTo>
                  <a:lnTo>
                    <a:pt x="47332" y="236207"/>
                  </a:lnTo>
                  <a:lnTo>
                    <a:pt x="47015" y="251866"/>
                  </a:lnTo>
                  <a:lnTo>
                    <a:pt x="47650" y="265518"/>
                  </a:lnTo>
                  <a:lnTo>
                    <a:pt x="47764" y="268744"/>
                  </a:lnTo>
                  <a:lnTo>
                    <a:pt x="47929" y="269062"/>
                  </a:lnTo>
                  <a:lnTo>
                    <a:pt x="48577" y="276618"/>
                  </a:lnTo>
                  <a:lnTo>
                    <a:pt x="49530" y="284022"/>
                  </a:lnTo>
                  <a:lnTo>
                    <a:pt x="50977" y="291579"/>
                  </a:lnTo>
                  <a:lnTo>
                    <a:pt x="51943" y="296887"/>
                  </a:lnTo>
                  <a:lnTo>
                    <a:pt x="54508" y="307187"/>
                  </a:lnTo>
                  <a:lnTo>
                    <a:pt x="28600" y="271983"/>
                  </a:lnTo>
                  <a:lnTo>
                    <a:pt x="2247" y="256997"/>
                  </a:lnTo>
                  <a:lnTo>
                    <a:pt x="0" y="259575"/>
                  </a:lnTo>
                  <a:lnTo>
                    <a:pt x="20320" y="301421"/>
                  </a:lnTo>
                  <a:lnTo>
                    <a:pt x="57226" y="324561"/>
                  </a:lnTo>
                  <a:lnTo>
                    <a:pt x="58026" y="324726"/>
                  </a:lnTo>
                  <a:lnTo>
                    <a:pt x="58674" y="324561"/>
                  </a:lnTo>
                  <a:lnTo>
                    <a:pt x="59156" y="324243"/>
                  </a:lnTo>
                  <a:lnTo>
                    <a:pt x="66497" y="345668"/>
                  </a:lnTo>
                  <a:lnTo>
                    <a:pt x="75196" y="366687"/>
                  </a:lnTo>
                  <a:lnTo>
                    <a:pt x="85140" y="387197"/>
                  </a:lnTo>
                  <a:lnTo>
                    <a:pt x="96177" y="407085"/>
                  </a:lnTo>
                  <a:lnTo>
                    <a:pt x="89928" y="401942"/>
                  </a:lnTo>
                  <a:lnTo>
                    <a:pt x="83350" y="397268"/>
                  </a:lnTo>
                  <a:lnTo>
                    <a:pt x="68580" y="389115"/>
                  </a:lnTo>
                  <a:lnTo>
                    <a:pt x="59994" y="385102"/>
                  </a:lnTo>
                  <a:lnTo>
                    <a:pt x="51104" y="382752"/>
                  </a:lnTo>
                  <a:lnTo>
                    <a:pt x="42481" y="383438"/>
                  </a:lnTo>
                  <a:lnTo>
                    <a:pt x="40563" y="384086"/>
                  </a:lnTo>
                  <a:lnTo>
                    <a:pt x="39116" y="386168"/>
                  </a:lnTo>
                  <a:lnTo>
                    <a:pt x="39751" y="388099"/>
                  </a:lnTo>
                  <a:lnTo>
                    <a:pt x="50355" y="407835"/>
                  </a:lnTo>
                  <a:lnTo>
                    <a:pt x="66700" y="422109"/>
                  </a:lnTo>
                  <a:lnTo>
                    <a:pt x="86931" y="429336"/>
                  </a:lnTo>
                  <a:lnTo>
                    <a:pt x="109169" y="428002"/>
                  </a:lnTo>
                  <a:lnTo>
                    <a:pt x="109321" y="428002"/>
                  </a:lnTo>
                  <a:lnTo>
                    <a:pt x="138963" y="467664"/>
                  </a:lnTo>
                  <a:lnTo>
                    <a:pt x="168465" y="498297"/>
                  </a:lnTo>
                  <a:lnTo>
                    <a:pt x="154533" y="492785"/>
                  </a:lnTo>
                  <a:lnTo>
                    <a:pt x="139674" y="489610"/>
                  </a:lnTo>
                  <a:lnTo>
                    <a:pt x="124675" y="488480"/>
                  </a:lnTo>
                  <a:lnTo>
                    <a:pt x="110286" y="489127"/>
                  </a:lnTo>
                  <a:lnTo>
                    <a:pt x="107238" y="489445"/>
                  </a:lnTo>
                  <a:lnTo>
                    <a:pt x="105321" y="492988"/>
                  </a:lnTo>
                  <a:lnTo>
                    <a:pt x="107721" y="495401"/>
                  </a:lnTo>
                  <a:lnTo>
                    <a:pt x="124485" y="508025"/>
                  </a:lnTo>
                  <a:lnTo>
                    <a:pt x="143802" y="515556"/>
                  </a:lnTo>
                  <a:lnTo>
                    <a:pt x="164439" y="517410"/>
                  </a:lnTo>
                  <a:lnTo>
                    <a:pt x="184975" y="512927"/>
                  </a:lnTo>
                  <a:lnTo>
                    <a:pt x="185305" y="512775"/>
                  </a:lnTo>
                  <a:lnTo>
                    <a:pt x="185623" y="512445"/>
                  </a:lnTo>
                  <a:lnTo>
                    <a:pt x="205397" y="525894"/>
                  </a:lnTo>
                  <a:lnTo>
                    <a:pt x="220230" y="533717"/>
                  </a:lnTo>
                  <a:lnTo>
                    <a:pt x="234683" y="533717"/>
                  </a:lnTo>
                  <a:close/>
                </a:path>
                <a:path w="802640" h="534035">
                  <a:moveTo>
                    <a:pt x="802436" y="260057"/>
                  </a:moveTo>
                  <a:lnTo>
                    <a:pt x="800023" y="257479"/>
                  </a:lnTo>
                  <a:lnTo>
                    <a:pt x="797140" y="258127"/>
                  </a:lnTo>
                  <a:lnTo>
                    <a:pt x="788365" y="261378"/>
                  </a:lnTo>
                  <a:lnTo>
                    <a:pt x="757326" y="292874"/>
                  </a:lnTo>
                  <a:lnTo>
                    <a:pt x="747776" y="307505"/>
                  </a:lnTo>
                  <a:lnTo>
                    <a:pt x="749058" y="302361"/>
                  </a:lnTo>
                  <a:lnTo>
                    <a:pt x="750176" y="297053"/>
                  </a:lnTo>
                  <a:lnTo>
                    <a:pt x="751293" y="291909"/>
                  </a:lnTo>
                  <a:lnTo>
                    <a:pt x="752741" y="284340"/>
                  </a:lnTo>
                  <a:lnTo>
                    <a:pt x="753706" y="276948"/>
                  </a:lnTo>
                  <a:lnTo>
                    <a:pt x="754341" y="269379"/>
                  </a:lnTo>
                  <a:lnTo>
                    <a:pt x="754507" y="269062"/>
                  </a:lnTo>
                  <a:lnTo>
                    <a:pt x="754608" y="266141"/>
                  </a:lnTo>
                  <a:lnTo>
                    <a:pt x="755269" y="252425"/>
                  </a:lnTo>
                  <a:lnTo>
                    <a:pt x="755116" y="245414"/>
                  </a:lnTo>
                  <a:lnTo>
                    <a:pt x="754938" y="236588"/>
                  </a:lnTo>
                  <a:lnTo>
                    <a:pt x="753605" y="220776"/>
                  </a:lnTo>
                  <a:lnTo>
                    <a:pt x="751293" y="205041"/>
                  </a:lnTo>
                  <a:lnTo>
                    <a:pt x="751459" y="205041"/>
                  </a:lnTo>
                  <a:lnTo>
                    <a:pt x="751624" y="204876"/>
                  </a:lnTo>
                  <a:lnTo>
                    <a:pt x="751941" y="204876"/>
                  </a:lnTo>
                  <a:lnTo>
                    <a:pt x="765644" y="187833"/>
                  </a:lnTo>
                  <a:lnTo>
                    <a:pt x="767410" y="181711"/>
                  </a:lnTo>
                  <a:lnTo>
                    <a:pt x="772998" y="162369"/>
                  </a:lnTo>
                  <a:lnTo>
                    <a:pt x="771664" y="136601"/>
                  </a:lnTo>
                  <a:lnTo>
                    <a:pt x="759307" y="118656"/>
                  </a:lnTo>
                  <a:lnTo>
                    <a:pt x="757872" y="117690"/>
                  </a:lnTo>
                  <a:lnTo>
                    <a:pt x="756107" y="118173"/>
                  </a:lnTo>
                  <a:lnTo>
                    <a:pt x="749058" y="147294"/>
                  </a:lnTo>
                  <a:lnTo>
                    <a:pt x="748157" y="155879"/>
                  </a:lnTo>
                  <a:lnTo>
                    <a:pt x="747369" y="164503"/>
                  </a:lnTo>
                  <a:lnTo>
                    <a:pt x="746709" y="173126"/>
                  </a:lnTo>
                  <a:lnTo>
                    <a:pt x="746163" y="181711"/>
                  </a:lnTo>
                  <a:lnTo>
                    <a:pt x="740003" y="161493"/>
                  </a:lnTo>
                  <a:lnTo>
                    <a:pt x="735114" y="148742"/>
                  </a:lnTo>
                  <a:lnTo>
                    <a:pt x="732409" y="141643"/>
                  </a:lnTo>
                  <a:lnTo>
                    <a:pt x="725258" y="126060"/>
                  </a:lnTo>
                  <a:lnTo>
                    <a:pt x="723519" y="122237"/>
                  </a:lnTo>
                  <a:lnTo>
                    <a:pt x="713473" y="103378"/>
                  </a:lnTo>
                  <a:lnTo>
                    <a:pt x="719480" y="91313"/>
                  </a:lnTo>
                  <a:lnTo>
                    <a:pt x="725817" y="78587"/>
                  </a:lnTo>
                  <a:lnTo>
                    <a:pt x="729361" y="51409"/>
                  </a:lnTo>
                  <a:lnTo>
                    <a:pt x="724623" y="24244"/>
                  </a:lnTo>
                  <a:lnTo>
                    <a:pt x="712457" y="0"/>
                  </a:lnTo>
                  <a:lnTo>
                    <a:pt x="705231" y="0"/>
                  </a:lnTo>
                  <a:lnTo>
                    <a:pt x="705129" y="419"/>
                  </a:lnTo>
                  <a:lnTo>
                    <a:pt x="701522" y="22783"/>
                  </a:lnTo>
                  <a:lnTo>
                    <a:pt x="701408" y="40030"/>
                  </a:lnTo>
                  <a:lnTo>
                    <a:pt x="701421" y="46266"/>
                  </a:lnTo>
                  <a:lnTo>
                    <a:pt x="703376" y="68668"/>
                  </a:lnTo>
                  <a:lnTo>
                    <a:pt x="706259" y="91313"/>
                  </a:lnTo>
                  <a:lnTo>
                    <a:pt x="696036" y="75755"/>
                  </a:lnTo>
                  <a:lnTo>
                    <a:pt x="685139" y="60718"/>
                  </a:lnTo>
                  <a:lnTo>
                    <a:pt x="673569" y="46266"/>
                  </a:lnTo>
                  <a:lnTo>
                    <a:pt x="661377" y="32435"/>
                  </a:lnTo>
                  <a:lnTo>
                    <a:pt x="656412" y="23647"/>
                  </a:lnTo>
                  <a:lnTo>
                    <a:pt x="651637" y="14719"/>
                  </a:lnTo>
                  <a:lnTo>
                    <a:pt x="649351" y="11036"/>
                  </a:lnTo>
                  <a:lnTo>
                    <a:pt x="646315" y="6121"/>
                  </a:lnTo>
                  <a:lnTo>
                    <a:pt x="645706" y="5410"/>
                  </a:lnTo>
                  <a:lnTo>
                    <a:pt x="641134" y="0"/>
                  </a:lnTo>
                  <a:lnTo>
                    <a:pt x="640054" y="0"/>
                  </a:lnTo>
                  <a:lnTo>
                    <a:pt x="640054" y="11036"/>
                  </a:lnTo>
                  <a:lnTo>
                    <a:pt x="637806" y="9105"/>
                  </a:lnTo>
                  <a:lnTo>
                    <a:pt x="636689" y="7975"/>
                  </a:lnTo>
                  <a:lnTo>
                    <a:pt x="636282" y="7175"/>
                  </a:lnTo>
                  <a:lnTo>
                    <a:pt x="635889" y="6210"/>
                  </a:lnTo>
                  <a:lnTo>
                    <a:pt x="635406" y="5410"/>
                  </a:lnTo>
                  <a:lnTo>
                    <a:pt x="637006" y="7175"/>
                  </a:lnTo>
                  <a:lnTo>
                    <a:pt x="638606" y="9105"/>
                  </a:lnTo>
                  <a:lnTo>
                    <a:pt x="640054" y="11036"/>
                  </a:lnTo>
                  <a:lnTo>
                    <a:pt x="640054" y="0"/>
                  </a:lnTo>
                  <a:lnTo>
                    <a:pt x="605802" y="0"/>
                  </a:lnTo>
                  <a:lnTo>
                    <a:pt x="608558" y="5791"/>
                  </a:lnTo>
                  <a:lnTo>
                    <a:pt x="639330" y="34899"/>
                  </a:lnTo>
                  <a:lnTo>
                    <a:pt x="660565" y="44983"/>
                  </a:lnTo>
                  <a:lnTo>
                    <a:pt x="660730" y="44983"/>
                  </a:lnTo>
                  <a:lnTo>
                    <a:pt x="676389" y="64096"/>
                  </a:lnTo>
                  <a:lnTo>
                    <a:pt x="691032" y="84010"/>
                  </a:lnTo>
                  <a:lnTo>
                    <a:pt x="704456" y="104673"/>
                  </a:lnTo>
                  <a:lnTo>
                    <a:pt x="716508" y="126060"/>
                  </a:lnTo>
                  <a:lnTo>
                    <a:pt x="703872" y="116814"/>
                  </a:lnTo>
                  <a:lnTo>
                    <a:pt x="690486" y="108839"/>
                  </a:lnTo>
                  <a:lnTo>
                    <a:pt x="676414" y="102069"/>
                  </a:lnTo>
                  <a:lnTo>
                    <a:pt x="661695" y="96456"/>
                  </a:lnTo>
                  <a:lnTo>
                    <a:pt x="658647" y="95491"/>
                  </a:lnTo>
                  <a:lnTo>
                    <a:pt x="656082" y="99187"/>
                  </a:lnTo>
                  <a:lnTo>
                    <a:pt x="686333" y="133438"/>
                  </a:lnTo>
                  <a:lnTo>
                    <a:pt x="725335" y="149542"/>
                  </a:lnTo>
                  <a:lnTo>
                    <a:pt x="726135" y="149542"/>
                  </a:lnTo>
                  <a:lnTo>
                    <a:pt x="726770" y="149225"/>
                  </a:lnTo>
                  <a:lnTo>
                    <a:pt x="727417" y="148742"/>
                  </a:lnTo>
                  <a:lnTo>
                    <a:pt x="736180" y="172072"/>
                  </a:lnTo>
                  <a:lnTo>
                    <a:pt x="742835" y="195986"/>
                  </a:lnTo>
                  <a:lnTo>
                    <a:pt x="747153" y="220446"/>
                  </a:lnTo>
                  <a:lnTo>
                    <a:pt x="748893" y="245414"/>
                  </a:lnTo>
                  <a:lnTo>
                    <a:pt x="742276" y="229958"/>
                  </a:lnTo>
                  <a:lnTo>
                    <a:pt x="733844" y="215455"/>
                  </a:lnTo>
                  <a:lnTo>
                    <a:pt x="723760" y="201980"/>
                  </a:lnTo>
                  <a:lnTo>
                    <a:pt x="712190" y="189598"/>
                  </a:lnTo>
                  <a:lnTo>
                    <a:pt x="709295" y="186855"/>
                  </a:lnTo>
                  <a:lnTo>
                    <a:pt x="705612" y="189750"/>
                  </a:lnTo>
                  <a:lnTo>
                    <a:pt x="718832" y="233794"/>
                  </a:lnTo>
                  <a:lnTo>
                    <a:pt x="746493" y="265518"/>
                  </a:lnTo>
                  <a:lnTo>
                    <a:pt x="747610" y="266001"/>
                  </a:lnTo>
                  <a:lnTo>
                    <a:pt x="748093" y="266001"/>
                  </a:lnTo>
                  <a:lnTo>
                    <a:pt x="747496" y="272669"/>
                  </a:lnTo>
                  <a:lnTo>
                    <a:pt x="736295" y="324434"/>
                  </a:lnTo>
                  <a:lnTo>
                    <a:pt x="725170" y="355282"/>
                  </a:lnTo>
                  <a:lnTo>
                    <a:pt x="727697" y="337058"/>
                  </a:lnTo>
                  <a:lnTo>
                    <a:pt x="727456" y="319036"/>
                  </a:lnTo>
                  <a:lnTo>
                    <a:pt x="723544" y="301510"/>
                  </a:lnTo>
                  <a:lnTo>
                    <a:pt x="715073" y="284822"/>
                  </a:lnTo>
                  <a:lnTo>
                    <a:pt x="713473" y="282409"/>
                  </a:lnTo>
                  <a:lnTo>
                    <a:pt x="709460" y="282575"/>
                  </a:lnTo>
                  <a:lnTo>
                    <a:pt x="708660" y="285635"/>
                  </a:lnTo>
                  <a:lnTo>
                    <a:pt x="704342" y="306806"/>
                  </a:lnTo>
                  <a:lnTo>
                    <a:pt x="703072" y="329450"/>
                  </a:lnTo>
                  <a:lnTo>
                    <a:pt x="706158" y="351574"/>
                  </a:lnTo>
                  <a:lnTo>
                    <a:pt x="714908" y="371208"/>
                  </a:lnTo>
                  <a:lnTo>
                    <a:pt x="715391" y="371856"/>
                  </a:lnTo>
                  <a:lnTo>
                    <a:pt x="715873" y="372173"/>
                  </a:lnTo>
                  <a:lnTo>
                    <a:pt x="716356" y="372338"/>
                  </a:lnTo>
                  <a:lnTo>
                    <a:pt x="716191" y="372821"/>
                  </a:lnTo>
                  <a:lnTo>
                    <a:pt x="716191" y="373303"/>
                  </a:lnTo>
                  <a:lnTo>
                    <a:pt x="715873" y="374269"/>
                  </a:lnTo>
                  <a:lnTo>
                    <a:pt x="716038" y="374751"/>
                  </a:lnTo>
                  <a:lnTo>
                    <a:pt x="695109" y="413258"/>
                  </a:lnTo>
                  <a:lnTo>
                    <a:pt x="670674" y="448906"/>
                  </a:lnTo>
                  <a:lnTo>
                    <a:pt x="662330" y="459359"/>
                  </a:lnTo>
                  <a:lnTo>
                    <a:pt x="667448" y="447421"/>
                  </a:lnTo>
                  <a:lnTo>
                    <a:pt x="671029" y="434898"/>
                  </a:lnTo>
                  <a:lnTo>
                    <a:pt x="673112" y="421970"/>
                  </a:lnTo>
                  <a:lnTo>
                    <a:pt x="673608" y="411276"/>
                  </a:lnTo>
                  <a:lnTo>
                    <a:pt x="673709" y="406285"/>
                  </a:lnTo>
                  <a:lnTo>
                    <a:pt x="670991" y="404837"/>
                  </a:lnTo>
                  <a:lnTo>
                    <a:pt x="647026" y="445363"/>
                  </a:lnTo>
                  <a:lnTo>
                    <a:pt x="643356" y="474967"/>
                  </a:lnTo>
                  <a:lnTo>
                    <a:pt x="643420" y="479628"/>
                  </a:lnTo>
                  <a:lnTo>
                    <a:pt x="643737" y="480110"/>
                  </a:lnTo>
                  <a:lnTo>
                    <a:pt x="630631" y="492569"/>
                  </a:lnTo>
                  <a:lnTo>
                    <a:pt x="616813" y="504050"/>
                  </a:lnTo>
                  <a:lnTo>
                    <a:pt x="602259" y="514502"/>
                  </a:lnTo>
                  <a:lnTo>
                    <a:pt x="586994" y="523875"/>
                  </a:lnTo>
                  <a:lnTo>
                    <a:pt x="595223" y="513130"/>
                  </a:lnTo>
                  <a:lnTo>
                    <a:pt x="601599" y="501167"/>
                  </a:lnTo>
                  <a:lnTo>
                    <a:pt x="606094" y="488327"/>
                  </a:lnTo>
                  <a:lnTo>
                    <a:pt x="608634" y="474967"/>
                  </a:lnTo>
                  <a:lnTo>
                    <a:pt x="609117" y="471589"/>
                  </a:lnTo>
                  <a:lnTo>
                    <a:pt x="604469" y="470458"/>
                  </a:lnTo>
                  <a:lnTo>
                    <a:pt x="572338" y="515556"/>
                  </a:lnTo>
                  <a:lnTo>
                    <a:pt x="569048" y="532231"/>
                  </a:lnTo>
                  <a:lnTo>
                    <a:pt x="568566" y="532714"/>
                  </a:lnTo>
                  <a:lnTo>
                    <a:pt x="568248" y="533361"/>
                  </a:lnTo>
                  <a:lnTo>
                    <a:pt x="567423" y="533717"/>
                  </a:lnTo>
                  <a:lnTo>
                    <a:pt x="582650" y="533717"/>
                  </a:lnTo>
                  <a:lnTo>
                    <a:pt x="596887" y="526211"/>
                  </a:lnTo>
                  <a:lnTo>
                    <a:pt x="600329" y="523875"/>
                  </a:lnTo>
                  <a:lnTo>
                    <a:pt x="616648" y="512775"/>
                  </a:lnTo>
                  <a:lnTo>
                    <a:pt x="616813" y="512927"/>
                  </a:lnTo>
                  <a:lnTo>
                    <a:pt x="617131" y="513092"/>
                  </a:lnTo>
                  <a:lnTo>
                    <a:pt x="617296" y="513257"/>
                  </a:lnTo>
                  <a:lnTo>
                    <a:pt x="637844" y="517728"/>
                  </a:lnTo>
                  <a:lnTo>
                    <a:pt x="677799" y="508342"/>
                  </a:lnTo>
                  <a:lnTo>
                    <a:pt x="696963" y="493306"/>
                  </a:lnTo>
                  <a:lnTo>
                    <a:pt x="695032" y="489762"/>
                  </a:lnTo>
                  <a:lnTo>
                    <a:pt x="691984" y="489445"/>
                  </a:lnTo>
                  <a:lnTo>
                    <a:pt x="677672" y="488886"/>
                  </a:lnTo>
                  <a:lnTo>
                    <a:pt x="662660" y="490054"/>
                  </a:lnTo>
                  <a:lnTo>
                    <a:pt x="647763" y="493204"/>
                  </a:lnTo>
                  <a:lnTo>
                    <a:pt x="633806" y="498614"/>
                  </a:lnTo>
                  <a:lnTo>
                    <a:pt x="644093" y="488886"/>
                  </a:lnTo>
                  <a:lnTo>
                    <a:pt x="670306" y="459359"/>
                  </a:lnTo>
                  <a:lnTo>
                    <a:pt x="692950" y="428320"/>
                  </a:lnTo>
                  <a:lnTo>
                    <a:pt x="715340" y="429590"/>
                  </a:lnTo>
                  <a:lnTo>
                    <a:pt x="718908" y="428320"/>
                  </a:lnTo>
                  <a:lnTo>
                    <a:pt x="735571" y="422363"/>
                  </a:lnTo>
                  <a:lnTo>
                    <a:pt x="751916" y="408139"/>
                  </a:lnTo>
                  <a:lnTo>
                    <a:pt x="752309" y="407403"/>
                  </a:lnTo>
                  <a:lnTo>
                    <a:pt x="762520" y="388429"/>
                  </a:lnTo>
                  <a:lnTo>
                    <a:pt x="763155" y="386334"/>
                  </a:lnTo>
                  <a:lnTo>
                    <a:pt x="761720" y="384403"/>
                  </a:lnTo>
                  <a:lnTo>
                    <a:pt x="759790" y="383755"/>
                  </a:lnTo>
                  <a:lnTo>
                    <a:pt x="751166" y="382981"/>
                  </a:lnTo>
                  <a:lnTo>
                    <a:pt x="742276" y="385305"/>
                  </a:lnTo>
                  <a:lnTo>
                    <a:pt x="733691" y="389343"/>
                  </a:lnTo>
                  <a:lnTo>
                    <a:pt x="718921" y="397751"/>
                  </a:lnTo>
                  <a:lnTo>
                    <a:pt x="712343" y="402259"/>
                  </a:lnTo>
                  <a:lnTo>
                    <a:pt x="706094" y="407403"/>
                  </a:lnTo>
                  <a:lnTo>
                    <a:pt x="717130" y="387451"/>
                  </a:lnTo>
                  <a:lnTo>
                    <a:pt x="727075" y="366953"/>
                  </a:lnTo>
                  <a:lnTo>
                    <a:pt x="731913" y="355282"/>
                  </a:lnTo>
                  <a:lnTo>
                    <a:pt x="735787" y="345960"/>
                  </a:lnTo>
                  <a:lnTo>
                    <a:pt x="743127" y="324561"/>
                  </a:lnTo>
                  <a:lnTo>
                    <a:pt x="743597" y="324878"/>
                  </a:lnTo>
                  <a:lnTo>
                    <a:pt x="744245" y="325043"/>
                  </a:lnTo>
                  <a:lnTo>
                    <a:pt x="745045" y="324878"/>
                  </a:lnTo>
                  <a:lnTo>
                    <a:pt x="745769" y="324561"/>
                  </a:lnTo>
                  <a:lnTo>
                    <a:pt x="765225" y="315925"/>
                  </a:lnTo>
                  <a:lnTo>
                    <a:pt x="775144" y="307505"/>
                  </a:lnTo>
                  <a:lnTo>
                    <a:pt x="781951" y="301739"/>
                  </a:lnTo>
                  <a:lnTo>
                    <a:pt x="794410" y="283603"/>
                  </a:lnTo>
                  <a:lnTo>
                    <a:pt x="801789" y="262788"/>
                  </a:lnTo>
                  <a:lnTo>
                    <a:pt x="802436" y="260057"/>
                  </a:lnTo>
                  <a:close/>
                </a:path>
              </a:pathLst>
            </a:custGeom>
            <a:solidFill>
              <a:srgbClr val="1B1A1A"/>
            </a:solidFill>
          </p:spPr>
          <p:txBody>
            <a:bodyPr wrap="square" lIns="0" tIns="0" rIns="0" bIns="0" rtlCol="0"/>
            <a:lstStyle/>
            <a:p>
              <a:endParaRPr/>
            </a:p>
          </p:txBody>
        </p:sp>
      </p:grpSp>
      <p:sp>
        <p:nvSpPr>
          <p:cNvPr id="5" name="object 5"/>
          <p:cNvSpPr txBox="1"/>
          <p:nvPr/>
        </p:nvSpPr>
        <p:spPr>
          <a:xfrm>
            <a:off x="16701561" y="1141260"/>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123950" y="8493708"/>
            <a:ext cx="6743700" cy="9525"/>
          </a:xfrm>
          <a:custGeom>
            <a:avLst/>
            <a:gdLst/>
            <a:ahLst/>
            <a:cxnLst/>
            <a:rect l="l" t="t" r="r" b="b"/>
            <a:pathLst>
              <a:path w="6743700" h="9525">
                <a:moveTo>
                  <a:pt x="6743700" y="9525"/>
                </a:moveTo>
                <a:lnTo>
                  <a:pt x="0" y="9525"/>
                </a:lnTo>
                <a:lnTo>
                  <a:pt x="0" y="0"/>
                </a:lnTo>
                <a:lnTo>
                  <a:pt x="6743700" y="0"/>
                </a:lnTo>
                <a:lnTo>
                  <a:pt x="6743700" y="9525"/>
                </a:lnTo>
                <a:close/>
              </a:path>
            </a:pathLst>
          </a:custGeom>
          <a:solidFill>
            <a:srgbClr val="CCEC00"/>
          </a:solidFill>
        </p:spPr>
        <p:txBody>
          <a:bodyPr wrap="square" lIns="0" tIns="0" rIns="0" bIns="0" rtlCol="0"/>
          <a:lstStyle/>
          <a:p>
            <a:endParaRPr/>
          </a:p>
        </p:txBody>
      </p:sp>
      <p:sp>
        <p:nvSpPr>
          <p:cNvPr id="8" name="object 8"/>
          <p:cNvSpPr txBox="1">
            <a:spLocks noGrp="1"/>
          </p:cNvSpPr>
          <p:nvPr>
            <p:ph type="title"/>
          </p:nvPr>
        </p:nvSpPr>
        <p:spPr>
          <a:xfrm>
            <a:off x="3200400" y="6591300"/>
            <a:ext cx="11201400" cy="1217640"/>
          </a:xfrm>
          <a:prstGeom prst="rect">
            <a:avLst/>
          </a:prstGeom>
          <a:solidFill>
            <a:srgbClr val="CCEC00"/>
          </a:solidFill>
        </p:spPr>
        <p:txBody>
          <a:bodyPr vert="horz" wrap="square" lIns="0" tIns="507364" rIns="0" bIns="0" rtlCol="0">
            <a:spAutoFit/>
          </a:bodyPr>
          <a:lstStyle/>
          <a:p>
            <a:pPr marL="455930" marR="553085">
              <a:lnSpc>
                <a:spcPts val="5480"/>
              </a:lnSpc>
              <a:spcBef>
                <a:spcPts val="3994"/>
              </a:spcBef>
            </a:pPr>
            <a:r>
              <a:rPr spc="-484" dirty="0" smtClean="0">
                <a:solidFill>
                  <a:srgbClr val="1B1A1A"/>
                </a:solidFill>
              </a:rPr>
              <a:t>“</a:t>
            </a:r>
            <a:r>
              <a:rPr lang="es-CL" spc="-484" dirty="0" smtClean="0">
                <a:solidFill>
                  <a:srgbClr val="1B1A1A"/>
                </a:solidFill>
              </a:rPr>
              <a:t>  GRACIAS POR SU ATENCIÓN </a:t>
            </a:r>
            <a:r>
              <a:rPr spc="-459" dirty="0" smtClean="0">
                <a:solidFill>
                  <a:srgbClr val="1B1A1A"/>
                </a:solidFill>
              </a:rPr>
              <a:t>”</a:t>
            </a:r>
            <a:endParaRPr spc="-459" dirty="0">
              <a:solidFill>
                <a:srgbClr val="1B1A1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3" name="object 3"/>
          <p:cNvSpPr/>
          <p:nvPr/>
        </p:nvSpPr>
        <p:spPr>
          <a:xfrm>
            <a:off x="16454497" y="1046935"/>
            <a:ext cx="233679" cy="534035"/>
          </a:xfrm>
          <a:custGeom>
            <a:avLst/>
            <a:gdLst/>
            <a:ahLst/>
            <a:cxnLst/>
            <a:rect l="l" t="t" r="r" b="b"/>
            <a:pathLst>
              <a:path w="233680" h="534035">
                <a:moveTo>
                  <a:pt x="63157" y="181750"/>
                </a:moveTo>
                <a:lnTo>
                  <a:pt x="56001" y="181750"/>
                </a:lnTo>
                <a:lnTo>
                  <a:pt x="62137" y="161556"/>
                </a:lnTo>
                <a:lnTo>
                  <a:pt x="69682" y="141664"/>
                </a:lnTo>
                <a:lnTo>
                  <a:pt x="78547" y="122196"/>
                </a:lnTo>
                <a:lnTo>
                  <a:pt x="88643" y="103271"/>
                </a:lnTo>
                <a:lnTo>
                  <a:pt x="76310" y="78442"/>
                </a:lnTo>
                <a:lnTo>
                  <a:pt x="72782" y="51240"/>
                </a:lnTo>
                <a:lnTo>
                  <a:pt x="77505" y="24069"/>
                </a:lnTo>
                <a:lnTo>
                  <a:pt x="89587" y="0"/>
                </a:lnTo>
                <a:lnTo>
                  <a:pt x="96882" y="0"/>
                </a:lnTo>
                <a:lnTo>
                  <a:pt x="96963" y="298"/>
                </a:lnTo>
                <a:lnTo>
                  <a:pt x="100568" y="22705"/>
                </a:lnTo>
                <a:lnTo>
                  <a:pt x="100686" y="40134"/>
                </a:lnTo>
                <a:lnTo>
                  <a:pt x="100666" y="46295"/>
                </a:lnTo>
                <a:lnTo>
                  <a:pt x="98718" y="68667"/>
                </a:lnTo>
                <a:lnTo>
                  <a:pt x="95843" y="91346"/>
                </a:lnTo>
                <a:lnTo>
                  <a:pt x="106252" y="91346"/>
                </a:lnTo>
                <a:lnTo>
                  <a:pt x="97473" y="104900"/>
                </a:lnTo>
                <a:lnTo>
                  <a:pt x="85443" y="126315"/>
                </a:lnTo>
                <a:lnTo>
                  <a:pt x="123450" y="126315"/>
                </a:lnTo>
                <a:lnTo>
                  <a:pt x="115504" y="133768"/>
                </a:lnTo>
                <a:lnTo>
                  <a:pt x="96845" y="144948"/>
                </a:lnTo>
                <a:lnTo>
                  <a:pt x="79968" y="149037"/>
                </a:lnTo>
                <a:lnTo>
                  <a:pt x="74562" y="149037"/>
                </a:lnTo>
                <a:lnTo>
                  <a:pt x="65744" y="172418"/>
                </a:lnTo>
                <a:lnTo>
                  <a:pt x="63157" y="181750"/>
                </a:lnTo>
                <a:close/>
              </a:path>
              <a:path w="233680" h="534035">
                <a:moveTo>
                  <a:pt x="106252" y="91346"/>
                </a:moveTo>
                <a:lnTo>
                  <a:pt x="95843" y="91346"/>
                </a:lnTo>
                <a:lnTo>
                  <a:pt x="106036" y="75765"/>
                </a:lnTo>
                <a:lnTo>
                  <a:pt x="116904" y="60728"/>
                </a:lnTo>
                <a:lnTo>
                  <a:pt x="128402" y="46295"/>
                </a:lnTo>
                <a:lnTo>
                  <a:pt x="140484" y="32527"/>
                </a:lnTo>
                <a:lnTo>
                  <a:pt x="145525" y="23722"/>
                </a:lnTo>
                <a:lnTo>
                  <a:pt x="150325" y="14781"/>
                </a:lnTo>
                <a:lnTo>
                  <a:pt x="155605" y="6172"/>
                </a:lnTo>
                <a:lnTo>
                  <a:pt x="160728" y="0"/>
                </a:lnTo>
                <a:lnTo>
                  <a:pt x="195977" y="0"/>
                </a:lnTo>
                <a:lnTo>
                  <a:pt x="193388" y="5454"/>
                </a:lnTo>
                <a:lnTo>
                  <a:pt x="166085" y="5454"/>
                </a:lnTo>
                <a:lnTo>
                  <a:pt x="164485" y="7227"/>
                </a:lnTo>
                <a:lnTo>
                  <a:pt x="162885" y="9161"/>
                </a:lnTo>
                <a:lnTo>
                  <a:pt x="161445" y="11256"/>
                </a:lnTo>
                <a:lnTo>
                  <a:pt x="189941" y="11256"/>
                </a:lnTo>
                <a:lnTo>
                  <a:pt x="188101" y="14310"/>
                </a:lnTo>
                <a:lnTo>
                  <a:pt x="181766" y="21891"/>
                </a:lnTo>
                <a:lnTo>
                  <a:pt x="172696" y="29120"/>
                </a:lnTo>
                <a:lnTo>
                  <a:pt x="162485" y="35005"/>
                </a:lnTo>
                <a:lnTo>
                  <a:pt x="141285" y="45097"/>
                </a:lnTo>
                <a:lnTo>
                  <a:pt x="141124" y="45097"/>
                </a:lnTo>
                <a:lnTo>
                  <a:pt x="125494" y="64246"/>
                </a:lnTo>
                <a:lnTo>
                  <a:pt x="110883" y="84195"/>
                </a:lnTo>
                <a:lnTo>
                  <a:pt x="106252" y="91346"/>
                </a:lnTo>
                <a:close/>
              </a:path>
              <a:path w="233680" h="534035">
                <a:moveTo>
                  <a:pt x="189941" y="11256"/>
                </a:moveTo>
                <a:lnTo>
                  <a:pt x="161445" y="11256"/>
                </a:lnTo>
                <a:lnTo>
                  <a:pt x="162565" y="10128"/>
                </a:lnTo>
                <a:lnTo>
                  <a:pt x="164805" y="8194"/>
                </a:lnTo>
                <a:lnTo>
                  <a:pt x="165285" y="7227"/>
                </a:lnTo>
                <a:lnTo>
                  <a:pt x="165605" y="6421"/>
                </a:lnTo>
                <a:lnTo>
                  <a:pt x="166085" y="5454"/>
                </a:lnTo>
                <a:lnTo>
                  <a:pt x="193388" y="5454"/>
                </a:lnTo>
                <a:lnTo>
                  <a:pt x="193206" y="5837"/>
                </a:lnTo>
                <a:lnTo>
                  <a:pt x="189941" y="11256"/>
                </a:lnTo>
                <a:close/>
              </a:path>
              <a:path w="233680" h="534035">
                <a:moveTo>
                  <a:pt x="123450" y="126315"/>
                </a:moveTo>
                <a:lnTo>
                  <a:pt x="85443" y="126315"/>
                </a:lnTo>
                <a:lnTo>
                  <a:pt x="98065" y="117059"/>
                </a:lnTo>
                <a:lnTo>
                  <a:pt x="111423" y="109072"/>
                </a:lnTo>
                <a:lnTo>
                  <a:pt x="125471" y="102294"/>
                </a:lnTo>
                <a:lnTo>
                  <a:pt x="140164" y="96664"/>
                </a:lnTo>
                <a:lnTo>
                  <a:pt x="143045" y="95697"/>
                </a:lnTo>
                <a:lnTo>
                  <a:pt x="145765" y="99403"/>
                </a:lnTo>
                <a:lnTo>
                  <a:pt x="144165" y="101982"/>
                </a:lnTo>
                <a:lnTo>
                  <a:pt x="131612" y="118661"/>
                </a:lnTo>
                <a:lnTo>
                  <a:pt x="123450" y="126315"/>
                </a:lnTo>
                <a:close/>
              </a:path>
              <a:path w="233680" h="534035">
                <a:moveTo>
                  <a:pt x="60799" y="307767"/>
                </a:moveTo>
                <a:lnTo>
                  <a:pt x="54401" y="307767"/>
                </a:lnTo>
                <a:lnTo>
                  <a:pt x="51841" y="297454"/>
                </a:lnTo>
                <a:lnTo>
                  <a:pt x="50881" y="292136"/>
                </a:lnTo>
                <a:lnTo>
                  <a:pt x="49441" y="284562"/>
                </a:lnTo>
                <a:lnTo>
                  <a:pt x="48481" y="277149"/>
                </a:lnTo>
                <a:lnTo>
                  <a:pt x="47841" y="269575"/>
                </a:lnTo>
                <a:lnTo>
                  <a:pt x="47681" y="269253"/>
                </a:lnTo>
                <a:lnTo>
                  <a:pt x="47566" y="266030"/>
                </a:lnTo>
                <a:lnTo>
                  <a:pt x="46925" y="252342"/>
                </a:lnTo>
                <a:lnTo>
                  <a:pt x="47241" y="236661"/>
                </a:lnTo>
                <a:lnTo>
                  <a:pt x="48581" y="220858"/>
                </a:lnTo>
                <a:lnTo>
                  <a:pt x="50881" y="205116"/>
                </a:lnTo>
                <a:lnTo>
                  <a:pt x="50401" y="205116"/>
                </a:lnTo>
                <a:lnTo>
                  <a:pt x="50241" y="204955"/>
                </a:lnTo>
                <a:lnTo>
                  <a:pt x="36558" y="187878"/>
                </a:lnTo>
                <a:lnTo>
                  <a:pt x="29221" y="162372"/>
                </a:lnTo>
                <a:lnTo>
                  <a:pt x="30553" y="136563"/>
                </a:lnTo>
                <a:lnTo>
                  <a:pt x="42881" y="118580"/>
                </a:lnTo>
                <a:lnTo>
                  <a:pt x="44321" y="117774"/>
                </a:lnTo>
                <a:lnTo>
                  <a:pt x="46081" y="118096"/>
                </a:lnTo>
                <a:lnTo>
                  <a:pt x="47361" y="119225"/>
                </a:lnTo>
                <a:lnTo>
                  <a:pt x="50916" y="124784"/>
                </a:lnTo>
                <a:lnTo>
                  <a:pt x="52401" y="132398"/>
                </a:lnTo>
                <a:lnTo>
                  <a:pt x="53121" y="147264"/>
                </a:lnTo>
                <a:lnTo>
                  <a:pt x="54021" y="155848"/>
                </a:lnTo>
                <a:lnTo>
                  <a:pt x="54801" y="164447"/>
                </a:lnTo>
                <a:lnTo>
                  <a:pt x="55461" y="173075"/>
                </a:lnTo>
                <a:lnTo>
                  <a:pt x="56001" y="181750"/>
                </a:lnTo>
                <a:lnTo>
                  <a:pt x="63157" y="181750"/>
                </a:lnTo>
                <a:lnTo>
                  <a:pt x="59102" y="196374"/>
                </a:lnTo>
                <a:lnTo>
                  <a:pt x="54829" y="220873"/>
                </a:lnTo>
                <a:lnTo>
                  <a:pt x="53121" y="245886"/>
                </a:lnTo>
                <a:lnTo>
                  <a:pt x="75470" y="245886"/>
                </a:lnTo>
                <a:lnTo>
                  <a:pt x="71227" y="252342"/>
                </a:lnTo>
                <a:lnTo>
                  <a:pt x="55521" y="266030"/>
                </a:lnTo>
                <a:lnTo>
                  <a:pt x="55041" y="266352"/>
                </a:lnTo>
                <a:lnTo>
                  <a:pt x="54401" y="266513"/>
                </a:lnTo>
                <a:lnTo>
                  <a:pt x="53921" y="266513"/>
                </a:lnTo>
                <a:lnTo>
                  <a:pt x="54519" y="273188"/>
                </a:lnTo>
                <a:lnTo>
                  <a:pt x="55341" y="279909"/>
                </a:lnTo>
                <a:lnTo>
                  <a:pt x="56374" y="286659"/>
                </a:lnTo>
                <a:lnTo>
                  <a:pt x="57602" y="293425"/>
                </a:lnTo>
                <a:lnTo>
                  <a:pt x="60799" y="307767"/>
                </a:lnTo>
                <a:close/>
              </a:path>
              <a:path w="233680" h="534035">
                <a:moveTo>
                  <a:pt x="76642" y="149843"/>
                </a:moveTo>
                <a:lnTo>
                  <a:pt x="75842" y="149843"/>
                </a:lnTo>
                <a:lnTo>
                  <a:pt x="75042" y="149520"/>
                </a:lnTo>
                <a:lnTo>
                  <a:pt x="74562" y="149037"/>
                </a:lnTo>
                <a:lnTo>
                  <a:pt x="79968" y="149037"/>
                </a:lnTo>
                <a:lnTo>
                  <a:pt x="76642" y="149843"/>
                </a:lnTo>
                <a:close/>
              </a:path>
              <a:path w="233680" h="534035">
                <a:moveTo>
                  <a:pt x="75470" y="245886"/>
                </a:moveTo>
                <a:lnTo>
                  <a:pt x="53121" y="245886"/>
                </a:lnTo>
                <a:lnTo>
                  <a:pt x="59724" y="230396"/>
                </a:lnTo>
                <a:lnTo>
                  <a:pt x="68142" y="215873"/>
                </a:lnTo>
                <a:lnTo>
                  <a:pt x="78210" y="202377"/>
                </a:lnTo>
                <a:lnTo>
                  <a:pt x="89763" y="189968"/>
                </a:lnTo>
                <a:lnTo>
                  <a:pt x="92643" y="187229"/>
                </a:lnTo>
                <a:lnTo>
                  <a:pt x="96323" y="190129"/>
                </a:lnTo>
                <a:lnTo>
                  <a:pt x="95843" y="193513"/>
                </a:lnTo>
                <a:lnTo>
                  <a:pt x="91298" y="213909"/>
                </a:lnTo>
                <a:lnTo>
                  <a:pt x="83122" y="234244"/>
                </a:lnTo>
                <a:lnTo>
                  <a:pt x="75470" y="245886"/>
                </a:lnTo>
                <a:close/>
              </a:path>
              <a:path w="233680" h="534035">
                <a:moveTo>
                  <a:pt x="57922" y="325332"/>
                </a:moveTo>
                <a:lnTo>
                  <a:pt x="20280" y="301986"/>
                </a:lnTo>
                <a:lnTo>
                  <a:pt x="480" y="262968"/>
                </a:lnTo>
                <a:lnTo>
                  <a:pt x="0" y="260067"/>
                </a:lnTo>
                <a:lnTo>
                  <a:pt x="2240" y="257489"/>
                </a:lnTo>
                <a:lnTo>
                  <a:pt x="34721" y="279566"/>
                </a:lnTo>
                <a:lnTo>
                  <a:pt x="54401" y="307767"/>
                </a:lnTo>
                <a:lnTo>
                  <a:pt x="60799" y="307767"/>
                </a:lnTo>
                <a:lnTo>
                  <a:pt x="61164" y="309404"/>
                </a:lnTo>
                <a:lnTo>
                  <a:pt x="65492" y="324849"/>
                </a:lnTo>
                <a:lnTo>
                  <a:pt x="59042" y="324849"/>
                </a:lnTo>
                <a:lnTo>
                  <a:pt x="58562" y="325171"/>
                </a:lnTo>
                <a:lnTo>
                  <a:pt x="57922" y="325332"/>
                </a:lnTo>
                <a:close/>
              </a:path>
              <a:path w="233680" h="534035">
                <a:moveTo>
                  <a:pt x="94104" y="355950"/>
                </a:moveTo>
                <a:lnTo>
                  <a:pt x="76802" y="355950"/>
                </a:lnTo>
                <a:lnTo>
                  <a:pt x="74282" y="337761"/>
                </a:lnTo>
                <a:lnTo>
                  <a:pt x="74522" y="319692"/>
                </a:lnTo>
                <a:lnTo>
                  <a:pt x="78422" y="302107"/>
                </a:lnTo>
                <a:lnTo>
                  <a:pt x="86883" y="285368"/>
                </a:lnTo>
                <a:lnTo>
                  <a:pt x="88483" y="282950"/>
                </a:lnTo>
                <a:lnTo>
                  <a:pt x="92483" y="283111"/>
                </a:lnTo>
                <a:lnTo>
                  <a:pt x="93283" y="286173"/>
                </a:lnTo>
                <a:lnTo>
                  <a:pt x="97595" y="307364"/>
                </a:lnTo>
                <a:lnTo>
                  <a:pt x="98863" y="330005"/>
                </a:lnTo>
                <a:lnTo>
                  <a:pt x="95780" y="352163"/>
                </a:lnTo>
                <a:lnTo>
                  <a:pt x="94104" y="355950"/>
                </a:lnTo>
                <a:close/>
              </a:path>
              <a:path w="233680" h="534035">
                <a:moveTo>
                  <a:pt x="103175" y="407840"/>
                </a:moveTo>
                <a:lnTo>
                  <a:pt x="96003" y="407840"/>
                </a:lnTo>
                <a:lnTo>
                  <a:pt x="84985" y="387915"/>
                </a:lnTo>
                <a:lnTo>
                  <a:pt x="75062" y="367371"/>
                </a:lnTo>
                <a:lnTo>
                  <a:pt x="66369" y="346314"/>
                </a:lnTo>
                <a:lnTo>
                  <a:pt x="59042" y="324849"/>
                </a:lnTo>
                <a:lnTo>
                  <a:pt x="65492" y="324849"/>
                </a:lnTo>
                <a:lnTo>
                  <a:pt x="65636" y="325332"/>
                </a:lnTo>
                <a:lnTo>
                  <a:pt x="70810" y="340697"/>
                </a:lnTo>
                <a:lnTo>
                  <a:pt x="76802" y="355950"/>
                </a:lnTo>
                <a:lnTo>
                  <a:pt x="94104" y="355950"/>
                </a:lnTo>
                <a:lnTo>
                  <a:pt x="87043" y="371904"/>
                </a:lnTo>
                <a:lnTo>
                  <a:pt x="86723" y="372548"/>
                </a:lnTo>
                <a:lnTo>
                  <a:pt x="86083" y="372871"/>
                </a:lnTo>
                <a:lnTo>
                  <a:pt x="85603" y="373032"/>
                </a:lnTo>
                <a:lnTo>
                  <a:pt x="85763" y="373515"/>
                </a:lnTo>
                <a:lnTo>
                  <a:pt x="85763" y="373999"/>
                </a:lnTo>
                <a:lnTo>
                  <a:pt x="86083" y="374966"/>
                </a:lnTo>
                <a:lnTo>
                  <a:pt x="85923" y="375449"/>
                </a:lnTo>
                <a:lnTo>
                  <a:pt x="85763" y="375771"/>
                </a:lnTo>
                <a:lnTo>
                  <a:pt x="95765" y="395124"/>
                </a:lnTo>
                <a:lnTo>
                  <a:pt x="103175" y="407840"/>
                </a:lnTo>
                <a:close/>
              </a:path>
              <a:path w="233680" h="534035">
                <a:moveTo>
                  <a:pt x="86775" y="430136"/>
                </a:moveTo>
                <a:lnTo>
                  <a:pt x="66582" y="422887"/>
                </a:lnTo>
                <a:lnTo>
                  <a:pt x="50259" y="408597"/>
                </a:lnTo>
                <a:lnTo>
                  <a:pt x="39681" y="388824"/>
                </a:lnTo>
                <a:lnTo>
                  <a:pt x="39041" y="386890"/>
                </a:lnTo>
                <a:lnTo>
                  <a:pt x="40481" y="384796"/>
                </a:lnTo>
                <a:lnTo>
                  <a:pt x="42401" y="384151"/>
                </a:lnTo>
                <a:lnTo>
                  <a:pt x="51006" y="383469"/>
                </a:lnTo>
                <a:lnTo>
                  <a:pt x="59882" y="385823"/>
                </a:lnTo>
                <a:lnTo>
                  <a:pt x="68457" y="389839"/>
                </a:lnTo>
                <a:lnTo>
                  <a:pt x="83202" y="398010"/>
                </a:lnTo>
                <a:lnTo>
                  <a:pt x="89763" y="402683"/>
                </a:lnTo>
                <a:lnTo>
                  <a:pt x="96003" y="407840"/>
                </a:lnTo>
                <a:lnTo>
                  <a:pt x="103175" y="407840"/>
                </a:lnTo>
                <a:lnTo>
                  <a:pt x="106743" y="413963"/>
                </a:lnTo>
                <a:lnTo>
                  <a:pt x="116376" y="428789"/>
                </a:lnTo>
                <a:lnTo>
                  <a:pt x="108963" y="428789"/>
                </a:lnTo>
                <a:lnTo>
                  <a:pt x="86775" y="430136"/>
                </a:lnTo>
                <a:close/>
              </a:path>
              <a:path w="233680" h="534035">
                <a:moveTo>
                  <a:pt x="157374" y="460213"/>
                </a:moveTo>
                <a:lnTo>
                  <a:pt x="139524" y="460213"/>
                </a:lnTo>
                <a:lnTo>
                  <a:pt x="134329" y="448250"/>
                </a:lnTo>
                <a:lnTo>
                  <a:pt x="130724" y="435698"/>
                </a:lnTo>
                <a:lnTo>
                  <a:pt x="128679" y="422753"/>
                </a:lnTo>
                <a:lnTo>
                  <a:pt x="128259" y="412034"/>
                </a:lnTo>
                <a:lnTo>
                  <a:pt x="128164" y="407034"/>
                </a:lnTo>
                <a:lnTo>
                  <a:pt x="130884" y="405584"/>
                </a:lnTo>
                <a:lnTo>
                  <a:pt x="154807" y="446256"/>
                </a:lnTo>
                <a:lnTo>
                  <a:pt x="157374" y="460213"/>
                </a:lnTo>
                <a:close/>
              </a:path>
              <a:path w="233680" h="534035">
                <a:moveTo>
                  <a:pt x="178117" y="499210"/>
                </a:moveTo>
                <a:lnTo>
                  <a:pt x="168165" y="499210"/>
                </a:lnTo>
                <a:lnTo>
                  <a:pt x="157819" y="489375"/>
                </a:lnTo>
                <a:lnTo>
                  <a:pt x="129924" y="457634"/>
                </a:lnTo>
                <a:lnTo>
                  <a:pt x="109123" y="428789"/>
                </a:lnTo>
                <a:lnTo>
                  <a:pt x="116376" y="428789"/>
                </a:lnTo>
                <a:lnTo>
                  <a:pt x="118591" y="432198"/>
                </a:lnTo>
                <a:lnTo>
                  <a:pt x="131204" y="449738"/>
                </a:lnTo>
                <a:lnTo>
                  <a:pt x="136644" y="456828"/>
                </a:lnTo>
                <a:lnTo>
                  <a:pt x="139524" y="460213"/>
                </a:lnTo>
                <a:lnTo>
                  <a:pt x="157374" y="460213"/>
                </a:lnTo>
                <a:lnTo>
                  <a:pt x="158253" y="468076"/>
                </a:lnTo>
                <a:lnTo>
                  <a:pt x="158565" y="479872"/>
                </a:lnTo>
                <a:lnTo>
                  <a:pt x="158405" y="480517"/>
                </a:lnTo>
                <a:lnTo>
                  <a:pt x="158085" y="481001"/>
                </a:lnTo>
                <a:lnTo>
                  <a:pt x="171233" y="493469"/>
                </a:lnTo>
                <a:lnTo>
                  <a:pt x="178117" y="499210"/>
                </a:lnTo>
                <a:close/>
              </a:path>
              <a:path w="233680" h="534035">
                <a:moveTo>
                  <a:pt x="230999" y="524833"/>
                </a:moveTo>
                <a:lnTo>
                  <a:pt x="214727" y="524833"/>
                </a:lnTo>
                <a:lnTo>
                  <a:pt x="206537" y="514074"/>
                </a:lnTo>
                <a:lnTo>
                  <a:pt x="200207" y="502091"/>
                </a:lnTo>
                <a:lnTo>
                  <a:pt x="195736" y="489232"/>
                </a:lnTo>
                <a:lnTo>
                  <a:pt x="193126" y="475844"/>
                </a:lnTo>
                <a:lnTo>
                  <a:pt x="192806" y="472460"/>
                </a:lnTo>
                <a:lnTo>
                  <a:pt x="197286" y="471332"/>
                </a:lnTo>
                <a:lnTo>
                  <a:pt x="229362" y="516513"/>
                </a:lnTo>
                <a:lnTo>
                  <a:pt x="230999" y="524833"/>
                </a:lnTo>
                <a:close/>
              </a:path>
              <a:path w="233680" h="534035">
                <a:moveTo>
                  <a:pt x="164135" y="518359"/>
                </a:moveTo>
                <a:lnTo>
                  <a:pt x="143539" y="516503"/>
                </a:lnTo>
                <a:lnTo>
                  <a:pt x="124254" y="508957"/>
                </a:lnTo>
                <a:lnTo>
                  <a:pt x="107523" y="496310"/>
                </a:lnTo>
                <a:lnTo>
                  <a:pt x="105123" y="493892"/>
                </a:lnTo>
                <a:lnTo>
                  <a:pt x="107043" y="490347"/>
                </a:lnTo>
                <a:lnTo>
                  <a:pt x="110083" y="490025"/>
                </a:lnTo>
                <a:lnTo>
                  <a:pt x="124446" y="489375"/>
                </a:lnTo>
                <a:lnTo>
                  <a:pt x="139424" y="490508"/>
                </a:lnTo>
                <a:lnTo>
                  <a:pt x="154252" y="493696"/>
                </a:lnTo>
                <a:lnTo>
                  <a:pt x="168165" y="499210"/>
                </a:lnTo>
                <a:lnTo>
                  <a:pt x="178117" y="499210"/>
                </a:lnTo>
                <a:lnTo>
                  <a:pt x="185026" y="504971"/>
                </a:lnTo>
                <a:lnTo>
                  <a:pt x="196668" y="513391"/>
                </a:lnTo>
                <a:lnTo>
                  <a:pt x="185286" y="513391"/>
                </a:lnTo>
                <a:lnTo>
                  <a:pt x="184966" y="513713"/>
                </a:lnTo>
                <a:lnTo>
                  <a:pt x="184646" y="513875"/>
                </a:lnTo>
                <a:lnTo>
                  <a:pt x="164135" y="518359"/>
                </a:lnTo>
                <a:close/>
              </a:path>
              <a:path w="233680" h="534035">
                <a:moveTo>
                  <a:pt x="233138" y="533716"/>
                </a:moveTo>
                <a:lnTo>
                  <a:pt x="217991" y="533716"/>
                </a:lnTo>
                <a:lnTo>
                  <a:pt x="205019" y="526857"/>
                </a:lnTo>
                <a:lnTo>
                  <a:pt x="185286" y="513391"/>
                </a:lnTo>
                <a:lnTo>
                  <a:pt x="196668" y="513391"/>
                </a:lnTo>
                <a:lnTo>
                  <a:pt x="199509" y="515446"/>
                </a:lnTo>
                <a:lnTo>
                  <a:pt x="214727" y="524833"/>
                </a:lnTo>
                <a:lnTo>
                  <a:pt x="230999" y="524833"/>
                </a:lnTo>
                <a:lnTo>
                  <a:pt x="232648" y="533212"/>
                </a:lnTo>
                <a:lnTo>
                  <a:pt x="233138" y="533716"/>
                </a:lnTo>
                <a:close/>
              </a:path>
            </a:pathLst>
          </a:custGeom>
          <a:solidFill>
            <a:srgbClr val="FFFFFF"/>
          </a:solidFill>
        </p:spPr>
        <p:txBody>
          <a:bodyPr wrap="square" lIns="0" tIns="0" rIns="0" bIns="0" rtlCol="0"/>
          <a:lstStyle/>
          <a:p>
            <a:endParaRPr/>
          </a:p>
        </p:txBody>
      </p:sp>
      <p:sp>
        <p:nvSpPr>
          <p:cNvPr id="4" name="object 4"/>
          <p:cNvSpPr/>
          <p:nvPr/>
        </p:nvSpPr>
        <p:spPr>
          <a:xfrm>
            <a:off x="17022027" y="1046935"/>
            <a:ext cx="233679" cy="534035"/>
          </a:xfrm>
          <a:custGeom>
            <a:avLst/>
            <a:gdLst/>
            <a:ahLst/>
            <a:cxnLst/>
            <a:rect l="l" t="t" r="r" b="b"/>
            <a:pathLst>
              <a:path w="233680" h="534035">
                <a:moveTo>
                  <a:pt x="156427" y="126315"/>
                </a:moveTo>
                <a:lnTo>
                  <a:pt x="147695" y="126315"/>
                </a:lnTo>
                <a:lnTo>
                  <a:pt x="135665" y="104900"/>
                </a:lnTo>
                <a:lnTo>
                  <a:pt x="122254" y="84195"/>
                </a:lnTo>
                <a:lnTo>
                  <a:pt x="107644" y="64246"/>
                </a:lnTo>
                <a:lnTo>
                  <a:pt x="92013" y="45097"/>
                </a:lnTo>
                <a:lnTo>
                  <a:pt x="91853" y="45097"/>
                </a:lnTo>
                <a:lnTo>
                  <a:pt x="70652" y="35005"/>
                </a:lnTo>
                <a:lnTo>
                  <a:pt x="39931" y="5837"/>
                </a:lnTo>
                <a:lnTo>
                  <a:pt x="37161" y="0"/>
                </a:lnTo>
                <a:lnTo>
                  <a:pt x="72429" y="0"/>
                </a:lnTo>
                <a:lnTo>
                  <a:pt x="77019" y="5454"/>
                </a:lnTo>
                <a:lnTo>
                  <a:pt x="66732" y="5454"/>
                </a:lnTo>
                <a:lnTo>
                  <a:pt x="67212" y="6260"/>
                </a:lnTo>
                <a:lnTo>
                  <a:pt x="67612" y="7227"/>
                </a:lnTo>
                <a:lnTo>
                  <a:pt x="68012" y="8033"/>
                </a:lnTo>
                <a:lnTo>
                  <a:pt x="69132" y="9161"/>
                </a:lnTo>
                <a:lnTo>
                  <a:pt x="71372" y="11095"/>
                </a:lnTo>
                <a:lnTo>
                  <a:pt x="80659" y="11095"/>
                </a:lnTo>
                <a:lnTo>
                  <a:pt x="82933" y="14781"/>
                </a:lnTo>
                <a:lnTo>
                  <a:pt x="87703" y="23722"/>
                </a:lnTo>
                <a:lnTo>
                  <a:pt x="92653" y="32527"/>
                </a:lnTo>
                <a:lnTo>
                  <a:pt x="104829" y="46388"/>
                </a:lnTo>
                <a:lnTo>
                  <a:pt x="116374" y="60869"/>
                </a:lnTo>
                <a:lnTo>
                  <a:pt x="127259" y="75924"/>
                </a:lnTo>
                <a:lnTo>
                  <a:pt x="137455" y="91507"/>
                </a:lnTo>
                <a:lnTo>
                  <a:pt x="150658" y="91507"/>
                </a:lnTo>
                <a:lnTo>
                  <a:pt x="144655" y="103593"/>
                </a:lnTo>
                <a:lnTo>
                  <a:pt x="154683" y="122495"/>
                </a:lnTo>
                <a:lnTo>
                  <a:pt x="156427" y="126315"/>
                </a:lnTo>
                <a:close/>
              </a:path>
              <a:path w="233680" h="534035">
                <a:moveTo>
                  <a:pt x="150658" y="91507"/>
                </a:moveTo>
                <a:lnTo>
                  <a:pt x="137455" y="91507"/>
                </a:lnTo>
                <a:lnTo>
                  <a:pt x="134580" y="68828"/>
                </a:lnTo>
                <a:lnTo>
                  <a:pt x="132626" y="46388"/>
                </a:lnTo>
                <a:lnTo>
                  <a:pt x="132613" y="40134"/>
                </a:lnTo>
                <a:lnTo>
                  <a:pt x="132730" y="22866"/>
                </a:lnTo>
                <a:lnTo>
                  <a:pt x="136335" y="459"/>
                </a:lnTo>
                <a:lnTo>
                  <a:pt x="136438" y="0"/>
                </a:lnTo>
                <a:lnTo>
                  <a:pt x="143629" y="0"/>
                </a:lnTo>
                <a:lnTo>
                  <a:pt x="155793" y="24324"/>
                </a:lnTo>
                <a:lnTo>
                  <a:pt x="160515" y="51543"/>
                </a:lnTo>
                <a:lnTo>
                  <a:pt x="156988" y="78761"/>
                </a:lnTo>
                <a:lnTo>
                  <a:pt x="150658" y="91507"/>
                </a:lnTo>
                <a:close/>
              </a:path>
              <a:path w="233680" h="534035">
                <a:moveTo>
                  <a:pt x="80659" y="11095"/>
                </a:moveTo>
                <a:lnTo>
                  <a:pt x="71372" y="11095"/>
                </a:lnTo>
                <a:lnTo>
                  <a:pt x="69932" y="9161"/>
                </a:lnTo>
                <a:lnTo>
                  <a:pt x="68332" y="7227"/>
                </a:lnTo>
                <a:lnTo>
                  <a:pt x="66732" y="5454"/>
                </a:lnTo>
                <a:lnTo>
                  <a:pt x="77019" y="5454"/>
                </a:lnTo>
                <a:lnTo>
                  <a:pt x="77623" y="6172"/>
                </a:lnTo>
                <a:lnTo>
                  <a:pt x="80659" y="11095"/>
                </a:lnTo>
                <a:close/>
              </a:path>
              <a:path w="233680" h="534035">
                <a:moveTo>
                  <a:pt x="157295" y="149843"/>
                </a:moveTo>
                <a:lnTo>
                  <a:pt x="156495" y="149843"/>
                </a:lnTo>
                <a:lnTo>
                  <a:pt x="136270" y="144925"/>
                </a:lnTo>
                <a:lnTo>
                  <a:pt x="117574" y="133708"/>
                </a:lnTo>
                <a:lnTo>
                  <a:pt x="101458" y="118593"/>
                </a:lnTo>
                <a:lnTo>
                  <a:pt x="88973" y="101982"/>
                </a:lnTo>
                <a:lnTo>
                  <a:pt x="87373" y="99403"/>
                </a:lnTo>
                <a:lnTo>
                  <a:pt x="89933" y="95697"/>
                </a:lnTo>
                <a:lnTo>
                  <a:pt x="135072" y="117059"/>
                </a:lnTo>
                <a:lnTo>
                  <a:pt x="147695" y="126315"/>
                </a:lnTo>
                <a:lnTo>
                  <a:pt x="156427" y="126315"/>
                </a:lnTo>
                <a:lnTo>
                  <a:pt x="163556" y="141926"/>
                </a:lnTo>
                <a:lnTo>
                  <a:pt x="166267" y="149037"/>
                </a:lnTo>
                <a:lnTo>
                  <a:pt x="158575" y="149037"/>
                </a:lnTo>
                <a:lnTo>
                  <a:pt x="157935" y="149520"/>
                </a:lnTo>
                <a:lnTo>
                  <a:pt x="157295" y="149843"/>
                </a:lnTo>
                <a:close/>
              </a:path>
              <a:path w="233680" h="534035">
                <a:moveTo>
                  <a:pt x="198502" y="182072"/>
                </a:moveTo>
                <a:lnTo>
                  <a:pt x="177296" y="182072"/>
                </a:lnTo>
                <a:lnTo>
                  <a:pt x="177836" y="173466"/>
                </a:lnTo>
                <a:lnTo>
                  <a:pt x="178496" y="164829"/>
                </a:lnTo>
                <a:lnTo>
                  <a:pt x="179276" y="156193"/>
                </a:lnTo>
                <a:lnTo>
                  <a:pt x="180176" y="147586"/>
                </a:lnTo>
                <a:lnTo>
                  <a:pt x="180491" y="140781"/>
                </a:lnTo>
                <a:lnTo>
                  <a:pt x="188976" y="117935"/>
                </a:lnTo>
                <a:lnTo>
                  <a:pt x="190417" y="118902"/>
                </a:lnTo>
                <a:lnTo>
                  <a:pt x="202744" y="136885"/>
                </a:lnTo>
                <a:lnTo>
                  <a:pt x="204077" y="162694"/>
                </a:lnTo>
                <a:lnTo>
                  <a:pt x="198502" y="182072"/>
                </a:lnTo>
                <a:close/>
              </a:path>
              <a:path w="233680" h="534035">
                <a:moveTo>
                  <a:pt x="186235" y="245886"/>
                </a:moveTo>
                <a:lnTo>
                  <a:pt x="180016" y="245886"/>
                </a:lnTo>
                <a:lnTo>
                  <a:pt x="178286" y="220873"/>
                </a:lnTo>
                <a:lnTo>
                  <a:pt x="173976" y="196374"/>
                </a:lnTo>
                <a:lnTo>
                  <a:pt x="167326" y="172418"/>
                </a:lnTo>
                <a:lnTo>
                  <a:pt x="158575" y="149037"/>
                </a:lnTo>
                <a:lnTo>
                  <a:pt x="166267" y="149037"/>
                </a:lnTo>
                <a:lnTo>
                  <a:pt x="171138" y="161810"/>
                </a:lnTo>
                <a:lnTo>
                  <a:pt x="177296" y="182072"/>
                </a:lnTo>
                <a:lnTo>
                  <a:pt x="198502" y="182072"/>
                </a:lnTo>
                <a:lnTo>
                  <a:pt x="196739" y="188201"/>
                </a:lnTo>
                <a:lnTo>
                  <a:pt x="183056" y="205277"/>
                </a:lnTo>
                <a:lnTo>
                  <a:pt x="182736" y="205277"/>
                </a:lnTo>
                <a:lnTo>
                  <a:pt x="182576" y="205438"/>
                </a:lnTo>
                <a:lnTo>
                  <a:pt x="182416" y="205438"/>
                </a:lnTo>
                <a:lnTo>
                  <a:pt x="184716" y="221203"/>
                </a:lnTo>
                <a:lnTo>
                  <a:pt x="186056" y="237043"/>
                </a:lnTo>
                <a:lnTo>
                  <a:pt x="186235" y="245886"/>
                </a:lnTo>
                <a:close/>
              </a:path>
              <a:path w="233680" h="534035">
                <a:moveTo>
                  <a:pt x="163067" y="355950"/>
                </a:moveTo>
                <a:lnTo>
                  <a:pt x="156335" y="355950"/>
                </a:lnTo>
                <a:lnTo>
                  <a:pt x="162238" y="340606"/>
                </a:lnTo>
                <a:lnTo>
                  <a:pt x="167436" y="325050"/>
                </a:lnTo>
                <a:lnTo>
                  <a:pt x="176764" y="286659"/>
                </a:lnTo>
                <a:lnTo>
                  <a:pt x="179216" y="266513"/>
                </a:lnTo>
                <a:lnTo>
                  <a:pt x="178736" y="266513"/>
                </a:lnTo>
                <a:lnTo>
                  <a:pt x="178256" y="266352"/>
                </a:lnTo>
                <a:lnTo>
                  <a:pt x="150015" y="234244"/>
                </a:lnTo>
                <a:lnTo>
                  <a:pt x="137295" y="193513"/>
                </a:lnTo>
                <a:lnTo>
                  <a:pt x="136815" y="190129"/>
                </a:lnTo>
                <a:lnTo>
                  <a:pt x="140495" y="187229"/>
                </a:lnTo>
                <a:lnTo>
                  <a:pt x="173413" y="230396"/>
                </a:lnTo>
                <a:lnTo>
                  <a:pt x="180016" y="245886"/>
                </a:lnTo>
                <a:lnTo>
                  <a:pt x="186235" y="245886"/>
                </a:lnTo>
                <a:lnTo>
                  <a:pt x="186376" y="252914"/>
                </a:lnTo>
                <a:lnTo>
                  <a:pt x="185718" y="266654"/>
                </a:lnTo>
                <a:lnTo>
                  <a:pt x="185616" y="269575"/>
                </a:lnTo>
                <a:lnTo>
                  <a:pt x="185456" y="269897"/>
                </a:lnTo>
                <a:lnTo>
                  <a:pt x="184816" y="277471"/>
                </a:lnTo>
                <a:lnTo>
                  <a:pt x="183856" y="284884"/>
                </a:lnTo>
                <a:lnTo>
                  <a:pt x="182416" y="292458"/>
                </a:lnTo>
                <a:lnTo>
                  <a:pt x="181296" y="297615"/>
                </a:lnTo>
                <a:lnTo>
                  <a:pt x="180176" y="302933"/>
                </a:lnTo>
                <a:lnTo>
                  <a:pt x="178896" y="308089"/>
                </a:lnTo>
                <a:lnTo>
                  <a:pt x="206227" y="308089"/>
                </a:lnTo>
                <a:lnTo>
                  <a:pt x="196322" y="316522"/>
                </a:lnTo>
                <a:lnTo>
                  <a:pt x="176900" y="325171"/>
                </a:lnTo>
                <a:lnTo>
                  <a:pt x="174256" y="325171"/>
                </a:lnTo>
                <a:lnTo>
                  <a:pt x="166928" y="346614"/>
                </a:lnTo>
                <a:lnTo>
                  <a:pt x="163067" y="355950"/>
                </a:lnTo>
                <a:close/>
              </a:path>
              <a:path w="233680" h="534035">
                <a:moveTo>
                  <a:pt x="206227" y="308089"/>
                </a:moveTo>
                <a:lnTo>
                  <a:pt x="178896" y="308089"/>
                </a:lnTo>
                <a:lnTo>
                  <a:pt x="183456" y="300737"/>
                </a:lnTo>
                <a:lnTo>
                  <a:pt x="211697" y="266654"/>
                </a:lnTo>
                <a:lnTo>
                  <a:pt x="231058" y="257972"/>
                </a:lnTo>
                <a:lnTo>
                  <a:pt x="233458" y="260551"/>
                </a:lnTo>
                <a:lnTo>
                  <a:pt x="232818" y="263290"/>
                </a:lnTo>
                <a:lnTo>
                  <a:pt x="225453" y="284136"/>
                </a:lnTo>
                <a:lnTo>
                  <a:pt x="213017" y="302308"/>
                </a:lnTo>
                <a:lnTo>
                  <a:pt x="206227" y="308089"/>
                </a:lnTo>
                <a:close/>
              </a:path>
              <a:path w="233680" h="534035">
                <a:moveTo>
                  <a:pt x="101565" y="460213"/>
                </a:moveTo>
                <a:lnTo>
                  <a:pt x="93613" y="460213"/>
                </a:lnTo>
                <a:lnTo>
                  <a:pt x="96493" y="456828"/>
                </a:lnTo>
                <a:lnTo>
                  <a:pt x="101933" y="449738"/>
                </a:lnTo>
                <a:lnTo>
                  <a:pt x="114479" y="432221"/>
                </a:lnTo>
                <a:lnTo>
                  <a:pt x="126334" y="414024"/>
                </a:lnTo>
                <a:lnTo>
                  <a:pt x="137350" y="395192"/>
                </a:lnTo>
                <a:lnTo>
                  <a:pt x="147375" y="375771"/>
                </a:lnTo>
                <a:lnTo>
                  <a:pt x="147215" y="375449"/>
                </a:lnTo>
                <a:lnTo>
                  <a:pt x="147055" y="374966"/>
                </a:lnTo>
                <a:lnTo>
                  <a:pt x="147375" y="373999"/>
                </a:lnTo>
                <a:lnTo>
                  <a:pt x="147375" y="373515"/>
                </a:lnTo>
                <a:lnTo>
                  <a:pt x="147535" y="373032"/>
                </a:lnTo>
                <a:lnTo>
                  <a:pt x="134275" y="330066"/>
                </a:lnTo>
                <a:lnTo>
                  <a:pt x="135542" y="307387"/>
                </a:lnTo>
                <a:lnTo>
                  <a:pt x="139855" y="286173"/>
                </a:lnTo>
                <a:lnTo>
                  <a:pt x="140655" y="283111"/>
                </a:lnTo>
                <a:lnTo>
                  <a:pt x="144655" y="282950"/>
                </a:lnTo>
                <a:lnTo>
                  <a:pt x="146255" y="285368"/>
                </a:lnTo>
                <a:lnTo>
                  <a:pt x="154715" y="302084"/>
                </a:lnTo>
                <a:lnTo>
                  <a:pt x="158615" y="319632"/>
                </a:lnTo>
                <a:lnTo>
                  <a:pt x="158855" y="337693"/>
                </a:lnTo>
                <a:lnTo>
                  <a:pt x="156335" y="355950"/>
                </a:lnTo>
                <a:lnTo>
                  <a:pt x="163067" y="355950"/>
                </a:lnTo>
                <a:lnTo>
                  <a:pt x="158235" y="367633"/>
                </a:lnTo>
                <a:lnTo>
                  <a:pt x="148313" y="388170"/>
                </a:lnTo>
                <a:lnTo>
                  <a:pt x="137295" y="408162"/>
                </a:lnTo>
                <a:lnTo>
                  <a:pt x="183433" y="408162"/>
                </a:lnTo>
                <a:lnTo>
                  <a:pt x="183039" y="408897"/>
                </a:lnTo>
                <a:lnTo>
                  <a:pt x="166716" y="423149"/>
                </a:lnTo>
                <a:lnTo>
                  <a:pt x="150089" y="429111"/>
                </a:lnTo>
                <a:lnTo>
                  <a:pt x="124174" y="429111"/>
                </a:lnTo>
                <a:lnTo>
                  <a:pt x="119102" y="436451"/>
                </a:lnTo>
                <a:lnTo>
                  <a:pt x="113954" y="443715"/>
                </a:lnTo>
                <a:lnTo>
                  <a:pt x="108716" y="450889"/>
                </a:lnTo>
                <a:lnTo>
                  <a:pt x="103373" y="457956"/>
                </a:lnTo>
                <a:lnTo>
                  <a:pt x="101565" y="460213"/>
                </a:lnTo>
                <a:close/>
              </a:path>
              <a:path w="233680" h="534035">
                <a:moveTo>
                  <a:pt x="175376" y="325654"/>
                </a:moveTo>
                <a:lnTo>
                  <a:pt x="174736" y="325493"/>
                </a:lnTo>
                <a:lnTo>
                  <a:pt x="174256" y="325171"/>
                </a:lnTo>
                <a:lnTo>
                  <a:pt x="176900" y="325171"/>
                </a:lnTo>
                <a:lnTo>
                  <a:pt x="176176" y="325493"/>
                </a:lnTo>
                <a:lnTo>
                  <a:pt x="175376" y="325654"/>
                </a:lnTo>
                <a:close/>
              </a:path>
              <a:path w="233680" h="534035">
                <a:moveTo>
                  <a:pt x="183433" y="408162"/>
                </a:moveTo>
                <a:lnTo>
                  <a:pt x="137295" y="408162"/>
                </a:lnTo>
                <a:lnTo>
                  <a:pt x="143535" y="403005"/>
                </a:lnTo>
                <a:lnTo>
                  <a:pt x="150095" y="398493"/>
                </a:lnTo>
                <a:lnTo>
                  <a:pt x="164841" y="390071"/>
                </a:lnTo>
                <a:lnTo>
                  <a:pt x="173416" y="386024"/>
                </a:lnTo>
                <a:lnTo>
                  <a:pt x="182291" y="383700"/>
                </a:lnTo>
                <a:lnTo>
                  <a:pt x="190897" y="384473"/>
                </a:lnTo>
                <a:lnTo>
                  <a:pt x="192817" y="385118"/>
                </a:lnTo>
                <a:lnTo>
                  <a:pt x="194257" y="387052"/>
                </a:lnTo>
                <a:lnTo>
                  <a:pt x="193617" y="389146"/>
                </a:lnTo>
                <a:lnTo>
                  <a:pt x="183433" y="408162"/>
                </a:lnTo>
                <a:close/>
              </a:path>
              <a:path w="233680" h="534035">
                <a:moveTo>
                  <a:pt x="31717" y="524833"/>
                </a:moveTo>
                <a:lnTo>
                  <a:pt x="18410" y="524833"/>
                </a:lnTo>
                <a:lnTo>
                  <a:pt x="33651" y="515446"/>
                </a:lnTo>
                <a:lnTo>
                  <a:pt x="48172" y="504971"/>
                </a:lnTo>
                <a:lnTo>
                  <a:pt x="61972" y="493469"/>
                </a:lnTo>
                <a:lnTo>
                  <a:pt x="75052" y="481001"/>
                </a:lnTo>
                <a:lnTo>
                  <a:pt x="74732" y="480517"/>
                </a:lnTo>
                <a:lnTo>
                  <a:pt x="74667" y="475844"/>
                </a:lnTo>
                <a:lnTo>
                  <a:pt x="81613" y="435557"/>
                </a:lnTo>
                <a:lnTo>
                  <a:pt x="102253" y="405584"/>
                </a:lnTo>
                <a:lnTo>
                  <a:pt x="104974" y="407034"/>
                </a:lnTo>
                <a:lnTo>
                  <a:pt x="98718" y="448250"/>
                </a:lnTo>
                <a:lnTo>
                  <a:pt x="93613" y="460213"/>
                </a:lnTo>
                <a:lnTo>
                  <a:pt x="101565" y="460213"/>
                </a:lnTo>
                <a:lnTo>
                  <a:pt x="94586" y="468917"/>
                </a:lnTo>
                <a:lnTo>
                  <a:pt x="85273" y="479530"/>
                </a:lnTo>
                <a:lnTo>
                  <a:pt x="75410" y="489788"/>
                </a:lnTo>
                <a:lnTo>
                  <a:pt x="65132" y="499532"/>
                </a:lnTo>
                <a:lnTo>
                  <a:pt x="121937" y="499532"/>
                </a:lnTo>
                <a:lnTo>
                  <a:pt x="109044" y="509279"/>
                </a:lnTo>
                <a:lnTo>
                  <a:pt x="97712" y="513713"/>
                </a:lnTo>
                <a:lnTo>
                  <a:pt x="48011" y="513713"/>
                </a:lnTo>
                <a:lnTo>
                  <a:pt x="31717" y="524833"/>
                </a:lnTo>
                <a:close/>
              </a:path>
              <a:path w="233680" h="534035">
                <a:moveTo>
                  <a:pt x="146522" y="430390"/>
                </a:moveTo>
                <a:lnTo>
                  <a:pt x="124174" y="429111"/>
                </a:lnTo>
                <a:lnTo>
                  <a:pt x="150089" y="429111"/>
                </a:lnTo>
                <a:lnTo>
                  <a:pt x="146522" y="430390"/>
                </a:lnTo>
                <a:close/>
              </a:path>
              <a:path w="233680" h="534035">
                <a:moveTo>
                  <a:pt x="15916" y="533716"/>
                </a:moveTo>
                <a:lnTo>
                  <a:pt x="0" y="533716"/>
                </a:lnTo>
                <a:lnTo>
                  <a:pt x="490" y="533212"/>
                </a:lnTo>
                <a:lnTo>
                  <a:pt x="3777" y="516503"/>
                </a:lnTo>
                <a:lnTo>
                  <a:pt x="11550" y="500338"/>
                </a:lnTo>
                <a:lnTo>
                  <a:pt x="22113" y="485623"/>
                </a:lnTo>
                <a:lnTo>
                  <a:pt x="33771" y="473265"/>
                </a:lnTo>
                <a:lnTo>
                  <a:pt x="35851" y="471332"/>
                </a:lnTo>
                <a:lnTo>
                  <a:pt x="40491" y="472460"/>
                </a:lnTo>
                <a:lnTo>
                  <a:pt x="26623" y="514074"/>
                </a:lnTo>
                <a:lnTo>
                  <a:pt x="18410" y="524833"/>
                </a:lnTo>
                <a:lnTo>
                  <a:pt x="31717" y="524833"/>
                </a:lnTo>
                <a:lnTo>
                  <a:pt x="28278" y="527179"/>
                </a:lnTo>
                <a:lnTo>
                  <a:pt x="15916" y="533716"/>
                </a:lnTo>
                <a:close/>
              </a:path>
              <a:path w="233680" h="534035">
                <a:moveTo>
                  <a:pt x="121937" y="499532"/>
                </a:moveTo>
                <a:lnTo>
                  <a:pt x="65132" y="499532"/>
                </a:lnTo>
                <a:lnTo>
                  <a:pt x="79068" y="494109"/>
                </a:lnTo>
                <a:lnTo>
                  <a:pt x="93933" y="490951"/>
                </a:lnTo>
                <a:lnTo>
                  <a:pt x="108919" y="489788"/>
                </a:lnTo>
                <a:lnTo>
                  <a:pt x="123214" y="490347"/>
                </a:lnTo>
                <a:lnTo>
                  <a:pt x="126254" y="490669"/>
                </a:lnTo>
                <a:lnTo>
                  <a:pt x="128174" y="494215"/>
                </a:lnTo>
                <a:lnTo>
                  <a:pt x="125774" y="496632"/>
                </a:lnTo>
                <a:lnTo>
                  <a:pt x="121937" y="499532"/>
                </a:lnTo>
                <a:close/>
              </a:path>
              <a:path w="233680" h="534035">
                <a:moveTo>
                  <a:pt x="69162" y="518681"/>
                </a:moveTo>
                <a:lnTo>
                  <a:pt x="48652" y="514197"/>
                </a:lnTo>
                <a:lnTo>
                  <a:pt x="48492" y="514036"/>
                </a:lnTo>
                <a:lnTo>
                  <a:pt x="48172" y="513875"/>
                </a:lnTo>
                <a:lnTo>
                  <a:pt x="48011" y="513713"/>
                </a:lnTo>
                <a:lnTo>
                  <a:pt x="97712" y="513713"/>
                </a:lnTo>
                <a:lnTo>
                  <a:pt x="89733" y="516836"/>
                </a:lnTo>
                <a:lnTo>
                  <a:pt x="69162" y="518681"/>
                </a:lnTo>
                <a:close/>
              </a:path>
            </a:pathLst>
          </a:custGeom>
          <a:solidFill>
            <a:srgbClr val="FFFFFF"/>
          </a:solidFill>
        </p:spPr>
        <p:txBody>
          <a:bodyPr wrap="square" lIns="0" tIns="0" rIns="0" bIns="0" rtlCol="0"/>
          <a:lstStyle/>
          <a:p>
            <a:endParaRPr/>
          </a:p>
        </p:txBody>
      </p:sp>
      <p:sp>
        <p:nvSpPr>
          <p:cNvPr id="5" name="object 5"/>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CEC00"/>
                </a:solidFill>
                <a:latin typeface="Verdana"/>
                <a:cs typeface="Verdana"/>
              </a:rPr>
              <a:t>W</a:t>
            </a:r>
            <a:endParaRPr sz="2000">
              <a:latin typeface="Verdana"/>
              <a:cs typeface="Verdana"/>
            </a:endParaRPr>
          </a:p>
        </p:txBody>
      </p:sp>
      <p:sp>
        <p:nvSpPr>
          <p:cNvPr id="6" name="object 6"/>
          <p:cNvSpPr/>
          <p:nvPr/>
        </p:nvSpPr>
        <p:spPr>
          <a:xfrm>
            <a:off x="10058400" y="3341244"/>
            <a:ext cx="4619625" cy="9525"/>
          </a:xfrm>
          <a:custGeom>
            <a:avLst/>
            <a:gdLst/>
            <a:ahLst/>
            <a:cxnLst/>
            <a:rect l="l" t="t" r="r" b="b"/>
            <a:pathLst>
              <a:path w="4619625" h="9525">
                <a:moveTo>
                  <a:pt x="4619625" y="9525"/>
                </a:moveTo>
                <a:lnTo>
                  <a:pt x="0" y="9525"/>
                </a:lnTo>
                <a:lnTo>
                  <a:pt x="0" y="0"/>
                </a:lnTo>
                <a:lnTo>
                  <a:pt x="4619625" y="0"/>
                </a:lnTo>
                <a:lnTo>
                  <a:pt x="4619625" y="9525"/>
                </a:lnTo>
                <a:close/>
              </a:path>
            </a:pathLst>
          </a:custGeom>
          <a:solidFill>
            <a:srgbClr val="CCEC00"/>
          </a:solidFill>
        </p:spPr>
        <p:txBody>
          <a:bodyPr wrap="square" lIns="0" tIns="0" rIns="0" bIns="0" rtlCol="0"/>
          <a:lstStyle/>
          <a:p>
            <a:endParaRPr/>
          </a:p>
        </p:txBody>
      </p:sp>
      <p:grpSp>
        <p:nvGrpSpPr>
          <p:cNvPr id="9" name="object 9"/>
          <p:cNvGrpSpPr/>
          <p:nvPr/>
        </p:nvGrpSpPr>
        <p:grpSpPr>
          <a:xfrm>
            <a:off x="1028700" y="4039758"/>
            <a:ext cx="7187565" cy="6247765"/>
            <a:chOff x="1028700" y="4039758"/>
            <a:chExt cx="7187565" cy="6247765"/>
          </a:xfrm>
        </p:grpSpPr>
        <p:sp>
          <p:nvSpPr>
            <p:cNvPr id="10" name="object 10"/>
            <p:cNvSpPr/>
            <p:nvPr/>
          </p:nvSpPr>
          <p:spPr>
            <a:xfrm>
              <a:off x="1028700" y="4039758"/>
              <a:ext cx="7187336" cy="6247241"/>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260415" y="5718047"/>
              <a:ext cx="3653546" cy="4568951"/>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294168" y="4516678"/>
              <a:ext cx="4476944" cy="5770321"/>
            </a:xfrm>
            <a:prstGeom prst="rect">
              <a:avLst/>
            </a:prstGeom>
            <a:blipFill>
              <a:blip r:embed="rId4" cstate="print"/>
              <a:stretch>
                <a:fillRect/>
              </a:stretch>
            </a:blipFill>
          </p:spPr>
          <p:txBody>
            <a:bodyPr wrap="square" lIns="0" tIns="0" rIns="0" bIns="0" rtlCol="0"/>
            <a:lstStyle/>
            <a:p>
              <a:endParaRPr/>
            </a:p>
          </p:txBody>
        </p:sp>
      </p:grpSp>
      <p:sp>
        <p:nvSpPr>
          <p:cNvPr id="13" name="object 13"/>
          <p:cNvSpPr txBox="1">
            <a:spLocks noGrp="1"/>
          </p:cNvSpPr>
          <p:nvPr>
            <p:ph type="title"/>
          </p:nvPr>
        </p:nvSpPr>
        <p:spPr>
          <a:xfrm>
            <a:off x="4038600" y="218925"/>
            <a:ext cx="9448800" cy="3088025"/>
          </a:xfrm>
          <a:prstGeom prst="rect">
            <a:avLst/>
          </a:prstGeom>
        </p:spPr>
        <p:txBody>
          <a:bodyPr vert="horz" wrap="square" lIns="0" tIns="124460" rIns="0" bIns="0" rtlCol="0">
            <a:spAutoFit/>
          </a:bodyPr>
          <a:lstStyle/>
          <a:p>
            <a:pPr marL="12700" marR="5080" algn="just">
              <a:lnSpc>
                <a:spcPts val="7650"/>
              </a:lnSpc>
              <a:spcBef>
                <a:spcPts val="980"/>
              </a:spcBef>
            </a:pPr>
            <a:r>
              <a:rPr lang="es-CL" sz="7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CAPTANDO LA ATENCIÓN DEL PÚBLICO</a:t>
            </a:r>
            <a:r>
              <a:rPr lang="es-CL" sz="7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r>
            <a:br>
              <a:rPr lang="es-CL" sz="7200" dirty="0">
                <a:solidFill>
                  <a:srgbClr val="FFFF00"/>
                </a:solidFill>
                <a:latin typeface="Calibri" panose="020F0502020204030204" pitchFamily="34" charset="0"/>
                <a:ea typeface="Calibri" panose="020F0502020204030204" pitchFamily="34" charset="0"/>
                <a:cs typeface="Times New Roman" panose="02020603050405020304" pitchFamily="18" charset="0"/>
              </a:rPr>
            </a:br>
            <a:endParaRPr sz="7000" dirty="0">
              <a:solidFill>
                <a:srgbClr val="FFFF00"/>
              </a:solidFill>
            </a:endParaRPr>
          </a:p>
        </p:txBody>
      </p:sp>
      <p:sp>
        <p:nvSpPr>
          <p:cNvPr id="14" name="Rectángulo 13"/>
          <p:cNvSpPr/>
          <p:nvPr/>
        </p:nvSpPr>
        <p:spPr>
          <a:xfrm>
            <a:off x="7898347" y="3771900"/>
            <a:ext cx="9144000" cy="4973862"/>
          </a:xfrm>
          <a:prstGeom prst="rect">
            <a:avLst/>
          </a:prstGeom>
        </p:spPr>
        <p:txBody>
          <a:bodyPr>
            <a:spAutoFit/>
          </a:bodyPr>
          <a:lstStyle/>
          <a:p>
            <a:pPr algn="just">
              <a:lnSpc>
                <a:spcPct val="107000"/>
              </a:lnSpc>
              <a:spcAft>
                <a:spcPts val="800"/>
              </a:spcAft>
            </a:pP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s-CL"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Hay varias formas retóricas para captar la atención del público al inicio del discurso Algunas de las más reconocidas se presentan a continuación:</a:t>
            </a:r>
            <a:endParaRPr lang="es-CL"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6454497" y="1046938"/>
            <a:ext cx="234950" cy="534035"/>
          </a:xfrm>
          <a:custGeom>
            <a:avLst/>
            <a:gdLst/>
            <a:ahLst/>
            <a:cxnLst/>
            <a:rect l="l" t="t" r="r" b="b"/>
            <a:pathLst>
              <a:path w="234950" h="534035">
                <a:moveTo>
                  <a:pt x="63270" y="181396"/>
                </a:moveTo>
                <a:lnTo>
                  <a:pt x="56102" y="181396"/>
                </a:lnTo>
                <a:lnTo>
                  <a:pt x="62248" y="161238"/>
                </a:lnTo>
                <a:lnTo>
                  <a:pt x="69807" y="141381"/>
                </a:lnTo>
                <a:lnTo>
                  <a:pt x="78688" y="121947"/>
                </a:lnTo>
                <a:lnTo>
                  <a:pt x="88802" y="103056"/>
                </a:lnTo>
                <a:lnTo>
                  <a:pt x="76447" y="78270"/>
                </a:lnTo>
                <a:lnTo>
                  <a:pt x="72913" y="51117"/>
                </a:lnTo>
                <a:lnTo>
                  <a:pt x="77644" y="23993"/>
                </a:lnTo>
                <a:lnTo>
                  <a:pt x="89731" y="0"/>
                </a:lnTo>
                <a:lnTo>
                  <a:pt x="97065" y="0"/>
                </a:lnTo>
                <a:lnTo>
                  <a:pt x="97137" y="264"/>
                </a:lnTo>
                <a:lnTo>
                  <a:pt x="100749" y="22631"/>
                </a:lnTo>
                <a:lnTo>
                  <a:pt x="100867" y="40030"/>
                </a:lnTo>
                <a:lnTo>
                  <a:pt x="100847" y="46180"/>
                </a:lnTo>
                <a:lnTo>
                  <a:pt x="98895" y="68513"/>
                </a:lnTo>
                <a:lnTo>
                  <a:pt x="96015" y="91152"/>
                </a:lnTo>
                <a:lnTo>
                  <a:pt x="106443" y="91152"/>
                </a:lnTo>
                <a:lnTo>
                  <a:pt x="97648" y="104682"/>
                </a:lnTo>
                <a:lnTo>
                  <a:pt x="85596" y="126059"/>
                </a:lnTo>
                <a:lnTo>
                  <a:pt x="123672" y="126059"/>
                </a:lnTo>
                <a:lnTo>
                  <a:pt x="115711" y="133499"/>
                </a:lnTo>
                <a:lnTo>
                  <a:pt x="97019" y="144659"/>
                </a:lnTo>
                <a:lnTo>
                  <a:pt x="80111" y="148741"/>
                </a:lnTo>
                <a:lnTo>
                  <a:pt x="74696" y="148741"/>
                </a:lnTo>
                <a:lnTo>
                  <a:pt x="65862" y="172081"/>
                </a:lnTo>
                <a:lnTo>
                  <a:pt x="63270" y="181396"/>
                </a:lnTo>
                <a:close/>
              </a:path>
              <a:path w="234950" h="534035">
                <a:moveTo>
                  <a:pt x="106443" y="91152"/>
                </a:moveTo>
                <a:lnTo>
                  <a:pt x="96015" y="91152"/>
                </a:lnTo>
                <a:lnTo>
                  <a:pt x="106226" y="75598"/>
                </a:lnTo>
                <a:lnTo>
                  <a:pt x="117114" y="60588"/>
                </a:lnTo>
                <a:lnTo>
                  <a:pt x="128632" y="46180"/>
                </a:lnTo>
                <a:lnTo>
                  <a:pt x="140737" y="32436"/>
                </a:lnTo>
                <a:lnTo>
                  <a:pt x="145786" y="23647"/>
                </a:lnTo>
                <a:lnTo>
                  <a:pt x="150595" y="14721"/>
                </a:lnTo>
                <a:lnTo>
                  <a:pt x="155885" y="6128"/>
                </a:lnTo>
                <a:lnTo>
                  <a:pt x="160989" y="0"/>
                </a:lnTo>
                <a:lnTo>
                  <a:pt x="196313" y="0"/>
                </a:lnTo>
                <a:lnTo>
                  <a:pt x="193735" y="5411"/>
                </a:lnTo>
                <a:lnTo>
                  <a:pt x="166384" y="5411"/>
                </a:lnTo>
                <a:lnTo>
                  <a:pt x="164781" y="7181"/>
                </a:lnTo>
                <a:lnTo>
                  <a:pt x="163178" y="9111"/>
                </a:lnTo>
                <a:lnTo>
                  <a:pt x="161735" y="11202"/>
                </a:lnTo>
                <a:lnTo>
                  <a:pt x="190283" y="11202"/>
                </a:lnTo>
                <a:lnTo>
                  <a:pt x="188439" y="14251"/>
                </a:lnTo>
                <a:lnTo>
                  <a:pt x="182092" y="21819"/>
                </a:lnTo>
                <a:lnTo>
                  <a:pt x="173006" y="29036"/>
                </a:lnTo>
                <a:lnTo>
                  <a:pt x="162777" y="34910"/>
                </a:lnTo>
                <a:lnTo>
                  <a:pt x="141538" y="44984"/>
                </a:lnTo>
                <a:lnTo>
                  <a:pt x="141378" y="44984"/>
                </a:lnTo>
                <a:lnTo>
                  <a:pt x="125719" y="64099"/>
                </a:lnTo>
                <a:lnTo>
                  <a:pt x="111083" y="84013"/>
                </a:lnTo>
                <a:lnTo>
                  <a:pt x="106443" y="91152"/>
                </a:lnTo>
                <a:close/>
              </a:path>
              <a:path w="234950" h="534035">
                <a:moveTo>
                  <a:pt x="190283" y="11202"/>
                </a:moveTo>
                <a:lnTo>
                  <a:pt x="161735" y="11202"/>
                </a:lnTo>
                <a:lnTo>
                  <a:pt x="162857" y="10076"/>
                </a:lnTo>
                <a:lnTo>
                  <a:pt x="165101" y="8146"/>
                </a:lnTo>
                <a:lnTo>
                  <a:pt x="165582" y="7181"/>
                </a:lnTo>
                <a:lnTo>
                  <a:pt x="165903" y="6376"/>
                </a:lnTo>
                <a:lnTo>
                  <a:pt x="166384" y="5411"/>
                </a:lnTo>
                <a:lnTo>
                  <a:pt x="193735" y="5411"/>
                </a:lnTo>
                <a:lnTo>
                  <a:pt x="193553" y="5793"/>
                </a:lnTo>
                <a:lnTo>
                  <a:pt x="190283" y="11202"/>
                </a:lnTo>
                <a:close/>
              </a:path>
              <a:path w="234950" h="534035">
                <a:moveTo>
                  <a:pt x="123672" y="126059"/>
                </a:moveTo>
                <a:lnTo>
                  <a:pt x="85596" y="126059"/>
                </a:lnTo>
                <a:lnTo>
                  <a:pt x="98242" y="116820"/>
                </a:lnTo>
                <a:lnTo>
                  <a:pt x="111624" y="108847"/>
                </a:lnTo>
                <a:lnTo>
                  <a:pt x="125697" y="102080"/>
                </a:lnTo>
                <a:lnTo>
                  <a:pt x="140416" y="96460"/>
                </a:lnTo>
                <a:lnTo>
                  <a:pt x="143302" y="95495"/>
                </a:lnTo>
                <a:lnTo>
                  <a:pt x="146027" y="99195"/>
                </a:lnTo>
                <a:lnTo>
                  <a:pt x="144424" y="101769"/>
                </a:lnTo>
                <a:lnTo>
                  <a:pt x="131848" y="118418"/>
                </a:lnTo>
                <a:lnTo>
                  <a:pt x="123672" y="126059"/>
                </a:lnTo>
                <a:close/>
              </a:path>
              <a:path w="234950" h="534035">
                <a:moveTo>
                  <a:pt x="60908" y="307192"/>
                </a:moveTo>
                <a:lnTo>
                  <a:pt x="54499" y="307192"/>
                </a:lnTo>
                <a:lnTo>
                  <a:pt x="51934" y="296897"/>
                </a:lnTo>
                <a:lnTo>
                  <a:pt x="50973" y="291588"/>
                </a:lnTo>
                <a:lnTo>
                  <a:pt x="49530" y="284028"/>
                </a:lnTo>
                <a:lnTo>
                  <a:pt x="48568" y="276628"/>
                </a:lnTo>
                <a:lnTo>
                  <a:pt x="47927" y="269067"/>
                </a:lnTo>
                <a:lnTo>
                  <a:pt x="47767" y="268746"/>
                </a:lnTo>
                <a:lnTo>
                  <a:pt x="47651" y="265528"/>
                </a:lnTo>
                <a:lnTo>
                  <a:pt x="47009" y="251865"/>
                </a:lnTo>
                <a:lnTo>
                  <a:pt x="47326" y="236211"/>
                </a:lnTo>
                <a:lnTo>
                  <a:pt x="48668" y="220436"/>
                </a:lnTo>
                <a:lnTo>
                  <a:pt x="50973" y="204722"/>
                </a:lnTo>
                <a:lnTo>
                  <a:pt x="50492" y="204722"/>
                </a:lnTo>
                <a:lnTo>
                  <a:pt x="50332" y="204561"/>
                </a:lnTo>
                <a:lnTo>
                  <a:pt x="36624" y="187514"/>
                </a:lnTo>
                <a:lnTo>
                  <a:pt x="29273" y="162053"/>
                </a:lnTo>
                <a:lnTo>
                  <a:pt x="30608" y="136289"/>
                </a:lnTo>
                <a:lnTo>
                  <a:pt x="42958" y="118338"/>
                </a:lnTo>
                <a:lnTo>
                  <a:pt x="44401" y="117533"/>
                </a:lnTo>
                <a:lnTo>
                  <a:pt x="46164" y="117855"/>
                </a:lnTo>
                <a:lnTo>
                  <a:pt x="47446" y="118981"/>
                </a:lnTo>
                <a:lnTo>
                  <a:pt x="51008" y="124531"/>
                </a:lnTo>
                <a:lnTo>
                  <a:pt x="52495" y="132132"/>
                </a:lnTo>
                <a:lnTo>
                  <a:pt x="53217" y="146972"/>
                </a:lnTo>
                <a:lnTo>
                  <a:pt x="54118" y="155540"/>
                </a:lnTo>
                <a:lnTo>
                  <a:pt x="54900" y="164124"/>
                </a:lnTo>
                <a:lnTo>
                  <a:pt x="55561" y="172737"/>
                </a:lnTo>
                <a:lnTo>
                  <a:pt x="56102" y="181396"/>
                </a:lnTo>
                <a:lnTo>
                  <a:pt x="63270" y="181396"/>
                </a:lnTo>
                <a:lnTo>
                  <a:pt x="59208" y="195995"/>
                </a:lnTo>
                <a:lnTo>
                  <a:pt x="54927" y="220451"/>
                </a:lnTo>
                <a:lnTo>
                  <a:pt x="53217" y="245420"/>
                </a:lnTo>
                <a:lnTo>
                  <a:pt x="75606" y="245420"/>
                </a:lnTo>
                <a:lnTo>
                  <a:pt x="71355" y="251865"/>
                </a:lnTo>
                <a:lnTo>
                  <a:pt x="55621" y="265528"/>
                </a:lnTo>
                <a:lnTo>
                  <a:pt x="55140" y="265850"/>
                </a:lnTo>
                <a:lnTo>
                  <a:pt x="54499" y="266011"/>
                </a:lnTo>
                <a:lnTo>
                  <a:pt x="54018" y="266011"/>
                </a:lnTo>
                <a:lnTo>
                  <a:pt x="54617" y="272674"/>
                </a:lnTo>
                <a:lnTo>
                  <a:pt x="55441" y="279383"/>
                </a:lnTo>
                <a:lnTo>
                  <a:pt x="56475" y="286121"/>
                </a:lnTo>
                <a:lnTo>
                  <a:pt x="57705" y="292875"/>
                </a:lnTo>
                <a:lnTo>
                  <a:pt x="60908" y="307192"/>
                </a:lnTo>
                <a:close/>
              </a:path>
              <a:path w="234950" h="534035">
                <a:moveTo>
                  <a:pt x="76780" y="149545"/>
                </a:moveTo>
                <a:lnTo>
                  <a:pt x="75978" y="149545"/>
                </a:lnTo>
                <a:lnTo>
                  <a:pt x="75177" y="149224"/>
                </a:lnTo>
                <a:lnTo>
                  <a:pt x="74696" y="148741"/>
                </a:lnTo>
                <a:lnTo>
                  <a:pt x="80111" y="148741"/>
                </a:lnTo>
                <a:lnTo>
                  <a:pt x="76780" y="149545"/>
                </a:lnTo>
                <a:close/>
              </a:path>
              <a:path w="234950" h="534035">
                <a:moveTo>
                  <a:pt x="75606" y="245420"/>
                </a:moveTo>
                <a:lnTo>
                  <a:pt x="53217" y="245420"/>
                </a:lnTo>
                <a:lnTo>
                  <a:pt x="59831" y="229957"/>
                </a:lnTo>
                <a:lnTo>
                  <a:pt x="68264" y="215459"/>
                </a:lnTo>
                <a:lnTo>
                  <a:pt x="78350" y="201987"/>
                </a:lnTo>
                <a:lnTo>
                  <a:pt x="89924" y="189600"/>
                </a:lnTo>
                <a:lnTo>
                  <a:pt x="92809" y="186866"/>
                </a:lnTo>
                <a:lnTo>
                  <a:pt x="96496" y="189761"/>
                </a:lnTo>
                <a:lnTo>
                  <a:pt x="96015" y="193139"/>
                </a:lnTo>
                <a:lnTo>
                  <a:pt x="91462" y="213499"/>
                </a:lnTo>
                <a:lnTo>
                  <a:pt x="83272" y="233798"/>
                </a:lnTo>
                <a:lnTo>
                  <a:pt x="75606" y="245420"/>
                </a:lnTo>
                <a:close/>
              </a:path>
              <a:path w="234950" h="534035">
                <a:moveTo>
                  <a:pt x="58026" y="324726"/>
                </a:moveTo>
                <a:lnTo>
                  <a:pt x="20317" y="301421"/>
                </a:lnTo>
                <a:lnTo>
                  <a:pt x="480" y="262472"/>
                </a:lnTo>
                <a:lnTo>
                  <a:pt x="0" y="259576"/>
                </a:lnTo>
                <a:lnTo>
                  <a:pt x="2244" y="257002"/>
                </a:lnTo>
                <a:lnTo>
                  <a:pt x="34783" y="279041"/>
                </a:lnTo>
                <a:lnTo>
                  <a:pt x="54499" y="307192"/>
                </a:lnTo>
                <a:lnTo>
                  <a:pt x="60908" y="307192"/>
                </a:lnTo>
                <a:lnTo>
                  <a:pt x="61274" y="308826"/>
                </a:lnTo>
                <a:lnTo>
                  <a:pt x="65609" y="324244"/>
                </a:lnTo>
                <a:lnTo>
                  <a:pt x="59148" y="324244"/>
                </a:lnTo>
                <a:lnTo>
                  <a:pt x="58667" y="324565"/>
                </a:lnTo>
                <a:lnTo>
                  <a:pt x="58026" y="324726"/>
                </a:lnTo>
                <a:close/>
              </a:path>
              <a:path w="234950" h="534035">
                <a:moveTo>
                  <a:pt x="94273" y="355290"/>
                </a:moveTo>
                <a:lnTo>
                  <a:pt x="76940" y="355290"/>
                </a:lnTo>
                <a:lnTo>
                  <a:pt x="74416" y="337133"/>
                </a:lnTo>
                <a:lnTo>
                  <a:pt x="74656" y="319096"/>
                </a:lnTo>
                <a:lnTo>
                  <a:pt x="78563" y="301542"/>
                </a:lnTo>
                <a:lnTo>
                  <a:pt x="87039" y="284832"/>
                </a:lnTo>
                <a:lnTo>
                  <a:pt x="88642" y="282419"/>
                </a:lnTo>
                <a:lnTo>
                  <a:pt x="92649" y="282580"/>
                </a:lnTo>
                <a:lnTo>
                  <a:pt x="93450" y="285636"/>
                </a:lnTo>
                <a:lnTo>
                  <a:pt x="97771" y="306790"/>
                </a:lnTo>
                <a:lnTo>
                  <a:pt x="99041" y="329391"/>
                </a:lnTo>
                <a:lnTo>
                  <a:pt x="95952" y="351510"/>
                </a:lnTo>
                <a:lnTo>
                  <a:pt x="94273" y="355290"/>
                </a:lnTo>
                <a:close/>
              </a:path>
              <a:path w="234950" h="534035">
                <a:moveTo>
                  <a:pt x="103360" y="407089"/>
                </a:moveTo>
                <a:lnTo>
                  <a:pt x="96175" y="407089"/>
                </a:lnTo>
                <a:lnTo>
                  <a:pt x="85138" y="387199"/>
                </a:lnTo>
                <a:lnTo>
                  <a:pt x="75197" y="366692"/>
                </a:lnTo>
                <a:lnTo>
                  <a:pt x="66489" y="345671"/>
                </a:lnTo>
                <a:lnTo>
                  <a:pt x="59148" y="324244"/>
                </a:lnTo>
                <a:lnTo>
                  <a:pt x="65609" y="324244"/>
                </a:lnTo>
                <a:lnTo>
                  <a:pt x="65754" y="324726"/>
                </a:lnTo>
                <a:lnTo>
                  <a:pt x="70937" y="340064"/>
                </a:lnTo>
                <a:lnTo>
                  <a:pt x="76940" y="355290"/>
                </a:lnTo>
                <a:lnTo>
                  <a:pt x="94273" y="355290"/>
                </a:lnTo>
                <a:lnTo>
                  <a:pt x="87199" y="371216"/>
                </a:lnTo>
                <a:lnTo>
                  <a:pt x="86878" y="371859"/>
                </a:lnTo>
                <a:lnTo>
                  <a:pt x="86237" y="372181"/>
                </a:lnTo>
                <a:lnTo>
                  <a:pt x="85756" y="372342"/>
                </a:lnTo>
                <a:lnTo>
                  <a:pt x="85917" y="372825"/>
                </a:lnTo>
                <a:lnTo>
                  <a:pt x="85917" y="373307"/>
                </a:lnTo>
                <a:lnTo>
                  <a:pt x="86237" y="374272"/>
                </a:lnTo>
                <a:lnTo>
                  <a:pt x="86077" y="374755"/>
                </a:lnTo>
                <a:lnTo>
                  <a:pt x="85917" y="375077"/>
                </a:lnTo>
                <a:lnTo>
                  <a:pt x="95937" y="394395"/>
                </a:lnTo>
                <a:lnTo>
                  <a:pt x="103360" y="407089"/>
                </a:lnTo>
                <a:close/>
              </a:path>
              <a:path w="234950" h="534035">
                <a:moveTo>
                  <a:pt x="86931" y="429346"/>
                </a:moveTo>
                <a:lnTo>
                  <a:pt x="66701" y="422109"/>
                </a:lnTo>
                <a:lnTo>
                  <a:pt x="50349" y="407845"/>
                </a:lnTo>
                <a:lnTo>
                  <a:pt x="39752" y="388107"/>
                </a:lnTo>
                <a:lnTo>
                  <a:pt x="39111" y="386176"/>
                </a:lnTo>
                <a:lnTo>
                  <a:pt x="40554" y="384085"/>
                </a:lnTo>
                <a:lnTo>
                  <a:pt x="42477" y="383442"/>
                </a:lnTo>
                <a:lnTo>
                  <a:pt x="51098" y="382760"/>
                </a:lnTo>
                <a:lnTo>
                  <a:pt x="59989" y="385111"/>
                </a:lnTo>
                <a:lnTo>
                  <a:pt x="68580" y="389120"/>
                </a:lnTo>
                <a:lnTo>
                  <a:pt x="83352" y="397276"/>
                </a:lnTo>
                <a:lnTo>
                  <a:pt x="89924" y="401941"/>
                </a:lnTo>
                <a:lnTo>
                  <a:pt x="96175" y="407089"/>
                </a:lnTo>
                <a:lnTo>
                  <a:pt x="103360" y="407089"/>
                </a:lnTo>
                <a:lnTo>
                  <a:pt x="106935" y="413201"/>
                </a:lnTo>
                <a:lnTo>
                  <a:pt x="116585" y="428001"/>
                </a:lnTo>
                <a:lnTo>
                  <a:pt x="109159" y="428001"/>
                </a:lnTo>
                <a:lnTo>
                  <a:pt x="86931" y="429346"/>
                </a:lnTo>
                <a:close/>
              </a:path>
              <a:path w="234950" h="534035">
                <a:moveTo>
                  <a:pt x="157657" y="459369"/>
                </a:moveTo>
                <a:lnTo>
                  <a:pt x="139775" y="459369"/>
                </a:lnTo>
                <a:lnTo>
                  <a:pt x="134571" y="447428"/>
                </a:lnTo>
                <a:lnTo>
                  <a:pt x="130959" y="434898"/>
                </a:lnTo>
                <a:lnTo>
                  <a:pt x="128910" y="421976"/>
                </a:lnTo>
                <a:lnTo>
                  <a:pt x="128489" y="411276"/>
                </a:lnTo>
                <a:lnTo>
                  <a:pt x="128394" y="406284"/>
                </a:lnTo>
                <a:lnTo>
                  <a:pt x="131119" y="404836"/>
                </a:lnTo>
                <a:lnTo>
                  <a:pt x="155086" y="445437"/>
                </a:lnTo>
                <a:lnTo>
                  <a:pt x="157657" y="459369"/>
                </a:lnTo>
                <a:close/>
              </a:path>
              <a:path w="234950" h="534035">
                <a:moveTo>
                  <a:pt x="178437" y="498298"/>
                </a:moveTo>
                <a:lnTo>
                  <a:pt x="168468" y="498298"/>
                </a:lnTo>
                <a:lnTo>
                  <a:pt x="158102" y="488481"/>
                </a:lnTo>
                <a:lnTo>
                  <a:pt x="130157" y="456796"/>
                </a:lnTo>
                <a:lnTo>
                  <a:pt x="109319" y="428001"/>
                </a:lnTo>
                <a:lnTo>
                  <a:pt x="116585" y="428001"/>
                </a:lnTo>
                <a:lnTo>
                  <a:pt x="118804" y="431404"/>
                </a:lnTo>
                <a:lnTo>
                  <a:pt x="131440" y="448913"/>
                </a:lnTo>
                <a:lnTo>
                  <a:pt x="136890" y="455991"/>
                </a:lnTo>
                <a:lnTo>
                  <a:pt x="139775" y="459369"/>
                </a:lnTo>
                <a:lnTo>
                  <a:pt x="157657" y="459369"/>
                </a:lnTo>
                <a:lnTo>
                  <a:pt x="158537" y="467219"/>
                </a:lnTo>
                <a:lnTo>
                  <a:pt x="158850" y="478995"/>
                </a:lnTo>
                <a:lnTo>
                  <a:pt x="158690" y="479638"/>
                </a:lnTo>
                <a:lnTo>
                  <a:pt x="158369" y="480121"/>
                </a:lnTo>
                <a:lnTo>
                  <a:pt x="171541" y="492568"/>
                </a:lnTo>
                <a:lnTo>
                  <a:pt x="178437" y="498298"/>
                </a:lnTo>
                <a:close/>
              </a:path>
              <a:path w="234950" h="534035">
                <a:moveTo>
                  <a:pt x="231414" y="523876"/>
                </a:moveTo>
                <a:lnTo>
                  <a:pt x="215113" y="523876"/>
                </a:lnTo>
                <a:lnTo>
                  <a:pt x="206908" y="513136"/>
                </a:lnTo>
                <a:lnTo>
                  <a:pt x="200566" y="501174"/>
                </a:lnTo>
                <a:lnTo>
                  <a:pt x="196088" y="488337"/>
                </a:lnTo>
                <a:lnTo>
                  <a:pt x="193473" y="474973"/>
                </a:lnTo>
                <a:lnTo>
                  <a:pt x="193153" y="471595"/>
                </a:lnTo>
                <a:lnTo>
                  <a:pt x="197641" y="470469"/>
                </a:lnTo>
                <a:lnTo>
                  <a:pt x="229774" y="515571"/>
                </a:lnTo>
                <a:lnTo>
                  <a:pt x="231414" y="523876"/>
                </a:lnTo>
                <a:close/>
              </a:path>
              <a:path w="234950" h="534035">
                <a:moveTo>
                  <a:pt x="164430" y="517414"/>
                </a:moveTo>
                <a:lnTo>
                  <a:pt x="143797" y="515561"/>
                </a:lnTo>
                <a:lnTo>
                  <a:pt x="124477" y="508028"/>
                </a:lnTo>
                <a:lnTo>
                  <a:pt x="107716" y="495403"/>
                </a:lnTo>
                <a:lnTo>
                  <a:pt x="105312" y="492990"/>
                </a:lnTo>
                <a:lnTo>
                  <a:pt x="107236" y="489451"/>
                </a:lnTo>
                <a:lnTo>
                  <a:pt x="110281" y="489129"/>
                </a:lnTo>
                <a:lnTo>
                  <a:pt x="124670" y="488481"/>
                </a:lnTo>
                <a:lnTo>
                  <a:pt x="139675" y="489612"/>
                </a:lnTo>
                <a:lnTo>
                  <a:pt x="154530" y="492794"/>
                </a:lnTo>
                <a:lnTo>
                  <a:pt x="168468" y="498298"/>
                </a:lnTo>
                <a:lnTo>
                  <a:pt x="178437" y="498298"/>
                </a:lnTo>
                <a:lnTo>
                  <a:pt x="185358" y="504049"/>
                </a:lnTo>
                <a:lnTo>
                  <a:pt x="197021" y="512455"/>
                </a:lnTo>
                <a:lnTo>
                  <a:pt x="185619" y="512455"/>
                </a:lnTo>
                <a:lnTo>
                  <a:pt x="185298" y="512776"/>
                </a:lnTo>
                <a:lnTo>
                  <a:pt x="184978" y="512937"/>
                </a:lnTo>
                <a:lnTo>
                  <a:pt x="164430" y="517414"/>
                </a:lnTo>
                <a:close/>
              </a:path>
              <a:path w="234950" h="534035">
                <a:moveTo>
                  <a:pt x="234679" y="533716"/>
                </a:moveTo>
                <a:lnTo>
                  <a:pt x="220228" y="533716"/>
                </a:lnTo>
                <a:lnTo>
                  <a:pt x="205388" y="525897"/>
                </a:lnTo>
                <a:lnTo>
                  <a:pt x="185619" y="512455"/>
                </a:lnTo>
                <a:lnTo>
                  <a:pt x="197021" y="512455"/>
                </a:lnTo>
                <a:lnTo>
                  <a:pt x="199867" y="514506"/>
                </a:lnTo>
                <a:lnTo>
                  <a:pt x="215113" y="523876"/>
                </a:lnTo>
                <a:lnTo>
                  <a:pt x="231414" y="523876"/>
                </a:lnTo>
                <a:lnTo>
                  <a:pt x="233066" y="532241"/>
                </a:lnTo>
                <a:lnTo>
                  <a:pt x="233547" y="532723"/>
                </a:lnTo>
                <a:lnTo>
                  <a:pt x="233867" y="533367"/>
                </a:lnTo>
                <a:lnTo>
                  <a:pt x="234679" y="533716"/>
                </a:lnTo>
                <a:close/>
              </a:path>
            </a:pathLst>
          </a:custGeom>
          <a:solidFill>
            <a:srgbClr val="1B1A1A"/>
          </a:solidFill>
        </p:spPr>
        <p:txBody>
          <a:bodyPr wrap="square" lIns="0" tIns="0" rIns="0" bIns="0" rtlCol="0"/>
          <a:lstStyle/>
          <a:p>
            <a:endParaRPr/>
          </a:p>
        </p:txBody>
      </p:sp>
      <p:sp>
        <p:nvSpPr>
          <p:cNvPr id="4" name="object 4"/>
          <p:cNvSpPr/>
          <p:nvPr/>
        </p:nvSpPr>
        <p:spPr>
          <a:xfrm>
            <a:off x="17021920" y="1046938"/>
            <a:ext cx="235585" cy="534035"/>
          </a:xfrm>
          <a:custGeom>
            <a:avLst/>
            <a:gdLst/>
            <a:ahLst/>
            <a:cxnLst/>
            <a:rect l="l" t="t" r="r" b="b"/>
            <a:pathLst>
              <a:path w="235584" h="534035">
                <a:moveTo>
                  <a:pt x="157835" y="126059"/>
                </a:moveTo>
                <a:lnTo>
                  <a:pt x="149087" y="126059"/>
                </a:lnTo>
                <a:lnTo>
                  <a:pt x="137035" y="104682"/>
                </a:lnTo>
                <a:lnTo>
                  <a:pt x="123601" y="84013"/>
                </a:lnTo>
                <a:lnTo>
                  <a:pt x="108964" y="64099"/>
                </a:lnTo>
                <a:lnTo>
                  <a:pt x="93305" y="44984"/>
                </a:lnTo>
                <a:lnTo>
                  <a:pt x="93145" y="44984"/>
                </a:lnTo>
                <a:lnTo>
                  <a:pt x="71906" y="34910"/>
                </a:lnTo>
                <a:lnTo>
                  <a:pt x="41130" y="5793"/>
                </a:lnTo>
                <a:lnTo>
                  <a:pt x="38370" y="0"/>
                </a:lnTo>
                <a:lnTo>
                  <a:pt x="73714" y="0"/>
                </a:lnTo>
                <a:lnTo>
                  <a:pt x="78284" y="5411"/>
                </a:lnTo>
                <a:lnTo>
                  <a:pt x="67979" y="5411"/>
                </a:lnTo>
                <a:lnTo>
                  <a:pt x="68460" y="6216"/>
                </a:lnTo>
                <a:lnTo>
                  <a:pt x="68861" y="7181"/>
                </a:lnTo>
                <a:lnTo>
                  <a:pt x="69261" y="7985"/>
                </a:lnTo>
                <a:lnTo>
                  <a:pt x="70384" y="9111"/>
                </a:lnTo>
                <a:lnTo>
                  <a:pt x="72628" y="11041"/>
                </a:lnTo>
                <a:lnTo>
                  <a:pt x="81931" y="11041"/>
                </a:lnTo>
                <a:lnTo>
                  <a:pt x="84209" y="14721"/>
                </a:lnTo>
                <a:lnTo>
                  <a:pt x="88988" y="23647"/>
                </a:lnTo>
                <a:lnTo>
                  <a:pt x="93947" y="32436"/>
                </a:lnTo>
                <a:lnTo>
                  <a:pt x="106144" y="46273"/>
                </a:lnTo>
                <a:lnTo>
                  <a:pt x="117710" y="60728"/>
                </a:lnTo>
                <a:lnTo>
                  <a:pt x="128615" y="75757"/>
                </a:lnTo>
                <a:lnTo>
                  <a:pt x="138829" y="91313"/>
                </a:lnTo>
                <a:lnTo>
                  <a:pt x="152055" y="91313"/>
                </a:lnTo>
                <a:lnTo>
                  <a:pt x="146042" y="103377"/>
                </a:lnTo>
                <a:lnTo>
                  <a:pt x="156088" y="122246"/>
                </a:lnTo>
                <a:lnTo>
                  <a:pt x="157835" y="126059"/>
                </a:lnTo>
                <a:close/>
              </a:path>
              <a:path w="235584" h="534035">
                <a:moveTo>
                  <a:pt x="152055" y="91313"/>
                </a:moveTo>
                <a:lnTo>
                  <a:pt x="138829" y="91313"/>
                </a:lnTo>
                <a:lnTo>
                  <a:pt x="135948" y="68673"/>
                </a:lnTo>
                <a:lnTo>
                  <a:pt x="133991" y="46273"/>
                </a:lnTo>
                <a:lnTo>
                  <a:pt x="133978" y="40030"/>
                </a:lnTo>
                <a:lnTo>
                  <a:pt x="134095" y="22792"/>
                </a:lnTo>
                <a:lnTo>
                  <a:pt x="137707" y="424"/>
                </a:lnTo>
                <a:lnTo>
                  <a:pt x="137803" y="0"/>
                </a:lnTo>
                <a:lnTo>
                  <a:pt x="145031" y="0"/>
                </a:lnTo>
                <a:lnTo>
                  <a:pt x="157200" y="24247"/>
                </a:lnTo>
                <a:lnTo>
                  <a:pt x="161931" y="51418"/>
                </a:lnTo>
                <a:lnTo>
                  <a:pt x="158397" y="78589"/>
                </a:lnTo>
                <a:lnTo>
                  <a:pt x="152055" y="91313"/>
                </a:lnTo>
                <a:close/>
              </a:path>
              <a:path w="235584" h="534035">
                <a:moveTo>
                  <a:pt x="81931" y="11041"/>
                </a:moveTo>
                <a:lnTo>
                  <a:pt x="72628" y="11041"/>
                </a:lnTo>
                <a:lnTo>
                  <a:pt x="71185" y="9111"/>
                </a:lnTo>
                <a:lnTo>
                  <a:pt x="69582" y="7181"/>
                </a:lnTo>
                <a:lnTo>
                  <a:pt x="67979" y="5411"/>
                </a:lnTo>
                <a:lnTo>
                  <a:pt x="78284" y="5411"/>
                </a:lnTo>
                <a:lnTo>
                  <a:pt x="78889" y="6128"/>
                </a:lnTo>
                <a:lnTo>
                  <a:pt x="81931" y="11041"/>
                </a:lnTo>
                <a:close/>
              </a:path>
              <a:path w="235584" h="534035">
                <a:moveTo>
                  <a:pt x="158705" y="149545"/>
                </a:moveTo>
                <a:lnTo>
                  <a:pt x="157904" y="149545"/>
                </a:lnTo>
                <a:lnTo>
                  <a:pt x="137642" y="144636"/>
                </a:lnTo>
                <a:lnTo>
                  <a:pt x="118912" y="133439"/>
                </a:lnTo>
                <a:lnTo>
                  <a:pt x="102768" y="118350"/>
                </a:lnTo>
                <a:lnTo>
                  <a:pt x="90260" y="101769"/>
                </a:lnTo>
                <a:lnTo>
                  <a:pt x="88657" y="99195"/>
                </a:lnTo>
                <a:lnTo>
                  <a:pt x="91222" y="95495"/>
                </a:lnTo>
                <a:lnTo>
                  <a:pt x="136442" y="116820"/>
                </a:lnTo>
                <a:lnTo>
                  <a:pt x="149087" y="126059"/>
                </a:lnTo>
                <a:lnTo>
                  <a:pt x="157835" y="126059"/>
                </a:lnTo>
                <a:lnTo>
                  <a:pt x="164976" y="141643"/>
                </a:lnTo>
                <a:lnTo>
                  <a:pt x="167693" y="148741"/>
                </a:lnTo>
                <a:lnTo>
                  <a:pt x="159987" y="148741"/>
                </a:lnTo>
                <a:lnTo>
                  <a:pt x="159346" y="149224"/>
                </a:lnTo>
                <a:lnTo>
                  <a:pt x="158705" y="149545"/>
                </a:lnTo>
                <a:close/>
              </a:path>
              <a:path w="235584" h="534035">
                <a:moveTo>
                  <a:pt x="199986" y="181718"/>
                </a:moveTo>
                <a:lnTo>
                  <a:pt x="178742" y="181718"/>
                </a:lnTo>
                <a:lnTo>
                  <a:pt x="179283" y="173127"/>
                </a:lnTo>
                <a:lnTo>
                  <a:pt x="179944" y="164506"/>
                </a:lnTo>
                <a:lnTo>
                  <a:pt x="180725" y="155884"/>
                </a:lnTo>
                <a:lnTo>
                  <a:pt x="181627" y="147293"/>
                </a:lnTo>
                <a:lnTo>
                  <a:pt x="181943" y="140499"/>
                </a:lnTo>
                <a:lnTo>
                  <a:pt x="190443" y="117694"/>
                </a:lnTo>
                <a:lnTo>
                  <a:pt x="191886" y="118659"/>
                </a:lnTo>
                <a:lnTo>
                  <a:pt x="204236" y="136611"/>
                </a:lnTo>
                <a:lnTo>
                  <a:pt x="205571" y="162374"/>
                </a:lnTo>
                <a:lnTo>
                  <a:pt x="199986" y="181718"/>
                </a:lnTo>
                <a:close/>
              </a:path>
              <a:path w="235584" h="534035">
                <a:moveTo>
                  <a:pt x="187696" y="245420"/>
                </a:moveTo>
                <a:lnTo>
                  <a:pt x="181467" y="245420"/>
                </a:lnTo>
                <a:lnTo>
                  <a:pt x="179733" y="220451"/>
                </a:lnTo>
                <a:lnTo>
                  <a:pt x="175416" y="195995"/>
                </a:lnTo>
                <a:lnTo>
                  <a:pt x="168753" y="172081"/>
                </a:lnTo>
                <a:lnTo>
                  <a:pt x="159987" y="148741"/>
                </a:lnTo>
                <a:lnTo>
                  <a:pt x="167693" y="148741"/>
                </a:lnTo>
                <a:lnTo>
                  <a:pt x="172573" y="161492"/>
                </a:lnTo>
                <a:lnTo>
                  <a:pt x="178742" y="181718"/>
                </a:lnTo>
                <a:lnTo>
                  <a:pt x="199986" y="181718"/>
                </a:lnTo>
                <a:lnTo>
                  <a:pt x="198220" y="187836"/>
                </a:lnTo>
                <a:lnTo>
                  <a:pt x="184512" y="204883"/>
                </a:lnTo>
                <a:lnTo>
                  <a:pt x="184192" y="204883"/>
                </a:lnTo>
                <a:lnTo>
                  <a:pt x="184031" y="205043"/>
                </a:lnTo>
                <a:lnTo>
                  <a:pt x="183871" y="205043"/>
                </a:lnTo>
                <a:lnTo>
                  <a:pt x="186175" y="220780"/>
                </a:lnTo>
                <a:lnTo>
                  <a:pt x="187518" y="236593"/>
                </a:lnTo>
                <a:lnTo>
                  <a:pt x="187696" y="245420"/>
                </a:lnTo>
                <a:close/>
              </a:path>
              <a:path w="235584" h="534035">
                <a:moveTo>
                  <a:pt x="164487" y="355290"/>
                </a:moveTo>
                <a:lnTo>
                  <a:pt x="157743" y="355290"/>
                </a:lnTo>
                <a:lnTo>
                  <a:pt x="163657" y="339973"/>
                </a:lnTo>
                <a:lnTo>
                  <a:pt x="168864" y="324445"/>
                </a:lnTo>
                <a:lnTo>
                  <a:pt x="178208" y="286121"/>
                </a:lnTo>
                <a:lnTo>
                  <a:pt x="180665" y="266011"/>
                </a:lnTo>
                <a:lnTo>
                  <a:pt x="180184" y="266011"/>
                </a:lnTo>
                <a:lnTo>
                  <a:pt x="179703" y="265850"/>
                </a:lnTo>
                <a:lnTo>
                  <a:pt x="151412" y="233798"/>
                </a:lnTo>
                <a:lnTo>
                  <a:pt x="138668" y="193139"/>
                </a:lnTo>
                <a:lnTo>
                  <a:pt x="138188" y="189761"/>
                </a:lnTo>
                <a:lnTo>
                  <a:pt x="141874" y="186866"/>
                </a:lnTo>
                <a:lnTo>
                  <a:pt x="174852" y="229957"/>
                </a:lnTo>
                <a:lnTo>
                  <a:pt x="181467" y="245420"/>
                </a:lnTo>
                <a:lnTo>
                  <a:pt x="187696" y="245420"/>
                </a:lnTo>
                <a:lnTo>
                  <a:pt x="187838" y="252435"/>
                </a:lnTo>
                <a:lnTo>
                  <a:pt x="187178" y="266152"/>
                </a:lnTo>
                <a:lnTo>
                  <a:pt x="187077" y="269067"/>
                </a:lnTo>
                <a:lnTo>
                  <a:pt x="186917" y="269389"/>
                </a:lnTo>
                <a:lnTo>
                  <a:pt x="186275" y="276950"/>
                </a:lnTo>
                <a:lnTo>
                  <a:pt x="185314" y="284349"/>
                </a:lnTo>
                <a:lnTo>
                  <a:pt x="183871" y="291910"/>
                </a:lnTo>
                <a:lnTo>
                  <a:pt x="182749" y="297058"/>
                </a:lnTo>
                <a:lnTo>
                  <a:pt x="181627" y="302366"/>
                </a:lnTo>
                <a:lnTo>
                  <a:pt x="180345" y="307514"/>
                </a:lnTo>
                <a:lnTo>
                  <a:pt x="207724" y="307514"/>
                </a:lnTo>
                <a:lnTo>
                  <a:pt x="197802" y="315931"/>
                </a:lnTo>
                <a:lnTo>
                  <a:pt x="178345" y="324565"/>
                </a:lnTo>
                <a:lnTo>
                  <a:pt x="175696" y="324565"/>
                </a:lnTo>
                <a:lnTo>
                  <a:pt x="168355" y="345970"/>
                </a:lnTo>
                <a:lnTo>
                  <a:pt x="164487" y="355290"/>
                </a:lnTo>
                <a:close/>
              </a:path>
              <a:path w="235584" h="534035">
                <a:moveTo>
                  <a:pt x="207724" y="307514"/>
                </a:moveTo>
                <a:lnTo>
                  <a:pt x="180345" y="307514"/>
                </a:lnTo>
                <a:lnTo>
                  <a:pt x="184913" y="300174"/>
                </a:lnTo>
                <a:lnTo>
                  <a:pt x="213205" y="266152"/>
                </a:lnTo>
                <a:lnTo>
                  <a:pt x="232600" y="257485"/>
                </a:lnTo>
                <a:lnTo>
                  <a:pt x="235005" y="260059"/>
                </a:lnTo>
                <a:lnTo>
                  <a:pt x="234363" y="262794"/>
                </a:lnTo>
                <a:lnTo>
                  <a:pt x="226985" y="283603"/>
                </a:lnTo>
                <a:lnTo>
                  <a:pt x="214527" y="301743"/>
                </a:lnTo>
                <a:lnTo>
                  <a:pt x="207724" y="307514"/>
                </a:lnTo>
                <a:close/>
              </a:path>
              <a:path w="235584" h="534035">
                <a:moveTo>
                  <a:pt x="102874" y="459369"/>
                </a:moveTo>
                <a:lnTo>
                  <a:pt x="94908" y="459369"/>
                </a:lnTo>
                <a:lnTo>
                  <a:pt x="97794" y="455991"/>
                </a:lnTo>
                <a:lnTo>
                  <a:pt x="103244" y="448913"/>
                </a:lnTo>
                <a:lnTo>
                  <a:pt x="115812" y="431427"/>
                </a:lnTo>
                <a:lnTo>
                  <a:pt x="127688" y="413262"/>
                </a:lnTo>
                <a:lnTo>
                  <a:pt x="138723" y="394463"/>
                </a:lnTo>
                <a:lnTo>
                  <a:pt x="148767" y="375077"/>
                </a:lnTo>
                <a:lnTo>
                  <a:pt x="148607" y="374755"/>
                </a:lnTo>
                <a:lnTo>
                  <a:pt x="148446" y="374272"/>
                </a:lnTo>
                <a:lnTo>
                  <a:pt x="148767" y="373307"/>
                </a:lnTo>
                <a:lnTo>
                  <a:pt x="148767" y="372825"/>
                </a:lnTo>
                <a:lnTo>
                  <a:pt x="148927" y="372342"/>
                </a:lnTo>
                <a:lnTo>
                  <a:pt x="135643" y="329452"/>
                </a:lnTo>
                <a:lnTo>
                  <a:pt x="136913" y="306813"/>
                </a:lnTo>
                <a:lnTo>
                  <a:pt x="141233" y="285636"/>
                </a:lnTo>
                <a:lnTo>
                  <a:pt x="142035" y="282580"/>
                </a:lnTo>
                <a:lnTo>
                  <a:pt x="146042" y="282419"/>
                </a:lnTo>
                <a:lnTo>
                  <a:pt x="147645" y="284832"/>
                </a:lnTo>
                <a:lnTo>
                  <a:pt x="156120" y="301519"/>
                </a:lnTo>
                <a:lnTo>
                  <a:pt x="160027" y="319036"/>
                </a:lnTo>
                <a:lnTo>
                  <a:pt x="160268" y="337065"/>
                </a:lnTo>
                <a:lnTo>
                  <a:pt x="157743" y="355290"/>
                </a:lnTo>
                <a:lnTo>
                  <a:pt x="164487" y="355290"/>
                </a:lnTo>
                <a:lnTo>
                  <a:pt x="159647" y="366953"/>
                </a:lnTo>
                <a:lnTo>
                  <a:pt x="149706" y="387453"/>
                </a:lnTo>
                <a:lnTo>
                  <a:pt x="138668" y="407410"/>
                </a:lnTo>
                <a:lnTo>
                  <a:pt x="184889" y="407410"/>
                </a:lnTo>
                <a:lnTo>
                  <a:pt x="184495" y="408144"/>
                </a:lnTo>
                <a:lnTo>
                  <a:pt x="168142" y="422371"/>
                </a:lnTo>
                <a:lnTo>
                  <a:pt x="151486" y="428323"/>
                </a:lnTo>
                <a:lnTo>
                  <a:pt x="125524" y="428323"/>
                </a:lnTo>
                <a:lnTo>
                  <a:pt x="120443" y="435649"/>
                </a:lnTo>
                <a:lnTo>
                  <a:pt x="115286" y="442901"/>
                </a:lnTo>
                <a:lnTo>
                  <a:pt x="110039" y="450062"/>
                </a:lnTo>
                <a:lnTo>
                  <a:pt x="104686" y="457117"/>
                </a:lnTo>
                <a:lnTo>
                  <a:pt x="102874" y="459369"/>
                </a:lnTo>
                <a:close/>
              </a:path>
              <a:path w="235584" h="534035">
                <a:moveTo>
                  <a:pt x="176818" y="325048"/>
                </a:moveTo>
                <a:lnTo>
                  <a:pt x="176177" y="324887"/>
                </a:lnTo>
                <a:lnTo>
                  <a:pt x="175696" y="324565"/>
                </a:lnTo>
                <a:lnTo>
                  <a:pt x="178345" y="324565"/>
                </a:lnTo>
                <a:lnTo>
                  <a:pt x="177620" y="324887"/>
                </a:lnTo>
                <a:lnTo>
                  <a:pt x="176818" y="325048"/>
                </a:lnTo>
                <a:close/>
              </a:path>
              <a:path w="235584" h="534035">
                <a:moveTo>
                  <a:pt x="184889" y="407410"/>
                </a:moveTo>
                <a:lnTo>
                  <a:pt x="138668" y="407410"/>
                </a:lnTo>
                <a:lnTo>
                  <a:pt x="144920" y="402263"/>
                </a:lnTo>
                <a:lnTo>
                  <a:pt x="151492" y="397758"/>
                </a:lnTo>
                <a:lnTo>
                  <a:pt x="166264" y="389351"/>
                </a:lnTo>
                <a:lnTo>
                  <a:pt x="174855" y="385312"/>
                </a:lnTo>
                <a:lnTo>
                  <a:pt x="183746" y="382992"/>
                </a:lnTo>
                <a:lnTo>
                  <a:pt x="192367" y="383763"/>
                </a:lnTo>
                <a:lnTo>
                  <a:pt x="194290" y="384407"/>
                </a:lnTo>
                <a:lnTo>
                  <a:pt x="195733" y="386337"/>
                </a:lnTo>
                <a:lnTo>
                  <a:pt x="195092" y="388428"/>
                </a:lnTo>
                <a:lnTo>
                  <a:pt x="184889" y="407410"/>
                </a:lnTo>
                <a:close/>
              </a:path>
              <a:path w="235584" h="534035">
                <a:moveTo>
                  <a:pt x="32901" y="523876"/>
                </a:moveTo>
                <a:lnTo>
                  <a:pt x="19571" y="523876"/>
                </a:lnTo>
                <a:lnTo>
                  <a:pt x="34839" y="514506"/>
                </a:lnTo>
                <a:lnTo>
                  <a:pt x="49385" y="504049"/>
                </a:lnTo>
                <a:lnTo>
                  <a:pt x="63210" y="492568"/>
                </a:lnTo>
                <a:lnTo>
                  <a:pt x="76314" y="480121"/>
                </a:lnTo>
                <a:lnTo>
                  <a:pt x="75994" y="479638"/>
                </a:lnTo>
                <a:lnTo>
                  <a:pt x="75928" y="474973"/>
                </a:lnTo>
                <a:lnTo>
                  <a:pt x="82886" y="434757"/>
                </a:lnTo>
                <a:lnTo>
                  <a:pt x="103564" y="404836"/>
                </a:lnTo>
                <a:lnTo>
                  <a:pt x="106289" y="406284"/>
                </a:lnTo>
                <a:lnTo>
                  <a:pt x="100023" y="447428"/>
                </a:lnTo>
                <a:lnTo>
                  <a:pt x="94908" y="459369"/>
                </a:lnTo>
                <a:lnTo>
                  <a:pt x="102874" y="459369"/>
                </a:lnTo>
                <a:lnTo>
                  <a:pt x="95883" y="468059"/>
                </a:lnTo>
                <a:lnTo>
                  <a:pt x="86553" y="478653"/>
                </a:lnTo>
                <a:lnTo>
                  <a:pt x="76673" y="488893"/>
                </a:lnTo>
                <a:lnTo>
                  <a:pt x="66376" y="498620"/>
                </a:lnTo>
                <a:lnTo>
                  <a:pt x="123283" y="498620"/>
                </a:lnTo>
                <a:lnTo>
                  <a:pt x="110367" y="508350"/>
                </a:lnTo>
                <a:lnTo>
                  <a:pt x="99015" y="512776"/>
                </a:lnTo>
                <a:lnTo>
                  <a:pt x="49225" y="512776"/>
                </a:lnTo>
                <a:lnTo>
                  <a:pt x="32901" y="523876"/>
                </a:lnTo>
                <a:close/>
              </a:path>
              <a:path w="235584" h="534035">
                <a:moveTo>
                  <a:pt x="147913" y="429599"/>
                </a:moveTo>
                <a:lnTo>
                  <a:pt x="125524" y="428323"/>
                </a:lnTo>
                <a:lnTo>
                  <a:pt x="151486" y="428323"/>
                </a:lnTo>
                <a:lnTo>
                  <a:pt x="147913" y="429599"/>
                </a:lnTo>
                <a:close/>
              </a:path>
              <a:path w="235584" h="534035">
                <a:moveTo>
                  <a:pt x="15226" y="533716"/>
                </a:moveTo>
                <a:lnTo>
                  <a:pt x="0" y="533716"/>
                </a:lnTo>
                <a:lnTo>
                  <a:pt x="816" y="533367"/>
                </a:lnTo>
                <a:lnTo>
                  <a:pt x="1137" y="532723"/>
                </a:lnTo>
                <a:lnTo>
                  <a:pt x="1618" y="532241"/>
                </a:lnTo>
                <a:lnTo>
                  <a:pt x="4911" y="515561"/>
                </a:lnTo>
                <a:lnTo>
                  <a:pt x="12698" y="499425"/>
                </a:lnTo>
                <a:lnTo>
                  <a:pt x="23280" y="484736"/>
                </a:lnTo>
                <a:lnTo>
                  <a:pt x="34959" y="472399"/>
                </a:lnTo>
                <a:lnTo>
                  <a:pt x="37043" y="470469"/>
                </a:lnTo>
                <a:lnTo>
                  <a:pt x="41691" y="471595"/>
                </a:lnTo>
                <a:lnTo>
                  <a:pt x="27798" y="513136"/>
                </a:lnTo>
                <a:lnTo>
                  <a:pt x="19571" y="523876"/>
                </a:lnTo>
                <a:lnTo>
                  <a:pt x="32901" y="523876"/>
                </a:lnTo>
                <a:lnTo>
                  <a:pt x="29456" y="526218"/>
                </a:lnTo>
                <a:lnTo>
                  <a:pt x="15226" y="533716"/>
                </a:lnTo>
                <a:close/>
              </a:path>
              <a:path w="235584" h="534035">
                <a:moveTo>
                  <a:pt x="123283" y="498620"/>
                </a:moveTo>
                <a:lnTo>
                  <a:pt x="66376" y="498620"/>
                </a:lnTo>
                <a:lnTo>
                  <a:pt x="80337" y="493206"/>
                </a:lnTo>
                <a:lnTo>
                  <a:pt x="95229" y="490054"/>
                </a:lnTo>
                <a:lnTo>
                  <a:pt x="110241" y="488893"/>
                </a:lnTo>
                <a:lnTo>
                  <a:pt x="124563" y="489451"/>
                </a:lnTo>
                <a:lnTo>
                  <a:pt x="127608" y="489773"/>
                </a:lnTo>
                <a:lnTo>
                  <a:pt x="129532" y="493312"/>
                </a:lnTo>
                <a:lnTo>
                  <a:pt x="127127" y="495725"/>
                </a:lnTo>
                <a:lnTo>
                  <a:pt x="123283" y="498620"/>
                </a:lnTo>
                <a:close/>
              </a:path>
              <a:path w="235584" h="534035">
                <a:moveTo>
                  <a:pt x="70414" y="517735"/>
                </a:moveTo>
                <a:lnTo>
                  <a:pt x="49866" y="513259"/>
                </a:lnTo>
                <a:lnTo>
                  <a:pt x="49706" y="513098"/>
                </a:lnTo>
                <a:lnTo>
                  <a:pt x="49385" y="512937"/>
                </a:lnTo>
                <a:lnTo>
                  <a:pt x="49225" y="512776"/>
                </a:lnTo>
                <a:lnTo>
                  <a:pt x="99015" y="512776"/>
                </a:lnTo>
                <a:lnTo>
                  <a:pt x="91021" y="515893"/>
                </a:lnTo>
                <a:lnTo>
                  <a:pt x="70414" y="517735"/>
                </a:lnTo>
                <a:close/>
              </a:path>
            </a:pathLst>
          </a:custGeom>
          <a:solidFill>
            <a:srgbClr val="1B1A1A"/>
          </a:solidFill>
        </p:spPr>
        <p:txBody>
          <a:bodyPr wrap="square" lIns="0" tIns="0" rIns="0" bIns="0" rtlCol="0"/>
          <a:lstStyle/>
          <a:p>
            <a:endParaRPr/>
          </a:p>
        </p:txBody>
      </p:sp>
      <p:sp>
        <p:nvSpPr>
          <p:cNvPr id="5" name="object 5"/>
          <p:cNvSpPr txBox="1"/>
          <p:nvPr/>
        </p:nvSpPr>
        <p:spPr>
          <a:xfrm>
            <a:off x="16701561" y="1141260"/>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1B1A1A"/>
                </a:solidFill>
                <a:latin typeface="Verdana"/>
                <a:cs typeface="Verdana"/>
              </a:rPr>
              <a:t>W</a:t>
            </a:r>
            <a:endParaRPr sz="2000">
              <a:latin typeface="Verdana"/>
              <a:cs typeface="Verdana"/>
            </a:endParaRPr>
          </a:p>
        </p:txBody>
      </p:sp>
      <p:sp>
        <p:nvSpPr>
          <p:cNvPr id="6" name="object 6"/>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1B1A1A"/>
          </a:solidFill>
        </p:spPr>
        <p:txBody>
          <a:bodyPr wrap="square" lIns="0" tIns="0" rIns="0" bIns="0" rtlCol="0"/>
          <a:lstStyle/>
          <a:p>
            <a:endParaRPr/>
          </a:p>
        </p:txBody>
      </p:sp>
      <p:sp>
        <p:nvSpPr>
          <p:cNvPr id="13" name="object 13"/>
          <p:cNvSpPr txBox="1"/>
          <p:nvPr/>
        </p:nvSpPr>
        <p:spPr>
          <a:xfrm>
            <a:off x="3552825" y="1011720"/>
            <a:ext cx="7800975" cy="865622"/>
          </a:xfrm>
          <a:prstGeom prst="rect">
            <a:avLst/>
          </a:prstGeom>
          <a:solidFill>
            <a:srgbClr val="CCEC00"/>
          </a:solidFill>
        </p:spPr>
        <p:txBody>
          <a:bodyPr vert="horz" wrap="square" lIns="0" tIns="186690" rIns="0" bIns="0" rtlCol="0">
            <a:spAutoFit/>
          </a:bodyPr>
          <a:lstStyle/>
          <a:p>
            <a:pPr marL="201295">
              <a:lnSpc>
                <a:spcPct val="100000"/>
              </a:lnSpc>
              <a:spcBef>
                <a:spcPts val="1470"/>
              </a:spcBef>
            </a:pPr>
            <a:r>
              <a:rPr lang="es-CL" sz="4400" dirty="0"/>
              <a:t>1.La breve historia del tema</a:t>
            </a:r>
            <a:endParaRPr sz="4400" dirty="0">
              <a:latin typeface="Verdana"/>
              <a:cs typeface="Verdana"/>
            </a:endParaRPr>
          </a:p>
        </p:txBody>
      </p:sp>
      <p:sp>
        <p:nvSpPr>
          <p:cNvPr id="14" name="object 14"/>
          <p:cNvSpPr txBox="1"/>
          <p:nvPr/>
        </p:nvSpPr>
        <p:spPr>
          <a:xfrm>
            <a:off x="1066800" y="2926481"/>
            <a:ext cx="13563600" cy="7042954"/>
          </a:xfrm>
          <a:prstGeom prst="rect">
            <a:avLst/>
          </a:prstGeom>
        </p:spPr>
        <p:txBody>
          <a:bodyPr vert="horz" wrap="square" lIns="0" tIns="12700" rIns="0" bIns="0" rtlCol="0">
            <a:spAutoFit/>
          </a:bodyPr>
          <a:lstStyle/>
          <a:p>
            <a:pPr algn="just"/>
            <a:r>
              <a:rPr lang="es-CL" sz="3200" dirty="0" smtClean="0"/>
              <a:t> </a:t>
            </a:r>
            <a:r>
              <a:rPr lang="es-CL" sz="3200" dirty="0"/>
              <a:t>Esta forma de captar la atención supone que el lector tiene interés en el tema, y que le gustaría leer algo acerca de su origen. </a:t>
            </a:r>
            <a:endParaRPr lang="es-CL" sz="3200" dirty="0" smtClean="0"/>
          </a:p>
          <a:p>
            <a:pPr algn="just"/>
            <a:endParaRPr lang="es-CL" sz="3200" dirty="0"/>
          </a:p>
          <a:p>
            <a:pPr algn="just"/>
            <a:r>
              <a:rPr lang="es-CL" sz="3200" dirty="0" smtClean="0"/>
              <a:t>Por </a:t>
            </a:r>
            <a:r>
              <a:rPr lang="es-CL" sz="3200" dirty="0"/>
              <a:t>ejemplo:</a:t>
            </a:r>
          </a:p>
          <a:p>
            <a:pPr algn="just"/>
            <a:r>
              <a:rPr lang="es-CL" sz="3200" dirty="0"/>
              <a:t> </a:t>
            </a:r>
          </a:p>
          <a:p>
            <a:pPr algn="just"/>
            <a:r>
              <a:rPr lang="es-CL" sz="3200" dirty="0"/>
              <a:t> </a:t>
            </a:r>
          </a:p>
          <a:p>
            <a:pPr algn="just"/>
            <a:r>
              <a:rPr lang="es-CL" sz="3200" dirty="0"/>
              <a:t>A fines del semestre pasado el Centro de Cálculo y la Dirección de Servicios Escolares pidieron al Departamento de Ingeniería Industrial la elaboración de un sistema computarizado para la asignación de aulas, horas y maestros en el Instituto. El departamento analizó las posibilidades de solución del problema y decidió realizarlo en forma de escuela práctica semestral. La escuela práctica se formó con dos maestros y doce alumnos. Yo estoy participando en éste proyecto y en este informe daré cuenta de la implementación de este.</a:t>
            </a:r>
          </a:p>
          <a:p>
            <a:pPr marL="12700" marR="5080">
              <a:lnSpc>
                <a:spcPct val="125000"/>
              </a:lnSpc>
              <a:spcBef>
                <a:spcPts val="100"/>
              </a:spcBef>
            </a:pPr>
            <a:endParaRPr sz="32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4369" y="181472"/>
            <a:ext cx="9144000" cy="10287000"/>
          </a:xfrm>
          <a:custGeom>
            <a:avLst/>
            <a:gdLst/>
            <a:ahLst/>
            <a:cxnLst/>
            <a:rect l="l" t="t" r="r" b="b"/>
            <a:pathLst>
              <a:path w="9144000" h="10287000">
                <a:moveTo>
                  <a:pt x="0" y="10287000"/>
                </a:moveTo>
                <a:lnTo>
                  <a:pt x="9144000" y="10287000"/>
                </a:lnTo>
                <a:lnTo>
                  <a:pt x="9144000" y="0"/>
                </a:lnTo>
                <a:lnTo>
                  <a:pt x="0" y="0"/>
                </a:lnTo>
                <a:lnTo>
                  <a:pt x="0" y="10287000"/>
                </a:lnTo>
                <a:close/>
              </a:path>
            </a:pathLst>
          </a:custGeom>
          <a:solidFill>
            <a:srgbClr val="CCEC00"/>
          </a:solidFill>
        </p:spPr>
        <p:txBody>
          <a:bodyPr wrap="square" lIns="0" tIns="0" rIns="0" bIns="0" rtlCol="0"/>
          <a:lstStyle/>
          <a:p>
            <a:endParaRPr/>
          </a:p>
        </p:txBody>
      </p:sp>
      <p:grpSp>
        <p:nvGrpSpPr>
          <p:cNvPr id="3" name="object 3"/>
          <p:cNvGrpSpPr/>
          <p:nvPr/>
        </p:nvGrpSpPr>
        <p:grpSpPr>
          <a:xfrm>
            <a:off x="-228600" y="-1020447"/>
            <a:ext cx="18287999" cy="11829421"/>
            <a:chOff x="0" y="-513722"/>
            <a:chExt cx="18287999" cy="11829421"/>
          </a:xfrm>
        </p:grpSpPr>
        <p:sp>
          <p:nvSpPr>
            <p:cNvPr id="4" name="object 4"/>
            <p:cNvSpPr/>
            <p:nvPr/>
          </p:nvSpPr>
          <p:spPr>
            <a:xfrm>
              <a:off x="9143999" y="-513722"/>
              <a:ext cx="9144000" cy="11829421"/>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1B1A1A"/>
            </a:solidFill>
          </p:spPr>
          <p:txBody>
            <a:bodyPr wrap="square" lIns="0" tIns="0" rIns="0" bIns="0" rtlCol="0"/>
            <a:lstStyle/>
            <a:p>
              <a:endParaRPr/>
            </a:p>
          </p:txBody>
        </p:sp>
        <p:sp>
          <p:nvSpPr>
            <p:cNvPr id="5" name="object 5"/>
            <p:cNvSpPr/>
            <p:nvPr/>
          </p:nvSpPr>
          <p:spPr>
            <a:xfrm>
              <a:off x="0" y="0"/>
              <a:ext cx="18287999" cy="27050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4488"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7" name="object 7"/>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FFFFFF"/>
                </a:solidFill>
                <a:latin typeface="Verdana"/>
                <a:cs typeface="Verdana"/>
              </a:rPr>
              <a:t>W</a:t>
            </a:r>
            <a:endParaRPr sz="2000">
              <a:latin typeface="Verdana"/>
              <a:cs typeface="Verdana"/>
            </a:endParaRPr>
          </a:p>
        </p:txBody>
      </p:sp>
      <p:grpSp>
        <p:nvGrpSpPr>
          <p:cNvPr id="8" name="object 8"/>
          <p:cNvGrpSpPr/>
          <p:nvPr/>
        </p:nvGrpSpPr>
        <p:grpSpPr>
          <a:xfrm>
            <a:off x="1388653" y="5040751"/>
            <a:ext cx="15870555" cy="4218305"/>
            <a:chOff x="1388653" y="5040751"/>
            <a:chExt cx="15870555" cy="4218305"/>
          </a:xfrm>
        </p:grpSpPr>
        <p:sp>
          <p:nvSpPr>
            <p:cNvPr id="9" name="object 9"/>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10" name="object 10"/>
            <p:cNvSpPr/>
            <p:nvPr/>
          </p:nvSpPr>
          <p:spPr>
            <a:xfrm>
              <a:off x="1388653"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1B1A1A"/>
            </a:solidFill>
          </p:spPr>
          <p:txBody>
            <a:bodyPr wrap="square" lIns="0" tIns="0" rIns="0" bIns="0" rtlCol="0"/>
            <a:lstStyle/>
            <a:p>
              <a:endParaRPr/>
            </a:p>
          </p:txBody>
        </p:sp>
        <p:sp>
          <p:nvSpPr>
            <p:cNvPr id="11" name="object 11"/>
            <p:cNvSpPr/>
            <p:nvPr/>
          </p:nvSpPr>
          <p:spPr>
            <a:xfrm>
              <a:off x="10375422"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CCEC00"/>
            </a:solidFill>
          </p:spPr>
          <p:txBody>
            <a:bodyPr wrap="square" lIns="0" tIns="0" rIns="0" bIns="0" rtlCol="0"/>
            <a:lstStyle/>
            <a:p>
              <a:endParaRPr/>
            </a:p>
          </p:txBody>
        </p:sp>
      </p:grpSp>
      <p:sp>
        <p:nvSpPr>
          <p:cNvPr id="12" name="object 12"/>
          <p:cNvSpPr txBox="1"/>
          <p:nvPr/>
        </p:nvSpPr>
        <p:spPr>
          <a:xfrm>
            <a:off x="416481" y="5305784"/>
            <a:ext cx="7467600" cy="4193456"/>
          </a:xfrm>
          <a:prstGeom prst="rect">
            <a:avLst/>
          </a:prstGeom>
        </p:spPr>
        <p:txBody>
          <a:bodyPr vert="horz" wrap="square" lIns="0" tIns="12700" rIns="0" bIns="0" rtlCol="0">
            <a:spAutoFit/>
          </a:bodyPr>
          <a:lstStyle/>
          <a:p>
            <a:pPr marL="12700" marR="5080" algn="just">
              <a:lnSpc>
                <a:spcPct val="125000"/>
              </a:lnSpc>
              <a:spcBef>
                <a:spcPts val="100"/>
              </a:spcBef>
            </a:pPr>
            <a:r>
              <a:rPr lang="es-CL" spc="-60" dirty="0" smtClean="0">
                <a:solidFill>
                  <a:srgbClr val="1B1A1A"/>
                </a:solidFill>
                <a:latin typeface="Verdana"/>
                <a:cs typeface="Verdana"/>
              </a:rPr>
              <a:t> </a:t>
            </a:r>
            <a:r>
              <a:rPr lang="es-CL" sz="3600" spc="-60" dirty="0">
                <a:solidFill>
                  <a:srgbClr val="1B1A1A"/>
                </a:solidFill>
                <a:latin typeface="Verdana"/>
                <a:cs typeface="Verdana"/>
              </a:rPr>
              <a:t>Con esta manera de captar la atención, el escritor hace una aseveración inesperada, como a continuación se muestra:</a:t>
            </a:r>
          </a:p>
          <a:p>
            <a:pPr marL="12700" marR="5080" algn="just">
              <a:lnSpc>
                <a:spcPct val="125000"/>
              </a:lnSpc>
              <a:spcBef>
                <a:spcPts val="100"/>
              </a:spcBef>
            </a:pPr>
            <a:r>
              <a:rPr lang="es-CL" sz="3600" spc="-60" dirty="0">
                <a:solidFill>
                  <a:srgbClr val="1B1A1A"/>
                </a:solidFill>
                <a:latin typeface="Verdana"/>
                <a:cs typeface="Verdana"/>
              </a:rPr>
              <a:t> </a:t>
            </a:r>
          </a:p>
          <a:p>
            <a:pPr marL="12700" marR="5080">
              <a:lnSpc>
                <a:spcPct val="125000"/>
              </a:lnSpc>
              <a:spcBef>
                <a:spcPts val="100"/>
              </a:spcBef>
            </a:pPr>
            <a:endParaRPr lang="es-CL" sz="3600" spc="-60" dirty="0">
              <a:solidFill>
                <a:srgbClr val="1B1A1A"/>
              </a:solidFill>
              <a:latin typeface="Verdana"/>
              <a:cs typeface="Verdana"/>
            </a:endParaRPr>
          </a:p>
        </p:txBody>
      </p:sp>
      <p:sp>
        <p:nvSpPr>
          <p:cNvPr id="13" name="object 13"/>
          <p:cNvSpPr txBox="1">
            <a:spLocks noGrp="1"/>
          </p:cNvSpPr>
          <p:nvPr>
            <p:ph type="title"/>
          </p:nvPr>
        </p:nvSpPr>
        <p:spPr>
          <a:xfrm>
            <a:off x="513080" y="2936042"/>
            <a:ext cx="7274403" cy="1367041"/>
          </a:xfrm>
          <a:prstGeom prst="rect">
            <a:avLst/>
          </a:prstGeom>
        </p:spPr>
        <p:txBody>
          <a:bodyPr vert="horz" wrap="square" lIns="0" tIns="12700" rIns="0" bIns="0" rtlCol="0">
            <a:spAutoFit/>
          </a:bodyPr>
          <a:lstStyle/>
          <a:p>
            <a:pPr marL="12700">
              <a:lnSpc>
                <a:spcPct val="100000"/>
              </a:lnSpc>
              <a:spcBef>
                <a:spcPts val="100"/>
              </a:spcBef>
            </a:pPr>
            <a:r>
              <a:rPr lang="es-CL" sz="4400" spc="-185" dirty="0" smtClean="0">
                <a:solidFill>
                  <a:srgbClr val="1B1A1A"/>
                </a:solidFill>
              </a:rPr>
              <a:t>2.La </a:t>
            </a:r>
            <a:r>
              <a:rPr lang="es-CL" sz="4400" spc="-185" dirty="0">
                <a:solidFill>
                  <a:srgbClr val="1B1A1A"/>
                </a:solidFill>
              </a:rPr>
              <a:t>afirmación audaz o </a:t>
            </a:r>
            <a:r>
              <a:rPr lang="es-CL" sz="4400" spc="-185" dirty="0" smtClean="0">
                <a:solidFill>
                  <a:srgbClr val="1B1A1A"/>
                </a:solidFill>
              </a:rPr>
              <a:t>aventurada</a:t>
            </a:r>
            <a:endParaRPr sz="4400" dirty="0"/>
          </a:p>
        </p:txBody>
      </p:sp>
      <p:sp>
        <p:nvSpPr>
          <p:cNvPr id="14" name="object 14"/>
          <p:cNvSpPr txBox="1"/>
          <p:nvPr/>
        </p:nvSpPr>
        <p:spPr>
          <a:xfrm>
            <a:off x="9067800" y="4303083"/>
            <a:ext cx="8465820" cy="4937249"/>
          </a:xfrm>
          <a:prstGeom prst="rect">
            <a:avLst/>
          </a:prstGeom>
        </p:spPr>
        <p:txBody>
          <a:bodyPr vert="horz" wrap="square" lIns="0" tIns="12700" rIns="0" bIns="0" rtlCol="0">
            <a:spAutoFit/>
          </a:bodyPr>
          <a:lstStyle/>
          <a:p>
            <a:pPr marL="12700" marR="5080" algn="just">
              <a:lnSpc>
                <a:spcPct val="125000"/>
              </a:lnSpc>
              <a:spcBef>
                <a:spcPts val="100"/>
              </a:spcBef>
            </a:pPr>
            <a:r>
              <a:rPr lang="es-CL" sz="3200" spc="-60" dirty="0" smtClean="0">
                <a:solidFill>
                  <a:srgbClr val="FFFFFF"/>
                </a:solidFill>
                <a:latin typeface="Verdana"/>
                <a:cs typeface="Verdana"/>
              </a:rPr>
              <a:t>Es </a:t>
            </a:r>
            <a:r>
              <a:rPr lang="es-CL" sz="3200" spc="-60" dirty="0">
                <a:solidFill>
                  <a:srgbClr val="FFFFFF"/>
                </a:solidFill>
                <a:latin typeface="Verdana"/>
                <a:cs typeface="Verdana"/>
              </a:rPr>
              <a:t>poco probable que ustedes hayan visto fumar a un niño de siete años. Pues quiero decir que en nuestra ciudad cualquier niño de esa edad fácilmente ha fumado el equivalente a quince cajetillas de cigarros.¿ No lo creen?  En este informe ,mostraré evidencias que confirman esta </a:t>
            </a:r>
            <a:r>
              <a:rPr lang="es-CL" sz="3200" spc="-60" dirty="0" smtClean="0">
                <a:solidFill>
                  <a:srgbClr val="FFFFFF"/>
                </a:solidFill>
                <a:latin typeface="Verdana"/>
                <a:cs typeface="Verdana"/>
              </a:rPr>
              <a:t>aseveración</a:t>
            </a:r>
            <a:endParaRPr sz="3200" dirty="0">
              <a:latin typeface="Verdana"/>
              <a:cs typeface="Verdana"/>
            </a:endParaRPr>
          </a:p>
        </p:txBody>
      </p:sp>
      <p:sp>
        <p:nvSpPr>
          <p:cNvPr id="15" name="object 15"/>
          <p:cNvSpPr txBox="1"/>
          <p:nvPr/>
        </p:nvSpPr>
        <p:spPr>
          <a:xfrm>
            <a:off x="10209304" y="3149025"/>
            <a:ext cx="3931285" cy="474489"/>
          </a:xfrm>
          <a:prstGeom prst="rect">
            <a:avLst/>
          </a:prstGeom>
        </p:spPr>
        <p:txBody>
          <a:bodyPr vert="horz" wrap="square" lIns="0" tIns="12700" rIns="0" bIns="0" rtlCol="0">
            <a:spAutoFit/>
          </a:bodyPr>
          <a:lstStyle/>
          <a:p>
            <a:pPr marL="12700">
              <a:lnSpc>
                <a:spcPct val="100000"/>
              </a:lnSpc>
              <a:spcBef>
                <a:spcPts val="100"/>
              </a:spcBef>
            </a:pPr>
            <a:r>
              <a:rPr lang="es-CL" sz="3000" b="1" spc="-185" dirty="0" smtClean="0">
                <a:solidFill>
                  <a:srgbClr val="FFFFFF"/>
                </a:solidFill>
                <a:latin typeface="Verdana"/>
                <a:cs typeface="Verdana"/>
              </a:rPr>
              <a:t>EJEMPLO:</a:t>
            </a:r>
            <a:endParaRPr sz="30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4369" y="181472"/>
            <a:ext cx="9144000" cy="10287000"/>
          </a:xfrm>
          <a:custGeom>
            <a:avLst/>
            <a:gdLst/>
            <a:ahLst/>
            <a:cxnLst/>
            <a:rect l="l" t="t" r="r" b="b"/>
            <a:pathLst>
              <a:path w="9144000" h="10287000">
                <a:moveTo>
                  <a:pt x="0" y="10287000"/>
                </a:moveTo>
                <a:lnTo>
                  <a:pt x="9144000" y="10287000"/>
                </a:lnTo>
                <a:lnTo>
                  <a:pt x="9144000" y="0"/>
                </a:lnTo>
                <a:lnTo>
                  <a:pt x="0" y="0"/>
                </a:lnTo>
                <a:lnTo>
                  <a:pt x="0" y="10287000"/>
                </a:lnTo>
                <a:close/>
              </a:path>
            </a:pathLst>
          </a:custGeom>
          <a:solidFill>
            <a:srgbClr val="CCEC00"/>
          </a:solidFill>
        </p:spPr>
        <p:txBody>
          <a:bodyPr wrap="square" lIns="0" tIns="0" rIns="0" bIns="0" rtlCol="0"/>
          <a:lstStyle/>
          <a:p>
            <a:endParaRPr/>
          </a:p>
        </p:txBody>
      </p:sp>
      <p:grpSp>
        <p:nvGrpSpPr>
          <p:cNvPr id="3" name="object 3"/>
          <p:cNvGrpSpPr/>
          <p:nvPr/>
        </p:nvGrpSpPr>
        <p:grpSpPr>
          <a:xfrm>
            <a:off x="-228600" y="-506725"/>
            <a:ext cx="18287999" cy="11829421"/>
            <a:chOff x="0" y="0"/>
            <a:chExt cx="18287999" cy="11829421"/>
          </a:xfrm>
        </p:grpSpPr>
        <p:sp>
          <p:nvSpPr>
            <p:cNvPr id="4" name="object 4"/>
            <p:cNvSpPr/>
            <p:nvPr/>
          </p:nvSpPr>
          <p:spPr>
            <a:xfrm>
              <a:off x="8870130" y="0"/>
              <a:ext cx="9144000" cy="11829421"/>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1B1A1A"/>
            </a:solidFill>
          </p:spPr>
          <p:txBody>
            <a:bodyPr wrap="square" lIns="0" tIns="0" rIns="0" bIns="0" rtlCol="0"/>
            <a:lstStyle/>
            <a:p>
              <a:endParaRPr/>
            </a:p>
          </p:txBody>
        </p:sp>
        <p:sp>
          <p:nvSpPr>
            <p:cNvPr id="5" name="object 5"/>
            <p:cNvSpPr/>
            <p:nvPr/>
          </p:nvSpPr>
          <p:spPr>
            <a:xfrm>
              <a:off x="0" y="0"/>
              <a:ext cx="18287999" cy="27050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4488"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7" name="object 7"/>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FFFFFF"/>
                </a:solidFill>
                <a:latin typeface="Verdana"/>
                <a:cs typeface="Verdana"/>
              </a:rPr>
              <a:t>W</a:t>
            </a:r>
            <a:endParaRPr sz="2000">
              <a:latin typeface="Verdana"/>
              <a:cs typeface="Verdana"/>
            </a:endParaRPr>
          </a:p>
        </p:txBody>
      </p:sp>
      <p:grpSp>
        <p:nvGrpSpPr>
          <p:cNvPr id="8" name="object 8"/>
          <p:cNvGrpSpPr/>
          <p:nvPr/>
        </p:nvGrpSpPr>
        <p:grpSpPr>
          <a:xfrm>
            <a:off x="1388653" y="5040751"/>
            <a:ext cx="15870555" cy="4218305"/>
            <a:chOff x="1388653" y="5040751"/>
            <a:chExt cx="15870555" cy="4218305"/>
          </a:xfrm>
        </p:grpSpPr>
        <p:sp>
          <p:nvSpPr>
            <p:cNvPr id="9" name="object 9"/>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10" name="object 10"/>
            <p:cNvSpPr/>
            <p:nvPr/>
          </p:nvSpPr>
          <p:spPr>
            <a:xfrm>
              <a:off x="1388653"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1B1A1A"/>
            </a:solidFill>
          </p:spPr>
          <p:txBody>
            <a:bodyPr wrap="square" lIns="0" tIns="0" rIns="0" bIns="0" rtlCol="0"/>
            <a:lstStyle/>
            <a:p>
              <a:endParaRPr/>
            </a:p>
          </p:txBody>
        </p:sp>
        <p:sp>
          <p:nvSpPr>
            <p:cNvPr id="11" name="object 11"/>
            <p:cNvSpPr/>
            <p:nvPr/>
          </p:nvSpPr>
          <p:spPr>
            <a:xfrm>
              <a:off x="10375422"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CCEC00"/>
            </a:solidFill>
          </p:spPr>
          <p:txBody>
            <a:bodyPr wrap="square" lIns="0" tIns="0" rIns="0" bIns="0" rtlCol="0"/>
            <a:lstStyle/>
            <a:p>
              <a:endParaRPr/>
            </a:p>
          </p:txBody>
        </p:sp>
      </p:grpSp>
      <p:sp>
        <p:nvSpPr>
          <p:cNvPr id="12" name="object 12"/>
          <p:cNvSpPr txBox="1"/>
          <p:nvPr/>
        </p:nvSpPr>
        <p:spPr>
          <a:xfrm>
            <a:off x="294483" y="5668388"/>
            <a:ext cx="7467600" cy="3154710"/>
          </a:xfrm>
          <a:prstGeom prst="rect">
            <a:avLst/>
          </a:prstGeom>
        </p:spPr>
        <p:txBody>
          <a:bodyPr vert="horz" wrap="square" lIns="0" tIns="12700" rIns="0" bIns="0" rtlCol="0">
            <a:spAutoFit/>
          </a:bodyPr>
          <a:lstStyle/>
          <a:p>
            <a:pPr marL="12700" marR="5080" algn="just">
              <a:lnSpc>
                <a:spcPct val="125000"/>
              </a:lnSpc>
              <a:spcBef>
                <a:spcPts val="100"/>
              </a:spcBef>
            </a:pPr>
            <a:r>
              <a:rPr lang="es-CL" sz="3600" spc="-60" dirty="0" smtClean="0">
                <a:solidFill>
                  <a:srgbClr val="1B1A1A"/>
                </a:solidFill>
                <a:latin typeface="Verdana"/>
                <a:cs typeface="Verdana"/>
              </a:rPr>
              <a:t>El </a:t>
            </a:r>
            <a:r>
              <a:rPr lang="es-CL" sz="3600" spc="-60" dirty="0">
                <a:solidFill>
                  <a:srgbClr val="1B1A1A"/>
                </a:solidFill>
                <a:latin typeface="Verdana"/>
                <a:cs typeface="Verdana"/>
              </a:rPr>
              <a:t>escritor también puede aludir a lo interesante del tema. como en el siguiente ejemplo:</a:t>
            </a:r>
          </a:p>
          <a:p>
            <a:pPr marL="12700" marR="5080" algn="just">
              <a:lnSpc>
                <a:spcPct val="125000"/>
              </a:lnSpc>
              <a:spcBef>
                <a:spcPts val="100"/>
              </a:spcBef>
            </a:pPr>
            <a:endParaRPr lang="es-CL" spc="-60" dirty="0">
              <a:solidFill>
                <a:srgbClr val="1B1A1A"/>
              </a:solidFill>
              <a:latin typeface="Verdana"/>
              <a:cs typeface="Verdana"/>
            </a:endParaRPr>
          </a:p>
          <a:p>
            <a:pPr marL="12700" marR="5080">
              <a:lnSpc>
                <a:spcPct val="125000"/>
              </a:lnSpc>
              <a:spcBef>
                <a:spcPts val="100"/>
              </a:spcBef>
            </a:pPr>
            <a:endParaRPr lang="es-CL" sz="3600" spc="-60" dirty="0">
              <a:solidFill>
                <a:srgbClr val="1B1A1A"/>
              </a:solidFill>
              <a:latin typeface="Verdana"/>
              <a:cs typeface="Verdana"/>
            </a:endParaRPr>
          </a:p>
        </p:txBody>
      </p:sp>
      <p:sp>
        <p:nvSpPr>
          <p:cNvPr id="13" name="object 13"/>
          <p:cNvSpPr txBox="1">
            <a:spLocks noGrp="1"/>
          </p:cNvSpPr>
          <p:nvPr>
            <p:ph type="title"/>
          </p:nvPr>
        </p:nvSpPr>
        <p:spPr>
          <a:xfrm>
            <a:off x="513080" y="2936042"/>
            <a:ext cx="7274403" cy="2044149"/>
          </a:xfrm>
          <a:prstGeom prst="rect">
            <a:avLst/>
          </a:prstGeom>
        </p:spPr>
        <p:txBody>
          <a:bodyPr vert="horz" wrap="square" lIns="0" tIns="12700" rIns="0" bIns="0" rtlCol="0">
            <a:spAutoFit/>
          </a:bodyPr>
          <a:lstStyle/>
          <a:p>
            <a:pPr marL="12700" algn="just">
              <a:lnSpc>
                <a:spcPct val="100000"/>
              </a:lnSpc>
              <a:spcBef>
                <a:spcPts val="100"/>
              </a:spcBef>
            </a:pPr>
            <a:r>
              <a:rPr lang="es-CL" sz="4400" spc="-185" dirty="0" smtClean="0">
                <a:solidFill>
                  <a:srgbClr val="1B1A1A"/>
                </a:solidFill>
              </a:rPr>
              <a:t>3.</a:t>
            </a:r>
            <a:r>
              <a:rPr lang="es-CL" sz="4400" spc="-60" dirty="0">
                <a:solidFill>
                  <a:srgbClr val="1B1A1A"/>
                </a:solidFill>
              </a:rPr>
              <a:t> </a:t>
            </a:r>
            <a:r>
              <a:rPr lang="es-CL" sz="4400" spc="-60" dirty="0" smtClean="0">
                <a:solidFill>
                  <a:srgbClr val="1B1A1A"/>
                </a:solidFill>
              </a:rPr>
              <a:t>La </a:t>
            </a:r>
            <a:r>
              <a:rPr lang="es-CL" sz="4400" spc="-60" dirty="0">
                <a:solidFill>
                  <a:srgbClr val="1B1A1A"/>
                </a:solidFill>
              </a:rPr>
              <a:t>afirmación que apunta a lo interesante del tema: </a:t>
            </a:r>
            <a:endParaRPr sz="4400" dirty="0"/>
          </a:p>
        </p:txBody>
      </p:sp>
      <p:sp>
        <p:nvSpPr>
          <p:cNvPr id="14" name="object 14"/>
          <p:cNvSpPr txBox="1"/>
          <p:nvPr/>
        </p:nvSpPr>
        <p:spPr>
          <a:xfrm>
            <a:off x="8915399" y="3212290"/>
            <a:ext cx="8465820" cy="7330661"/>
          </a:xfrm>
          <a:prstGeom prst="rect">
            <a:avLst/>
          </a:prstGeom>
        </p:spPr>
        <p:txBody>
          <a:bodyPr vert="horz" wrap="square" lIns="0" tIns="12700" rIns="0" bIns="0" rtlCol="0">
            <a:spAutoFit/>
          </a:bodyPr>
          <a:lstStyle/>
          <a:p>
            <a:pPr marL="12700" marR="5080" algn="just">
              <a:lnSpc>
                <a:spcPct val="125000"/>
              </a:lnSpc>
              <a:spcBef>
                <a:spcPts val="100"/>
              </a:spcBef>
            </a:pPr>
            <a:r>
              <a:rPr lang="es-CL" sz="3200" spc="-60" dirty="0">
                <a:solidFill>
                  <a:srgbClr val="FFFFFF"/>
                </a:solidFill>
                <a:latin typeface="Verdana"/>
                <a:cs typeface="Verdana"/>
              </a:rPr>
              <a:t>Desde tiempos antiguos hasta hoy , las pirámides, y en especial la gran pirámide de </a:t>
            </a:r>
            <a:r>
              <a:rPr lang="es-CL" sz="3200" spc="-60" dirty="0" err="1" smtClean="0">
                <a:solidFill>
                  <a:srgbClr val="FFFFFF"/>
                </a:solidFill>
                <a:latin typeface="Verdana"/>
                <a:cs typeface="Verdana"/>
              </a:rPr>
              <a:t>Gizeh</a:t>
            </a:r>
            <a:r>
              <a:rPr lang="es-CL" sz="3200" spc="-60" dirty="0" smtClean="0">
                <a:solidFill>
                  <a:srgbClr val="FFFFFF"/>
                </a:solidFill>
                <a:latin typeface="Verdana"/>
                <a:cs typeface="Verdana"/>
              </a:rPr>
              <a:t> </a:t>
            </a:r>
            <a:r>
              <a:rPr lang="es-CL" sz="3200" spc="-60" dirty="0">
                <a:solidFill>
                  <a:srgbClr val="FFFFFF"/>
                </a:solidFill>
                <a:latin typeface="Verdana"/>
                <a:cs typeface="Verdana"/>
              </a:rPr>
              <a:t>son motivos de una controversia que se centra en la posibilidad de que estas misteriosas esculturas geométricas contengan en su interior los secretos del Universo. Su distribución por toda la </a:t>
            </a:r>
            <a:r>
              <a:rPr lang="es-CL" sz="3200" spc="-60" dirty="0" smtClean="0">
                <a:solidFill>
                  <a:srgbClr val="FFFFFF"/>
                </a:solidFill>
                <a:latin typeface="Verdana"/>
                <a:cs typeface="Verdana"/>
              </a:rPr>
              <a:t>Tierra hace </a:t>
            </a:r>
            <a:r>
              <a:rPr lang="es-CL" sz="3200" spc="-60" dirty="0">
                <a:solidFill>
                  <a:srgbClr val="FFFFFF"/>
                </a:solidFill>
                <a:latin typeface="Verdana"/>
                <a:cs typeface="Verdana"/>
              </a:rPr>
              <a:t>sospechar que su finalidad no era convertirse en monumentos funerarios. sino que tenía otra finalidad mucho más significativa para la humanidad</a:t>
            </a:r>
            <a:r>
              <a:rPr lang="es-CL" sz="3200" spc="-60" dirty="0" smtClean="0">
                <a:solidFill>
                  <a:srgbClr val="FFFFFF"/>
                </a:solidFill>
                <a:latin typeface="Verdana"/>
                <a:cs typeface="Verdana"/>
              </a:rPr>
              <a:t>.</a:t>
            </a:r>
            <a:endParaRPr lang="es-CL" sz="3200" spc="-60" dirty="0">
              <a:solidFill>
                <a:srgbClr val="FFFFFF"/>
              </a:solidFill>
              <a:latin typeface="Verdana"/>
              <a:cs typeface="Verdana"/>
            </a:endParaRPr>
          </a:p>
        </p:txBody>
      </p:sp>
      <p:sp>
        <p:nvSpPr>
          <p:cNvPr id="15" name="object 15"/>
          <p:cNvSpPr txBox="1"/>
          <p:nvPr/>
        </p:nvSpPr>
        <p:spPr>
          <a:xfrm>
            <a:off x="9900469" y="2485770"/>
            <a:ext cx="3931285" cy="474489"/>
          </a:xfrm>
          <a:prstGeom prst="rect">
            <a:avLst/>
          </a:prstGeom>
        </p:spPr>
        <p:txBody>
          <a:bodyPr vert="horz" wrap="square" lIns="0" tIns="12700" rIns="0" bIns="0" rtlCol="0">
            <a:spAutoFit/>
          </a:bodyPr>
          <a:lstStyle/>
          <a:p>
            <a:pPr marL="12700">
              <a:lnSpc>
                <a:spcPct val="100000"/>
              </a:lnSpc>
              <a:spcBef>
                <a:spcPts val="100"/>
              </a:spcBef>
            </a:pPr>
            <a:r>
              <a:rPr lang="es-CL" sz="3000" b="1" spc="-185" dirty="0" smtClean="0">
                <a:solidFill>
                  <a:srgbClr val="FFFFFF"/>
                </a:solidFill>
                <a:latin typeface="Verdana"/>
                <a:cs typeface="Verdana"/>
              </a:rPr>
              <a:t>EJEMPLO:</a:t>
            </a:r>
            <a:endParaRPr sz="3000" dirty="0">
              <a:latin typeface="Verdana"/>
              <a:cs typeface="Verdana"/>
            </a:endParaRPr>
          </a:p>
        </p:txBody>
      </p:sp>
    </p:spTree>
    <p:extLst>
      <p:ext uri="{BB962C8B-B14F-4D97-AF65-F5344CB8AC3E}">
        <p14:creationId xmlns:p14="http://schemas.microsoft.com/office/powerpoint/2010/main" val="172724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751" y="162284"/>
            <a:ext cx="8094550" cy="10287000"/>
          </a:xfrm>
          <a:custGeom>
            <a:avLst/>
            <a:gdLst/>
            <a:ahLst/>
            <a:cxnLst/>
            <a:rect l="l" t="t" r="r" b="b"/>
            <a:pathLst>
              <a:path w="9144000" h="10287000">
                <a:moveTo>
                  <a:pt x="0" y="10287000"/>
                </a:moveTo>
                <a:lnTo>
                  <a:pt x="9144000" y="10287000"/>
                </a:lnTo>
                <a:lnTo>
                  <a:pt x="9144000" y="0"/>
                </a:lnTo>
                <a:lnTo>
                  <a:pt x="0" y="0"/>
                </a:lnTo>
                <a:lnTo>
                  <a:pt x="0" y="10287000"/>
                </a:lnTo>
                <a:close/>
              </a:path>
            </a:pathLst>
          </a:custGeom>
          <a:solidFill>
            <a:srgbClr val="CCEC00"/>
          </a:solidFill>
        </p:spPr>
        <p:txBody>
          <a:bodyPr wrap="square" lIns="0" tIns="0" rIns="0" bIns="0" rtlCol="0"/>
          <a:lstStyle/>
          <a:p>
            <a:endParaRPr/>
          </a:p>
        </p:txBody>
      </p:sp>
      <p:grpSp>
        <p:nvGrpSpPr>
          <p:cNvPr id="3" name="object 3"/>
          <p:cNvGrpSpPr/>
          <p:nvPr/>
        </p:nvGrpSpPr>
        <p:grpSpPr>
          <a:xfrm>
            <a:off x="-205311" y="-1131507"/>
            <a:ext cx="18457751" cy="11323244"/>
            <a:chOff x="0" y="-766348"/>
            <a:chExt cx="18457751" cy="11323244"/>
          </a:xfrm>
        </p:grpSpPr>
        <p:sp>
          <p:nvSpPr>
            <p:cNvPr id="4" name="object 4"/>
            <p:cNvSpPr/>
            <p:nvPr/>
          </p:nvSpPr>
          <p:spPr>
            <a:xfrm>
              <a:off x="8094550" y="-766348"/>
              <a:ext cx="10363201" cy="11323244"/>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1B1A1A"/>
            </a:solidFill>
          </p:spPr>
          <p:txBody>
            <a:bodyPr wrap="square" lIns="0" tIns="0" rIns="0" bIns="0" rtlCol="0"/>
            <a:lstStyle/>
            <a:p>
              <a:endParaRPr/>
            </a:p>
          </p:txBody>
        </p:sp>
        <p:sp>
          <p:nvSpPr>
            <p:cNvPr id="5" name="object 5"/>
            <p:cNvSpPr/>
            <p:nvPr/>
          </p:nvSpPr>
          <p:spPr>
            <a:xfrm>
              <a:off x="0" y="0"/>
              <a:ext cx="18287999" cy="27050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4488"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7" name="object 7"/>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FFFFFF"/>
                </a:solidFill>
                <a:latin typeface="Verdana"/>
                <a:cs typeface="Verdana"/>
              </a:rPr>
              <a:t>W</a:t>
            </a:r>
            <a:endParaRPr sz="2000">
              <a:latin typeface="Verdana"/>
              <a:cs typeface="Verdana"/>
            </a:endParaRPr>
          </a:p>
        </p:txBody>
      </p:sp>
      <p:grpSp>
        <p:nvGrpSpPr>
          <p:cNvPr id="8" name="object 8"/>
          <p:cNvGrpSpPr/>
          <p:nvPr/>
        </p:nvGrpSpPr>
        <p:grpSpPr>
          <a:xfrm>
            <a:off x="985946" y="4967688"/>
            <a:ext cx="15870555" cy="4218305"/>
            <a:chOff x="1388653" y="5040751"/>
            <a:chExt cx="15870555" cy="4218305"/>
          </a:xfrm>
        </p:grpSpPr>
        <p:sp>
          <p:nvSpPr>
            <p:cNvPr id="9" name="object 9"/>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10" name="object 10"/>
            <p:cNvSpPr/>
            <p:nvPr/>
          </p:nvSpPr>
          <p:spPr>
            <a:xfrm>
              <a:off x="1388653"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1B1A1A"/>
            </a:solidFill>
          </p:spPr>
          <p:txBody>
            <a:bodyPr wrap="square" lIns="0" tIns="0" rIns="0" bIns="0" rtlCol="0"/>
            <a:lstStyle/>
            <a:p>
              <a:endParaRPr/>
            </a:p>
          </p:txBody>
        </p:sp>
        <p:sp>
          <p:nvSpPr>
            <p:cNvPr id="11" name="object 11"/>
            <p:cNvSpPr/>
            <p:nvPr/>
          </p:nvSpPr>
          <p:spPr>
            <a:xfrm>
              <a:off x="10375422"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CCEC00"/>
            </a:solidFill>
          </p:spPr>
          <p:txBody>
            <a:bodyPr wrap="square" lIns="0" tIns="0" rIns="0" bIns="0" rtlCol="0"/>
            <a:lstStyle/>
            <a:p>
              <a:endParaRPr/>
            </a:p>
          </p:txBody>
        </p:sp>
      </p:grpSp>
      <p:sp>
        <p:nvSpPr>
          <p:cNvPr id="12" name="object 12"/>
          <p:cNvSpPr txBox="1"/>
          <p:nvPr/>
        </p:nvSpPr>
        <p:spPr>
          <a:xfrm>
            <a:off x="416480" y="5305784"/>
            <a:ext cx="7508319" cy="4885953"/>
          </a:xfrm>
          <a:prstGeom prst="rect">
            <a:avLst/>
          </a:prstGeom>
        </p:spPr>
        <p:txBody>
          <a:bodyPr vert="horz" wrap="square" lIns="0" tIns="12700" rIns="0" bIns="0" rtlCol="0">
            <a:spAutoFit/>
          </a:bodyPr>
          <a:lstStyle/>
          <a:p>
            <a:pPr marL="12700" marR="5080" algn="just">
              <a:lnSpc>
                <a:spcPct val="125000"/>
              </a:lnSpc>
              <a:spcBef>
                <a:spcPts val="100"/>
              </a:spcBef>
            </a:pPr>
            <a:r>
              <a:rPr lang="es-CL" sz="3600" spc="-60" dirty="0">
                <a:solidFill>
                  <a:srgbClr val="1B1A1A"/>
                </a:solidFill>
                <a:latin typeface="Verdana"/>
                <a:cs typeface="Verdana"/>
              </a:rPr>
              <a:t> </a:t>
            </a:r>
            <a:r>
              <a:rPr lang="es-CL" sz="3600" spc="-60" dirty="0" smtClean="0">
                <a:solidFill>
                  <a:srgbClr val="1B1A1A"/>
                </a:solidFill>
                <a:latin typeface="Verdana"/>
                <a:cs typeface="Verdana"/>
              </a:rPr>
              <a:t> </a:t>
            </a:r>
            <a:r>
              <a:rPr lang="es-CL" sz="3600" spc="-60" dirty="0">
                <a:solidFill>
                  <a:srgbClr val="1B1A1A"/>
                </a:solidFill>
                <a:latin typeface="Verdana"/>
                <a:cs typeface="Verdana"/>
              </a:rPr>
              <a:t>Otra forma de captar la atención del público es dirigirle directamente una o varias preguntas, como en el siguiente ejemplo</a:t>
            </a:r>
            <a:r>
              <a:rPr lang="es-CL" spc="-60" dirty="0">
                <a:solidFill>
                  <a:srgbClr val="1B1A1A"/>
                </a:solidFill>
                <a:latin typeface="Verdana"/>
                <a:cs typeface="Verdana"/>
              </a:rPr>
              <a:t>:</a:t>
            </a:r>
          </a:p>
          <a:p>
            <a:pPr marL="12700" marR="5080" algn="just">
              <a:lnSpc>
                <a:spcPct val="125000"/>
              </a:lnSpc>
              <a:spcBef>
                <a:spcPts val="100"/>
              </a:spcBef>
            </a:pPr>
            <a:r>
              <a:rPr lang="es-CL" sz="3600" spc="-60" dirty="0" smtClean="0">
                <a:solidFill>
                  <a:srgbClr val="1B1A1A"/>
                </a:solidFill>
                <a:latin typeface="Verdana"/>
                <a:cs typeface="Verdana"/>
              </a:rPr>
              <a:t> </a:t>
            </a:r>
            <a:endParaRPr lang="es-CL" sz="3600" spc="-60" dirty="0">
              <a:solidFill>
                <a:srgbClr val="1B1A1A"/>
              </a:solidFill>
              <a:latin typeface="Verdana"/>
              <a:cs typeface="Verdana"/>
            </a:endParaRPr>
          </a:p>
          <a:p>
            <a:pPr marL="12700" marR="5080">
              <a:lnSpc>
                <a:spcPct val="125000"/>
              </a:lnSpc>
              <a:spcBef>
                <a:spcPts val="100"/>
              </a:spcBef>
            </a:pPr>
            <a:endParaRPr lang="es-CL" sz="3600" spc="-60" dirty="0">
              <a:solidFill>
                <a:srgbClr val="1B1A1A"/>
              </a:solidFill>
              <a:latin typeface="Verdana"/>
              <a:cs typeface="Verdana"/>
            </a:endParaRPr>
          </a:p>
        </p:txBody>
      </p:sp>
      <p:sp>
        <p:nvSpPr>
          <p:cNvPr id="13" name="object 13"/>
          <p:cNvSpPr txBox="1">
            <a:spLocks noGrp="1"/>
          </p:cNvSpPr>
          <p:nvPr>
            <p:ph type="title"/>
          </p:nvPr>
        </p:nvSpPr>
        <p:spPr>
          <a:xfrm>
            <a:off x="416481" y="2597488"/>
            <a:ext cx="7274403" cy="2044149"/>
          </a:xfrm>
          <a:prstGeom prst="rect">
            <a:avLst/>
          </a:prstGeom>
        </p:spPr>
        <p:txBody>
          <a:bodyPr vert="horz" wrap="square" lIns="0" tIns="12700" rIns="0" bIns="0" rtlCol="0">
            <a:spAutoFit/>
          </a:bodyPr>
          <a:lstStyle/>
          <a:p>
            <a:pPr marL="12700">
              <a:lnSpc>
                <a:spcPct val="100000"/>
              </a:lnSpc>
              <a:spcBef>
                <a:spcPts val="100"/>
              </a:spcBef>
            </a:pPr>
            <a:r>
              <a:rPr lang="es-CL" sz="4400" spc="-185" dirty="0">
                <a:solidFill>
                  <a:srgbClr val="1B1A1A"/>
                </a:solidFill>
              </a:rPr>
              <a:t>4. La pregunta o varias preguntas directas al público: </a:t>
            </a:r>
            <a:endParaRPr sz="4400" dirty="0"/>
          </a:p>
        </p:txBody>
      </p:sp>
      <p:sp>
        <p:nvSpPr>
          <p:cNvPr id="14" name="object 14"/>
          <p:cNvSpPr txBox="1"/>
          <p:nvPr/>
        </p:nvSpPr>
        <p:spPr>
          <a:xfrm>
            <a:off x="8123154" y="3222793"/>
            <a:ext cx="9959534" cy="6428748"/>
          </a:xfrm>
          <a:prstGeom prst="rect">
            <a:avLst/>
          </a:prstGeom>
        </p:spPr>
        <p:txBody>
          <a:bodyPr vert="horz" wrap="square" lIns="0" tIns="12700" rIns="0" bIns="0" rtlCol="0">
            <a:spAutoFit/>
          </a:bodyPr>
          <a:lstStyle/>
          <a:p>
            <a:pPr marL="12700" marR="5080" algn="just">
              <a:lnSpc>
                <a:spcPct val="125000"/>
              </a:lnSpc>
              <a:spcBef>
                <a:spcPts val="100"/>
              </a:spcBef>
            </a:pPr>
            <a:r>
              <a:rPr lang="es-CL" sz="2800" spc="-60" dirty="0" smtClean="0">
                <a:solidFill>
                  <a:srgbClr val="FFFFFF"/>
                </a:solidFill>
                <a:latin typeface="Verdana"/>
                <a:cs typeface="Verdana"/>
              </a:rPr>
              <a:t>¿ </a:t>
            </a:r>
            <a:r>
              <a:rPr lang="es-CL" sz="2800" spc="-60" dirty="0">
                <a:solidFill>
                  <a:srgbClr val="FFFFFF"/>
                </a:solidFill>
                <a:latin typeface="Verdana"/>
                <a:cs typeface="Verdana"/>
              </a:rPr>
              <a:t>Han encontrado alguna vez libros, suéteres o carteras extraviados?</a:t>
            </a:r>
          </a:p>
          <a:p>
            <a:pPr marL="12700" marR="5080" algn="just">
              <a:lnSpc>
                <a:spcPct val="125000"/>
              </a:lnSpc>
              <a:spcBef>
                <a:spcPts val="100"/>
              </a:spcBef>
            </a:pPr>
            <a:r>
              <a:rPr lang="es-CL" sz="2800" spc="-60" dirty="0">
                <a:solidFill>
                  <a:srgbClr val="FFFFFF"/>
                </a:solidFill>
                <a:latin typeface="Verdana"/>
                <a:cs typeface="Verdana"/>
              </a:rPr>
              <a:t>¿ Saben dónde los pueden entregar?¿ Existen en nuestro país lugares donde dejar objetos perdidos que se han encontrado en el metro, cines, microbuses, etc.? </a:t>
            </a:r>
            <a:r>
              <a:rPr lang="es-CL" sz="2800" spc="-60" dirty="0">
                <a:solidFill>
                  <a:srgbClr val="FFFF00"/>
                </a:solidFill>
                <a:latin typeface="Verdana"/>
                <a:cs typeface="Verdana"/>
              </a:rPr>
              <a:t>Seguramente alguna vez hemos estado en la situación de haber encontrado algún objeto extraviado y no saber qué hacer con él. Pues bien, sí existe un lugar donde se pueden entregar las cosas que encuentran pérdidas. Hay un servicio que se dedica a localizar objetos perdidos en el Instituto. Se llama </a:t>
            </a:r>
            <a:r>
              <a:rPr lang="es-CL" sz="2800" spc="-60" dirty="0" err="1">
                <a:solidFill>
                  <a:srgbClr val="FFFF00"/>
                </a:solidFill>
                <a:latin typeface="Verdana"/>
                <a:cs typeface="Verdana"/>
              </a:rPr>
              <a:t>Locatec</a:t>
            </a:r>
            <a:r>
              <a:rPr lang="es-CL" sz="2800" spc="-60" dirty="0">
                <a:solidFill>
                  <a:srgbClr val="FFFF00"/>
                </a:solidFill>
                <a:latin typeface="Verdana"/>
                <a:cs typeface="Verdana"/>
              </a:rPr>
              <a:t> y en este trabajo les explicaré cómo funciona</a:t>
            </a:r>
            <a:r>
              <a:rPr lang="es-CL" sz="2800" spc="-60" dirty="0" smtClean="0">
                <a:solidFill>
                  <a:srgbClr val="FFFF00"/>
                </a:solidFill>
                <a:latin typeface="Verdana"/>
                <a:cs typeface="Verdana"/>
              </a:rPr>
              <a:t>.</a:t>
            </a:r>
            <a:endParaRPr lang="es-CL" sz="2800" spc="-60" dirty="0">
              <a:solidFill>
                <a:srgbClr val="FFFF00"/>
              </a:solidFill>
              <a:latin typeface="Verdana"/>
              <a:cs typeface="Verdana"/>
            </a:endParaRPr>
          </a:p>
        </p:txBody>
      </p:sp>
      <p:sp>
        <p:nvSpPr>
          <p:cNvPr id="15" name="object 15"/>
          <p:cNvSpPr txBox="1"/>
          <p:nvPr/>
        </p:nvSpPr>
        <p:spPr>
          <a:xfrm>
            <a:off x="9525000" y="2597845"/>
            <a:ext cx="3931285" cy="474489"/>
          </a:xfrm>
          <a:prstGeom prst="rect">
            <a:avLst/>
          </a:prstGeom>
        </p:spPr>
        <p:txBody>
          <a:bodyPr vert="horz" wrap="square" lIns="0" tIns="12700" rIns="0" bIns="0" rtlCol="0">
            <a:spAutoFit/>
          </a:bodyPr>
          <a:lstStyle/>
          <a:p>
            <a:pPr marL="12700">
              <a:lnSpc>
                <a:spcPct val="100000"/>
              </a:lnSpc>
              <a:spcBef>
                <a:spcPts val="100"/>
              </a:spcBef>
            </a:pPr>
            <a:r>
              <a:rPr lang="es-CL" sz="3000" b="1" spc="-185" dirty="0" smtClean="0">
                <a:solidFill>
                  <a:srgbClr val="FFFFFF"/>
                </a:solidFill>
                <a:latin typeface="Verdana"/>
                <a:cs typeface="Verdana"/>
              </a:rPr>
              <a:t>EJEMPLO:</a:t>
            </a:r>
            <a:endParaRPr sz="3000" dirty="0">
              <a:latin typeface="Verdana"/>
              <a:cs typeface="Verdana"/>
            </a:endParaRPr>
          </a:p>
        </p:txBody>
      </p:sp>
    </p:spTree>
    <p:extLst>
      <p:ext uri="{BB962C8B-B14F-4D97-AF65-F5344CB8AC3E}">
        <p14:creationId xmlns:p14="http://schemas.microsoft.com/office/powerpoint/2010/main" val="317234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1" y="0"/>
            <a:ext cx="9144000" cy="10287000"/>
          </a:xfrm>
          <a:custGeom>
            <a:avLst/>
            <a:gdLst/>
            <a:ahLst/>
            <a:cxnLst/>
            <a:rect l="l" t="t" r="r" b="b"/>
            <a:pathLst>
              <a:path w="9144000" h="10287000">
                <a:moveTo>
                  <a:pt x="0" y="10287000"/>
                </a:moveTo>
                <a:lnTo>
                  <a:pt x="9144000" y="10287000"/>
                </a:lnTo>
                <a:lnTo>
                  <a:pt x="9144000" y="0"/>
                </a:lnTo>
                <a:lnTo>
                  <a:pt x="0" y="0"/>
                </a:lnTo>
                <a:lnTo>
                  <a:pt x="0" y="10287000"/>
                </a:lnTo>
                <a:close/>
              </a:path>
            </a:pathLst>
          </a:custGeom>
          <a:solidFill>
            <a:srgbClr val="CCEC00"/>
          </a:solidFill>
        </p:spPr>
        <p:txBody>
          <a:bodyPr wrap="square" lIns="0" tIns="0" rIns="0" bIns="0" rtlCol="0"/>
          <a:lstStyle/>
          <a:p>
            <a:endParaRPr/>
          </a:p>
        </p:txBody>
      </p:sp>
      <p:grpSp>
        <p:nvGrpSpPr>
          <p:cNvPr id="3" name="object 3"/>
          <p:cNvGrpSpPr/>
          <p:nvPr/>
        </p:nvGrpSpPr>
        <p:grpSpPr>
          <a:xfrm>
            <a:off x="-228600" y="-1020447"/>
            <a:ext cx="18287999" cy="11829421"/>
            <a:chOff x="0" y="-513722"/>
            <a:chExt cx="18287999" cy="11829421"/>
          </a:xfrm>
        </p:grpSpPr>
        <p:sp>
          <p:nvSpPr>
            <p:cNvPr id="4" name="object 4"/>
            <p:cNvSpPr/>
            <p:nvPr/>
          </p:nvSpPr>
          <p:spPr>
            <a:xfrm>
              <a:off x="9143999" y="-513722"/>
              <a:ext cx="9144000" cy="11829421"/>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1B1A1A"/>
            </a:solidFill>
          </p:spPr>
          <p:txBody>
            <a:bodyPr wrap="square" lIns="0" tIns="0" rIns="0" bIns="0" rtlCol="0"/>
            <a:lstStyle/>
            <a:p>
              <a:endParaRPr/>
            </a:p>
          </p:txBody>
        </p:sp>
        <p:sp>
          <p:nvSpPr>
            <p:cNvPr id="5" name="object 5"/>
            <p:cNvSpPr/>
            <p:nvPr/>
          </p:nvSpPr>
          <p:spPr>
            <a:xfrm>
              <a:off x="0" y="0"/>
              <a:ext cx="18287999" cy="27050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4488" y="1046936"/>
              <a:ext cx="801370" cy="534035"/>
            </a:xfrm>
            <a:custGeom>
              <a:avLst/>
              <a:gdLst/>
              <a:ahLst/>
              <a:cxnLst/>
              <a:rect l="l" t="t" r="r" b="b"/>
              <a:pathLst>
                <a:path w="801369" h="534035">
                  <a:moveTo>
                    <a:pt x="233146" y="533717"/>
                  </a:moveTo>
                  <a:lnTo>
                    <a:pt x="232651" y="533209"/>
                  </a:lnTo>
                  <a:lnTo>
                    <a:pt x="231000" y="524840"/>
                  </a:lnTo>
                  <a:lnTo>
                    <a:pt x="229362" y="516521"/>
                  </a:lnTo>
                  <a:lnTo>
                    <a:pt x="221589" y="500341"/>
                  </a:lnTo>
                  <a:lnTo>
                    <a:pt x="211023" y="485622"/>
                  </a:lnTo>
                  <a:lnTo>
                    <a:pt x="199364" y="473265"/>
                  </a:lnTo>
                  <a:lnTo>
                    <a:pt x="197294" y="471335"/>
                  </a:lnTo>
                  <a:lnTo>
                    <a:pt x="192811" y="472465"/>
                  </a:lnTo>
                  <a:lnTo>
                    <a:pt x="206540" y="514070"/>
                  </a:lnTo>
                  <a:lnTo>
                    <a:pt x="214731" y="524840"/>
                  </a:lnTo>
                  <a:lnTo>
                    <a:pt x="199517" y="515442"/>
                  </a:lnTo>
                  <a:lnTo>
                    <a:pt x="196672" y="513397"/>
                  </a:lnTo>
                  <a:lnTo>
                    <a:pt x="185026" y="504977"/>
                  </a:lnTo>
                  <a:lnTo>
                    <a:pt x="178117" y="499211"/>
                  </a:lnTo>
                  <a:lnTo>
                    <a:pt x="171234" y="493471"/>
                  </a:lnTo>
                  <a:lnTo>
                    <a:pt x="158089" y="480999"/>
                  </a:lnTo>
                  <a:lnTo>
                    <a:pt x="158407" y="480517"/>
                  </a:lnTo>
                  <a:lnTo>
                    <a:pt x="158572" y="479869"/>
                  </a:lnTo>
                  <a:lnTo>
                    <a:pt x="151574" y="435698"/>
                  </a:lnTo>
                  <a:lnTo>
                    <a:pt x="130886" y="405587"/>
                  </a:lnTo>
                  <a:lnTo>
                    <a:pt x="128168" y="407035"/>
                  </a:lnTo>
                  <a:lnTo>
                    <a:pt x="134327" y="448246"/>
                  </a:lnTo>
                  <a:lnTo>
                    <a:pt x="139534" y="460209"/>
                  </a:lnTo>
                  <a:lnTo>
                    <a:pt x="136652" y="456831"/>
                  </a:lnTo>
                  <a:lnTo>
                    <a:pt x="131203" y="449745"/>
                  </a:lnTo>
                  <a:lnTo>
                    <a:pt x="118592" y="432206"/>
                  </a:lnTo>
                  <a:lnTo>
                    <a:pt x="116382" y="428790"/>
                  </a:lnTo>
                  <a:lnTo>
                    <a:pt x="106743" y="413969"/>
                  </a:lnTo>
                  <a:lnTo>
                    <a:pt x="103174" y="407847"/>
                  </a:lnTo>
                  <a:lnTo>
                    <a:pt x="95770" y="395122"/>
                  </a:lnTo>
                  <a:lnTo>
                    <a:pt x="85763" y="375767"/>
                  </a:lnTo>
                  <a:lnTo>
                    <a:pt x="85928" y="375450"/>
                  </a:lnTo>
                  <a:lnTo>
                    <a:pt x="86080" y="374967"/>
                  </a:lnTo>
                  <a:lnTo>
                    <a:pt x="85763" y="374002"/>
                  </a:lnTo>
                  <a:lnTo>
                    <a:pt x="85763" y="373519"/>
                  </a:lnTo>
                  <a:lnTo>
                    <a:pt x="85610" y="373037"/>
                  </a:lnTo>
                  <a:lnTo>
                    <a:pt x="86080" y="372872"/>
                  </a:lnTo>
                  <a:lnTo>
                    <a:pt x="86728" y="372554"/>
                  </a:lnTo>
                  <a:lnTo>
                    <a:pt x="87045" y="371906"/>
                  </a:lnTo>
                  <a:lnTo>
                    <a:pt x="94107" y="355955"/>
                  </a:lnTo>
                  <a:lnTo>
                    <a:pt x="95783" y="352171"/>
                  </a:lnTo>
                  <a:lnTo>
                    <a:pt x="98869" y="330009"/>
                  </a:lnTo>
                  <a:lnTo>
                    <a:pt x="97599" y="307365"/>
                  </a:lnTo>
                  <a:lnTo>
                    <a:pt x="93281" y="286181"/>
                  </a:lnTo>
                  <a:lnTo>
                    <a:pt x="92481" y="283108"/>
                  </a:lnTo>
                  <a:lnTo>
                    <a:pt x="88480" y="282956"/>
                  </a:lnTo>
                  <a:lnTo>
                    <a:pt x="86880" y="285369"/>
                  </a:lnTo>
                  <a:lnTo>
                    <a:pt x="78422" y="302107"/>
                  </a:lnTo>
                  <a:lnTo>
                    <a:pt x="74523" y="319697"/>
                  </a:lnTo>
                  <a:lnTo>
                    <a:pt x="74282" y="337769"/>
                  </a:lnTo>
                  <a:lnTo>
                    <a:pt x="76809" y="355955"/>
                  </a:lnTo>
                  <a:lnTo>
                    <a:pt x="70815" y="340702"/>
                  </a:lnTo>
                  <a:lnTo>
                    <a:pt x="65646" y="325335"/>
                  </a:lnTo>
                  <a:lnTo>
                    <a:pt x="65493" y="324853"/>
                  </a:lnTo>
                  <a:lnTo>
                    <a:pt x="61163" y="309410"/>
                  </a:lnTo>
                  <a:lnTo>
                    <a:pt x="60807" y="307771"/>
                  </a:lnTo>
                  <a:lnTo>
                    <a:pt x="57607" y="293433"/>
                  </a:lnTo>
                  <a:lnTo>
                    <a:pt x="56375" y="286664"/>
                  </a:lnTo>
                  <a:lnTo>
                    <a:pt x="55346" y="279908"/>
                  </a:lnTo>
                  <a:lnTo>
                    <a:pt x="54521" y="273189"/>
                  </a:lnTo>
                  <a:lnTo>
                    <a:pt x="53924" y="266509"/>
                  </a:lnTo>
                  <a:lnTo>
                    <a:pt x="54406" y="266509"/>
                  </a:lnTo>
                  <a:lnTo>
                    <a:pt x="55041" y="266357"/>
                  </a:lnTo>
                  <a:lnTo>
                    <a:pt x="55524" y="266026"/>
                  </a:lnTo>
                  <a:lnTo>
                    <a:pt x="71234" y="252349"/>
                  </a:lnTo>
                  <a:lnTo>
                    <a:pt x="75476" y="245884"/>
                  </a:lnTo>
                  <a:lnTo>
                    <a:pt x="83121" y="234251"/>
                  </a:lnTo>
                  <a:lnTo>
                    <a:pt x="91300" y="213906"/>
                  </a:lnTo>
                  <a:lnTo>
                    <a:pt x="95846" y="193509"/>
                  </a:lnTo>
                  <a:lnTo>
                    <a:pt x="96329" y="190131"/>
                  </a:lnTo>
                  <a:lnTo>
                    <a:pt x="92646" y="187236"/>
                  </a:lnTo>
                  <a:lnTo>
                    <a:pt x="59728" y="230403"/>
                  </a:lnTo>
                  <a:lnTo>
                    <a:pt x="53124" y="245884"/>
                  </a:lnTo>
                  <a:lnTo>
                    <a:pt x="54838" y="220878"/>
                  </a:lnTo>
                  <a:lnTo>
                    <a:pt x="59105" y="196380"/>
                  </a:lnTo>
                  <a:lnTo>
                    <a:pt x="63157" y="181749"/>
                  </a:lnTo>
                  <a:lnTo>
                    <a:pt x="65747" y="172415"/>
                  </a:lnTo>
                  <a:lnTo>
                    <a:pt x="74561" y="149034"/>
                  </a:lnTo>
                  <a:lnTo>
                    <a:pt x="75044" y="149517"/>
                  </a:lnTo>
                  <a:lnTo>
                    <a:pt x="75844" y="149847"/>
                  </a:lnTo>
                  <a:lnTo>
                    <a:pt x="76644" y="149847"/>
                  </a:lnTo>
                  <a:lnTo>
                    <a:pt x="79971" y="149034"/>
                  </a:lnTo>
                  <a:lnTo>
                    <a:pt x="96850" y="144945"/>
                  </a:lnTo>
                  <a:lnTo>
                    <a:pt x="115506" y="133769"/>
                  </a:lnTo>
                  <a:lnTo>
                    <a:pt x="123456" y="126314"/>
                  </a:lnTo>
                  <a:lnTo>
                    <a:pt x="131610" y="118668"/>
                  </a:lnTo>
                  <a:lnTo>
                    <a:pt x="144170" y="101981"/>
                  </a:lnTo>
                  <a:lnTo>
                    <a:pt x="145770" y="99402"/>
                  </a:lnTo>
                  <a:lnTo>
                    <a:pt x="143052" y="95694"/>
                  </a:lnTo>
                  <a:lnTo>
                    <a:pt x="98069" y="117055"/>
                  </a:lnTo>
                  <a:lnTo>
                    <a:pt x="85445" y="126314"/>
                  </a:lnTo>
                  <a:lnTo>
                    <a:pt x="97472" y="104902"/>
                  </a:lnTo>
                  <a:lnTo>
                    <a:pt x="106260" y="91351"/>
                  </a:lnTo>
                  <a:lnTo>
                    <a:pt x="110883" y="84201"/>
                  </a:lnTo>
                  <a:lnTo>
                    <a:pt x="125501" y="64249"/>
                  </a:lnTo>
                  <a:lnTo>
                    <a:pt x="141135" y="45097"/>
                  </a:lnTo>
                  <a:lnTo>
                    <a:pt x="141287" y="45097"/>
                  </a:lnTo>
                  <a:lnTo>
                    <a:pt x="162483" y="35001"/>
                  </a:lnTo>
                  <a:lnTo>
                    <a:pt x="172694" y="29121"/>
                  </a:lnTo>
                  <a:lnTo>
                    <a:pt x="181775" y="21894"/>
                  </a:lnTo>
                  <a:lnTo>
                    <a:pt x="188099" y="14312"/>
                  </a:lnTo>
                  <a:lnTo>
                    <a:pt x="189941" y="11252"/>
                  </a:lnTo>
                  <a:lnTo>
                    <a:pt x="193205" y="5842"/>
                  </a:lnTo>
                  <a:lnTo>
                    <a:pt x="193395" y="5461"/>
                  </a:lnTo>
                  <a:lnTo>
                    <a:pt x="195986" y="0"/>
                  </a:lnTo>
                  <a:lnTo>
                    <a:pt x="166090" y="0"/>
                  </a:lnTo>
                  <a:lnTo>
                    <a:pt x="166090" y="5461"/>
                  </a:lnTo>
                  <a:lnTo>
                    <a:pt x="165608" y="6426"/>
                  </a:lnTo>
                  <a:lnTo>
                    <a:pt x="165290" y="7226"/>
                  </a:lnTo>
                  <a:lnTo>
                    <a:pt x="164807" y="8191"/>
                  </a:lnTo>
                  <a:lnTo>
                    <a:pt x="162572" y="10134"/>
                  </a:lnTo>
                  <a:lnTo>
                    <a:pt x="161455" y="11252"/>
                  </a:lnTo>
                  <a:lnTo>
                    <a:pt x="162890" y="9169"/>
                  </a:lnTo>
                  <a:lnTo>
                    <a:pt x="164490" y="7226"/>
                  </a:lnTo>
                  <a:lnTo>
                    <a:pt x="166090" y="5461"/>
                  </a:lnTo>
                  <a:lnTo>
                    <a:pt x="166090" y="0"/>
                  </a:lnTo>
                  <a:lnTo>
                    <a:pt x="160731" y="0"/>
                  </a:lnTo>
                  <a:lnTo>
                    <a:pt x="155613" y="6172"/>
                  </a:lnTo>
                  <a:lnTo>
                    <a:pt x="150329" y="14782"/>
                  </a:lnTo>
                  <a:lnTo>
                    <a:pt x="145529" y="23723"/>
                  </a:lnTo>
                  <a:lnTo>
                    <a:pt x="140487" y="32524"/>
                  </a:lnTo>
                  <a:lnTo>
                    <a:pt x="128409" y="46291"/>
                  </a:lnTo>
                  <a:lnTo>
                    <a:pt x="116903" y="60731"/>
                  </a:lnTo>
                  <a:lnTo>
                    <a:pt x="106045" y="75768"/>
                  </a:lnTo>
                  <a:lnTo>
                    <a:pt x="95846" y="91351"/>
                  </a:lnTo>
                  <a:lnTo>
                    <a:pt x="98717" y="68668"/>
                  </a:lnTo>
                  <a:lnTo>
                    <a:pt x="100672" y="46291"/>
                  </a:lnTo>
                  <a:lnTo>
                    <a:pt x="100685" y="40132"/>
                  </a:lnTo>
                  <a:lnTo>
                    <a:pt x="100571" y="22707"/>
                  </a:lnTo>
                  <a:lnTo>
                    <a:pt x="96964" y="304"/>
                  </a:lnTo>
                  <a:lnTo>
                    <a:pt x="96888" y="0"/>
                  </a:lnTo>
                  <a:lnTo>
                    <a:pt x="89585" y="0"/>
                  </a:lnTo>
                  <a:lnTo>
                    <a:pt x="77508" y="24066"/>
                  </a:lnTo>
                  <a:lnTo>
                    <a:pt x="72783" y="51244"/>
                  </a:lnTo>
                  <a:lnTo>
                    <a:pt x="76314" y="78447"/>
                  </a:lnTo>
                  <a:lnTo>
                    <a:pt x="88646" y="103276"/>
                  </a:lnTo>
                  <a:lnTo>
                    <a:pt x="78549" y="122199"/>
                  </a:lnTo>
                  <a:lnTo>
                    <a:pt x="69684" y="141668"/>
                  </a:lnTo>
                  <a:lnTo>
                    <a:pt x="62141" y="161556"/>
                  </a:lnTo>
                  <a:lnTo>
                    <a:pt x="56007" y="181749"/>
                  </a:lnTo>
                  <a:lnTo>
                    <a:pt x="55460" y="173075"/>
                  </a:lnTo>
                  <a:lnTo>
                    <a:pt x="54800" y="164452"/>
                  </a:lnTo>
                  <a:lnTo>
                    <a:pt x="54025" y="155854"/>
                  </a:lnTo>
                  <a:lnTo>
                    <a:pt x="53124" y="147269"/>
                  </a:lnTo>
                  <a:lnTo>
                    <a:pt x="52400" y="132397"/>
                  </a:lnTo>
                  <a:lnTo>
                    <a:pt x="50914" y="124790"/>
                  </a:lnTo>
                  <a:lnTo>
                    <a:pt x="47371" y="119227"/>
                  </a:lnTo>
                  <a:lnTo>
                    <a:pt x="46088" y="118097"/>
                  </a:lnTo>
                  <a:lnTo>
                    <a:pt x="44323" y="117779"/>
                  </a:lnTo>
                  <a:lnTo>
                    <a:pt x="42887" y="118579"/>
                  </a:lnTo>
                  <a:lnTo>
                    <a:pt x="30556" y="136563"/>
                  </a:lnTo>
                  <a:lnTo>
                    <a:pt x="29222" y="162369"/>
                  </a:lnTo>
                  <a:lnTo>
                    <a:pt x="36563" y="187883"/>
                  </a:lnTo>
                  <a:lnTo>
                    <a:pt x="50241" y="204952"/>
                  </a:lnTo>
                  <a:lnTo>
                    <a:pt x="50406" y="205117"/>
                  </a:lnTo>
                  <a:lnTo>
                    <a:pt x="50888" y="205117"/>
                  </a:lnTo>
                  <a:lnTo>
                    <a:pt x="48590" y="220865"/>
                  </a:lnTo>
                  <a:lnTo>
                    <a:pt x="47244" y="236664"/>
                  </a:lnTo>
                  <a:lnTo>
                    <a:pt x="46926" y="252349"/>
                  </a:lnTo>
                  <a:lnTo>
                    <a:pt x="47574" y="266026"/>
                  </a:lnTo>
                  <a:lnTo>
                    <a:pt x="47688" y="269252"/>
                  </a:lnTo>
                  <a:lnTo>
                    <a:pt x="47840" y="269582"/>
                  </a:lnTo>
                  <a:lnTo>
                    <a:pt x="48488" y="277152"/>
                  </a:lnTo>
                  <a:lnTo>
                    <a:pt x="49441" y="284568"/>
                  </a:lnTo>
                  <a:lnTo>
                    <a:pt x="50888" y="292138"/>
                  </a:lnTo>
                  <a:lnTo>
                    <a:pt x="51841" y="297459"/>
                  </a:lnTo>
                  <a:lnTo>
                    <a:pt x="54406" y="307771"/>
                  </a:lnTo>
                  <a:lnTo>
                    <a:pt x="28549" y="272503"/>
                  </a:lnTo>
                  <a:lnTo>
                    <a:pt x="2247" y="257492"/>
                  </a:lnTo>
                  <a:lnTo>
                    <a:pt x="0" y="260070"/>
                  </a:lnTo>
                  <a:lnTo>
                    <a:pt x="20281" y="301993"/>
                  </a:lnTo>
                  <a:lnTo>
                    <a:pt x="57124" y="325170"/>
                  </a:lnTo>
                  <a:lnTo>
                    <a:pt x="57924" y="325335"/>
                  </a:lnTo>
                  <a:lnTo>
                    <a:pt x="58559" y="325170"/>
                  </a:lnTo>
                  <a:lnTo>
                    <a:pt x="59042" y="324853"/>
                  </a:lnTo>
                  <a:lnTo>
                    <a:pt x="66370" y="346316"/>
                  </a:lnTo>
                  <a:lnTo>
                    <a:pt x="75069" y="367372"/>
                  </a:lnTo>
                  <a:lnTo>
                    <a:pt x="84988" y="387921"/>
                  </a:lnTo>
                  <a:lnTo>
                    <a:pt x="96012" y="407847"/>
                  </a:lnTo>
                  <a:lnTo>
                    <a:pt x="89763" y="402678"/>
                  </a:lnTo>
                  <a:lnTo>
                    <a:pt x="83210" y="398018"/>
                  </a:lnTo>
                  <a:lnTo>
                    <a:pt x="68465" y="389839"/>
                  </a:lnTo>
                  <a:lnTo>
                    <a:pt x="59880" y="385826"/>
                  </a:lnTo>
                  <a:lnTo>
                    <a:pt x="51015" y="383476"/>
                  </a:lnTo>
                  <a:lnTo>
                    <a:pt x="42405" y="384149"/>
                  </a:lnTo>
                  <a:lnTo>
                    <a:pt x="40487" y="384797"/>
                  </a:lnTo>
                  <a:lnTo>
                    <a:pt x="39039" y="386892"/>
                  </a:lnTo>
                  <a:lnTo>
                    <a:pt x="39687" y="388823"/>
                  </a:lnTo>
                  <a:lnTo>
                    <a:pt x="50266" y="408597"/>
                  </a:lnTo>
                  <a:lnTo>
                    <a:pt x="66586" y="422884"/>
                  </a:lnTo>
                  <a:lnTo>
                    <a:pt x="86779" y="430136"/>
                  </a:lnTo>
                  <a:lnTo>
                    <a:pt x="108966" y="428790"/>
                  </a:lnTo>
                  <a:lnTo>
                    <a:pt x="109131" y="428790"/>
                  </a:lnTo>
                  <a:lnTo>
                    <a:pt x="138722" y="468528"/>
                  </a:lnTo>
                  <a:lnTo>
                    <a:pt x="168173" y="499211"/>
                  </a:lnTo>
                  <a:lnTo>
                    <a:pt x="154254" y="493699"/>
                  </a:lnTo>
                  <a:lnTo>
                    <a:pt x="139433" y="490512"/>
                  </a:lnTo>
                  <a:lnTo>
                    <a:pt x="124447" y="489381"/>
                  </a:lnTo>
                  <a:lnTo>
                    <a:pt x="110083" y="490029"/>
                  </a:lnTo>
                  <a:lnTo>
                    <a:pt x="107048" y="490347"/>
                  </a:lnTo>
                  <a:lnTo>
                    <a:pt x="105130" y="493890"/>
                  </a:lnTo>
                  <a:lnTo>
                    <a:pt x="107530" y="496316"/>
                  </a:lnTo>
                  <a:lnTo>
                    <a:pt x="124256" y="508965"/>
                  </a:lnTo>
                  <a:lnTo>
                    <a:pt x="143548" y="516509"/>
                  </a:lnTo>
                  <a:lnTo>
                    <a:pt x="164134" y="518363"/>
                  </a:lnTo>
                  <a:lnTo>
                    <a:pt x="184645" y="513880"/>
                  </a:lnTo>
                  <a:lnTo>
                    <a:pt x="184975" y="513715"/>
                  </a:lnTo>
                  <a:lnTo>
                    <a:pt x="185293" y="513397"/>
                  </a:lnTo>
                  <a:lnTo>
                    <a:pt x="205028" y="526859"/>
                  </a:lnTo>
                  <a:lnTo>
                    <a:pt x="217995" y="533717"/>
                  </a:lnTo>
                  <a:lnTo>
                    <a:pt x="233146" y="533717"/>
                  </a:lnTo>
                  <a:close/>
                </a:path>
                <a:path w="801369" h="534035">
                  <a:moveTo>
                    <a:pt x="800989" y="260553"/>
                  </a:moveTo>
                  <a:lnTo>
                    <a:pt x="798588" y="257975"/>
                  </a:lnTo>
                  <a:lnTo>
                    <a:pt x="795705" y="258622"/>
                  </a:lnTo>
                  <a:lnTo>
                    <a:pt x="786942" y="261874"/>
                  </a:lnTo>
                  <a:lnTo>
                    <a:pt x="755967" y="293433"/>
                  </a:lnTo>
                  <a:lnTo>
                    <a:pt x="746429" y="308089"/>
                  </a:lnTo>
                  <a:lnTo>
                    <a:pt x="747712" y="302933"/>
                  </a:lnTo>
                  <a:lnTo>
                    <a:pt x="748830" y="297611"/>
                  </a:lnTo>
                  <a:lnTo>
                    <a:pt x="749947" y="292455"/>
                  </a:lnTo>
                  <a:lnTo>
                    <a:pt x="751395" y="284886"/>
                  </a:lnTo>
                  <a:lnTo>
                    <a:pt x="752348" y="277469"/>
                  </a:lnTo>
                  <a:lnTo>
                    <a:pt x="752995" y="269900"/>
                  </a:lnTo>
                  <a:lnTo>
                    <a:pt x="753148" y="269582"/>
                  </a:lnTo>
                  <a:lnTo>
                    <a:pt x="753249" y="266661"/>
                  </a:lnTo>
                  <a:lnTo>
                    <a:pt x="753910" y="252920"/>
                  </a:lnTo>
                  <a:lnTo>
                    <a:pt x="753770" y="245884"/>
                  </a:lnTo>
                  <a:lnTo>
                    <a:pt x="753592" y="237045"/>
                  </a:lnTo>
                  <a:lnTo>
                    <a:pt x="752246" y="221208"/>
                  </a:lnTo>
                  <a:lnTo>
                    <a:pt x="749947" y="205435"/>
                  </a:lnTo>
                  <a:lnTo>
                    <a:pt x="750112" y="205435"/>
                  </a:lnTo>
                  <a:lnTo>
                    <a:pt x="750265" y="205282"/>
                  </a:lnTo>
                  <a:lnTo>
                    <a:pt x="750595" y="205282"/>
                  </a:lnTo>
                  <a:lnTo>
                    <a:pt x="764273" y="188201"/>
                  </a:lnTo>
                  <a:lnTo>
                    <a:pt x="766038" y="182079"/>
                  </a:lnTo>
                  <a:lnTo>
                    <a:pt x="771613" y="162699"/>
                  </a:lnTo>
                  <a:lnTo>
                    <a:pt x="770280" y="136893"/>
                  </a:lnTo>
                  <a:lnTo>
                    <a:pt x="757948" y="118910"/>
                  </a:lnTo>
                  <a:lnTo>
                    <a:pt x="756513" y="117932"/>
                  </a:lnTo>
                  <a:lnTo>
                    <a:pt x="754748" y="118414"/>
                  </a:lnTo>
                  <a:lnTo>
                    <a:pt x="747712" y="147586"/>
                  </a:lnTo>
                  <a:lnTo>
                    <a:pt x="746810" y="156197"/>
                  </a:lnTo>
                  <a:lnTo>
                    <a:pt x="746036" y="164833"/>
                  </a:lnTo>
                  <a:lnTo>
                    <a:pt x="745375" y="173469"/>
                  </a:lnTo>
                  <a:lnTo>
                    <a:pt x="744829" y="182079"/>
                  </a:lnTo>
                  <a:lnTo>
                    <a:pt x="738670" y="161810"/>
                  </a:lnTo>
                  <a:lnTo>
                    <a:pt x="723963" y="126314"/>
                  </a:lnTo>
                  <a:lnTo>
                    <a:pt x="712190" y="103593"/>
                  </a:lnTo>
                  <a:lnTo>
                    <a:pt x="718197" y="91503"/>
                  </a:lnTo>
                  <a:lnTo>
                    <a:pt x="724522" y="78765"/>
                  </a:lnTo>
                  <a:lnTo>
                    <a:pt x="728052" y="51549"/>
                  </a:lnTo>
                  <a:lnTo>
                    <a:pt x="723328" y="24320"/>
                  </a:lnTo>
                  <a:lnTo>
                    <a:pt x="711161" y="0"/>
                  </a:lnTo>
                  <a:lnTo>
                    <a:pt x="703973" y="0"/>
                  </a:lnTo>
                  <a:lnTo>
                    <a:pt x="703872" y="457"/>
                  </a:lnTo>
                  <a:lnTo>
                    <a:pt x="700265" y="22872"/>
                  </a:lnTo>
                  <a:lnTo>
                    <a:pt x="700151" y="40132"/>
                  </a:lnTo>
                  <a:lnTo>
                    <a:pt x="700163" y="46393"/>
                  </a:lnTo>
                  <a:lnTo>
                    <a:pt x="702119" y="68834"/>
                  </a:lnTo>
                  <a:lnTo>
                    <a:pt x="704989" y="91503"/>
                  </a:lnTo>
                  <a:lnTo>
                    <a:pt x="694791" y="75920"/>
                  </a:lnTo>
                  <a:lnTo>
                    <a:pt x="683907" y="60871"/>
                  </a:lnTo>
                  <a:lnTo>
                    <a:pt x="672363" y="46393"/>
                  </a:lnTo>
                  <a:lnTo>
                    <a:pt x="660184" y="32524"/>
                  </a:lnTo>
                  <a:lnTo>
                    <a:pt x="655231" y="23723"/>
                  </a:lnTo>
                  <a:lnTo>
                    <a:pt x="650468" y="14782"/>
                  </a:lnTo>
                  <a:lnTo>
                    <a:pt x="648195" y="11099"/>
                  </a:lnTo>
                  <a:lnTo>
                    <a:pt x="645160" y="6172"/>
                  </a:lnTo>
                  <a:lnTo>
                    <a:pt x="644550" y="5461"/>
                  </a:lnTo>
                  <a:lnTo>
                    <a:pt x="639965" y="0"/>
                  </a:lnTo>
                  <a:lnTo>
                    <a:pt x="638911" y="0"/>
                  </a:lnTo>
                  <a:lnTo>
                    <a:pt x="638911" y="11099"/>
                  </a:lnTo>
                  <a:lnTo>
                    <a:pt x="636663" y="9169"/>
                  </a:lnTo>
                  <a:lnTo>
                    <a:pt x="635546" y="8039"/>
                  </a:lnTo>
                  <a:lnTo>
                    <a:pt x="635152" y="7226"/>
                  </a:lnTo>
                  <a:lnTo>
                    <a:pt x="634746" y="6261"/>
                  </a:lnTo>
                  <a:lnTo>
                    <a:pt x="634263" y="5461"/>
                  </a:lnTo>
                  <a:lnTo>
                    <a:pt x="635863" y="7226"/>
                  </a:lnTo>
                  <a:lnTo>
                    <a:pt x="637463" y="9169"/>
                  </a:lnTo>
                  <a:lnTo>
                    <a:pt x="638911" y="11099"/>
                  </a:lnTo>
                  <a:lnTo>
                    <a:pt x="638911" y="0"/>
                  </a:lnTo>
                  <a:lnTo>
                    <a:pt x="604697" y="0"/>
                  </a:lnTo>
                  <a:lnTo>
                    <a:pt x="607466" y="5842"/>
                  </a:lnTo>
                  <a:lnTo>
                    <a:pt x="638187" y="35001"/>
                  </a:lnTo>
                  <a:lnTo>
                    <a:pt x="659384" y="45097"/>
                  </a:lnTo>
                  <a:lnTo>
                    <a:pt x="659549" y="45097"/>
                  </a:lnTo>
                  <a:lnTo>
                    <a:pt x="675182" y="64249"/>
                  </a:lnTo>
                  <a:lnTo>
                    <a:pt x="689787" y="84201"/>
                  </a:lnTo>
                  <a:lnTo>
                    <a:pt x="703199" y="104902"/>
                  </a:lnTo>
                  <a:lnTo>
                    <a:pt x="715225" y="126314"/>
                  </a:lnTo>
                  <a:lnTo>
                    <a:pt x="702602" y="117055"/>
                  </a:lnTo>
                  <a:lnTo>
                    <a:pt x="689254" y="109080"/>
                  </a:lnTo>
                  <a:lnTo>
                    <a:pt x="675195" y="102298"/>
                  </a:lnTo>
                  <a:lnTo>
                    <a:pt x="660501" y="96672"/>
                  </a:lnTo>
                  <a:lnTo>
                    <a:pt x="657466" y="95694"/>
                  </a:lnTo>
                  <a:lnTo>
                    <a:pt x="654900" y="99402"/>
                  </a:lnTo>
                  <a:lnTo>
                    <a:pt x="685114" y="133705"/>
                  </a:lnTo>
                  <a:lnTo>
                    <a:pt x="724027" y="149847"/>
                  </a:lnTo>
                  <a:lnTo>
                    <a:pt x="724827" y="149847"/>
                  </a:lnTo>
                  <a:lnTo>
                    <a:pt x="725474" y="149517"/>
                  </a:lnTo>
                  <a:lnTo>
                    <a:pt x="726109" y="149034"/>
                  </a:lnTo>
                  <a:lnTo>
                    <a:pt x="734860" y="172415"/>
                  </a:lnTo>
                  <a:lnTo>
                    <a:pt x="741514" y="196380"/>
                  </a:lnTo>
                  <a:lnTo>
                    <a:pt x="745820" y="220878"/>
                  </a:lnTo>
                  <a:lnTo>
                    <a:pt x="747547" y="245884"/>
                  </a:lnTo>
                  <a:lnTo>
                    <a:pt x="740943" y="230403"/>
                  </a:lnTo>
                  <a:lnTo>
                    <a:pt x="732536" y="215874"/>
                  </a:lnTo>
                  <a:lnTo>
                    <a:pt x="722464" y="202374"/>
                  </a:lnTo>
                  <a:lnTo>
                    <a:pt x="710907" y="189966"/>
                  </a:lnTo>
                  <a:lnTo>
                    <a:pt x="708025" y="187236"/>
                  </a:lnTo>
                  <a:lnTo>
                    <a:pt x="704354" y="190131"/>
                  </a:lnTo>
                  <a:lnTo>
                    <a:pt x="717550" y="234251"/>
                  </a:lnTo>
                  <a:lnTo>
                    <a:pt x="745147" y="266026"/>
                  </a:lnTo>
                  <a:lnTo>
                    <a:pt x="746264" y="266509"/>
                  </a:lnTo>
                  <a:lnTo>
                    <a:pt x="746747" y="266509"/>
                  </a:lnTo>
                  <a:lnTo>
                    <a:pt x="746150" y="273189"/>
                  </a:lnTo>
                  <a:lnTo>
                    <a:pt x="734974" y="325056"/>
                  </a:lnTo>
                  <a:lnTo>
                    <a:pt x="723874" y="355955"/>
                  </a:lnTo>
                  <a:lnTo>
                    <a:pt x="726389" y="337693"/>
                  </a:lnTo>
                  <a:lnTo>
                    <a:pt x="726147" y="319633"/>
                  </a:lnTo>
                  <a:lnTo>
                    <a:pt x="722249" y="302082"/>
                  </a:lnTo>
                  <a:lnTo>
                    <a:pt x="713790" y="285369"/>
                  </a:lnTo>
                  <a:lnTo>
                    <a:pt x="712190" y="282956"/>
                  </a:lnTo>
                  <a:lnTo>
                    <a:pt x="708190" y="283108"/>
                  </a:lnTo>
                  <a:lnTo>
                    <a:pt x="707390" y="286181"/>
                  </a:lnTo>
                  <a:lnTo>
                    <a:pt x="703072" y="307390"/>
                  </a:lnTo>
                  <a:lnTo>
                    <a:pt x="701814" y="330073"/>
                  </a:lnTo>
                  <a:lnTo>
                    <a:pt x="704888" y="352234"/>
                  </a:lnTo>
                  <a:lnTo>
                    <a:pt x="713625" y="371906"/>
                  </a:lnTo>
                  <a:lnTo>
                    <a:pt x="714108" y="372554"/>
                  </a:lnTo>
                  <a:lnTo>
                    <a:pt x="714590" y="372872"/>
                  </a:lnTo>
                  <a:lnTo>
                    <a:pt x="715073" y="373037"/>
                  </a:lnTo>
                  <a:lnTo>
                    <a:pt x="714908" y="373519"/>
                  </a:lnTo>
                  <a:lnTo>
                    <a:pt x="714908" y="374002"/>
                  </a:lnTo>
                  <a:lnTo>
                    <a:pt x="714590" y="374967"/>
                  </a:lnTo>
                  <a:lnTo>
                    <a:pt x="714743" y="375450"/>
                  </a:lnTo>
                  <a:lnTo>
                    <a:pt x="693864" y="414020"/>
                  </a:lnTo>
                  <a:lnTo>
                    <a:pt x="669467" y="449745"/>
                  </a:lnTo>
                  <a:lnTo>
                    <a:pt x="661149" y="460209"/>
                  </a:lnTo>
                  <a:lnTo>
                    <a:pt x="666254" y="448246"/>
                  </a:lnTo>
                  <a:lnTo>
                    <a:pt x="669823" y="435698"/>
                  </a:lnTo>
                  <a:lnTo>
                    <a:pt x="671906" y="422757"/>
                  </a:lnTo>
                  <a:lnTo>
                    <a:pt x="672401" y="412038"/>
                  </a:lnTo>
                  <a:lnTo>
                    <a:pt x="672503" y="407035"/>
                  </a:lnTo>
                  <a:lnTo>
                    <a:pt x="669785" y="405587"/>
                  </a:lnTo>
                  <a:lnTo>
                    <a:pt x="645858" y="446189"/>
                  </a:lnTo>
                  <a:lnTo>
                    <a:pt x="642200" y="475843"/>
                  </a:lnTo>
                  <a:lnTo>
                    <a:pt x="642264" y="480517"/>
                  </a:lnTo>
                  <a:lnTo>
                    <a:pt x="642581" y="480999"/>
                  </a:lnTo>
                  <a:lnTo>
                    <a:pt x="629500" y="493471"/>
                  </a:lnTo>
                  <a:lnTo>
                    <a:pt x="615708" y="504977"/>
                  </a:lnTo>
                  <a:lnTo>
                    <a:pt x="601179" y="515442"/>
                  </a:lnTo>
                  <a:lnTo>
                    <a:pt x="585939" y="524840"/>
                  </a:lnTo>
                  <a:lnTo>
                    <a:pt x="594156" y="514070"/>
                  </a:lnTo>
                  <a:lnTo>
                    <a:pt x="600519" y="502094"/>
                  </a:lnTo>
                  <a:lnTo>
                    <a:pt x="605002" y="489229"/>
                  </a:lnTo>
                  <a:lnTo>
                    <a:pt x="607542" y="475843"/>
                  </a:lnTo>
                  <a:lnTo>
                    <a:pt x="608025" y="472465"/>
                  </a:lnTo>
                  <a:lnTo>
                    <a:pt x="603389" y="471335"/>
                  </a:lnTo>
                  <a:lnTo>
                    <a:pt x="571309" y="516509"/>
                  </a:lnTo>
                  <a:lnTo>
                    <a:pt x="568020" y="533209"/>
                  </a:lnTo>
                  <a:lnTo>
                    <a:pt x="567537" y="533717"/>
                  </a:lnTo>
                  <a:lnTo>
                    <a:pt x="583450" y="533717"/>
                  </a:lnTo>
                  <a:lnTo>
                    <a:pt x="595807" y="527177"/>
                  </a:lnTo>
                  <a:lnTo>
                    <a:pt x="599249" y="524840"/>
                  </a:lnTo>
                  <a:lnTo>
                    <a:pt x="615543" y="513715"/>
                  </a:lnTo>
                  <a:lnTo>
                    <a:pt x="615708" y="513880"/>
                  </a:lnTo>
                  <a:lnTo>
                    <a:pt x="616026" y="514032"/>
                  </a:lnTo>
                  <a:lnTo>
                    <a:pt x="616191" y="514197"/>
                  </a:lnTo>
                  <a:lnTo>
                    <a:pt x="636701" y="518680"/>
                  </a:lnTo>
                  <a:lnTo>
                    <a:pt x="657263" y="516839"/>
                  </a:lnTo>
                  <a:lnTo>
                    <a:pt x="665251" y="513715"/>
                  </a:lnTo>
                  <a:lnTo>
                    <a:pt x="676579" y="509282"/>
                  </a:lnTo>
                  <a:lnTo>
                    <a:pt x="689470" y="499529"/>
                  </a:lnTo>
                  <a:lnTo>
                    <a:pt x="693305" y="496633"/>
                  </a:lnTo>
                  <a:lnTo>
                    <a:pt x="695706" y="494220"/>
                  </a:lnTo>
                  <a:lnTo>
                    <a:pt x="693788" y="490677"/>
                  </a:lnTo>
                  <a:lnTo>
                    <a:pt x="690753" y="490347"/>
                  </a:lnTo>
                  <a:lnTo>
                    <a:pt x="676452" y="489788"/>
                  </a:lnTo>
                  <a:lnTo>
                    <a:pt x="661466" y="490956"/>
                  </a:lnTo>
                  <a:lnTo>
                    <a:pt x="646607" y="494106"/>
                  </a:lnTo>
                  <a:lnTo>
                    <a:pt x="632663" y="499529"/>
                  </a:lnTo>
                  <a:lnTo>
                    <a:pt x="642950" y="489788"/>
                  </a:lnTo>
                  <a:lnTo>
                    <a:pt x="652805" y="479526"/>
                  </a:lnTo>
                  <a:lnTo>
                    <a:pt x="662114" y="468922"/>
                  </a:lnTo>
                  <a:lnTo>
                    <a:pt x="669099" y="460209"/>
                  </a:lnTo>
                  <a:lnTo>
                    <a:pt x="670902" y="457962"/>
                  </a:lnTo>
                  <a:lnTo>
                    <a:pt x="676249" y="450888"/>
                  </a:lnTo>
                  <a:lnTo>
                    <a:pt x="681482" y="443712"/>
                  </a:lnTo>
                  <a:lnTo>
                    <a:pt x="686638" y="436448"/>
                  </a:lnTo>
                  <a:lnTo>
                    <a:pt x="691705" y="429107"/>
                  </a:lnTo>
                  <a:lnTo>
                    <a:pt x="714057" y="430390"/>
                  </a:lnTo>
                  <a:lnTo>
                    <a:pt x="717626" y="429107"/>
                  </a:lnTo>
                  <a:lnTo>
                    <a:pt x="734250" y="423151"/>
                  </a:lnTo>
                  <a:lnTo>
                    <a:pt x="750570" y="408901"/>
                  </a:lnTo>
                  <a:lnTo>
                    <a:pt x="750963" y="408165"/>
                  </a:lnTo>
                  <a:lnTo>
                    <a:pt x="761149" y="389153"/>
                  </a:lnTo>
                  <a:lnTo>
                    <a:pt x="761796" y="387057"/>
                  </a:lnTo>
                  <a:lnTo>
                    <a:pt x="760349" y="385114"/>
                  </a:lnTo>
                  <a:lnTo>
                    <a:pt x="758431" y="384479"/>
                  </a:lnTo>
                  <a:lnTo>
                    <a:pt x="749820" y="383705"/>
                  </a:lnTo>
                  <a:lnTo>
                    <a:pt x="740956" y="386029"/>
                  </a:lnTo>
                  <a:lnTo>
                    <a:pt x="732370" y="390067"/>
                  </a:lnTo>
                  <a:lnTo>
                    <a:pt x="717626" y="398500"/>
                  </a:lnTo>
                  <a:lnTo>
                    <a:pt x="711073" y="403009"/>
                  </a:lnTo>
                  <a:lnTo>
                    <a:pt x="704824" y="408165"/>
                  </a:lnTo>
                  <a:lnTo>
                    <a:pt x="715848" y="388175"/>
                  </a:lnTo>
                  <a:lnTo>
                    <a:pt x="725766" y="367639"/>
                  </a:lnTo>
                  <a:lnTo>
                    <a:pt x="730605" y="355955"/>
                  </a:lnTo>
                  <a:lnTo>
                    <a:pt x="734466" y="346621"/>
                  </a:lnTo>
                  <a:lnTo>
                    <a:pt x="741794" y="325170"/>
                  </a:lnTo>
                  <a:lnTo>
                    <a:pt x="742264" y="325501"/>
                  </a:lnTo>
                  <a:lnTo>
                    <a:pt x="742911" y="325653"/>
                  </a:lnTo>
                  <a:lnTo>
                    <a:pt x="743712" y="325501"/>
                  </a:lnTo>
                  <a:lnTo>
                    <a:pt x="744435" y="325170"/>
                  </a:lnTo>
                  <a:lnTo>
                    <a:pt x="763854" y="316522"/>
                  </a:lnTo>
                  <a:lnTo>
                    <a:pt x="773760" y="308089"/>
                  </a:lnTo>
                  <a:lnTo>
                    <a:pt x="780554" y="302310"/>
                  </a:lnTo>
                  <a:lnTo>
                    <a:pt x="792988" y="284137"/>
                  </a:lnTo>
                  <a:lnTo>
                    <a:pt x="800354" y="263296"/>
                  </a:lnTo>
                  <a:lnTo>
                    <a:pt x="800989" y="260553"/>
                  </a:lnTo>
                  <a:close/>
                </a:path>
              </a:pathLst>
            </a:custGeom>
            <a:solidFill>
              <a:srgbClr val="FFFFFF"/>
            </a:solidFill>
          </p:spPr>
          <p:txBody>
            <a:bodyPr wrap="square" lIns="0" tIns="0" rIns="0" bIns="0" rtlCol="0"/>
            <a:lstStyle/>
            <a:p>
              <a:endParaRPr/>
            </a:p>
          </p:txBody>
        </p:sp>
      </p:grpSp>
      <p:sp>
        <p:nvSpPr>
          <p:cNvPr id="7" name="object 7"/>
          <p:cNvSpPr txBox="1"/>
          <p:nvPr/>
        </p:nvSpPr>
        <p:spPr>
          <a:xfrm>
            <a:off x="16701561" y="1141257"/>
            <a:ext cx="30988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FFFFFF"/>
                </a:solidFill>
                <a:latin typeface="Verdana"/>
                <a:cs typeface="Verdana"/>
              </a:rPr>
              <a:t>W</a:t>
            </a:r>
            <a:endParaRPr sz="2000">
              <a:latin typeface="Verdana"/>
              <a:cs typeface="Verdana"/>
            </a:endParaRPr>
          </a:p>
        </p:txBody>
      </p:sp>
      <p:grpSp>
        <p:nvGrpSpPr>
          <p:cNvPr id="8" name="object 8"/>
          <p:cNvGrpSpPr/>
          <p:nvPr/>
        </p:nvGrpSpPr>
        <p:grpSpPr>
          <a:xfrm>
            <a:off x="1388653" y="5040751"/>
            <a:ext cx="15870555" cy="4218305"/>
            <a:chOff x="1388653" y="5040751"/>
            <a:chExt cx="15870555" cy="4218305"/>
          </a:xfrm>
        </p:grpSpPr>
        <p:sp>
          <p:nvSpPr>
            <p:cNvPr id="9" name="object 9"/>
            <p:cNvSpPr/>
            <p:nvPr/>
          </p:nvSpPr>
          <p:spPr>
            <a:xfrm>
              <a:off x="16572920" y="8992170"/>
              <a:ext cx="686435" cy="267335"/>
            </a:xfrm>
            <a:custGeom>
              <a:avLst/>
              <a:gdLst/>
              <a:ahLst/>
              <a:cxnLst/>
              <a:rect l="l" t="t" r="r" b="b"/>
              <a:pathLst>
                <a:path w="686434" h="267334">
                  <a:moveTo>
                    <a:pt x="504124" y="266799"/>
                  </a:moveTo>
                  <a:lnTo>
                    <a:pt x="491517" y="266799"/>
                  </a:lnTo>
                  <a:lnTo>
                    <a:pt x="484426" y="263638"/>
                  </a:lnTo>
                  <a:lnTo>
                    <a:pt x="479698" y="256526"/>
                  </a:lnTo>
                  <a:lnTo>
                    <a:pt x="476140" y="247673"/>
                  </a:lnTo>
                  <a:lnTo>
                    <a:pt x="476054" y="238450"/>
                  </a:lnTo>
                  <a:lnTo>
                    <a:pt x="479365" y="229967"/>
                  </a:lnTo>
                  <a:lnTo>
                    <a:pt x="486001" y="223337"/>
                  </a:lnTo>
                  <a:lnTo>
                    <a:pt x="584496" y="156958"/>
                  </a:lnTo>
                  <a:lnTo>
                    <a:pt x="0" y="156958"/>
                  </a:lnTo>
                  <a:lnTo>
                    <a:pt x="0" y="109544"/>
                  </a:lnTo>
                  <a:lnTo>
                    <a:pt x="584496" y="109544"/>
                  </a:lnTo>
                  <a:lnTo>
                    <a:pt x="486001" y="43166"/>
                  </a:lnTo>
                  <a:lnTo>
                    <a:pt x="479365" y="36202"/>
                  </a:lnTo>
                  <a:lnTo>
                    <a:pt x="476054" y="27756"/>
                  </a:lnTo>
                  <a:lnTo>
                    <a:pt x="476140" y="18718"/>
                  </a:lnTo>
                  <a:lnTo>
                    <a:pt x="479698" y="9976"/>
                  </a:lnTo>
                  <a:lnTo>
                    <a:pt x="486642" y="3321"/>
                  </a:lnTo>
                  <a:lnTo>
                    <a:pt x="495063" y="0"/>
                  </a:lnTo>
                  <a:lnTo>
                    <a:pt x="504075" y="86"/>
                  </a:lnTo>
                  <a:lnTo>
                    <a:pt x="512792" y="3654"/>
                  </a:lnTo>
                  <a:lnTo>
                    <a:pt x="682202" y="118237"/>
                  </a:lnTo>
                  <a:lnTo>
                    <a:pt x="686142" y="125349"/>
                  </a:lnTo>
                  <a:lnTo>
                    <a:pt x="686142" y="141153"/>
                  </a:lnTo>
                  <a:lnTo>
                    <a:pt x="682202" y="148265"/>
                  </a:lnTo>
                  <a:lnTo>
                    <a:pt x="675898" y="153007"/>
                  </a:lnTo>
                  <a:lnTo>
                    <a:pt x="512792" y="262848"/>
                  </a:lnTo>
                  <a:lnTo>
                    <a:pt x="508852" y="265219"/>
                  </a:lnTo>
                  <a:close/>
                </a:path>
              </a:pathLst>
            </a:custGeom>
            <a:solidFill>
              <a:srgbClr val="FFFFFF"/>
            </a:solidFill>
          </p:spPr>
          <p:txBody>
            <a:bodyPr wrap="square" lIns="0" tIns="0" rIns="0" bIns="0" rtlCol="0"/>
            <a:lstStyle/>
            <a:p>
              <a:endParaRPr/>
            </a:p>
          </p:txBody>
        </p:sp>
        <p:sp>
          <p:nvSpPr>
            <p:cNvPr id="10" name="object 10"/>
            <p:cNvSpPr/>
            <p:nvPr/>
          </p:nvSpPr>
          <p:spPr>
            <a:xfrm>
              <a:off x="1388653"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1B1A1A"/>
            </a:solidFill>
          </p:spPr>
          <p:txBody>
            <a:bodyPr wrap="square" lIns="0" tIns="0" rIns="0" bIns="0" rtlCol="0"/>
            <a:lstStyle/>
            <a:p>
              <a:endParaRPr/>
            </a:p>
          </p:txBody>
        </p:sp>
        <p:sp>
          <p:nvSpPr>
            <p:cNvPr id="11" name="object 11"/>
            <p:cNvSpPr/>
            <p:nvPr/>
          </p:nvSpPr>
          <p:spPr>
            <a:xfrm>
              <a:off x="10375422" y="5040751"/>
              <a:ext cx="4724400" cy="9525"/>
            </a:xfrm>
            <a:custGeom>
              <a:avLst/>
              <a:gdLst/>
              <a:ahLst/>
              <a:cxnLst/>
              <a:rect l="l" t="t" r="r" b="b"/>
              <a:pathLst>
                <a:path w="4724400" h="9525">
                  <a:moveTo>
                    <a:pt x="4724400" y="9525"/>
                  </a:moveTo>
                  <a:lnTo>
                    <a:pt x="0" y="9525"/>
                  </a:lnTo>
                  <a:lnTo>
                    <a:pt x="0" y="0"/>
                  </a:lnTo>
                  <a:lnTo>
                    <a:pt x="4724400" y="0"/>
                  </a:lnTo>
                  <a:lnTo>
                    <a:pt x="4724400" y="9525"/>
                  </a:lnTo>
                  <a:close/>
                </a:path>
              </a:pathLst>
            </a:custGeom>
            <a:solidFill>
              <a:srgbClr val="CCEC00"/>
            </a:solidFill>
          </p:spPr>
          <p:txBody>
            <a:bodyPr wrap="square" lIns="0" tIns="0" rIns="0" bIns="0" rtlCol="0"/>
            <a:lstStyle/>
            <a:p>
              <a:endParaRPr/>
            </a:p>
          </p:txBody>
        </p:sp>
      </p:grpSp>
      <p:sp>
        <p:nvSpPr>
          <p:cNvPr id="12" name="object 12"/>
          <p:cNvSpPr txBox="1"/>
          <p:nvPr/>
        </p:nvSpPr>
        <p:spPr>
          <a:xfrm>
            <a:off x="228600" y="4238762"/>
            <a:ext cx="8171336" cy="6360716"/>
          </a:xfrm>
          <a:prstGeom prst="rect">
            <a:avLst/>
          </a:prstGeom>
        </p:spPr>
        <p:txBody>
          <a:bodyPr vert="horz" wrap="square" lIns="0" tIns="12700" rIns="0" bIns="0" rtlCol="0">
            <a:spAutoFit/>
          </a:bodyPr>
          <a:lstStyle/>
          <a:p>
            <a:pPr marL="12700" marR="5080" algn="just">
              <a:lnSpc>
                <a:spcPct val="125000"/>
              </a:lnSpc>
              <a:spcBef>
                <a:spcPts val="100"/>
              </a:spcBef>
            </a:pPr>
            <a:r>
              <a:rPr lang="es-CL" sz="3200" spc="-60" dirty="0">
                <a:solidFill>
                  <a:srgbClr val="1B1A1A"/>
                </a:solidFill>
                <a:latin typeface="Verdana"/>
                <a:cs typeface="Verdana"/>
              </a:rPr>
              <a:t> </a:t>
            </a:r>
            <a:r>
              <a:rPr lang="es-CL" sz="3200" spc="-60" dirty="0" smtClean="0">
                <a:solidFill>
                  <a:srgbClr val="1B1A1A"/>
                </a:solidFill>
                <a:latin typeface="Verdana"/>
                <a:cs typeface="Verdana"/>
              </a:rPr>
              <a:t> </a:t>
            </a:r>
            <a:r>
              <a:rPr lang="es-CL" sz="3200" spc="-60" dirty="0">
                <a:solidFill>
                  <a:srgbClr val="1B1A1A"/>
                </a:solidFill>
                <a:latin typeface="Verdana"/>
                <a:cs typeface="Verdana"/>
              </a:rPr>
              <a:t>Es otra forma de captar la atención del lector, sin embargo. no es muy fácil de emplearse. Para usar la cita adecuadamente es necesario seleccionarla de una persona conocida y que tenga credibilidad para el público. Además, debe relacionarse de manera directa con el tema.</a:t>
            </a:r>
          </a:p>
          <a:p>
            <a:pPr marL="12700" marR="5080" algn="just">
              <a:lnSpc>
                <a:spcPct val="125000"/>
              </a:lnSpc>
              <a:spcBef>
                <a:spcPts val="100"/>
              </a:spcBef>
            </a:pPr>
            <a:endParaRPr lang="es-CL" spc="-60" dirty="0">
              <a:solidFill>
                <a:srgbClr val="1B1A1A"/>
              </a:solidFill>
              <a:latin typeface="Verdana"/>
              <a:cs typeface="Verdana"/>
            </a:endParaRPr>
          </a:p>
          <a:p>
            <a:pPr marL="12700" marR="5080" algn="just">
              <a:lnSpc>
                <a:spcPct val="125000"/>
              </a:lnSpc>
              <a:spcBef>
                <a:spcPts val="100"/>
              </a:spcBef>
            </a:pPr>
            <a:r>
              <a:rPr lang="es-CL" spc="-60" dirty="0" smtClean="0">
                <a:solidFill>
                  <a:srgbClr val="1B1A1A"/>
                </a:solidFill>
                <a:latin typeface="Verdana"/>
                <a:cs typeface="Verdana"/>
              </a:rPr>
              <a:t>“</a:t>
            </a:r>
            <a:endParaRPr lang="es-CL" sz="3600" spc="-60" dirty="0">
              <a:solidFill>
                <a:srgbClr val="1B1A1A"/>
              </a:solidFill>
              <a:latin typeface="Verdana"/>
              <a:cs typeface="Verdana"/>
            </a:endParaRPr>
          </a:p>
          <a:p>
            <a:pPr marL="12700" marR="5080">
              <a:lnSpc>
                <a:spcPct val="125000"/>
              </a:lnSpc>
              <a:spcBef>
                <a:spcPts val="100"/>
              </a:spcBef>
            </a:pPr>
            <a:endParaRPr lang="es-CL" sz="3600" spc="-60" dirty="0">
              <a:solidFill>
                <a:srgbClr val="1B1A1A"/>
              </a:solidFill>
              <a:latin typeface="Verdana"/>
              <a:cs typeface="Verdana"/>
            </a:endParaRPr>
          </a:p>
        </p:txBody>
      </p:sp>
      <p:sp>
        <p:nvSpPr>
          <p:cNvPr id="13" name="object 13"/>
          <p:cNvSpPr txBox="1">
            <a:spLocks noGrp="1"/>
          </p:cNvSpPr>
          <p:nvPr>
            <p:ph type="title"/>
          </p:nvPr>
        </p:nvSpPr>
        <p:spPr>
          <a:xfrm>
            <a:off x="513080" y="2936042"/>
            <a:ext cx="7640320" cy="1367041"/>
          </a:xfrm>
          <a:prstGeom prst="rect">
            <a:avLst/>
          </a:prstGeom>
        </p:spPr>
        <p:txBody>
          <a:bodyPr vert="horz" wrap="square" lIns="0" tIns="12700" rIns="0" bIns="0" rtlCol="0">
            <a:spAutoFit/>
          </a:bodyPr>
          <a:lstStyle/>
          <a:p>
            <a:pPr marL="12700">
              <a:lnSpc>
                <a:spcPct val="100000"/>
              </a:lnSpc>
              <a:spcBef>
                <a:spcPts val="100"/>
              </a:spcBef>
            </a:pPr>
            <a:r>
              <a:rPr lang="es-CL" sz="4400" spc="-60" dirty="0">
                <a:solidFill>
                  <a:srgbClr val="1B1A1A"/>
                </a:solidFill>
              </a:rPr>
              <a:t> </a:t>
            </a:r>
            <a:r>
              <a:rPr lang="es-CL" sz="4400" spc="-60" dirty="0" smtClean="0">
                <a:solidFill>
                  <a:srgbClr val="1B1A1A"/>
                </a:solidFill>
              </a:rPr>
              <a:t>5.LA CITA  TEXTUAL DIRECTA</a:t>
            </a:r>
            <a:endParaRPr sz="4400" dirty="0"/>
          </a:p>
        </p:txBody>
      </p:sp>
      <p:sp>
        <p:nvSpPr>
          <p:cNvPr id="14" name="object 14"/>
          <p:cNvSpPr txBox="1"/>
          <p:nvPr/>
        </p:nvSpPr>
        <p:spPr>
          <a:xfrm>
            <a:off x="9078116" y="4246382"/>
            <a:ext cx="8465820" cy="4950073"/>
          </a:xfrm>
          <a:prstGeom prst="rect">
            <a:avLst/>
          </a:prstGeom>
        </p:spPr>
        <p:txBody>
          <a:bodyPr vert="horz" wrap="square" lIns="0" tIns="12700" rIns="0" bIns="0" rtlCol="0">
            <a:spAutoFit/>
          </a:bodyPr>
          <a:lstStyle/>
          <a:p>
            <a:pPr marL="12700" marR="5080" algn="just">
              <a:lnSpc>
                <a:spcPct val="125000"/>
              </a:lnSpc>
              <a:spcBef>
                <a:spcPts val="100"/>
              </a:spcBef>
            </a:pPr>
            <a:r>
              <a:rPr lang="es-CL" sz="3200" spc="-60" dirty="0" smtClean="0">
                <a:solidFill>
                  <a:schemeClr val="bg1"/>
                </a:solidFill>
                <a:latin typeface="Verdana"/>
                <a:cs typeface="Verdana"/>
              </a:rPr>
              <a:t>“El </a:t>
            </a:r>
            <a:r>
              <a:rPr lang="es-CL" sz="3200" spc="-60" dirty="0">
                <a:solidFill>
                  <a:schemeClr val="bg1"/>
                </a:solidFill>
                <a:latin typeface="Verdana"/>
                <a:cs typeface="Verdana"/>
              </a:rPr>
              <a:t>respeto al derecho ajeno es la paz”, sabias palabras de uno de nuestros más ilustres ex </a:t>
            </a:r>
            <a:r>
              <a:rPr lang="es-CL" sz="3200" spc="-60" dirty="0" smtClean="0">
                <a:solidFill>
                  <a:schemeClr val="bg1"/>
                </a:solidFill>
                <a:latin typeface="Verdana"/>
                <a:cs typeface="Verdana"/>
              </a:rPr>
              <a:t>presidentes  NOMBRE . </a:t>
            </a:r>
            <a:r>
              <a:rPr lang="es-CL" sz="3200" spc="-60" dirty="0">
                <a:solidFill>
                  <a:schemeClr val="bg1"/>
                </a:solidFill>
                <a:latin typeface="Verdana"/>
                <a:cs typeface="Verdana"/>
              </a:rPr>
              <a:t>"Esta no es  </a:t>
            </a:r>
            <a:r>
              <a:rPr lang="es-CL" sz="3200" spc="-60" dirty="0" err="1">
                <a:solidFill>
                  <a:schemeClr val="bg1"/>
                </a:solidFill>
                <a:latin typeface="Verdana"/>
                <a:cs typeface="Verdana"/>
              </a:rPr>
              <a:t>es</a:t>
            </a:r>
            <a:r>
              <a:rPr lang="es-CL" sz="3200" spc="-60" dirty="0">
                <a:solidFill>
                  <a:schemeClr val="bg1"/>
                </a:solidFill>
                <a:latin typeface="Verdana"/>
                <a:cs typeface="Verdana"/>
              </a:rPr>
              <a:t> una frase... es el pensamiento que enmarca  la hermandad entre los pueblos mediante un trato de mutuo respeto. </a:t>
            </a:r>
          </a:p>
          <a:p>
            <a:pPr marL="12700" marR="5080" algn="just">
              <a:lnSpc>
                <a:spcPct val="125000"/>
              </a:lnSpc>
              <a:spcBef>
                <a:spcPts val="100"/>
              </a:spcBef>
            </a:pPr>
            <a:endParaRPr sz="3200" dirty="0">
              <a:latin typeface="Verdana"/>
              <a:cs typeface="Verdana"/>
            </a:endParaRPr>
          </a:p>
        </p:txBody>
      </p:sp>
      <p:sp>
        <p:nvSpPr>
          <p:cNvPr id="15" name="object 15"/>
          <p:cNvSpPr txBox="1"/>
          <p:nvPr/>
        </p:nvSpPr>
        <p:spPr>
          <a:xfrm>
            <a:off x="10209304" y="3149025"/>
            <a:ext cx="3931285" cy="474489"/>
          </a:xfrm>
          <a:prstGeom prst="rect">
            <a:avLst/>
          </a:prstGeom>
        </p:spPr>
        <p:txBody>
          <a:bodyPr vert="horz" wrap="square" lIns="0" tIns="12700" rIns="0" bIns="0" rtlCol="0">
            <a:spAutoFit/>
          </a:bodyPr>
          <a:lstStyle/>
          <a:p>
            <a:pPr marL="12700">
              <a:lnSpc>
                <a:spcPct val="100000"/>
              </a:lnSpc>
              <a:spcBef>
                <a:spcPts val="100"/>
              </a:spcBef>
            </a:pPr>
            <a:r>
              <a:rPr lang="es-CL" sz="3000" b="1" spc="-185" dirty="0" smtClean="0">
                <a:solidFill>
                  <a:srgbClr val="FFFFFF"/>
                </a:solidFill>
                <a:latin typeface="Verdana"/>
                <a:cs typeface="Verdana"/>
              </a:rPr>
              <a:t>EJEMPLO:</a:t>
            </a:r>
            <a:endParaRPr sz="3000" dirty="0">
              <a:latin typeface="Verdana"/>
              <a:cs typeface="Verdana"/>
            </a:endParaRPr>
          </a:p>
        </p:txBody>
      </p:sp>
    </p:spTree>
    <p:extLst>
      <p:ext uri="{BB962C8B-B14F-4D97-AF65-F5344CB8AC3E}">
        <p14:creationId xmlns:p14="http://schemas.microsoft.com/office/powerpoint/2010/main" val="278846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B1A1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1585</TotalTime>
  <Words>1998</Words>
  <Application>Microsoft Office PowerPoint</Application>
  <PresentationFormat>Personalizado</PresentationFormat>
  <Paragraphs>230</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Symbol</vt:lpstr>
      <vt:lpstr>Times New Roman</vt:lpstr>
      <vt:lpstr>Trebuchet MS</vt:lpstr>
      <vt:lpstr>Verdana</vt:lpstr>
      <vt:lpstr>Office Theme</vt:lpstr>
      <vt:lpstr>UNIVERSIDAD DE SANTIAGO DE CHILE </vt:lpstr>
      <vt:lpstr>Profesor asignatura       Iván  Pizarro  </vt:lpstr>
      <vt:lpstr>1.MOTIVACIONES </vt:lpstr>
      <vt:lpstr>CAPTANDO LA ATENCIÓN DEL PÚBLICO </vt:lpstr>
      <vt:lpstr>Presentación de PowerPoint</vt:lpstr>
      <vt:lpstr>2.La afirmación audaz o aventurada</vt:lpstr>
      <vt:lpstr>3. La afirmación que apunta a lo interesante del tema: </vt:lpstr>
      <vt:lpstr>4. La pregunta o varias preguntas directas al público: </vt:lpstr>
      <vt:lpstr> 5.LA CITA  TEXTUAL DIRECTA</vt:lpstr>
      <vt:lpstr>6.La anécdota: </vt:lpstr>
      <vt:lpstr>Presentación de PowerPoint</vt:lpstr>
      <vt:lpstr>8.LAS ILUSTRACIONES:    A diferencia de la anécdota, la ilustración es un breve reporte de una incidencia. Se hace mención de varias ilustraciones con este tipo de introducción. Como en el caso de las anécdotas, al seleccionarlas se debe asegurar que   1) tengan significado para el público, y    2)    se relacionen con el tema. También como en las anécdotas, la ilustración puede ser real o hipotética. Veamos el siguiente ejemplo de una introducción de ilustraciones reales para prevenir accidentes en la carretera.he biggest  startups allocate</vt:lpstr>
      <vt:lpstr>EJEMPLO</vt:lpstr>
      <vt:lpstr>9.  INFORMACIÓN CURIOSA</vt:lpstr>
      <vt:lpstr>EJEMPLO</vt:lpstr>
      <vt:lpstr>Presentación de PowerPoint</vt:lpstr>
      <vt:lpstr>2. PORTADA</vt:lpstr>
      <vt:lpstr>3.INTRODUCCIÓN </vt:lpstr>
      <vt:lpstr>4. DESARROLLO </vt:lpstr>
      <vt:lpstr>5.  LA CONCLUSIÓN RESUMEN  + CONCLUSIÓN  REFORZATIVA </vt:lpstr>
      <vt:lpstr>Funciones de la conclusión </vt:lpstr>
      <vt:lpstr> RESUMIR LA INFORMACIÓN  </vt:lpstr>
      <vt:lpstr> CONCLUSIONES REFORZATIVAS </vt:lpstr>
      <vt:lpstr>1. La cita textual</vt:lpstr>
      <vt:lpstr>2.El refrán: </vt:lpstr>
      <vt:lpstr>3.LA PETICIÓN, EL RETO O LA EXHORTACIÓN     Estas formas de conclusión se caracterizan por el empleo del verbo de acción en el modo imperativo.   Se diferencian en cuanto a la intensidad con que se pide la acción. Por lo general la petición exige la acción con una intensidad menor que el reto o la exhortación  </vt:lpstr>
      <vt:lpstr>Presentación de PowerPoint</vt:lpstr>
      <vt:lpstr>  Con esta forma de     la conclusión el orador se pone como ejemplo y dice que él mismo hará lo que les recomienda. Veamos el siguiente ejemplo   En conclusión , sin dolor físico y sin complicaciones de ninguna clase podemos ayudar a  nuestros hermanos heridos en el terremoto. Les pido que vayan esta tarde a la enfermería de la universidad. donde se dispone de todo lo necesario. Yo voy a estar ahí a las 4:30, ¿quieren acompañarme a donar sangre? </vt:lpstr>
      <vt:lpstr> 5. CONCLUSIÓN : AFIRMACIÓN  QUE APUNTA A LO APRENDIDO </vt:lpstr>
      <vt:lpstr> 6.CONCLUSIÓN  CONSEJO </vt:lpstr>
      <vt:lpstr>  7. CONCLUSIÓN MORALEJA   En conclusión , esta fue una de mis mejores experiencias de la cual aprendí muchas cosas. Moraleja:  Nunca arriesguen su persona por ahorrar unos cuantos pesos. La seguridad y  bienestar de uno es lo más importante de esta vida…no se arriesguen sin necesidad </vt:lpstr>
      <vt:lpstr>8.CONCLUSIÓN PROYECTIVA  En la conclusión-proyectiva se indican otros argumentos que no han sido tratados y en los que se quisiera profundizar en un escrito posterior, en lugar de retomar los principales argumentos ya desarrollados .Ejemplo:    En conclusión,  he analizado la situación del tráfico en las ciudades modernas. En otra ocasión me gustaría describir cómo imagino la organización de los desplazamientos en una gran ciudad del año 2000: aceras que se desplazan, vehículos que vuelan como  en el film Blade Runner y, para los ricos, láser que desintegran las personas en un lugar para luego volver a materializarías en el lugar adonde querían ir.   </vt:lpstr>
      <vt:lpstr>  9.CONCLUSIÓN PREGUNTA:    Al final de estas conclusiones se puede finalizar también formulando una pregunta retórica para que el lector siga interesándose por el tema tratado. </vt:lpstr>
      <vt:lpstr>REGLAS DE ORO PARA REDACTAR LA     CONCLUSIÓN</vt:lpstr>
      <vt:lpstr> REGLAS DE ORO PARA REDACTAR LA CONCLUSIÓN</vt:lpstr>
      <vt:lpstr>AP 3: “Elaborando el guión de mi discurso informativo”</vt:lpstr>
      <vt:lpstr>“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WHELTON SCHOOL OF MARKETING</dc:title>
  <dc:creator>ivan pizarro</dc:creator>
  <cp:lastModifiedBy>Ivan Pizarro</cp:lastModifiedBy>
  <cp:revision>48</cp:revision>
  <dcterms:created xsi:type="dcterms:W3CDTF">2021-03-27T00:46:43Z</dcterms:created>
  <dcterms:modified xsi:type="dcterms:W3CDTF">2022-05-13T12:42:00Z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2021-03-27T00:00:00Z</vt:filetime>
  </property>
</Properties>
</file>