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82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88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5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5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7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7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BCF5-7596-4B03-94D0-3F69DA8C83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9F52656-30E2-4C6D-A674-39DCCE11C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11867" y="280171"/>
            <a:ext cx="7766936" cy="1646302"/>
          </a:xfrm>
        </p:spPr>
        <p:txBody>
          <a:bodyPr/>
          <a:lstStyle/>
          <a:p>
            <a:r>
              <a:rPr lang="es-ES" dirty="0" smtClean="0"/>
              <a:t>REDACTAR   CON ESTILO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1126" y="5334688"/>
            <a:ext cx="4599710" cy="595058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IVAN    PIZARRO  VEGA</a:t>
            </a:r>
            <a:endParaRPr lang="en-US" sz="2800" b="1" dirty="0"/>
          </a:p>
        </p:txBody>
      </p:sp>
      <p:sp>
        <p:nvSpPr>
          <p:cNvPr id="5" name="Rectángulo 4"/>
          <p:cNvSpPr/>
          <p:nvPr/>
        </p:nvSpPr>
        <p:spPr>
          <a:xfrm>
            <a:off x="3380509" y="4719782"/>
            <a:ext cx="5818908" cy="4895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2" y="2301843"/>
            <a:ext cx="6779490" cy="29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6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5" y="1111285"/>
            <a:ext cx="8663709" cy="41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8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75020"/>
            <a:ext cx="9264073" cy="50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9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620" y="2161309"/>
            <a:ext cx="8461580" cy="3953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20" y="638451"/>
            <a:ext cx="7966203" cy="12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9952" y="2900218"/>
            <a:ext cx="6665575" cy="1320800"/>
          </a:xfrm>
        </p:spPr>
        <p:txBody>
          <a:bodyPr/>
          <a:lstStyle/>
          <a:p>
            <a:r>
              <a:rPr lang="es-ES" dirty="0" smtClean="0"/>
              <a:t>GRACIAS POR   SU  ATENCIÓN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8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3" y="622032"/>
            <a:ext cx="9227127" cy="50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2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863" y="1958110"/>
            <a:ext cx="7921246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764" y="1009380"/>
            <a:ext cx="8682181" cy="44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7" y="1262241"/>
            <a:ext cx="8599055" cy="360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SOLECISMOS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15644"/>
            <a:ext cx="9076266" cy="3880773"/>
          </a:xfrm>
        </p:spPr>
        <p:txBody>
          <a:bodyPr>
            <a:noAutofit/>
          </a:bodyPr>
          <a:lstStyle/>
          <a:p>
            <a:pPr algn="just"/>
            <a:r>
              <a:rPr lang="es-ES" sz="3200" b="1" dirty="0"/>
              <a:t>Hacen</a:t>
            </a:r>
            <a:r>
              <a:rPr lang="es-ES" sz="3200" dirty="0"/>
              <a:t> muchos </a:t>
            </a:r>
            <a:r>
              <a:rPr lang="es-ES" sz="3200" b="1" dirty="0"/>
              <a:t>días</a:t>
            </a:r>
            <a:r>
              <a:rPr lang="es-ES" sz="3200" dirty="0"/>
              <a:t> que pasó”. Cuando lo correcto es: “Hace muchos días que pasó”.</a:t>
            </a:r>
          </a:p>
          <a:p>
            <a:pPr algn="just"/>
            <a:r>
              <a:rPr lang="es-ES" sz="3200" dirty="0" smtClean="0"/>
              <a:t>–“</a:t>
            </a:r>
            <a:r>
              <a:rPr lang="es-ES" sz="3200" b="1" dirty="0"/>
              <a:t>Hubieron </a:t>
            </a:r>
            <a:r>
              <a:rPr lang="es-ES" sz="3200" dirty="0"/>
              <a:t>muchos </a:t>
            </a:r>
            <a:r>
              <a:rPr lang="es-ES" sz="3200" b="1" dirty="0"/>
              <a:t>niños</a:t>
            </a:r>
            <a:r>
              <a:rPr lang="es-ES" sz="3200" dirty="0"/>
              <a:t>”. Cuando lo correcto es: “Hubo muchos niños”.</a:t>
            </a:r>
          </a:p>
          <a:p>
            <a:pPr algn="just"/>
            <a:r>
              <a:rPr lang="es-ES" sz="3200" dirty="0"/>
              <a:t>– “Las gentes comían”. Cuando lo correcto es: “La gente comía”.</a:t>
            </a:r>
          </a:p>
          <a:p>
            <a:pPr algn="just"/>
            <a:r>
              <a:rPr lang="es-ES" sz="3200" dirty="0"/>
              <a:t>– “Amo tus zapato”. Cuando lo correcto es: “Amo tus zapatos”.</a:t>
            </a:r>
          </a:p>
          <a:p>
            <a:r>
              <a:rPr lang="es-ES" sz="3200" dirty="0"/>
              <a:t/>
            </a:r>
            <a:br>
              <a:rPr lang="es-E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293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091" y="480291"/>
            <a:ext cx="8765309" cy="29741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27" y="3566941"/>
            <a:ext cx="8174182" cy="27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194" y="1221250"/>
            <a:ext cx="8531424" cy="41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482921"/>
            <a:ext cx="8580582" cy="31562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59" y="3639126"/>
            <a:ext cx="8161685" cy="25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21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12</Words>
  <Application>Microsoft Office PowerPoint</Application>
  <PresentationFormat>Panorámica</PresentationFormat>
  <Paragraphs>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Faceta</vt:lpstr>
      <vt:lpstr>REDACTAR   CON ESTILO</vt:lpstr>
      <vt:lpstr>Presentación de PowerPoint</vt:lpstr>
      <vt:lpstr>Presentación de PowerPoint</vt:lpstr>
      <vt:lpstr>Presentación de PowerPoint</vt:lpstr>
      <vt:lpstr>Presentación de PowerPoint</vt:lpstr>
      <vt:lpstr>SOLECISMOS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  SU  ATENCIÓN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 Pizarro</dc:creator>
  <cp:lastModifiedBy>Ivan Pizarro</cp:lastModifiedBy>
  <cp:revision>11</cp:revision>
  <dcterms:created xsi:type="dcterms:W3CDTF">2023-08-28T00:29:27Z</dcterms:created>
  <dcterms:modified xsi:type="dcterms:W3CDTF">2023-08-28T13:10:36Z</dcterms:modified>
</cp:coreProperties>
</file>