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3" r:id="rId2"/>
    <p:sldId id="258" r:id="rId3"/>
    <p:sldId id="268" r:id="rId4"/>
    <p:sldId id="266" r:id="rId5"/>
    <p:sldId id="262" r:id="rId6"/>
    <p:sldId id="257" r:id="rId7"/>
    <p:sldId id="269" r:id="rId8"/>
    <p:sldId id="259" r:id="rId9"/>
    <p:sldId id="270" r:id="rId10"/>
    <p:sldId id="271" r:id="rId11"/>
    <p:sldId id="267" r:id="rId12"/>
    <p:sldId id="260"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0BC42-FAC5-4580-92A5-A5A54B9D370B}"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s-ES"/>
        </a:p>
      </dgm:t>
    </dgm:pt>
    <dgm:pt modelId="{CE696FF5-E5EE-48A1-BC75-591032A5B210}">
      <dgm:prSet phldrT="[Texto]"/>
      <dgm:spPr/>
      <dgm:t>
        <a:bodyPr/>
        <a:lstStyle/>
        <a:p>
          <a:r>
            <a:rPr lang="es-VE" dirty="0" smtClean="0"/>
            <a:t>Duras</a:t>
          </a:r>
          <a:endParaRPr lang="es-ES" dirty="0"/>
        </a:p>
      </dgm:t>
    </dgm:pt>
    <dgm:pt modelId="{3D36760A-C8A7-4556-8FAA-AE9B11BAE894}" type="parTrans" cxnId="{E507E54D-6881-4F02-B27E-7B4DC4F1E89C}">
      <dgm:prSet/>
      <dgm:spPr/>
      <dgm:t>
        <a:bodyPr/>
        <a:lstStyle/>
        <a:p>
          <a:endParaRPr lang="es-ES"/>
        </a:p>
      </dgm:t>
    </dgm:pt>
    <dgm:pt modelId="{D9B186A9-4FC4-4509-847D-471AC37B2824}" type="sibTrans" cxnId="{E507E54D-6881-4F02-B27E-7B4DC4F1E89C}">
      <dgm:prSet/>
      <dgm:spPr/>
      <dgm:t>
        <a:bodyPr/>
        <a:lstStyle/>
        <a:p>
          <a:endParaRPr lang="es-ES"/>
        </a:p>
      </dgm:t>
    </dgm:pt>
    <dgm:pt modelId="{0CB20B49-5B20-4BC3-8991-BBED3EEB982A}">
      <dgm:prSet phldrT="[Texto]" custT="1"/>
      <dgm:spPr/>
      <dgm:t>
        <a:bodyPr/>
        <a:lstStyle/>
        <a:p>
          <a:r>
            <a:rPr lang="es-VE" sz="1600" dirty="0" smtClean="0"/>
            <a:t>Hechos de relativa mayor importancia.</a:t>
          </a:r>
          <a:endParaRPr lang="es-ES" sz="1600" dirty="0"/>
        </a:p>
      </dgm:t>
    </dgm:pt>
    <dgm:pt modelId="{40EE99A6-4740-4B3C-A792-F394CC9A305B}" type="parTrans" cxnId="{2707ACDB-742C-4919-9958-98877A743CEE}">
      <dgm:prSet/>
      <dgm:spPr/>
      <dgm:t>
        <a:bodyPr/>
        <a:lstStyle/>
        <a:p>
          <a:endParaRPr lang="es-ES"/>
        </a:p>
      </dgm:t>
    </dgm:pt>
    <dgm:pt modelId="{2E8DAA6D-654C-43D0-AF6E-9753F683FDD2}" type="sibTrans" cxnId="{2707ACDB-742C-4919-9958-98877A743CEE}">
      <dgm:prSet/>
      <dgm:spPr/>
      <dgm:t>
        <a:bodyPr/>
        <a:lstStyle/>
        <a:p>
          <a:endParaRPr lang="es-ES"/>
        </a:p>
      </dgm:t>
    </dgm:pt>
    <dgm:pt modelId="{15D1292C-F6F2-441C-994B-9C46780677C1}">
      <dgm:prSet phldrT="[Texto]" custT="1"/>
      <dgm:spPr/>
      <dgm:t>
        <a:bodyPr/>
        <a:lstStyle/>
        <a:p>
          <a:r>
            <a:rPr lang="es-VE" sz="1600" dirty="0" smtClean="0"/>
            <a:t>Acaban de suceder o están próximos.</a:t>
          </a:r>
          <a:endParaRPr lang="es-ES" sz="1600" dirty="0"/>
        </a:p>
      </dgm:t>
    </dgm:pt>
    <dgm:pt modelId="{3AAF7C5F-E46E-4B0C-9705-531CEB71397A}" type="parTrans" cxnId="{7A5E11BF-0F63-4391-862A-C626641B1095}">
      <dgm:prSet/>
      <dgm:spPr/>
      <dgm:t>
        <a:bodyPr/>
        <a:lstStyle/>
        <a:p>
          <a:endParaRPr lang="es-ES"/>
        </a:p>
      </dgm:t>
    </dgm:pt>
    <dgm:pt modelId="{EDCDDBF2-AB9F-4286-B93E-83C924196FCD}" type="sibTrans" cxnId="{7A5E11BF-0F63-4391-862A-C626641B1095}">
      <dgm:prSet/>
      <dgm:spPr/>
      <dgm:t>
        <a:bodyPr/>
        <a:lstStyle/>
        <a:p>
          <a:endParaRPr lang="es-ES"/>
        </a:p>
      </dgm:t>
    </dgm:pt>
    <dgm:pt modelId="{41134BE5-3D23-4AA1-98C3-F893CAE85777}">
      <dgm:prSet phldrT="[Texto]"/>
      <dgm:spPr/>
      <dgm:t>
        <a:bodyPr/>
        <a:lstStyle/>
        <a:p>
          <a:r>
            <a:rPr lang="es-VE" dirty="0" smtClean="0"/>
            <a:t>Blandas</a:t>
          </a:r>
          <a:endParaRPr lang="es-ES" dirty="0"/>
        </a:p>
      </dgm:t>
    </dgm:pt>
    <dgm:pt modelId="{E9C6FCD8-EF3B-4370-88B3-C52DFAC041BD}" type="parTrans" cxnId="{50188791-717A-49CB-9687-BDEE3C8C5EAB}">
      <dgm:prSet/>
      <dgm:spPr/>
      <dgm:t>
        <a:bodyPr/>
        <a:lstStyle/>
        <a:p>
          <a:endParaRPr lang="es-ES"/>
        </a:p>
      </dgm:t>
    </dgm:pt>
    <dgm:pt modelId="{70233F6D-C0A6-4C84-99CC-8E0D354803E9}" type="sibTrans" cxnId="{50188791-717A-49CB-9687-BDEE3C8C5EAB}">
      <dgm:prSet/>
      <dgm:spPr/>
      <dgm:t>
        <a:bodyPr/>
        <a:lstStyle/>
        <a:p>
          <a:endParaRPr lang="es-ES"/>
        </a:p>
      </dgm:t>
    </dgm:pt>
    <dgm:pt modelId="{E4834111-6B92-4E95-9640-15E1034E3409}">
      <dgm:prSet phldrT="[Texto]" custT="1"/>
      <dgm:spPr/>
      <dgm:t>
        <a:bodyPr/>
        <a:lstStyle/>
        <a:p>
          <a:r>
            <a:rPr lang="es-VE" sz="1600" dirty="0" smtClean="0"/>
            <a:t>Hechos de menos trascendencia y que generalmente entretienen</a:t>
          </a:r>
          <a:endParaRPr lang="es-ES" sz="1600" dirty="0"/>
        </a:p>
      </dgm:t>
    </dgm:pt>
    <dgm:pt modelId="{9BADAB15-2ACC-4F84-AD99-C47B97890261}" type="parTrans" cxnId="{17520A91-5D10-4BEB-8206-1A62A37EF3EF}">
      <dgm:prSet/>
      <dgm:spPr/>
      <dgm:t>
        <a:bodyPr/>
        <a:lstStyle/>
        <a:p>
          <a:endParaRPr lang="es-ES"/>
        </a:p>
      </dgm:t>
    </dgm:pt>
    <dgm:pt modelId="{180DAFF3-D98C-4F0B-85C1-6C4D1B4C783D}" type="sibTrans" cxnId="{17520A91-5D10-4BEB-8206-1A62A37EF3EF}">
      <dgm:prSet/>
      <dgm:spPr/>
      <dgm:t>
        <a:bodyPr/>
        <a:lstStyle/>
        <a:p>
          <a:endParaRPr lang="es-ES"/>
        </a:p>
      </dgm:t>
    </dgm:pt>
    <dgm:pt modelId="{4D819F09-FE21-44D8-8A47-2DA9CE525689}">
      <dgm:prSet phldrT="[Texto]" custT="1"/>
      <dgm:spPr/>
      <dgm:t>
        <a:bodyPr/>
        <a:lstStyle/>
        <a:p>
          <a:r>
            <a:rPr lang="es-VE" sz="1600" dirty="0" smtClean="0"/>
            <a:t>No están supeditados a la inmediatez.</a:t>
          </a:r>
          <a:endParaRPr lang="es-ES" sz="1600" dirty="0"/>
        </a:p>
      </dgm:t>
    </dgm:pt>
    <dgm:pt modelId="{10863A91-3D6F-4415-98B7-C4B9F3F59668}" type="parTrans" cxnId="{C53CC29B-0509-4C0A-AADC-D8DFA866DE09}">
      <dgm:prSet/>
      <dgm:spPr/>
      <dgm:t>
        <a:bodyPr/>
        <a:lstStyle/>
        <a:p>
          <a:endParaRPr lang="es-ES"/>
        </a:p>
      </dgm:t>
    </dgm:pt>
    <dgm:pt modelId="{71D2EA6E-01DE-4820-BCCA-E365219B337A}" type="sibTrans" cxnId="{C53CC29B-0509-4C0A-AADC-D8DFA866DE09}">
      <dgm:prSet/>
      <dgm:spPr/>
      <dgm:t>
        <a:bodyPr/>
        <a:lstStyle/>
        <a:p>
          <a:endParaRPr lang="es-ES"/>
        </a:p>
      </dgm:t>
    </dgm:pt>
    <dgm:pt modelId="{171F29DE-D042-4657-AF53-3DCD0A57B305}" type="pres">
      <dgm:prSet presAssocID="{E790BC42-FAC5-4580-92A5-A5A54B9D370B}" presName="list" presStyleCnt="0">
        <dgm:presLayoutVars>
          <dgm:dir/>
          <dgm:animLvl val="lvl"/>
        </dgm:presLayoutVars>
      </dgm:prSet>
      <dgm:spPr/>
      <dgm:t>
        <a:bodyPr/>
        <a:lstStyle/>
        <a:p>
          <a:endParaRPr lang="es-VE"/>
        </a:p>
      </dgm:t>
    </dgm:pt>
    <dgm:pt modelId="{3A7831C5-1BC2-4ABF-BBC7-648486D538BF}" type="pres">
      <dgm:prSet presAssocID="{CE696FF5-E5EE-48A1-BC75-591032A5B210}" presName="posSpace" presStyleCnt="0"/>
      <dgm:spPr/>
    </dgm:pt>
    <dgm:pt modelId="{A8C72DC7-1D04-4163-9CD6-1A8E25DF9810}" type="pres">
      <dgm:prSet presAssocID="{CE696FF5-E5EE-48A1-BC75-591032A5B210}" presName="vertFlow" presStyleCnt="0"/>
      <dgm:spPr/>
    </dgm:pt>
    <dgm:pt modelId="{987ED100-64E7-4F30-AE17-A443D1CAD7B0}" type="pres">
      <dgm:prSet presAssocID="{CE696FF5-E5EE-48A1-BC75-591032A5B210}" presName="topSpace" presStyleCnt="0"/>
      <dgm:spPr/>
    </dgm:pt>
    <dgm:pt modelId="{8C4A6A83-EB89-4349-8B63-E2970CF473D1}" type="pres">
      <dgm:prSet presAssocID="{CE696FF5-E5EE-48A1-BC75-591032A5B210}" presName="firstComp" presStyleCnt="0"/>
      <dgm:spPr/>
    </dgm:pt>
    <dgm:pt modelId="{4ECC1224-3B72-43CF-85C7-E7F0EE8F8AA4}" type="pres">
      <dgm:prSet presAssocID="{CE696FF5-E5EE-48A1-BC75-591032A5B210}" presName="firstChild" presStyleLbl="bgAccFollowNode1" presStyleIdx="0" presStyleCnt="4" custScaleX="156864" custLinFactNeighborX="11042"/>
      <dgm:spPr/>
      <dgm:t>
        <a:bodyPr/>
        <a:lstStyle/>
        <a:p>
          <a:endParaRPr lang="es-VE"/>
        </a:p>
      </dgm:t>
    </dgm:pt>
    <dgm:pt modelId="{8D81D509-4BB1-49EE-836B-67DBCB04530C}" type="pres">
      <dgm:prSet presAssocID="{CE696FF5-E5EE-48A1-BC75-591032A5B210}" presName="firstChildTx" presStyleLbl="bgAccFollowNode1" presStyleIdx="0" presStyleCnt="4">
        <dgm:presLayoutVars>
          <dgm:bulletEnabled val="1"/>
        </dgm:presLayoutVars>
      </dgm:prSet>
      <dgm:spPr/>
      <dgm:t>
        <a:bodyPr/>
        <a:lstStyle/>
        <a:p>
          <a:endParaRPr lang="es-VE"/>
        </a:p>
      </dgm:t>
    </dgm:pt>
    <dgm:pt modelId="{0BBD047A-8B37-494A-9D36-18BDBE08C33C}" type="pres">
      <dgm:prSet presAssocID="{15D1292C-F6F2-441C-994B-9C46780677C1}" presName="comp" presStyleCnt="0"/>
      <dgm:spPr/>
    </dgm:pt>
    <dgm:pt modelId="{4DD4302E-3124-471C-9DC9-EB1F96242947}" type="pres">
      <dgm:prSet presAssocID="{15D1292C-F6F2-441C-994B-9C46780677C1}" presName="child" presStyleLbl="bgAccFollowNode1" presStyleIdx="1" presStyleCnt="4" custScaleX="156864" custLinFactNeighborX="11042"/>
      <dgm:spPr/>
      <dgm:t>
        <a:bodyPr/>
        <a:lstStyle/>
        <a:p>
          <a:endParaRPr lang="es-ES"/>
        </a:p>
      </dgm:t>
    </dgm:pt>
    <dgm:pt modelId="{1DF609CC-F415-46E0-B61D-9C3F39D430E3}" type="pres">
      <dgm:prSet presAssocID="{15D1292C-F6F2-441C-994B-9C46780677C1}" presName="childTx" presStyleLbl="bgAccFollowNode1" presStyleIdx="1" presStyleCnt="4">
        <dgm:presLayoutVars>
          <dgm:bulletEnabled val="1"/>
        </dgm:presLayoutVars>
      </dgm:prSet>
      <dgm:spPr/>
      <dgm:t>
        <a:bodyPr/>
        <a:lstStyle/>
        <a:p>
          <a:endParaRPr lang="es-ES"/>
        </a:p>
      </dgm:t>
    </dgm:pt>
    <dgm:pt modelId="{270AD7CA-BF63-44A4-93A7-DCE8268A1343}" type="pres">
      <dgm:prSet presAssocID="{CE696FF5-E5EE-48A1-BC75-591032A5B210}" presName="negSpace" presStyleCnt="0"/>
      <dgm:spPr/>
    </dgm:pt>
    <dgm:pt modelId="{1C8F75D4-E91B-431F-BE79-31DCACCC0C69}" type="pres">
      <dgm:prSet presAssocID="{CE696FF5-E5EE-48A1-BC75-591032A5B210}" presName="circle" presStyleLbl="node1" presStyleIdx="0" presStyleCnt="2" custScaleX="118813" custScaleY="117010" custLinFactX="-54869" custLinFactNeighborX="-100000" custLinFactNeighborY="-65"/>
      <dgm:spPr/>
      <dgm:t>
        <a:bodyPr/>
        <a:lstStyle/>
        <a:p>
          <a:endParaRPr lang="es-VE"/>
        </a:p>
      </dgm:t>
    </dgm:pt>
    <dgm:pt modelId="{29A3666E-97B4-428F-9CF5-7D11DFB9EE1B}" type="pres">
      <dgm:prSet presAssocID="{D9B186A9-4FC4-4509-847D-471AC37B2824}" presName="transSpace" presStyleCnt="0"/>
      <dgm:spPr/>
    </dgm:pt>
    <dgm:pt modelId="{E0AC2DA3-9143-42FF-AE1C-39531DA33788}" type="pres">
      <dgm:prSet presAssocID="{41134BE5-3D23-4AA1-98C3-F893CAE85777}" presName="posSpace" presStyleCnt="0"/>
      <dgm:spPr/>
    </dgm:pt>
    <dgm:pt modelId="{7D992826-4B09-4760-837E-B470AFD0BB27}" type="pres">
      <dgm:prSet presAssocID="{41134BE5-3D23-4AA1-98C3-F893CAE85777}" presName="vertFlow" presStyleCnt="0"/>
      <dgm:spPr/>
    </dgm:pt>
    <dgm:pt modelId="{22791680-0F7C-4ED0-BAFE-17C70D208633}" type="pres">
      <dgm:prSet presAssocID="{41134BE5-3D23-4AA1-98C3-F893CAE85777}" presName="topSpace" presStyleCnt="0"/>
      <dgm:spPr/>
    </dgm:pt>
    <dgm:pt modelId="{F53FF5C8-057F-45DA-A7AE-8A4E74086022}" type="pres">
      <dgm:prSet presAssocID="{41134BE5-3D23-4AA1-98C3-F893CAE85777}" presName="firstComp" presStyleCnt="0"/>
      <dgm:spPr/>
    </dgm:pt>
    <dgm:pt modelId="{26B7B29C-CD2F-4071-B7CB-35528635C168}" type="pres">
      <dgm:prSet presAssocID="{41134BE5-3D23-4AA1-98C3-F893CAE85777}" presName="firstChild" presStyleLbl="bgAccFollowNode1" presStyleIdx="2" presStyleCnt="4" custScaleX="168779"/>
      <dgm:spPr/>
      <dgm:t>
        <a:bodyPr/>
        <a:lstStyle/>
        <a:p>
          <a:endParaRPr lang="es-ES"/>
        </a:p>
      </dgm:t>
    </dgm:pt>
    <dgm:pt modelId="{8AAFA440-B447-4864-962B-6A2202543C0A}" type="pres">
      <dgm:prSet presAssocID="{41134BE5-3D23-4AA1-98C3-F893CAE85777}" presName="firstChildTx" presStyleLbl="bgAccFollowNode1" presStyleIdx="2" presStyleCnt="4">
        <dgm:presLayoutVars>
          <dgm:bulletEnabled val="1"/>
        </dgm:presLayoutVars>
      </dgm:prSet>
      <dgm:spPr/>
      <dgm:t>
        <a:bodyPr/>
        <a:lstStyle/>
        <a:p>
          <a:endParaRPr lang="es-ES"/>
        </a:p>
      </dgm:t>
    </dgm:pt>
    <dgm:pt modelId="{30E70426-2B04-44BB-9C38-8D7E32E82311}" type="pres">
      <dgm:prSet presAssocID="{4D819F09-FE21-44D8-8A47-2DA9CE525689}" presName="comp" presStyleCnt="0"/>
      <dgm:spPr/>
    </dgm:pt>
    <dgm:pt modelId="{24992FCD-0824-49E2-8398-08EF9BB84237}" type="pres">
      <dgm:prSet presAssocID="{4D819F09-FE21-44D8-8A47-2DA9CE525689}" presName="child" presStyleLbl="bgAccFollowNode1" presStyleIdx="3" presStyleCnt="4" custScaleX="168070"/>
      <dgm:spPr/>
      <dgm:t>
        <a:bodyPr/>
        <a:lstStyle/>
        <a:p>
          <a:endParaRPr lang="es-ES"/>
        </a:p>
      </dgm:t>
    </dgm:pt>
    <dgm:pt modelId="{325B9F5E-D370-4A1C-885D-C8D3D639E791}" type="pres">
      <dgm:prSet presAssocID="{4D819F09-FE21-44D8-8A47-2DA9CE525689}" presName="childTx" presStyleLbl="bgAccFollowNode1" presStyleIdx="3" presStyleCnt="4">
        <dgm:presLayoutVars>
          <dgm:bulletEnabled val="1"/>
        </dgm:presLayoutVars>
      </dgm:prSet>
      <dgm:spPr/>
      <dgm:t>
        <a:bodyPr/>
        <a:lstStyle/>
        <a:p>
          <a:endParaRPr lang="es-ES"/>
        </a:p>
      </dgm:t>
    </dgm:pt>
    <dgm:pt modelId="{43E916DD-DD1A-4890-9279-389296FB33FA}" type="pres">
      <dgm:prSet presAssocID="{41134BE5-3D23-4AA1-98C3-F893CAE85777}" presName="negSpace" presStyleCnt="0"/>
      <dgm:spPr/>
    </dgm:pt>
    <dgm:pt modelId="{C75B43A2-2057-485B-8DC3-0EEAAD14687E}" type="pres">
      <dgm:prSet presAssocID="{41134BE5-3D23-4AA1-98C3-F893CAE85777}" presName="circle" presStyleLbl="node1" presStyleIdx="1" presStyleCnt="2" custScaleX="117423" custScaleY="113450" custLinFactX="-37601" custLinFactNeighborX="-100000" custLinFactNeighborY="-15"/>
      <dgm:spPr/>
      <dgm:t>
        <a:bodyPr/>
        <a:lstStyle/>
        <a:p>
          <a:endParaRPr lang="es-VE"/>
        </a:p>
      </dgm:t>
    </dgm:pt>
  </dgm:ptLst>
  <dgm:cxnLst>
    <dgm:cxn modelId="{D90EEB9C-0750-42A9-98EE-CB1A0917C323}" type="presOf" srcId="{E4834111-6B92-4E95-9640-15E1034E3409}" destId="{26B7B29C-CD2F-4071-B7CB-35528635C168}" srcOrd="0" destOrd="0" presId="urn:microsoft.com/office/officeart/2005/8/layout/hList9"/>
    <dgm:cxn modelId="{F66B213F-3590-4A2A-A64F-09569F7743FB}" type="presOf" srcId="{0CB20B49-5B20-4BC3-8991-BBED3EEB982A}" destId="{4ECC1224-3B72-43CF-85C7-E7F0EE8F8AA4}" srcOrd="0" destOrd="0" presId="urn:microsoft.com/office/officeart/2005/8/layout/hList9"/>
    <dgm:cxn modelId="{6114FDF0-2419-495E-8FD8-E682BE1BDD11}" type="presOf" srcId="{15D1292C-F6F2-441C-994B-9C46780677C1}" destId="{4DD4302E-3124-471C-9DC9-EB1F96242947}" srcOrd="0" destOrd="0" presId="urn:microsoft.com/office/officeart/2005/8/layout/hList9"/>
    <dgm:cxn modelId="{52877E76-B729-4A4B-ABA8-B85E337A5A1B}" type="presOf" srcId="{41134BE5-3D23-4AA1-98C3-F893CAE85777}" destId="{C75B43A2-2057-485B-8DC3-0EEAAD14687E}" srcOrd="0" destOrd="0" presId="urn:microsoft.com/office/officeart/2005/8/layout/hList9"/>
    <dgm:cxn modelId="{2707ACDB-742C-4919-9958-98877A743CEE}" srcId="{CE696FF5-E5EE-48A1-BC75-591032A5B210}" destId="{0CB20B49-5B20-4BC3-8991-BBED3EEB982A}" srcOrd="0" destOrd="0" parTransId="{40EE99A6-4740-4B3C-A792-F394CC9A305B}" sibTransId="{2E8DAA6D-654C-43D0-AF6E-9753F683FDD2}"/>
    <dgm:cxn modelId="{6954FC2A-9B82-44E4-AEF4-C1E8E86BFA3C}" type="presOf" srcId="{4D819F09-FE21-44D8-8A47-2DA9CE525689}" destId="{24992FCD-0824-49E2-8398-08EF9BB84237}" srcOrd="0" destOrd="0" presId="urn:microsoft.com/office/officeart/2005/8/layout/hList9"/>
    <dgm:cxn modelId="{7A5E11BF-0F63-4391-862A-C626641B1095}" srcId="{CE696FF5-E5EE-48A1-BC75-591032A5B210}" destId="{15D1292C-F6F2-441C-994B-9C46780677C1}" srcOrd="1" destOrd="0" parTransId="{3AAF7C5F-E46E-4B0C-9705-531CEB71397A}" sibTransId="{EDCDDBF2-AB9F-4286-B93E-83C924196FCD}"/>
    <dgm:cxn modelId="{E507E54D-6881-4F02-B27E-7B4DC4F1E89C}" srcId="{E790BC42-FAC5-4580-92A5-A5A54B9D370B}" destId="{CE696FF5-E5EE-48A1-BC75-591032A5B210}" srcOrd="0" destOrd="0" parTransId="{3D36760A-C8A7-4556-8FAA-AE9B11BAE894}" sibTransId="{D9B186A9-4FC4-4509-847D-471AC37B2824}"/>
    <dgm:cxn modelId="{486ED169-D524-4C07-ABEC-BBCFD49C7EDE}" type="presOf" srcId="{E4834111-6B92-4E95-9640-15E1034E3409}" destId="{8AAFA440-B447-4864-962B-6A2202543C0A}" srcOrd="1" destOrd="0" presId="urn:microsoft.com/office/officeart/2005/8/layout/hList9"/>
    <dgm:cxn modelId="{6B8BB274-0990-416F-B870-186F189D1505}" type="presOf" srcId="{0CB20B49-5B20-4BC3-8991-BBED3EEB982A}" destId="{8D81D509-4BB1-49EE-836B-67DBCB04530C}" srcOrd="1" destOrd="0" presId="urn:microsoft.com/office/officeart/2005/8/layout/hList9"/>
    <dgm:cxn modelId="{9396303C-9293-403D-92DD-447665E17B30}" type="presOf" srcId="{15D1292C-F6F2-441C-994B-9C46780677C1}" destId="{1DF609CC-F415-46E0-B61D-9C3F39D430E3}" srcOrd="1" destOrd="0" presId="urn:microsoft.com/office/officeart/2005/8/layout/hList9"/>
    <dgm:cxn modelId="{416777E7-579F-4B4A-8195-414AF4F64185}" type="presOf" srcId="{E790BC42-FAC5-4580-92A5-A5A54B9D370B}" destId="{171F29DE-D042-4657-AF53-3DCD0A57B305}" srcOrd="0" destOrd="0" presId="urn:microsoft.com/office/officeart/2005/8/layout/hList9"/>
    <dgm:cxn modelId="{359C0693-9757-466D-8EE8-24945E9C2EEA}" type="presOf" srcId="{CE696FF5-E5EE-48A1-BC75-591032A5B210}" destId="{1C8F75D4-E91B-431F-BE79-31DCACCC0C69}" srcOrd="0" destOrd="0" presId="urn:microsoft.com/office/officeart/2005/8/layout/hList9"/>
    <dgm:cxn modelId="{50188791-717A-49CB-9687-BDEE3C8C5EAB}" srcId="{E790BC42-FAC5-4580-92A5-A5A54B9D370B}" destId="{41134BE5-3D23-4AA1-98C3-F893CAE85777}" srcOrd="1" destOrd="0" parTransId="{E9C6FCD8-EF3B-4370-88B3-C52DFAC041BD}" sibTransId="{70233F6D-C0A6-4C84-99CC-8E0D354803E9}"/>
    <dgm:cxn modelId="{697EF626-143C-4A98-A7A4-0B0739882177}" type="presOf" srcId="{4D819F09-FE21-44D8-8A47-2DA9CE525689}" destId="{325B9F5E-D370-4A1C-885D-C8D3D639E791}" srcOrd="1" destOrd="0" presId="urn:microsoft.com/office/officeart/2005/8/layout/hList9"/>
    <dgm:cxn modelId="{17520A91-5D10-4BEB-8206-1A62A37EF3EF}" srcId="{41134BE5-3D23-4AA1-98C3-F893CAE85777}" destId="{E4834111-6B92-4E95-9640-15E1034E3409}" srcOrd="0" destOrd="0" parTransId="{9BADAB15-2ACC-4F84-AD99-C47B97890261}" sibTransId="{180DAFF3-D98C-4F0B-85C1-6C4D1B4C783D}"/>
    <dgm:cxn modelId="{C53CC29B-0509-4C0A-AADC-D8DFA866DE09}" srcId="{41134BE5-3D23-4AA1-98C3-F893CAE85777}" destId="{4D819F09-FE21-44D8-8A47-2DA9CE525689}" srcOrd="1" destOrd="0" parTransId="{10863A91-3D6F-4415-98B7-C4B9F3F59668}" sibTransId="{71D2EA6E-01DE-4820-BCCA-E365219B337A}"/>
    <dgm:cxn modelId="{4DA491C8-E6FF-4198-9A05-3E79A0D18279}" type="presParOf" srcId="{171F29DE-D042-4657-AF53-3DCD0A57B305}" destId="{3A7831C5-1BC2-4ABF-BBC7-648486D538BF}" srcOrd="0" destOrd="0" presId="urn:microsoft.com/office/officeart/2005/8/layout/hList9"/>
    <dgm:cxn modelId="{9B5316E7-BA5E-4AA9-B151-99B9A52E0F4F}" type="presParOf" srcId="{171F29DE-D042-4657-AF53-3DCD0A57B305}" destId="{A8C72DC7-1D04-4163-9CD6-1A8E25DF9810}" srcOrd="1" destOrd="0" presId="urn:microsoft.com/office/officeart/2005/8/layout/hList9"/>
    <dgm:cxn modelId="{C77ADD48-F292-4326-90BF-94F51C49AD1A}" type="presParOf" srcId="{A8C72DC7-1D04-4163-9CD6-1A8E25DF9810}" destId="{987ED100-64E7-4F30-AE17-A443D1CAD7B0}" srcOrd="0" destOrd="0" presId="urn:microsoft.com/office/officeart/2005/8/layout/hList9"/>
    <dgm:cxn modelId="{34340530-E340-48C3-9688-F2353D1449BB}" type="presParOf" srcId="{A8C72DC7-1D04-4163-9CD6-1A8E25DF9810}" destId="{8C4A6A83-EB89-4349-8B63-E2970CF473D1}" srcOrd="1" destOrd="0" presId="urn:microsoft.com/office/officeart/2005/8/layout/hList9"/>
    <dgm:cxn modelId="{D86DC558-5770-49DF-89AE-0B43B70E689F}" type="presParOf" srcId="{8C4A6A83-EB89-4349-8B63-E2970CF473D1}" destId="{4ECC1224-3B72-43CF-85C7-E7F0EE8F8AA4}" srcOrd="0" destOrd="0" presId="urn:microsoft.com/office/officeart/2005/8/layout/hList9"/>
    <dgm:cxn modelId="{4353048F-90B4-43BD-B35B-BE397F66F98A}" type="presParOf" srcId="{8C4A6A83-EB89-4349-8B63-E2970CF473D1}" destId="{8D81D509-4BB1-49EE-836B-67DBCB04530C}" srcOrd="1" destOrd="0" presId="urn:microsoft.com/office/officeart/2005/8/layout/hList9"/>
    <dgm:cxn modelId="{0496A88C-2E06-40C0-B0FE-7004F12B84B3}" type="presParOf" srcId="{A8C72DC7-1D04-4163-9CD6-1A8E25DF9810}" destId="{0BBD047A-8B37-494A-9D36-18BDBE08C33C}" srcOrd="2" destOrd="0" presId="urn:microsoft.com/office/officeart/2005/8/layout/hList9"/>
    <dgm:cxn modelId="{4823A3F9-67CD-400C-8519-A5FAA22FD378}" type="presParOf" srcId="{0BBD047A-8B37-494A-9D36-18BDBE08C33C}" destId="{4DD4302E-3124-471C-9DC9-EB1F96242947}" srcOrd="0" destOrd="0" presId="urn:microsoft.com/office/officeart/2005/8/layout/hList9"/>
    <dgm:cxn modelId="{BF8FE695-BB7F-4B7B-AFCD-F1846577FA37}" type="presParOf" srcId="{0BBD047A-8B37-494A-9D36-18BDBE08C33C}" destId="{1DF609CC-F415-46E0-B61D-9C3F39D430E3}" srcOrd="1" destOrd="0" presId="urn:microsoft.com/office/officeart/2005/8/layout/hList9"/>
    <dgm:cxn modelId="{050A7AAB-0F0E-4976-907B-57698F60AE93}" type="presParOf" srcId="{171F29DE-D042-4657-AF53-3DCD0A57B305}" destId="{270AD7CA-BF63-44A4-93A7-DCE8268A1343}" srcOrd="2" destOrd="0" presId="urn:microsoft.com/office/officeart/2005/8/layout/hList9"/>
    <dgm:cxn modelId="{6AFB8C52-BEDB-4022-B46B-207050BC133D}" type="presParOf" srcId="{171F29DE-D042-4657-AF53-3DCD0A57B305}" destId="{1C8F75D4-E91B-431F-BE79-31DCACCC0C69}" srcOrd="3" destOrd="0" presId="urn:microsoft.com/office/officeart/2005/8/layout/hList9"/>
    <dgm:cxn modelId="{0FDA5CA5-5379-4414-97D0-9DF54C5AB61B}" type="presParOf" srcId="{171F29DE-D042-4657-AF53-3DCD0A57B305}" destId="{29A3666E-97B4-428F-9CF5-7D11DFB9EE1B}" srcOrd="4" destOrd="0" presId="urn:microsoft.com/office/officeart/2005/8/layout/hList9"/>
    <dgm:cxn modelId="{5F934752-E276-4CAD-B750-C3BF3059B485}" type="presParOf" srcId="{171F29DE-D042-4657-AF53-3DCD0A57B305}" destId="{E0AC2DA3-9143-42FF-AE1C-39531DA33788}" srcOrd="5" destOrd="0" presId="urn:microsoft.com/office/officeart/2005/8/layout/hList9"/>
    <dgm:cxn modelId="{200B2F9E-1173-4599-8383-54CBA6AC671E}" type="presParOf" srcId="{171F29DE-D042-4657-AF53-3DCD0A57B305}" destId="{7D992826-4B09-4760-837E-B470AFD0BB27}" srcOrd="6" destOrd="0" presId="urn:microsoft.com/office/officeart/2005/8/layout/hList9"/>
    <dgm:cxn modelId="{653C8D30-488B-4CF5-9809-B67D5682D6EF}" type="presParOf" srcId="{7D992826-4B09-4760-837E-B470AFD0BB27}" destId="{22791680-0F7C-4ED0-BAFE-17C70D208633}" srcOrd="0" destOrd="0" presId="urn:microsoft.com/office/officeart/2005/8/layout/hList9"/>
    <dgm:cxn modelId="{3C2C0747-D682-494F-8B67-2B52FC1F2311}" type="presParOf" srcId="{7D992826-4B09-4760-837E-B470AFD0BB27}" destId="{F53FF5C8-057F-45DA-A7AE-8A4E74086022}" srcOrd="1" destOrd="0" presId="urn:microsoft.com/office/officeart/2005/8/layout/hList9"/>
    <dgm:cxn modelId="{786AF607-F2A5-4A88-8228-53E71469FB18}" type="presParOf" srcId="{F53FF5C8-057F-45DA-A7AE-8A4E74086022}" destId="{26B7B29C-CD2F-4071-B7CB-35528635C168}" srcOrd="0" destOrd="0" presId="urn:microsoft.com/office/officeart/2005/8/layout/hList9"/>
    <dgm:cxn modelId="{3D2ADB99-AB00-464F-983E-2775D7CA3E34}" type="presParOf" srcId="{F53FF5C8-057F-45DA-A7AE-8A4E74086022}" destId="{8AAFA440-B447-4864-962B-6A2202543C0A}" srcOrd="1" destOrd="0" presId="urn:microsoft.com/office/officeart/2005/8/layout/hList9"/>
    <dgm:cxn modelId="{768F89E7-29EE-44BB-837A-E3A4F3D166F4}" type="presParOf" srcId="{7D992826-4B09-4760-837E-B470AFD0BB27}" destId="{30E70426-2B04-44BB-9C38-8D7E32E82311}" srcOrd="2" destOrd="0" presId="urn:microsoft.com/office/officeart/2005/8/layout/hList9"/>
    <dgm:cxn modelId="{B81759EF-30EC-4882-8C7D-7E6833F69580}" type="presParOf" srcId="{30E70426-2B04-44BB-9C38-8D7E32E82311}" destId="{24992FCD-0824-49E2-8398-08EF9BB84237}" srcOrd="0" destOrd="0" presId="urn:microsoft.com/office/officeart/2005/8/layout/hList9"/>
    <dgm:cxn modelId="{59735EB8-AA82-41EC-9268-1ED49B34FC06}" type="presParOf" srcId="{30E70426-2B04-44BB-9C38-8D7E32E82311}" destId="{325B9F5E-D370-4A1C-885D-C8D3D639E791}" srcOrd="1" destOrd="0" presId="urn:microsoft.com/office/officeart/2005/8/layout/hList9"/>
    <dgm:cxn modelId="{03DD5CAC-6281-464C-8C0B-98F2E9264E9D}" type="presParOf" srcId="{171F29DE-D042-4657-AF53-3DCD0A57B305}" destId="{43E916DD-DD1A-4890-9279-389296FB33FA}" srcOrd="7" destOrd="0" presId="urn:microsoft.com/office/officeart/2005/8/layout/hList9"/>
    <dgm:cxn modelId="{EC91E2D3-06ED-436C-AE15-C0B496EDF5B3}" type="presParOf" srcId="{171F29DE-D042-4657-AF53-3DCD0A57B305}" destId="{C75B43A2-2057-485B-8DC3-0EEAAD14687E}"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79BF5B-2FBD-443A-A4D1-0616D0A7DF22}" type="doc">
      <dgm:prSet loTypeId="urn:microsoft.com/office/officeart/2005/8/layout/bList2#1" loCatId="list" qsTypeId="urn:microsoft.com/office/officeart/2005/8/quickstyle/simple1" qsCatId="simple" csTypeId="urn:microsoft.com/office/officeart/2005/8/colors/colorful1#4" csCatId="colorful" phldr="1"/>
      <dgm:spPr/>
    </dgm:pt>
    <dgm:pt modelId="{0AB14F0C-A80E-4ED2-959E-00C145DFDC3E}">
      <dgm:prSet phldrT="[Texto]"/>
      <dgm:spPr/>
      <dgm:t>
        <a:bodyPr/>
        <a:lstStyle/>
        <a:p>
          <a:r>
            <a:rPr lang="es-VE" dirty="0" smtClean="0"/>
            <a:t>Qué</a:t>
          </a:r>
          <a:endParaRPr lang="es-ES" dirty="0"/>
        </a:p>
      </dgm:t>
    </dgm:pt>
    <dgm:pt modelId="{A029A786-5C0C-4D88-B572-714C720A01A2}" type="parTrans" cxnId="{CBC4AAA9-3DF2-4DFE-A477-41E447613880}">
      <dgm:prSet/>
      <dgm:spPr/>
      <dgm:t>
        <a:bodyPr/>
        <a:lstStyle/>
        <a:p>
          <a:endParaRPr lang="es-ES"/>
        </a:p>
      </dgm:t>
    </dgm:pt>
    <dgm:pt modelId="{47BAE304-B72D-44CC-8D40-2414CB8AE363}" type="sibTrans" cxnId="{CBC4AAA9-3DF2-4DFE-A477-41E447613880}">
      <dgm:prSet/>
      <dgm:spPr/>
      <dgm:t>
        <a:bodyPr/>
        <a:lstStyle/>
        <a:p>
          <a:endParaRPr lang="es-ES"/>
        </a:p>
      </dgm:t>
    </dgm:pt>
    <dgm:pt modelId="{A99D052F-4DC6-400F-9945-CAF6D0A5EA1C}">
      <dgm:prSet phldrT="[Texto]"/>
      <dgm:spPr/>
      <dgm:t>
        <a:bodyPr/>
        <a:lstStyle/>
        <a:p>
          <a:r>
            <a:rPr lang="es-VE" dirty="0" smtClean="0"/>
            <a:t>Quién</a:t>
          </a:r>
          <a:endParaRPr lang="es-ES" dirty="0"/>
        </a:p>
      </dgm:t>
    </dgm:pt>
    <dgm:pt modelId="{F88CCF63-58EA-4780-86EF-D7B494325941}" type="parTrans" cxnId="{F3015A77-AF6E-4B93-80A4-7C2AFEEA7C91}">
      <dgm:prSet/>
      <dgm:spPr/>
      <dgm:t>
        <a:bodyPr/>
        <a:lstStyle/>
        <a:p>
          <a:endParaRPr lang="es-ES"/>
        </a:p>
      </dgm:t>
    </dgm:pt>
    <dgm:pt modelId="{981F2DF1-B8F5-4697-99DA-D86691187125}" type="sibTrans" cxnId="{F3015A77-AF6E-4B93-80A4-7C2AFEEA7C91}">
      <dgm:prSet/>
      <dgm:spPr/>
      <dgm:t>
        <a:bodyPr/>
        <a:lstStyle/>
        <a:p>
          <a:endParaRPr lang="es-ES"/>
        </a:p>
      </dgm:t>
    </dgm:pt>
    <dgm:pt modelId="{E6562DC9-A630-4321-AF43-7CB94D246937}">
      <dgm:prSet phldrT="[Texto]"/>
      <dgm:spPr/>
      <dgm:t>
        <a:bodyPr/>
        <a:lstStyle/>
        <a:p>
          <a:r>
            <a:rPr lang="es-VE" dirty="0" smtClean="0"/>
            <a:t>Cuándo</a:t>
          </a:r>
          <a:endParaRPr lang="es-ES" dirty="0"/>
        </a:p>
      </dgm:t>
    </dgm:pt>
    <dgm:pt modelId="{6A7C2D54-ED1D-4A8B-925A-21D182E20E36}" type="parTrans" cxnId="{56C77644-F41C-4BDC-937C-50ED78E4BC08}">
      <dgm:prSet/>
      <dgm:spPr/>
      <dgm:t>
        <a:bodyPr/>
        <a:lstStyle/>
        <a:p>
          <a:endParaRPr lang="es-ES"/>
        </a:p>
      </dgm:t>
    </dgm:pt>
    <dgm:pt modelId="{341903A3-C26A-4BF7-AF8F-BC7A580B59F5}" type="sibTrans" cxnId="{56C77644-F41C-4BDC-937C-50ED78E4BC08}">
      <dgm:prSet/>
      <dgm:spPr/>
      <dgm:t>
        <a:bodyPr/>
        <a:lstStyle/>
        <a:p>
          <a:endParaRPr lang="es-ES"/>
        </a:p>
      </dgm:t>
    </dgm:pt>
    <dgm:pt modelId="{1917FCA9-E8B9-4016-925F-892AEBF06912}">
      <dgm:prSet/>
      <dgm:spPr/>
      <dgm:t>
        <a:bodyPr/>
        <a:lstStyle/>
        <a:p>
          <a:r>
            <a:rPr lang="es-VE" dirty="0" smtClean="0"/>
            <a:t>Dónde</a:t>
          </a:r>
          <a:endParaRPr lang="es-ES" dirty="0"/>
        </a:p>
      </dgm:t>
    </dgm:pt>
    <dgm:pt modelId="{A87B8AE4-3187-4045-89FC-914B5D531A1B}" type="parTrans" cxnId="{D16E3DAA-B86B-49F5-9F67-F788B4EB246C}">
      <dgm:prSet/>
      <dgm:spPr/>
      <dgm:t>
        <a:bodyPr/>
        <a:lstStyle/>
        <a:p>
          <a:endParaRPr lang="es-ES"/>
        </a:p>
      </dgm:t>
    </dgm:pt>
    <dgm:pt modelId="{5607E7FC-26ED-4D5E-8D47-A415E40CBEAE}" type="sibTrans" cxnId="{D16E3DAA-B86B-49F5-9F67-F788B4EB246C}">
      <dgm:prSet/>
      <dgm:spPr/>
      <dgm:t>
        <a:bodyPr/>
        <a:lstStyle/>
        <a:p>
          <a:endParaRPr lang="es-ES"/>
        </a:p>
      </dgm:t>
    </dgm:pt>
    <dgm:pt modelId="{80F6BAE1-6A80-443D-9F3E-EB5708850996}">
      <dgm:prSet/>
      <dgm:spPr/>
      <dgm:t>
        <a:bodyPr/>
        <a:lstStyle/>
        <a:p>
          <a:r>
            <a:rPr lang="es-VE" dirty="0" smtClean="0"/>
            <a:t>Cómo</a:t>
          </a:r>
          <a:endParaRPr lang="es-ES" dirty="0"/>
        </a:p>
      </dgm:t>
    </dgm:pt>
    <dgm:pt modelId="{AEE4247A-5C82-4F21-B1A6-8AC86FE206ED}" type="parTrans" cxnId="{37014E18-F9CE-4033-B4CA-6BCDA059FF1F}">
      <dgm:prSet/>
      <dgm:spPr/>
      <dgm:t>
        <a:bodyPr/>
        <a:lstStyle/>
        <a:p>
          <a:endParaRPr lang="es-ES"/>
        </a:p>
      </dgm:t>
    </dgm:pt>
    <dgm:pt modelId="{CB9A748B-1EED-4BB7-B279-1B7A15478EDD}" type="sibTrans" cxnId="{37014E18-F9CE-4033-B4CA-6BCDA059FF1F}">
      <dgm:prSet/>
      <dgm:spPr/>
      <dgm:t>
        <a:bodyPr/>
        <a:lstStyle/>
        <a:p>
          <a:endParaRPr lang="es-ES"/>
        </a:p>
      </dgm:t>
    </dgm:pt>
    <dgm:pt modelId="{3FF2CFD0-6E8D-4938-B6F5-ECD18F5FF13D}">
      <dgm:prSet custT="1"/>
      <dgm:spPr/>
      <dgm:t>
        <a:bodyPr/>
        <a:lstStyle/>
        <a:p>
          <a:r>
            <a:rPr lang="es-VE" sz="2000" dirty="0" smtClean="0">
              <a:latin typeface="Calibri" pitchFamily="34" charset="0"/>
            </a:rPr>
            <a:t>El hecho en sí mismo.</a:t>
          </a:r>
          <a:endParaRPr lang="es-ES" sz="2000" dirty="0">
            <a:latin typeface="Calibri" pitchFamily="34" charset="0"/>
          </a:endParaRPr>
        </a:p>
      </dgm:t>
    </dgm:pt>
    <dgm:pt modelId="{9C223668-0D3D-46D7-B8A9-0CA1C043788B}" type="parTrans" cxnId="{E62F1F95-6728-4290-86CF-4235FA6EA610}">
      <dgm:prSet/>
      <dgm:spPr/>
      <dgm:t>
        <a:bodyPr/>
        <a:lstStyle/>
        <a:p>
          <a:endParaRPr lang="es-ES"/>
        </a:p>
      </dgm:t>
    </dgm:pt>
    <dgm:pt modelId="{D63C6D3A-DC3D-4F96-8087-9EBB6E9C8C85}" type="sibTrans" cxnId="{E62F1F95-6728-4290-86CF-4235FA6EA610}">
      <dgm:prSet/>
      <dgm:spPr/>
      <dgm:t>
        <a:bodyPr/>
        <a:lstStyle/>
        <a:p>
          <a:endParaRPr lang="es-ES"/>
        </a:p>
      </dgm:t>
    </dgm:pt>
    <dgm:pt modelId="{DF0132DD-4B9C-44DB-8A43-6C42BEF1FF62}">
      <dgm:prSet custT="1"/>
      <dgm:spPr/>
      <dgm:t>
        <a:bodyPr/>
        <a:lstStyle/>
        <a:p>
          <a:r>
            <a:rPr lang="es-VE" sz="1500" dirty="0" smtClean="0">
              <a:latin typeface="Calibri" pitchFamily="34" charset="0"/>
            </a:rPr>
            <a:t>Los protagonistas de esos hechos: perpetradores, beneficiarios, perjudicados.</a:t>
          </a:r>
          <a:endParaRPr lang="es-ES" sz="1500" dirty="0">
            <a:latin typeface="Calibri" pitchFamily="34" charset="0"/>
          </a:endParaRPr>
        </a:p>
      </dgm:t>
    </dgm:pt>
    <dgm:pt modelId="{FD0F1381-C9DA-45D5-A6EA-7CBA50DE8F12}" type="parTrans" cxnId="{B81747A3-A774-45FF-8A9F-B12B482AFF1C}">
      <dgm:prSet/>
      <dgm:spPr/>
      <dgm:t>
        <a:bodyPr/>
        <a:lstStyle/>
        <a:p>
          <a:endParaRPr lang="es-ES"/>
        </a:p>
      </dgm:t>
    </dgm:pt>
    <dgm:pt modelId="{6C972C82-BC49-47CF-BF7D-7A60AB3CE018}" type="sibTrans" cxnId="{B81747A3-A774-45FF-8A9F-B12B482AFF1C}">
      <dgm:prSet/>
      <dgm:spPr/>
      <dgm:t>
        <a:bodyPr/>
        <a:lstStyle/>
        <a:p>
          <a:endParaRPr lang="es-ES"/>
        </a:p>
      </dgm:t>
    </dgm:pt>
    <dgm:pt modelId="{6D6F8CC0-0D51-447C-B331-69C504181D85}">
      <dgm:prSet custT="1"/>
      <dgm:spPr/>
      <dgm:t>
        <a:bodyPr/>
        <a:lstStyle/>
        <a:p>
          <a:r>
            <a:rPr lang="es-VE" sz="1800" dirty="0" smtClean="0">
              <a:latin typeface="Calibri" pitchFamily="34" charset="0"/>
            </a:rPr>
            <a:t>El momento en que sucedió o sucederá.</a:t>
          </a:r>
          <a:endParaRPr lang="es-ES" sz="1800" dirty="0">
            <a:latin typeface="Calibri" pitchFamily="34" charset="0"/>
          </a:endParaRPr>
        </a:p>
      </dgm:t>
    </dgm:pt>
    <dgm:pt modelId="{AB10B0B0-BB68-4D1C-AB4C-2D5D3819B3F6}" type="parTrans" cxnId="{603EDF33-9BBD-45AC-ADE8-014021B3DD16}">
      <dgm:prSet/>
      <dgm:spPr/>
      <dgm:t>
        <a:bodyPr/>
        <a:lstStyle/>
        <a:p>
          <a:endParaRPr lang="es-ES"/>
        </a:p>
      </dgm:t>
    </dgm:pt>
    <dgm:pt modelId="{52ADB7C8-253D-45F3-8368-951CAB8C82C5}" type="sibTrans" cxnId="{603EDF33-9BBD-45AC-ADE8-014021B3DD16}">
      <dgm:prSet/>
      <dgm:spPr/>
      <dgm:t>
        <a:bodyPr/>
        <a:lstStyle/>
        <a:p>
          <a:endParaRPr lang="es-ES"/>
        </a:p>
      </dgm:t>
    </dgm:pt>
    <dgm:pt modelId="{44ED5722-A9AB-46DC-8CDE-FED3A453E0F5}">
      <dgm:prSet custT="1"/>
      <dgm:spPr/>
      <dgm:t>
        <a:bodyPr/>
        <a:lstStyle/>
        <a:p>
          <a:r>
            <a:rPr lang="es-VE" sz="1800" dirty="0" smtClean="0">
              <a:latin typeface="Calibri" pitchFamily="34" charset="0"/>
            </a:rPr>
            <a:t>El lugar donde se realiza el hecho.</a:t>
          </a:r>
          <a:endParaRPr lang="es-ES" sz="1800" dirty="0">
            <a:latin typeface="Calibri" pitchFamily="34" charset="0"/>
          </a:endParaRPr>
        </a:p>
      </dgm:t>
    </dgm:pt>
    <dgm:pt modelId="{79660879-4D78-4973-8569-EB00246B5600}" type="parTrans" cxnId="{FDF8D9D6-48F0-467F-A36F-5CC70349498D}">
      <dgm:prSet/>
      <dgm:spPr/>
      <dgm:t>
        <a:bodyPr/>
        <a:lstStyle/>
        <a:p>
          <a:endParaRPr lang="es-ES"/>
        </a:p>
      </dgm:t>
    </dgm:pt>
    <dgm:pt modelId="{3C13BBB6-69FD-4C8F-9E9E-46674FD72525}" type="sibTrans" cxnId="{FDF8D9D6-48F0-467F-A36F-5CC70349498D}">
      <dgm:prSet/>
      <dgm:spPr/>
      <dgm:t>
        <a:bodyPr/>
        <a:lstStyle/>
        <a:p>
          <a:endParaRPr lang="es-ES"/>
        </a:p>
      </dgm:t>
    </dgm:pt>
    <dgm:pt modelId="{644B4C37-A9AB-4CE1-B6B8-CC9A956271AB}">
      <dgm:prSet custT="1"/>
      <dgm:spPr/>
      <dgm:t>
        <a:bodyPr/>
        <a:lstStyle/>
        <a:p>
          <a:r>
            <a:rPr lang="es-VE" sz="1800" dirty="0" smtClean="0">
              <a:latin typeface="Calibri" pitchFamily="34" charset="0"/>
            </a:rPr>
            <a:t>Circunstancias en que ocurrieron los hechos.</a:t>
          </a:r>
          <a:endParaRPr lang="es-ES" sz="1800" dirty="0">
            <a:latin typeface="Calibri" pitchFamily="34" charset="0"/>
          </a:endParaRPr>
        </a:p>
      </dgm:t>
    </dgm:pt>
    <dgm:pt modelId="{7028236C-B2CD-43FE-84A8-BF799303DC19}" type="parTrans" cxnId="{A661DF47-7514-4888-B24A-AF11BFE219C5}">
      <dgm:prSet/>
      <dgm:spPr/>
      <dgm:t>
        <a:bodyPr/>
        <a:lstStyle/>
        <a:p>
          <a:endParaRPr lang="es-ES"/>
        </a:p>
      </dgm:t>
    </dgm:pt>
    <dgm:pt modelId="{EDA4FBE3-3263-44C7-B9E9-7D1A9F778156}" type="sibTrans" cxnId="{A661DF47-7514-4888-B24A-AF11BFE219C5}">
      <dgm:prSet/>
      <dgm:spPr/>
      <dgm:t>
        <a:bodyPr/>
        <a:lstStyle/>
        <a:p>
          <a:endParaRPr lang="es-ES"/>
        </a:p>
      </dgm:t>
    </dgm:pt>
    <dgm:pt modelId="{5AB4D5D1-BA21-4CE7-8E2B-67C04F389640}" type="pres">
      <dgm:prSet presAssocID="{AD79BF5B-2FBD-443A-A4D1-0616D0A7DF22}" presName="diagram" presStyleCnt="0">
        <dgm:presLayoutVars>
          <dgm:dir/>
          <dgm:animLvl val="lvl"/>
          <dgm:resizeHandles val="exact"/>
        </dgm:presLayoutVars>
      </dgm:prSet>
      <dgm:spPr/>
    </dgm:pt>
    <dgm:pt modelId="{D0B9998D-0980-4DA0-AD2A-0DCB38228939}" type="pres">
      <dgm:prSet presAssocID="{0AB14F0C-A80E-4ED2-959E-00C145DFDC3E}" presName="compNode" presStyleCnt="0"/>
      <dgm:spPr/>
    </dgm:pt>
    <dgm:pt modelId="{8F541F97-ED98-4959-8255-966D61D0CDB6}" type="pres">
      <dgm:prSet presAssocID="{0AB14F0C-A80E-4ED2-959E-00C145DFDC3E}" presName="childRect" presStyleLbl="bgAcc1" presStyleIdx="0" presStyleCnt="5">
        <dgm:presLayoutVars>
          <dgm:bulletEnabled val="1"/>
        </dgm:presLayoutVars>
      </dgm:prSet>
      <dgm:spPr/>
      <dgm:t>
        <a:bodyPr/>
        <a:lstStyle/>
        <a:p>
          <a:endParaRPr lang="es-ES"/>
        </a:p>
      </dgm:t>
    </dgm:pt>
    <dgm:pt modelId="{47EAA609-ED62-4007-919C-6739EDE3573B}" type="pres">
      <dgm:prSet presAssocID="{0AB14F0C-A80E-4ED2-959E-00C145DFDC3E}" presName="parentText" presStyleLbl="node1" presStyleIdx="0" presStyleCnt="0">
        <dgm:presLayoutVars>
          <dgm:chMax val="0"/>
          <dgm:bulletEnabled val="1"/>
        </dgm:presLayoutVars>
      </dgm:prSet>
      <dgm:spPr/>
      <dgm:t>
        <a:bodyPr/>
        <a:lstStyle/>
        <a:p>
          <a:endParaRPr lang="es-ES"/>
        </a:p>
      </dgm:t>
    </dgm:pt>
    <dgm:pt modelId="{3C2423BB-55D3-4CCE-8EAF-F46E7F4CF346}" type="pres">
      <dgm:prSet presAssocID="{0AB14F0C-A80E-4ED2-959E-00C145DFDC3E}" presName="parentRect" presStyleLbl="alignNode1" presStyleIdx="0" presStyleCnt="5"/>
      <dgm:spPr/>
      <dgm:t>
        <a:bodyPr/>
        <a:lstStyle/>
        <a:p>
          <a:endParaRPr lang="es-ES"/>
        </a:p>
      </dgm:t>
    </dgm:pt>
    <dgm:pt modelId="{9C384893-F103-4220-9E6A-C2D0AB5F4241}" type="pres">
      <dgm:prSet presAssocID="{0AB14F0C-A80E-4ED2-959E-00C145DFDC3E}" presName="adorn" presStyleLbl="fgAccFollowNode1" presStyleIdx="0" presStyleCnt="5"/>
      <dgm:spPr/>
    </dgm:pt>
    <dgm:pt modelId="{334B9E9B-93DF-4B6F-9D94-50F0831496D1}" type="pres">
      <dgm:prSet presAssocID="{47BAE304-B72D-44CC-8D40-2414CB8AE363}" presName="sibTrans" presStyleLbl="sibTrans2D1" presStyleIdx="0" presStyleCnt="0"/>
      <dgm:spPr/>
      <dgm:t>
        <a:bodyPr/>
        <a:lstStyle/>
        <a:p>
          <a:endParaRPr lang="es-ES"/>
        </a:p>
      </dgm:t>
    </dgm:pt>
    <dgm:pt modelId="{7F24B1B1-47FD-43A0-9D44-E8E1353EFDED}" type="pres">
      <dgm:prSet presAssocID="{A99D052F-4DC6-400F-9945-CAF6D0A5EA1C}" presName="compNode" presStyleCnt="0"/>
      <dgm:spPr/>
    </dgm:pt>
    <dgm:pt modelId="{1B59657B-0440-4E3E-BB36-8663E3149020}" type="pres">
      <dgm:prSet presAssocID="{A99D052F-4DC6-400F-9945-CAF6D0A5EA1C}" presName="childRect" presStyleLbl="bgAcc1" presStyleIdx="1" presStyleCnt="5">
        <dgm:presLayoutVars>
          <dgm:bulletEnabled val="1"/>
        </dgm:presLayoutVars>
      </dgm:prSet>
      <dgm:spPr/>
      <dgm:t>
        <a:bodyPr/>
        <a:lstStyle/>
        <a:p>
          <a:endParaRPr lang="es-ES"/>
        </a:p>
      </dgm:t>
    </dgm:pt>
    <dgm:pt modelId="{0A59ED83-3159-44A5-BFEF-11B3BB3A8FC6}" type="pres">
      <dgm:prSet presAssocID="{A99D052F-4DC6-400F-9945-CAF6D0A5EA1C}" presName="parentText" presStyleLbl="node1" presStyleIdx="0" presStyleCnt="0">
        <dgm:presLayoutVars>
          <dgm:chMax val="0"/>
          <dgm:bulletEnabled val="1"/>
        </dgm:presLayoutVars>
      </dgm:prSet>
      <dgm:spPr/>
      <dgm:t>
        <a:bodyPr/>
        <a:lstStyle/>
        <a:p>
          <a:endParaRPr lang="es-ES"/>
        </a:p>
      </dgm:t>
    </dgm:pt>
    <dgm:pt modelId="{D048610F-0E07-4134-8B39-589C3F7800A5}" type="pres">
      <dgm:prSet presAssocID="{A99D052F-4DC6-400F-9945-CAF6D0A5EA1C}" presName="parentRect" presStyleLbl="alignNode1" presStyleIdx="1" presStyleCnt="5"/>
      <dgm:spPr/>
      <dgm:t>
        <a:bodyPr/>
        <a:lstStyle/>
        <a:p>
          <a:endParaRPr lang="es-ES"/>
        </a:p>
      </dgm:t>
    </dgm:pt>
    <dgm:pt modelId="{36B51FBD-1E36-436E-AF59-5F072173F327}" type="pres">
      <dgm:prSet presAssocID="{A99D052F-4DC6-400F-9945-CAF6D0A5EA1C}" presName="adorn" presStyleLbl="fgAccFollowNode1" presStyleIdx="1" presStyleCnt="5"/>
      <dgm:spPr/>
    </dgm:pt>
    <dgm:pt modelId="{2996DF15-080B-4D6D-A158-C9CC63D7A3B5}" type="pres">
      <dgm:prSet presAssocID="{981F2DF1-B8F5-4697-99DA-D86691187125}" presName="sibTrans" presStyleLbl="sibTrans2D1" presStyleIdx="0" presStyleCnt="0"/>
      <dgm:spPr/>
      <dgm:t>
        <a:bodyPr/>
        <a:lstStyle/>
        <a:p>
          <a:endParaRPr lang="es-ES"/>
        </a:p>
      </dgm:t>
    </dgm:pt>
    <dgm:pt modelId="{9A9D358A-5DF3-44EC-BB0B-0528A0AD77A5}" type="pres">
      <dgm:prSet presAssocID="{E6562DC9-A630-4321-AF43-7CB94D246937}" presName="compNode" presStyleCnt="0"/>
      <dgm:spPr/>
    </dgm:pt>
    <dgm:pt modelId="{64B4000F-9C5B-49D4-AADC-BBF4A7DA0B0C}" type="pres">
      <dgm:prSet presAssocID="{E6562DC9-A630-4321-AF43-7CB94D246937}" presName="childRect" presStyleLbl="bgAcc1" presStyleIdx="2" presStyleCnt="5">
        <dgm:presLayoutVars>
          <dgm:bulletEnabled val="1"/>
        </dgm:presLayoutVars>
      </dgm:prSet>
      <dgm:spPr/>
      <dgm:t>
        <a:bodyPr/>
        <a:lstStyle/>
        <a:p>
          <a:endParaRPr lang="es-ES"/>
        </a:p>
      </dgm:t>
    </dgm:pt>
    <dgm:pt modelId="{C1E7EBC1-F8F8-487D-A7EB-D65FF90E7D6B}" type="pres">
      <dgm:prSet presAssocID="{E6562DC9-A630-4321-AF43-7CB94D246937}" presName="parentText" presStyleLbl="node1" presStyleIdx="0" presStyleCnt="0">
        <dgm:presLayoutVars>
          <dgm:chMax val="0"/>
          <dgm:bulletEnabled val="1"/>
        </dgm:presLayoutVars>
      </dgm:prSet>
      <dgm:spPr/>
      <dgm:t>
        <a:bodyPr/>
        <a:lstStyle/>
        <a:p>
          <a:endParaRPr lang="es-ES"/>
        </a:p>
      </dgm:t>
    </dgm:pt>
    <dgm:pt modelId="{DCFD2903-4DF4-4180-9D63-3D2134FBB1CD}" type="pres">
      <dgm:prSet presAssocID="{E6562DC9-A630-4321-AF43-7CB94D246937}" presName="parentRect" presStyleLbl="alignNode1" presStyleIdx="2" presStyleCnt="5"/>
      <dgm:spPr/>
      <dgm:t>
        <a:bodyPr/>
        <a:lstStyle/>
        <a:p>
          <a:endParaRPr lang="es-ES"/>
        </a:p>
      </dgm:t>
    </dgm:pt>
    <dgm:pt modelId="{D9A7704A-F113-4F74-AE58-24253BCDAF60}" type="pres">
      <dgm:prSet presAssocID="{E6562DC9-A630-4321-AF43-7CB94D246937}" presName="adorn" presStyleLbl="fgAccFollowNode1" presStyleIdx="2" presStyleCnt="5"/>
      <dgm:spPr/>
    </dgm:pt>
    <dgm:pt modelId="{F1BF31A8-0A6E-4AC7-8B6C-638272EC25B8}" type="pres">
      <dgm:prSet presAssocID="{341903A3-C26A-4BF7-AF8F-BC7A580B59F5}" presName="sibTrans" presStyleLbl="sibTrans2D1" presStyleIdx="0" presStyleCnt="0"/>
      <dgm:spPr/>
      <dgm:t>
        <a:bodyPr/>
        <a:lstStyle/>
        <a:p>
          <a:endParaRPr lang="es-ES"/>
        </a:p>
      </dgm:t>
    </dgm:pt>
    <dgm:pt modelId="{16C34581-F185-4411-B34E-1F346FC679F1}" type="pres">
      <dgm:prSet presAssocID="{1917FCA9-E8B9-4016-925F-892AEBF06912}" presName="compNode" presStyleCnt="0"/>
      <dgm:spPr/>
    </dgm:pt>
    <dgm:pt modelId="{29F737CC-E376-442E-B6E0-EDF7DA1CF807}" type="pres">
      <dgm:prSet presAssocID="{1917FCA9-E8B9-4016-925F-892AEBF06912}" presName="childRect" presStyleLbl="bgAcc1" presStyleIdx="3" presStyleCnt="5">
        <dgm:presLayoutVars>
          <dgm:bulletEnabled val="1"/>
        </dgm:presLayoutVars>
      </dgm:prSet>
      <dgm:spPr/>
      <dgm:t>
        <a:bodyPr/>
        <a:lstStyle/>
        <a:p>
          <a:endParaRPr lang="es-ES"/>
        </a:p>
      </dgm:t>
    </dgm:pt>
    <dgm:pt modelId="{58B27C2E-8DB7-4B7F-A774-8F9386F653FC}" type="pres">
      <dgm:prSet presAssocID="{1917FCA9-E8B9-4016-925F-892AEBF06912}" presName="parentText" presStyleLbl="node1" presStyleIdx="0" presStyleCnt="0">
        <dgm:presLayoutVars>
          <dgm:chMax val="0"/>
          <dgm:bulletEnabled val="1"/>
        </dgm:presLayoutVars>
      </dgm:prSet>
      <dgm:spPr/>
      <dgm:t>
        <a:bodyPr/>
        <a:lstStyle/>
        <a:p>
          <a:endParaRPr lang="es-ES"/>
        </a:p>
      </dgm:t>
    </dgm:pt>
    <dgm:pt modelId="{DF0438C0-344B-43B4-A5AC-C0C047D4F81E}" type="pres">
      <dgm:prSet presAssocID="{1917FCA9-E8B9-4016-925F-892AEBF06912}" presName="parentRect" presStyleLbl="alignNode1" presStyleIdx="3" presStyleCnt="5"/>
      <dgm:spPr/>
      <dgm:t>
        <a:bodyPr/>
        <a:lstStyle/>
        <a:p>
          <a:endParaRPr lang="es-ES"/>
        </a:p>
      </dgm:t>
    </dgm:pt>
    <dgm:pt modelId="{14C2AF58-D310-46A8-AA53-02C963A0CCDA}" type="pres">
      <dgm:prSet presAssocID="{1917FCA9-E8B9-4016-925F-892AEBF06912}" presName="adorn" presStyleLbl="fgAccFollowNode1" presStyleIdx="3" presStyleCnt="5"/>
      <dgm:spPr/>
    </dgm:pt>
    <dgm:pt modelId="{45220512-1B9E-4351-B8BA-964C670FB2F5}" type="pres">
      <dgm:prSet presAssocID="{5607E7FC-26ED-4D5E-8D47-A415E40CBEAE}" presName="sibTrans" presStyleLbl="sibTrans2D1" presStyleIdx="0" presStyleCnt="0"/>
      <dgm:spPr/>
      <dgm:t>
        <a:bodyPr/>
        <a:lstStyle/>
        <a:p>
          <a:endParaRPr lang="es-ES"/>
        </a:p>
      </dgm:t>
    </dgm:pt>
    <dgm:pt modelId="{679D31C7-DA42-4813-8781-0AADE1AD83A5}" type="pres">
      <dgm:prSet presAssocID="{80F6BAE1-6A80-443D-9F3E-EB5708850996}" presName="compNode" presStyleCnt="0"/>
      <dgm:spPr/>
    </dgm:pt>
    <dgm:pt modelId="{F23EDC08-F4CA-40DC-8D14-C6F7C9EBC90F}" type="pres">
      <dgm:prSet presAssocID="{80F6BAE1-6A80-443D-9F3E-EB5708850996}" presName="childRect" presStyleLbl="bgAcc1" presStyleIdx="4" presStyleCnt="5">
        <dgm:presLayoutVars>
          <dgm:bulletEnabled val="1"/>
        </dgm:presLayoutVars>
      </dgm:prSet>
      <dgm:spPr/>
      <dgm:t>
        <a:bodyPr/>
        <a:lstStyle/>
        <a:p>
          <a:endParaRPr lang="es-ES"/>
        </a:p>
      </dgm:t>
    </dgm:pt>
    <dgm:pt modelId="{A2E35EBD-D4FB-4C7E-B952-20D191F154AF}" type="pres">
      <dgm:prSet presAssocID="{80F6BAE1-6A80-443D-9F3E-EB5708850996}" presName="parentText" presStyleLbl="node1" presStyleIdx="0" presStyleCnt="0">
        <dgm:presLayoutVars>
          <dgm:chMax val="0"/>
          <dgm:bulletEnabled val="1"/>
        </dgm:presLayoutVars>
      </dgm:prSet>
      <dgm:spPr/>
      <dgm:t>
        <a:bodyPr/>
        <a:lstStyle/>
        <a:p>
          <a:endParaRPr lang="es-ES"/>
        </a:p>
      </dgm:t>
    </dgm:pt>
    <dgm:pt modelId="{9F690306-2195-4BF5-8852-B4671929B0D1}" type="pres">
      <dgm:prSet presAssocID="{80F6BAE1-6A80-443D-9F3E-EB5708850996}" presName="parentRect" presStyleLbl="alignNode1" presStyleIdx="4" presStyleCnt="5"/>
      <dgm:spPr/>
      <dgm:t>
        <a:bodyPr/>
        <a:lstStyle/>
        <a:p>
          <a:endParaRPr lang="es-ES"/>
        </a:p>
      </dgm:t>
    </dgm:pt>
    <dgm:pt modelId="{833FC92F-F041-48B6-BD1A-D8F91AA474A3}" type="pres">
      <dgm:prSet presAssocID="{80F6BAE1-6A80-443D-9F3E-EB5708850996}" presName="adorn" presStyleLbl="fgAccFollowNode1" presStyleIdx="4" presStyleCnt="5"/>
      <dgm:spPr/>
    </dgm:pt>
  </dgm:ptLst>
  <dgm:cxnLst>
    <dgm:cxn modelId="{90A94187-3363-4BC0-AE3F-6BAF8392CFFC}" type="presOf" srcId="{47BAE304-B72D-44CC-8D40-2414CB8AE363}" destId="{334B9E9B-93DF-4B6F-9D94-50F0831496D1}" srcOrd="0" destOrd="0" presId="urn:microsoft.com/office/officeart/2005/8/layout/bList2#1"/>
    <dgm:cxn modelId="{B2AAE3D6-2B04-4E29-9471-0ADB0CFC4A7C}" type="presOf" srcId="{3FF2CFD0-6E8D-4938-B6F5-ECD18F5FF13D}" destId="{8F541F97-ED98-4959-8255-966D61D0CDB6}" srcOrd="0" destOrd="0" presId="urn:microsoft.com/office/officeart/2005/8/layout/bList2#1"/>
    <dgm:cxn modelId="{56C77644-F41C-4BDC-937C-50ED78E4BC08}" srcId="{AD79BF5B-2FBD-443A-A4D1-0616D0A7DF22}" destId="{E6562DC9-A630-4321-AF43-7CB94D246937}" srcOrd="2" destOrd="0" parTransId="{6A7C2D54-ED1D-4A8B-925A-21D182E20E36}" sibTransId="{341903A3-C26A-4BF7-AF8F-BC7A580B59F5}"/>
    <dgm:cxn modelId="{B6704FCB-777E-4563-A4C3-489A4F366D30}" type="presOf" srcId="{44ED5722-A9AB-46DC-8CDE-FED3A453E0F5}" destId="{29F737CC-E376-442E-B6E0-EDF7DA1CF807}" srcOrd="0" destOrd="0" presId="urn:microsoft.com/office/officeart/2005/8/layout/bList2#1"/>
    <dgm:cxn modelId="{0869E378-E022-40B0-8E9E-7A43F5F01FBB}" type="presOf" srcId="{6D6F8CC0-0D51-447C-B331-69C504181D85}" destId="{64B4000F-9C5B-49D4-AADC-BBF4A7DA0B0C}" srcOrd="0" destOrd="0" presId="urn:microsoft.com/office/officeart/2005/8/layout/bList2#1"/>
    <dgm:cxn modelId="{D228065B-37F2-4BA3-A678-5B98430050C0}" type="presOf" srcId="{E6562DC9-A630-4321-AF43-7CB94D246937}" destId="{C1E7EBC1-F8F8-487D-A7EB-D65FF90E7D6B}" srcOrd="0" destOrd="0" presId="urn:microsoft.com/office/officeart/2005/8/layout/bList2#1"/>
    <dgm:cxn modelId="{77B074E9-21F0-4C2F-953A-1E6749277A51}" type="presOf" srcId="{0AB14F0C-A80E-4ED2-959E-00C145DFDC3E}" destId="{47EAA609-ED62-4007-919C-6739EDE3573B}" srcOrd="0" destOrd="0" presId="urn:microsoft.com/office/officeart/2005/8/layout/bList2#1"/>
    <dgm:cxn modelId="{9ECF4BD5-27D8-4B74-99DF-71A90F0B6764}" type="presOf" srcId="{AD79BF5B-2FBD-443A-A4D1-0616D0A7DF22}" destId="{5AB4D5D1-BA21-4CE7-8E2B-67C04F389640}" srcOrd="0" destOrd="0" presId="urn:microsoft.com/office/officeart/2005/8/layout/bList2#1"/>
    <dgm:cxn modelId="{34F00574-5A28-42CF-86BA-2F842FAA02CD}" type="presOf" srcId="{644B4C37-A9AB-4CE1-B6B8-CC9A956271AB}" destId="{F23EDC08-F4CA-40DC-8D14-C6F7C9EBC90F}" srcOrd="0" destOrd="0" presId="urn:microsoft.com/office/officeart/2005/8/layout/bList2#1"/>
    <dgm:cxn modelId="{36E472BD-905B-453D-9020-73F9947D9766}" type="presOf" srcId="{981F2DF1-B8F5-4697-99DA-D86691187125}" destId="{2996DF15-080B-4D6D-A158-C9CC63D7A3B5}" srcOrd="0" destOrd="0" presId="urn:microsoft.com/office/officeart/2005/8/layout/bList2#1"/>
    <dgm:cxn modelId="{BD8D1F5E-EA13-4273-9521-FE7D0DFE6F95}" type="presOf" srcId="{E6562DC9-A630-4321-AF43-7CB94D246937}" destId="{DCFD2903-4DF4-4180-9D63-3D2134FBB1CD}" srcOrd="1" destOrd="0" presId="urn:microsoft.com/office/officeart/2005/8/layout/bList2#1"/>
    <dgm:cxn modelId="{CBC4AAA9-3DF2-4DFE-A477-41E447613880}" srcId="{AD79BF5B-2FBD-443A-A4D1-0616D0A7DF22}" destId="{0AB14F0C-A80E-4ED2-959E-00C145DFDC3E}" srcOrd="0" destOrd="0" parTransId="{A029A786-5C0C-4D88-B572-714C720A01A2}" sibTransId="{47BAE304-B72D-44CC-8D40-2414CB8AE363}"/>
    <dgm:cxn modelId="{6692E0A6-C78C-465F-A8FF-C21B384B79B9}" type="presOf" srcId="{341903A3-C26A-4BF7-AF8F-BC7A580B59F5}" destId="{F1BF31A8-0A6E-4AC7-8B6C-638272EC25B8}" srcOrd="0" destOrd="0" presId="urn:microsoft.com/office/officeart/2005/8/layout/bList2#1"/>
    <dgm:cxn modelId="{37014E18-F9CE-4033-B4CA-6BCDA059FF1F}" srcId="{AD79BF5B-2FBD-443A-A4D1-0616D0A7DF22}" destId="{80F6BAE1-6A80-443D-9F3E-EB5708850996}" srcOrd="4" destOrd="0" parTransId="{AEE4247A-5C82-4F21-B1A6-8AC86FE206ED}" sibTransId="{CB9A748B-1EED-4BB7-B279-1B7A15478EDD}"/>
    <dgm:cxn modelId="{B7959997-E243-4F5E-A87C-A9705A08E5F9}" type="presOf" srcId="{A99D052F-4DC6-400F-9945-CAF6D0A5EA1C}" destId="{0A59ED83-3159-44A5-BFEF-11B3BB3A8FC6}" srcOrd="0" destOrd="0" presId="urn:microsoft.com/office/officeart/2005/8/layout/bList2#1"/>
    <dgm:cxn modelId="{B81747A3-A774-45FF-8A9F-B12B482AFF1C}" srcId="{A99D052F-4DC6-400F-9945-CAF6D0A5EA1C}" destId="{DF0132DD-4B9C-44DB-8A43-6C42BEF1FF62}" srcOrd="0" destOrd="0" parTransId="{FD0F1381-C9DA-45D5-A6EA-7CBA50DE8F12}" sibTransId="{6C972C82-BC49-47CF-BF7D-7A60AB3CE018}"/>
    <dgm:cxn modelId="{FDF8D9D6-48F0-467F-A36F-5CC70349498D}" srcId="{1917FCA9-E8B9-4016-925F-892AEBF06912}" destId="{44ED5722-A9AB-46DC-8CDE-FED3A453E0F5}" srcOrd="0" destOrd="0" parTransId="{79660879-4D78-4973-8569-EB00246B5600}" sibTransId="{3C13BBB6-69FD-4C8F-9E9E-46674FD72525}"/>
    <dgm:cxn modelId="{BC35F068-68BA-4BD1-AAC9-79B8A3E9A5B1}" type="presOf" srcId="{1917FCA9-E8B9-4016-925F-892AEBF06912}" destId="{DF0438C0-344B-43B4-A5AC-C0C047D4F81E}" srcOrd="1" destOrd="0" presId="urn:microsoft.com/office/officeart/2005/8/layout/bList2#1"/>
    <dgm:cxn modelId="{CAB70FC7-E5EB-49F6-8FEA-34EEB0335EA9}" type="presOf" srcId="{1917FCA9-E8B9-4016-925F-892AEBF06912}" destId="{58B27C2E-8DB7-4B7F-A774-8F9386F653FC}" srcOrd="0" destOrd="0" presId="urn:microsoft.com/office/officeart/2005/8/layout/bList2#1"/>
    <dgm:cxn modelId="{574006A3-6DFA-4D44-863C-C7D738EAD1B8}" type="presOf" srcId="{80F6BAE1-6A80-443D-9F3E-EB5708850996}" destId="{9F690306-2195-4BF5-8852-B4671929B0D1}" srcOrd="1" destOrd="0" presId="urn:microsoft.com/office/officeart/2005/8/layout/bList2#1"/>
    <dgm:cxn modelId="{0607877D-A6CA-434B-9E4B-E6E49D2A8965}" type="presOf" srcId="{A99D052F-4DC6-400F-9945-CAF6D0A5EA1C}" destId="{D048610F-0E07-4134-8B39-589C3F7800A5}" srcOrd="1" destOrd="0" presId="urn:microsoft.com/office/officeart/2005/8/layout/bList2#1"/>
    <dgm:cxn modelId="{D16E3DAA-B86B-49F5-9F67-F788B4EB246C}" srcId="{AD79BF5B-2FBD-443A-A4D1-0616D0A7DF22}" destId="{1917FCA9-E8B9-4016-925F-892AEBF06912}" srcOrd="3" destOrd="0" parTransId="{A87B8AE4-3187-4045-89FC-914B5D531A1B}" sibTransId="{5607E7FC-26ED-4D5E-8D47-A415E40CBEAE}"/>
    <dgm:cxn modelId="{F3015A77-AF6E-4B93-80A4-7C2AFEEA7C91}" srcId="{AD79BF5B-2FBD-443A-A4D1-0616D0A7DF22}" destId="{A99D052F-4DC6-400F-9945-CAF6D0A5EA1C}" srcOrd="1" destOrd="0" parTransId="{F88CCF63-58EA-4780-86EF-D7B494325941}" sibTransId="{981F2DF1-B8F5-4697-99DA-D86691187125}"/>
    <dgm:cxn modelId="{E62F1F95-6728-4290-86CF-4235FA6EA610}" srcId="{0AB14F0C-A80E-4ED2-959E-00C145DFDC3E}" destId="{3FF2CFD0-6E8D-4938-B6F5-ECD18F5FF13D}" srcOrd="0" destOrd="0" parTransId="{9C223668-0D3D-46D7-B8A9-0CA1C043788B}" sibTransId="{D63C6D3A-DC3D-4F96-8087-9EBB6E9C8C85}"/>
    <dgm:cxn modelId="{A661DF47-7514-4888-B24A-AF11BFE219C5}" srcId="{80F6BAE1-6A80-443D-9F3E-EB5708850996}" destId="{644B4C37-A9AB-4CE1-B6B8-CC9A956271AB}" srcOrd="0" destOrd="0" parTransId="{7028236C-B2CD-43FE-84A8-BF799303DC19}" sibTransId="{EDA4FBE3-3263-44C7-B9E9-7D1A9F778156}"/>
    <dgm:cxn modelId="{603EDF33-9BBD-45AC-ADE8-014021B3DD16}" srcId="{E6562DC9-A630-4321-AF43-7CB94D246937}" destId="{6D6F8CC0-0D51-447C-B331-69C504181D85}" srcOrd="0" destOrd="0" parTransId="{AB10B0B0-BB68-4D1C-AB4C-2D5D3819B3F6}" sibTransId="{52ADB7C8-253D-45F3-8368-951CAB8C82C5}"/>
    <dgm:cxn modelId="{52E64327-0CBF-4EEB-9CD6-D78364BF0BFE}" type="presOf" srcId="{0AB14F0C-A80E-4ED2-959E-00C145DFDC3E}" destId="{3C2423BB-55D3-4CCE-8EAF-F46E7F4CF346}" srcOrd="1" destOrd="0" presId="urn:microsoft.com/office/officeart/2005/8/layout/bList2#1"/>
    <dgm:cxn modelId="{D53458F4-C9C0-490E-954C-7FD293317889}" type="presOf" srcId="{DF0132DD-4B9C-44DB-8A43-6C42BEF1FF62}" destId="{1B59657B-0440-4E3E-BB36-8663E3149020}" srcOrd="0" destOrd="0" presId="urn:microsoft.com/office/officeart/2005/8/layout/bList2#1"/>
    <dgm:cxn modelId="{33497A16-1853-4C16-9FC8-824F03EA680C}" type="presOf" srcId="{5607E7FC-26ED-4D5E-8D47-A415E40CBEAE}" destId="{45220512-1B9E-4351-B8BA-964C670FB2F5}" srcOrd="0" destOrd="0" presId="urn:microsoft.com/office/officeart/2005/8/layout/bList2#1"/>
    <dgm:cxn modelId="{0FFA5911-1B0C-4DE3-AC59-6C788E2AB4A9}" type="presOf" srcId="{80F6BAE1-6A80-443D-9F3E-EB5708850996}" destId="{A2E35EBD-D4FB-4C7E-B952-20D191F154AF}" srcOrd="0" destOrd="0" presId="urn:microsoft.com/office/officeart/2005/8/layout/bList2#1"/>
    <dgm:cxn modelId="{27EE4E1D-9D0C-4E34-BE09-314CA343C13F}" type="presParOf" srcId="{5AB4D5D1-BA21-4CE7-8E2B-67C04F389640}" destId="{D0B9998D-0980-4DA0-AD2A-0DCB38228939}" srcOrd="0" destOrd="0" presId="urn:microsoft.com/office/officeart/2005/8/layout/bList2#1"/>
    <dgm:cxn modelId="{A301C81D-E82D-4A9F-9B07-FFFB3818C583}" type="presParOf" srcId="{D0B9998D-0980-4DA0-AD2A-0DCB38228939}" destId="{8F541F97-ED98-4959-8255-966D61D0CDB6}" srcOrd="0" destOrd="0" presId="urn:microsoft.com/office/officeart/2005/8/layout/bList2#1"/>
    <dgm:cxn modelId="{D1111A28-FC8A-4EBB-8608-23FE06CB348A}" type="presParOf" srcId="{D0B9998D-0980-4DA0-AD2A-0DCB38228939}" destId="{47EAA609-ED62-4007-919C-6739EDE3573B}" srcOrd="1" destOrd="0" presId="urn:microsoft.com/office/officeart/2005/8/layout/bList2#1"/>
    <dgm:cxn modelId="{1BFE3495-94F9-48C8-AF74-CB2B12B0B0DB}" type="presParOf" srcId="{D0B9998D-0980-4DA0-AD2A-0DCB38228939}" destId="{3C2423BB-55D3-4CCE-8EAF-F46E7F4CF346}" srcOrd="2" destOrd="0" presId="urn:microsoft.com/office/officeart/2005/8/layout/bList2#1"/>
    <dgm:cxn modelId="{D4E4B4F8-6EF2-4A71-8913-405AD9D5B991}" type="presParOf" srcId="{D0B9998D-0980-4DA0-AD2A-0DCB38228939}" destId="{9C384893-F103-4220-9E6A-C2D0AB5F4241}" srcOrd="3" destOrd="0" presId="urn:microsoft.com/office/officeart/2005/8/layout/bList2#1"/>
    <dgm:cxn modelId="{E9F51E95-0733-4255-97F6-ED41ABB2AF4C}" type="presParOf" srcId="{5AB4D5D1-BA21-4CE7-8E2B-67C04F389640}" destId="{334B9E9B-93DF-4B6F-9D94-50F0831496D1}" srcOrd="1" destOrd="0" presId="urn:microsoft.com/office/officeart/2005/8/layout/bList2#1"/>
    <dgm:cxn modelId="{A6F3080F-480C-4506-9106-CCAE0D9CDD64}" type="presParOf" srcId="{5AB4D5D1-BA21-4CE7-8E2B-67C04F389640}" destId="{7F24B1B1-47FD-43A0-9D44-E8E1353EFDED}" srcOrd="2" destOrd="0" presId="urn:microsoft.com/office/officeart/2005/8/layout/bList2#1"/>
    <dgm:cxn modelId="{3CD63D43-C366-41AF-A772-BB9A061FC244}" type="presParOf" srcId="{7F24B1B1-47FD-43A0-9D44-E8E1353EFDED}" destId="{1B59657B-0440-4E3E-BB36-8663E3149020}" srcOrd="0" destOrd="0" presId="urn:microsoft.com/office/officeart/2005/8/layout/bList2#1"/>
    <dgm:cxn modelId="{F2A5A19B-62DF-4575-A408-EFEBBF58F152}" type="presParOf" srcId="{7F24B1B1-47FD-43A0-9D44-E8E1353EFDED}" destId="{0A59ED83-3159-44A5-BFEF-11B3BB3A8FC6}" srcOrd="1" destOrd="0" presId="urn:microsoft.com/office/officeart/2005/8/layout/bList2#1"/>
    <dgm:cxn modelId="{F956DE56-A4B4-43A6-B711-C2464CAACD72}" type="presParOf" srcId="{7F24B1B1-47FD-43A0-9D44-E8E1353EFDED}" destId="{D048610F-0E07-4134-8B39-589C3F7800A5}" srcOrd="2" destOrd="0" presId="urn:microsoft.com/office/officeart/2005/8/layout/bList2#1"/>
    <dgm:cxn modelId="{7DFF368D-D338-4363-96A3-29026281F53E}" type="presParOf" srcId="{7F24B1B1-47FD-43A0-9D44-E8E1353EFDED}" destId="{36B51FBD-1E36-436E-AF59-5F072173F327}" srcOrd="3" destOrd="0" presId="urn:microsoft.com/office/officeart/2005/8/layout/bList2#1"/>
    <dgm:cxn modelId="{EC0B416A-2440-440D-9B79-57C9C6E800F7}" type="presParOf" srcId="{5AB4D5D1-BA21-4CE7-8E2B-67C04F389640}" destId="{2996DF15-080B-4D6D-A158-C9CC63D7A3B5}" srcOrd="3" destOrd="0" presId="urn:microsoft.com/office/officeart/2005/8/layout/bList2#1"/>
    <dgm:cxn modelId="{36484CB0-FB25-429A-901F-F194C7E47441}" type="presParOf" srcId="{5AB4D5D1-BA21-4CE7-8E2B-67C04F389640}" destId="{9A9D358A-5DF3-44EC-BB0B-0528A0AD77A5}" srcOrd="4" destOrd="0" presId="urn:microsoft.com/office/officeart/2005/8/layout/bList2#1"/>
    <dgm:cxn modelId="{A2FA1F2E-2C6B-4D5B-992C-1CEC77EAA0E2}" type="presParOf" srcId="{9A9D358A-5DF3-44EC-BB0B-0528A0AD77A5}" destId="{64B4000F-9C5B-49D4-AADC-BBF4A7DA0B0C}" srcOrd="0" destOrd="0" presId="urn:microsoft.com/office/officeart/2005/8/layout/bList2#1"/>
    <dgm:cxn modelId="{94098B67-B983-4EF5-B6B1-F6FE8D6E30CB}" type="presParOf" srcId="{9A9D358A-5DF3-44EC-BB0B-0528A0AD77A5}" destId="{C1E7EBC1-F8F8-487D-A7EB-D65FF90E7D6B}" srcOrd="1" destOrd="0" presId="urn:microsoft.com/office/officeart/2005/8/layout/bList2#1"/>
    <dgm:cxn modelId="{75969AE8-0157-489B-A100-DC161B0B59FD}" type="presParOf" srcId="{9A9D358A-5DF3-44EC-BB0B-0528A0AD77A5}" destId="{DCFD2903-4DF4-4180-9D63-3D2134FBB1CD}" srcOrd="2" destOrd="0" presId="urn:microsoft.com/office/officeart/2005/8/layout/bList2#1"/>
    <dgm:cxn modelId="{22263E9C-005A-44ED-BB00-5D24B6401B8C}" type="presParOf" srcId="{9A9D358A-5DF3-44EC-BB0B-0528A0AD77A5}" destId="{D9A7704A-F113-4F74-AE58-24253BCDAF60}" srcOrd="3" destOrd="0" presId="urn:microsoft.com/office/officeart/2005/8/layout/bList2#1"/>
    <dgm:cxn modelId="{DB3C45CD-38F2-4C44-910B-355E95FC63EA}" type="presParOf" srcId="{5AB4D5D1-BA21-4CE7-8E2B-67C04F389640}" destId="{F1BF31A8-0A6E-4AC7-8B6C-638272EC25B8}" srcOrd="5" destOrd="0" presId="urn:microsoft.com/office/officeart/2005/8/layout/bList2#1"/>
    <dgm:cxn modelId="{BEB3A1B1-5041-4BC6-8573-9710516D6973}" type="presParOf" srcId="{5AB4D5D1-BA21-4CE7-8E2B-67C04F389640}" destId="{16C34581-F185-4411-B34E-1F346FC679F1}" srcOrd="6" destOrd="0" presId="urn:microsoft.com/office/officeart/2005/8/layout/bList2#1"/>
    <dgm:cxn modelId="{FB7FC0FB-4A50-4E59-8768-3F221262E486}" type="presParOf" srcId="{16C34581-F185-4411-B34E-1F346FC679F1}" destId="{29F737CC-E376-442E-B6E0-EDF7DA1CF807}" srcOrd="0" destOrd="0" presId="urn:microsoft.com/office/officeart/2005/8/layout/bList2#1"/>
    <dgm:cxn modelId="{2D902D75-071A-4076-B172-032714A68992}" type="presParOf" srcId="{16C34581-F185-4411-B34E-1F346FC679F1}" destId="{58B27C2E-8DB7-4B7F-A774-8F9386F653FC}" srcOrd="1" destOrd="0" presId="urn:microsoft.com/office/officeart/2005/8/layout/bList2#1"/>
    <dgm:cxn modelId="{20097093-D3EC-47A7-AF9A-07240F645CA6}" type="presParOf" srcId="{16C34581-F185-4411-B34E-1F346FC679F1}" destId="{DF0438C0-344B-43B4-A5AC-C0C047D4F81E}" srcOrd="2" destOrd="0" presId="urn:microsoft.com/office/officeart/2005/8/layout/bList2#1"/>
    <dgm:cxn modelId="{71B6BC1E-4583-43EE-B5FB-80BBE20EBB8F}" type="presParOf" srcId="{16C34581-F185-4411-B34E-1F346FC679F1}" destId="{14C2AF58-D310-46A8-AA53-02C963A0CCDA}" srcOrd="3" destOrd="0" presId="urn:microsoft.com/office/officeart/2005/8/layout/bList2#1"/>
    <dgm:cxn modelId="{4CC72F48-0030-4D99-9E7F-9FF193B2CCF4}" type="presParOf" srcId="{5AB4D5D1-BA21-4CE7-8E2B-67C04F389640}" destId="{45220512-1B9E-4351-B8BA-964C670FB2F5}" srcOrd="7" destOrd="0" presId="urn:microsoft.com/office/officeart/2005/8/layout/bList2#1"/>
    <dgm:cxn modelId="{B307248F-B5EF-4798-8A02-7CC0386333EB}" type="presParOf" srcId="{5AB4D5D1-BA21-4CE7-8E2B-67C04F389640}" destId="{679D31C7-DA42-4813-8781-0AADE1AD83A5}" srcOrd="8" destOrd="0" presId="urn:microsoft.com/office/officeart/2005/8/layout/bList2#1"/>
    <dgm:cxn modelId="{C06C0340-4B94-4D41-8A51-FA61FFA91434}" type="presParOf" srcId="{679D31C7-DA42-4813-8781-0AADE1AD83A5}" destId="{F23EDC08-F4CA-40DC-8D14-C6F7C9EBC90F}" srcOrd="0" destOrd="0" presId="urn:microsoft.com/office/officeart/2005/8/layout/bList2#1"/>
    <dgm:cxn modelId="{FE12F0FA-6087-4763-96BF-A8FB80944D1C}" type="presParOf" srcId="{679D31C7-DA42-4813-8781-0AADE1AD83A5}" destId="{A2E35EBD-D4FB-4C7E-B952-20D191F154AF}" srcOrd="1" destOrd="0" presId="urn:microsoft.com/office/officeart/2005/8/layout/bList2#1"/>
    <dgm:cxn modelId="{32EC305F-68BB-49E3-811B-6B69FF9A5E2F}" type="presParOf" srcId="{679D31C7-DA42-4813-8781-0AADE1AD83A5}" destId="{9F690306-2195-4BF5-8852-B4671929B0D1}" srcOrd="2" destOrd="0" presId="urn:microsoft.com/office/officeart/2005/8/layout/bList2#1"/>
    <dgm:cxn modelId="{1FFB0F72-ECEB-4809-A541-0868F8F4A323}" type="presParOf" srcId="{679D31C7-DA42-4813-8781-0AADE1AD83A5}" destId="{833FC92F-F041-48B6-BD1A-D8F91AA474A3}"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79BF5B-2FBD-443A-A4D1-0616D0A7DF22}" type="doc">
      <dgm:prSet loTypeId="urn:microsoft.com/office/officeart/2005/8/layout/bList2#2" loCatId="list" qsTypeId="urn:microsoft.com/office/officeart/2005/8/quickstyle/simple1" qsCatId="simple" csTypeId="urn:microsoft.com/office/officeart/2005/8/colors/colorful1#2" csCatId="colorful" phldr="1"/>
      <dgm:spPr/>
    </dgm:pt>
    <dgm:pt modelId="{0AB14F0C-A80E-4ED2-959E-00C145DFDC3E}">
      <dgm:prSet phldrT="[Texto]"/>
      <dgm:spPr/>
      <dgm:t>
        <a:bodyPr/>
        <a:lstStyle/>
        <a:p>
          <a:r>
            <a:rPr lang="es-VE" dirty="0" smtClean="0"/>
            <a:t>Qué</a:t>
          </a:r>
          <a:endParaRPr lang="es-ES" dirty="0"/>
        </a:p>
      </dgm:t>
    </dgm:pt>
    <dgm:pt modelId="{A029A786-5C0C-4D88-B572-714C720A01A2}" type="parTrans" cxnId="{CBC4AAA9-3DF2-4DFE-A477-41E447613880}">
      <dgm:prSet/>
      <dgm:spPr/>
      <dgm:t>
        <a:bodyPr/>
        <a:lstStyle/>
        <a:p>
          <a:endParaRPr lang="es-ES"/>
        </a:p>
      </dgm:t>
    </dgm:pt>
    <dgm:pt modelId="{47BAE304-B72D-44CC-8D40-2414CB8AE363}" type="sibTrans" cxnId="{CBC4AAA9-3DF2-4DFE-A477-41E447613880}">
      <dgm:prSet/>
      <dgm:spPr/>
      <dgm:t>
        <a:bodyPr/>
        <a:lstStyle/>
        <a:p>
          <a:endParaRPr lang="es-ES"/>
        </a:p>
      </dgm:t>
    </dgm:pt>
    <dgm:pt modelId="{A99D052F-4DC6-400F-9945-CAF6D0A5EA1C}">
      <dgm:prSet phldrT="[Texto]"/>
      <dgm:spPr/>
      <dgm:t>
        <a:bodyPr/>
        <a:lstStyle/>
        <a:p>
          <a:r>
            <a:rPr lang="es-VE" dirty="0" smtClean="0"/>
            <a:t>Quién</a:t>
          </a:r>
          <a:endParaRPr lang="es-ES" dirty="0"/>
        </a:p>
      </dgm:t>
    </dgm:pt>
    <dgm:pt modelId="{F88CCF63-58EA-4780-86EF-D7B494325941}" type="parTrans" cxnId="{F3015A77-AF6E-4B93-80A4-7C2AFEEA7C91}">
      <dgm:prSet/>
      <dgm:spPr/>
      <dgm:t>
        <a:bodyPr/>
        <a:lstStyle/>
        <a:p>
          <a:endParaRPr lang="es-ES"/>
        </a:p>
      </dgm:t>
    </dgm:pt>
    <dgm:pt modelId="{981F2DF1-B8F5-4697-99DA-D86691187125}" type="sibTrans" cxnId="{F3015A77-AF6E-4B93-80A4-7C2AFEEA7C91}">
      <dgm:prSet/>
      <dgm:spPr/>
      <dgm:t>
        <a:bodyPr/>
        <a:lstStyle/>
        <a:p>
          <a:endParaRPr lang="es-ES"/>
        </a:p>
      </dgm:t>
    </dgm:pt>
    <dgm:pt modelId="{E6562DC9-A630-4321-AF43-7CB94D246937}">
      <dgm:prSet phldrT="[Texto]"/>
      <dgm:spPr/>
      <dgm:t>
        <a:bodyPr/>
        <a:lstStyle/>
        <a:p>
          <a:r>
            <a:rPr lang="es-VE" dirty="0" smtClean="0"/>
            <a:t>Cuándo</a:t>
          </a:r>
          <a:endParaRPr lang="es-ES" dirty="0"/>
        </a:p>
      </dgm:t>
    </dgm:pt>
    <dgm:pt modelId="{6A7C2D54-ED1D-4A8B-925A-21D182E20E36}" type="parTrans" cxnId="{56C77644-F41C-4BDC-937C-50ED78E4BC08}">
      <dgm:prSet/>
      <dgm:spPr/>
      <dgm:t>
        <a:bodyPr/>
        <a:lstStyle/>
        <a:p>
          <a:endParaRPr lang="es-ES"/>
        </a:p>
      </dgm:t>
    </dgm:pt>
    <dgm:pt modelId="{341903A3-C26A-4BF7-AF8F-BC7A580B59F5}" type="sibTrans" cxnId="{56C77644-F41C-4BDC-937C-50ED78E4BC08}">
      <dgm:prSet/>
      <dgm:spPr/>
      <dgm:t>
        <a:bodyPr/>
        <a:lstStyle/>
        <a:p>
          <a:endParaRPr lang="es-ES"/>
        </a:p>
      </dgm:t>
    </dgm:pt>
    <dgm:pt modelId="{1917FCA9-E8B9-4016-925F-892AEBF06912}">
      <dgm:prSet/>
      <dgm:spPr/>
      <dgm:t>
        <a:bodyPr/>
        <a:lstStyle/>
        <a:p>
          <a:r>
            <a:rPr lang="es-VE" dirty="0" smtClean="0"/>
            <a:t>Dónde</a:t>
          </a:r>
          <a:endParaRPr lang="es-ES" dirty="0"/>
        </a:p>
      </dgm:t>
    </dgm:pt>
    <dgm:pt modelId="{A87B8AE4-3187-4045-89FC-914B5D531A1B}" type="parTrans" cxnId="{D16E3DAA-B86B-49F5-9F67-F788B4EB246C}">
      <dgm:prSet/>
      <dgm:spPr/>
      <dgm:t>
        <a:bodyPr/>
        <a:lstStyle/>
        <a:p>
          <a:endParaRPr lang="es-ES"/>
        </a:p>
      </dgm:t>
    </dgm:pt>
    <dgm:pt modelId="{5607E7FC-26ED-4D5E-8D47-A415E40CBEAE}" type="sibTrans" cxnId="{D16E3DAA-B86B-49F5-9F67-F788B4EB246C}">
      <dgm:prSet/>
      <dgm:spPr/>
      <dgm:t>
        <a:bodyPr/>
        <a:lstStyle/>
        <a:p>
          <a:endParaRPr lang="es-ES"/>
        </a:p>
      </dgm:t>
    </dgm:pt>
    <dgm:pt modelId="{80F6BAE1-6A80-443D-9F3E-EB5708850996}">
      <dgm:prSet/>
      <dgm:spPr/>
      <dgm:t>
        <a:bodyPr/>
        <a:lstStyle/>
        <a:p>
          <a:r>
            <a:rPr lang="es-VE" dirty="0" smtClean="0"/>
            <a:t>Cómo</a:t>
          </a:r>
          <a:endParaRPr lang="es-ES" dirty="0"/>
        </a:p>
      </dgm:t>
    </dgm:pt>
    <dgm:pt modelId="{AEE4247A-5C82-4F21-B1A6-8AC86FE206ED}" type="parTrans" cxnId="{37014E18-F9CE-4033-B4CA-6BCDA059FF1F}">
      <dgm:prSet/>
      <dgm:spPr/>
      <dgm:t>
        <a:bodyPr/>
        <a:lstStyle/>
        <a:p>
          <a:endParaRPr lang="es-ES"/>
        </a:p>
      </dgm:t>
    </dgm:pt>
    <dgm:pt modelId="{CB9A748B-1EED-4BB7-B279-1B7A15478EDD}" type="sibTrans" cxnId="{37014E18-F9CE-4033-B4CA-6BCDA059FF1F}">
      <dgm:prSet/>
      <dgm:spPr/>
      <dgm:t>
        <a:bodyPr/>
        <a:lstStyle/>
        <a:p>
          <a:endParaRPr lang="es-ES"/>
        </a:p>
      </dgm:t>
    </dgm:pt>
    <dgm:pt modelId="{3FF2CFD0-6E8D-4938-B6F5-ECD18F5FF13D}">
      <dgm:prSet custT="1"/>
      <dgm:spPr/>
      <dgm:t>
        <a:bodyPr/>
        <a:lstStyle/>
        <a:p>
          <a:r>
            <a:rPr lang="es-VE" sz="1800" dirty="0" smtClean="0">
              <a:latin typeface="Calibri" pitchFamily="34" charset="0"/>
            </a:rPr>
            <a:t>El hecho en sí mismo.</a:t>
          </a:r>
          <a:endParaRPr lang="es-ES" sz="1800" dirty="0">
            <a:latin typeface="Calibri" pitchFamily="34" charset="0"/>
          </a:endParaRPr>
        </a:p>
      </dgm:t>
    </dgm:pt>
    <dgm:pt modelId="{9C223668-0D3D-46D7-B8A9-0CA1C043788B}" type="parTrans" cxnId="{E62F1F95-6728-4290-86CF-4235FA6EA610}">
      <dgm:prSet/>
      <dgm:spPr/>
      <dgm:t>
        <a:bodyPr/>
        <a:lstStyle/>
        <a:p>
          <a:endParaRPr lang="es-ES"/>
        </a:p>
      </dgm:t>
    </dgm:pt>
    <dgm:pt modelId="{D63C6D3A-DC3D-4F96-8087-9EBB6E9C8C85}" type="sibTrans" cxnId="{E62F1F95-6728-4290-86CF-4235FA6EA610}">
      <dgm:prSet/>
      <dgm:spPr/>
      <dgm:t>
        <a:bodyPr/>
        <a:lstStyle/>
        <a:p>
          <a:endParaRPr lang="es-ES"/>
        </a:p>
      </dgm:t>
    </dgm:pt>
    <dgm:pt modelId="{DF0132DD-4B9C-44DB-8A43-6C42BEF1FF62}">
      <dgm:prSet custT="1"/>
      <dgm:spPr/>
      <dgm:t>
        <a:bodyPr/>
        <a:lstStyle/>
        <a:p>
          <a:r>
            <a:rPr lang="es-VE" sz="1500" dirty="0" smtClean="0">
              <a:latin typeface="Calibri" pitchFamily="34" charset="0"/>
            </a:rPr>
            <a:t>Los protagonistas de esos hechos: perpetradores, beneficiarios, perjudicados.</a:t>
          </a:r>
          <a:endParaRPr lang="es-ES" sz="1500" dirty="0">
            <a:latin typeface="Calibri" pitchFamily="34" charset="0"/>
          </a:endParaRPr>
        </a:p>
      </dgm:t>
    </dgm:pt>
    <dgm:pt modelId="{FD0F1381-C9DA-45D5-A6EA-7CBA50DE8F12}" type="parTrans" cxnId="{B81747A3-A774-45FF-8A9F-B12B482AFF1C}">
      <dgm:prSet/>
      <dgm:spPr/>
      <dgm:t>
        <a:bodyPr/>
        <a:lstStyle/>
        <a:p>
          <a:endParaRPr lang="es-ES"/>
        </a:p>
      </dgm:t>
    </dgm:pt>
    <dgm:pt modelId="{6C972C82-BC49-47CF-BF7D-7A60AB3CE018}" type="sibTrans" cxnId="{B81747A3-A774-45FF-8A9F-B12B482AFF1C}">
      <dgm:prSet/>
      <dgm:spPr/>
      <dgm:t>
        <a:bodyPr/>
        <a:lstStyle/>
        <a:p>
          <a:endParaRPr lang="es-ES"/>
        </a:p>
      </dgm:t>
    </dgm:pt>
    <dgm:pt modelId="{6D6F8CC0-0D51-447C-B331-69C504181D85}">
      <dgm:prSet custT="1"/>
      <dgm:spPr/>
      <dgm:t>
        <a:bodyPr/>
        <a:lstStyle/>
        <a:p>
          <a:r>
            <a:rPr lang="es-VE" sz="1800" dirty="0" smtClean="0">
              <a:latin typeface="Calibri" pitchFamily="34" charset="0"/>
            </a:rPr>
            <a:t>El momento en que sucedió o sucederá.</a:t>
          </a:r>
          <a:endParaRPr lang="es-ES" sz="1800" dirty="0">
            <a:latin typeface="Calibri" pitchFamily="34" charset="0"/>
          </a:endParaRPr>
        </a:p>
      </dgm:t>
    </dgm:pt>
    <dgm:pt modelId="{AB10B0B0-BB68-4D1C-AB4C-2D5D3819B3F6}" type="parTrans" cxnId="{603EDF33-9BBD-45AC-ADE8-014021B3DD16}">
      <dgm:prSet/>
      <dgm:spPr/>
      <dgm:t>
        <a:bodyPr/>
        <a:lstStyle/>
        <a:p>
          <a:endParaRPr lang="es-ES"/>
        </a:p>
      </dgm:t>
    </dgm:pt>
    <dgm:pt modelId="{52ADB7C8-253D-45F3-8368-951CAB8C82C5}" type="sibTrans" cxnId="{603EDF33-9BBD-45AC-ADE8-014021B3DD16}">
      <dgm:prSet/>
      <dgm:spPr/>
      <dgm:t>
        <a:bodyPr/>
        <a:lstStyle/>
        <a:p>
          <a:endParaRPr lang="es-ES"/>
        </a:p>
      </dgm:t>
    </dgm:pt>
    <dgm:pt modelId="{644B4C37-A9AB-4CE1-B6B8-CC9A956271AB}">
      <dgm:prSet custT="1"/>
      <dgm:spPr/>
      <dgm:t>
        <a:bodyPr/>
        <a:lstStyle/>
        <a:p>
          <a:r>
            <a:rPr lang="es-VE" sz="1800" dirty="0" smtClean="0">
              <a:latin typeface="Calibri" pitchFamily="34" charset="0"/>
            </a:rPr>
            <a:t>Circunstancias en que ocurrieron los hechos.</a:t>
          </a:r>
          <a:endParaRPr lang="es-ES" sz="1800" dirty="0">
            <a:latin typeface="Calibri" pitchFamily="34" charset="0"/>
          </a:endParaRPr>
        </a:p>
      </dgm:t>
    </dgm:pt>
    <dgm:pt modelId="{7028236C-B2CD-43FE-84A8-BF799303DC19}" type="parTrans" cxnId="{A661DF47-7514-4888-B24A-AF11BFE219C5}">
      <dgm:prSet/>
      <dgm:spPr/>
      <dgm:t>
        <a:bodyPr/>
        <a:lstStyle/>
        <a:p>
          <a:endParaRPr lang="es-ES"/>
        </a:p>
      </dgm:t>
    </dgm:pt>
    <dgm:pt modelId="{EDA4FBE3-3263-44C7-B9E9-7D1A9F778156}" type="sibTrans" cxnId="{A661DF47-7514-4888-B24A-AF11BFE219C5}">
      <dgm:prSet/>
      <dgm:spPr/>
      <dgm:t>
        <a:bodyPr/>
        <a:lstStyle/>
        <a:p>
          <a:endParaRPr lang="es-ES"/>
        </a:p>
      </dgm:t>
    </dgm:pt>
    <dgm:pt modelId="{7AB10B22-34C6-44E8-B438-9E8B4A3D5630}">
      <dgm:prSet/>
      <dgm:spPr/>
      <dgm:t>
        <a:bodyPr/>
        <a:lstStyle/>
        <a:p>
          <a:r>
            <a:rPr lang="es-VE" dirty="0" smtClean="0"/>
            <a:t>Por qué</a:t>
          </a:r>
          <a:endParaRPr lang="es-ES" dirty="0"/>
        </a:p>
      </dgm:t>
    </dgm:pt>
    <dgm:pt modelId="{F440CCCD-0A79-420F-B305-A1198C7D0A12}" type="parTrans" cxnId="{B4D5F572-75C2-4EB8-B7EA-58CF33F02C18}">
      <dgm:prSet/>
      <dgm:spPr/>
      <dgm:t>
        <a:bodyPr/>
        <a:lstStyle/>
        <a:p>
          <a:endParaRPr lang="es-ES"/>
        </a:p>
      </dgm:t>
    </dgm:pt>
    <dgm:pt modelId="{0CA47936-71C4-41A3-87E8-B80429B726DA}" type="sibTrans" cxnId="{B4D5F572-75C2-4EB8-B7EA-58CF33F02C18}">
      <dgm:prSet/>
      <dgm:spPr/>
      <dgm:t>
        <a:bodyPr/>
        <a:lstStyle/>
        <a:p>
          <a:endParaRPr lang="es-ES"/>
        </a:p>
      </dgm:t>
    </dgm:pt>
    <dgm:pt modelId="{C757868F-9636-41A1-B61F-5D15B729554D}">
      <dgm:prSet/>
      <dgm:spPr/>
      <dgm:t>
        <a:bodyPr/>
        <a:lstStyle/>
        <a:p>
          <a:r>
            <a:rPr lang="es-VE" dirty="0" smtClean="0">
              <a:latin typeface="Calibri" pitchFamily="34" charset="0"/>
            </a:rPr>
            <a:t>Razones, causas o consecuencias </a:t>
          </a:r>
          <a:endParaRPr lang="es-ES" dirty="0">
            <a:latin typeface="Calibri" pitchFamily="34" charset="0"/>
          </a:endParaRPr>
        </a:p>
      </dgm:t>
    </dgm:pt>
    <dgm:pt modelId="{3EC1D5AB-2ACE-4F5A-A02A-5FC4166AF517}" type="parTrans" cxnId="{C7173961-0CF7-4F8B-BDA1-AEB4E217CE6B}">
      <dgm:prSet/>
      <dgm:spPr/>
      <dgm:t>
        <a:bodyPr/>
        <a:lstStyle/>
        <a:p>
          <a:endParaRPr lang="es-ES"/>
        </a:p>
      </dgm:t>
    </dgm:pt>
    <dgm:pt modelId="{269DAE9B-00F8-40B8-A162-135F1428F8BF}" type="sibTrans" cxnId="{C7173961-0CF7-4F8B-BDA1-AEB4E217CE6B}">
      <dgm:prSet/>
      <dgm:spPr/>
      <dgm:t>
        <a:bodyPr/>
        <a:lstStyle/>
        <a:p>
          <a:endParaRPr lang="es-ES"/>
        </a:p>
      </dgm:t>
    </dgm:pt>
    <dgm:pt modelId="{44ED5722-A9AB-46DC-8CDE-FED3A453E0F5}">
      <dgm:prSet custT="1"/>
      <dgm:spPr/>
      <dgm:t>
        <a:bodyPr/>
        <a:lstStyle/>
        <a:p>
          <a:r>
            <a:rPr lang="es-VE" sz="1800" dirty="0" smtClean="0">
              <a:latin typeface="Calibri" pitchFamily="34" charset="0"/>
            </a:rPr>
            <a:t>El lugar donde se realiza el hecho.</a:t>
          </a:r>
          <a:endParaRPr lang="es-ES" sz="1800" dirty="0">
            <a:latin typeface="Calibri" pitchFamily="34" charset="0"/>
          </a:endParaRPr>
        </a:p>
      </dgm:t>
    </dgm:pt>
    <dgm:pt modelId="{3C13BBB6-69FD-4C8F-9E9E-46674FD72525}" type="sibTrans" cxnId="{FDF8D9D6-48F0-467F-A36F-5CC70349498D}">
      <dgm:prSet/>
      <dgm:spPr/>
      <dgm:t>
        <a:bodyPr/>
        <a:lstStyle/>
        <a:p>
          <a:endParaRPr lang="es-ES"/>
        </a:p>
      </dgm:t>
    </dgm:pt>
    <dgm:pt modelId="{79660879-4D78-4973-8569-EB00246B5600}" type="parTrans" cxnId="{FDF8D9D6-48F0-467F-A36F-5CC70349498D}">
      <dgm:prSet/>
      <dgm:spPr/>
      <dgm:t>
        <a:bodyPr/>
        <a:lstStyle/>
        <a:p>
          <a:endParaRPr lang="es-ES"/>
        </a:p>
      </dgm:t>
    </dgm:pt>
    <dgm:pt modelId="{5AB4D5D1-BA21-4CE7-8E2B-67C04F389640}" type="pres">
      <dgm:prSet presAssocID="{AD79BF5B-2FBD-443A-A4D1-0616D0A7DF22}" presName="diagram" presStyleCnt="0">
        <dgm:presLayoutVars>
          <dgm:dir/>
          <dgm:animLvl val="lvl"/>
          <dgm:resizeHandles val="exact"/>
        </dgm:presLayoutVars>
      </dgm:prSet>
      <dgm:spPr/>
    </dgm:pt>
    <dgm:pt modelId="{D0B9998D-0980-4DA0-AD2A-0DCB38228939}" type="pres">
      <dgm:prSet presAssocID="{0AB14F0C-A80E-4ED2-959E-00C145DFDC3E}" presName="compNode" presStyleCnt="0"/>
      <dgm:spPr/>
    </dgm:pt>
    <dgm:pt modelId="{8F541F97-ED98-4959-8255-966D61D0CDB6}" type="pres">
      <dgm:prSet presAssocID="{0AB14F0C-A80E-4ED2-959E-00C145DFDC3E}" presName="childRect" presStyleLbl="bgAcc1" presStyleIdx="0" presStyleCnt="6" custLinFactNeighborX="-10646" custLinFactNeighborY="-12896">
        <dgm:presLayoutVars>
          <dgm:bulletEnabled val="1"/>
        </dgm:presLayoutVars>
      </dgm:prSet>
      <dgm:spPr/>
      <dgm:t>
        <a:bodyPr/>
        <a:lstStyle/>
        <a:p>
          <a:endParaRPr lang="es-ES"/>
        </a:p>
      </dgm:t>
    </dgm:pt>
    <dgm:pt modelId="{47EAA609-ED62-4007-919C-6739EDE3573B}" type="pres">
      <dgm:prSet presAssocID="{0AB14F0C-A80E-4ED2-959E-00C145DFDC3E}" presName="parentText" presStyleLbl="node1" presStyleIdx="0" presStyleCnt="0">
        <dgm:presLayoutVars>
          <dgm:chMax val="0"/>
          <dgm:bulletEnabled val="1"/>
        </dgm:presLayoutVars>
      </dgm:prSet>
      <dgm:spPr/>
      <dgm:t>
        <a:bodyPr/>
        <a:lstStyle/>
        <a:p>
          <a:endParaRPr lang="es-ES"/>
        </a:p>
      </dgm:t>
    </dgm:pt>
    <dgm:pt modelId="{3C2423BB-55D3-4CCE-8EAF-F46E7F4CF346}" type="pres">
      <dgm:prSet presAssocID="{0AB14F0C-A80E-4ED2-959E-00C145DFDC3E}" presName="parentRect" presStyleLbl="alignNode1" presStyleIdx="0" presStyleCnt="6"/>
      <dgm:spPr/>
      <dgm:t>
        <a:bodyPr/>
        <a:lstStyle/>
        <a:p>
          <a:endParaRPr lang="es-ES"/>
        </a:p>
      </dgm:t>
    </dgm:pt>
    <dgm:pt modelId="{9C384893-F103-4220-9E6A-C2D0AB5F4241}" type="pres">
      <dgm:prSet presAssocID="{0AB14F0C-A80E-4ED2-959E-00C145DFDC3E}" presName="adorn" presStyleLbl="fgAccFollowNode1" presStyleIdx="0" presStyleCnt="6"/>
      <dgm:spPr/>
    </dgm:pt>
    <dgm:pt modelId="{334B9E9B-93DF-4B6F-9D94-50F0831496D1}" type="pres">
      <dgm:prSet presAssocID="{47BAE304-B72D-44CC-8D40-2414CB8AE363}" presName="sibTrans" presStyleLbl="sibTrans2D1" presStyleIdx="0" presStyleCnt="0"/>
      <dgm:spPr/>
      <dgm:t>
        <a:bodyPr/>
        <a:lstStyle/>
        <a:p>
          <a:endParaRPr lang="es-ES"/>
        </a:p>
      </dgm:t>
    </dgm:pt>
    <dgm:pt modelId="{7F24B1B1-47FD-43A0-9D44-E8E1353EFDED}" type="pres">
      <dgm:prSet presAssocID="{A99D052F-4DC6-400F-9945-CAF6D0A5EA1C}" presName="compNode" presStyleCnt="0"/>
      <dgm:spPr/>
    </dgm:pt>
    <dgm:pt modelId="{1B59657B-0440-4E3E-BB36-8663E3149020}" type="pres">
      <dgm:prSet presAssocID="{A99D052F-4DC6-400F-9945-CAF6D0A5EA1C}" presName="childRect" presStyleLbl="bgAcc1" presStyleIdx="1" presStyleCnt="6" custLinFactNeighborX="-1475" custLinFactNeighborY="-19652">
        <dgm:presLayoutVars>
          <dgm:bulletEnabled val="1"/>
        </dgm:presLayoutVars>
      </dgm:prSet>
      <dgm:spPr/>
      <dgm:t>
        <a:bodyPr/>
        <a:lstStyle/>
        <a:p>
          <a:endParaRPr lang="es-ES"/>
        </a:p>
      </dgm:t>
    </dgm:pt>
    <dgm:pt modelId="{0A59ED83-3159-44A5-BFEF-11B3BB3A8FC6}" type="pres">
      <dgm:prSet presAssocID="{A99D052F-4DC6-400F-9945-CAF6D0A5EA1C}" presName="parentText" presStyleLbl="node1" presStyleIdx="0" presStyleCnt="0">
        <dgm:presLayoutVars>
          <dgm:chMax val="0"/>
          <dgm:bulletEnabled val="1"/>
        </dgm:presLayoutVars>
      </dgm:prSet>
      <dgm:spPr/>
      <dgm:t>
        <a:bodyPr/>
        <a:lstStyle/>
        <a:p>
          <a:endParaRPr lang="es-ES"/>
        </a:p>
      </dgm:t>
    </dgm:pt>
    <dgm:pt modelId="{D048610F-0E07-4134-8B39-589C3F7800A5}" type="pres">
      <dgm:prSet presAssocID="{A99D052F-4DC6-400F-9945-CAF6D0A5EA1C}" presName="parentRect" presStyleLbl="alignNode1" presStyleIdx="1" presStyleCnt="6"/>
      <dgm:spPr/>
      <dgm:t>
        <a:bodyPr/>
        <a:lstStyle/>
        <a:p>
          <a:endParaRPr lang="es-ES"/>
        </a:p>
      </dgm:t>
    </dgm:pt>
    <dgm:pt modelId="{36B51FBD-1E36-436E-AF59-5F072173F327}" type="pres">
      <dgm:prSet presAssocID="{A99D052F-4DC6-400F-9945-CAF6D0A5EA1C}" presName="adorn" presStyleLbl="fgAccFollowNode1" presStyleIdx="1" presStyleCnt="6"/>
      <dgm:spPr/>
    </dgm:pt>
    <dgm:pt modelId="{2996DF15-080B-4D6D-A158-C9CC63D7A3B5}" type="pres">
      <dgm:prSet presAssocID="{981F2DF1-B8F5-4697-99DA-D86691187125}" presName="sibTrans" presStyleLbl="sibTrans2D1" presStyleIdx="0" presStyleCnt="0"/>
      <dgm:spPr/>
      <dgm:t>
        <a:bodyPr/>
        <a:lstStyle/>
        <a:p>
          <a:endParaRPr lang="es-ES"/>
        </a:p>
      </dgm:t>
    </dgm:pt>
    <dgm:pt modelId="{9A9D358A-5DF3-44EC-BB0B-0528A0AD77A5}" type="pres">
      <dgm:prSet presAssocID="{E6562DC9-A630-4321-AF43-7CB94D246937}" presName="compNode" presStyleCnt="0"/>
      <dgm:spPr/>
    </dgm:pt>
    <dgm:pt modelId="{64B4000F-9C5B-49D4-AADC-BBF4A7DA0B0C}" type="pres">
      <dgm:prSet presAssocID="{E6562DC9-A630-4321-AF43-7CB94D246937}" presName="childRect" presStyleLbl="bgAcc1" presStyleIdx="2" presStyleCnt="6" custLinFactNeighborX="12739" custLinFactNeighborY="-12896">
        <dgm:presLayoutVars>
          <dgm:bulletEnabled val="1"/>
        </dgm:presLayoutVars>
      </dgm:prSet>
      <dgm:spPr/>
      <dgm:t>
        <a:bodyPr/>
        <a:lstStyle/>
        <a:p>
          <a:endParaRPr lang="es-ES"/>
        </a:p>
      </dgm:t>
    </dgm:pt>
    <dgm:pt modelId="{C1E7EBC1-F8F8-487D-A7EB-D65FF90E7D6B}" type="pres">
      <dgm:prSet presAssocID="{E6562DC9-A630-4321-AF43-7CB94D246937}" presName="parentText" presStyleLbl="node1" presStyleIdx="0" presStyleCnt="0">
        <dgm:presLayoutVars>
          <dgm:chMax val="0"/>
          <dgm:bulletEnabled val="1"/>
        </dgm:presLayoutVars>
      </dgm:prSet>
      <dgm:spPr/>
      <dgm:t>
        <a:bodyPr/>
        <a:lstStyle/>
        <a:p>
          <a:endParaRPr lang="es-ES"/>
        </a:p>
      </dgm:t>
    </dgm:pt>
    <dgm:pt modelId="{DCFD2903-4DF4-4180-9D63-3D2134FBB1CD}" type="pres">
      <dgm:prSet presAssocID="{E6562DC9-A630-4321-AF43-7CB94D246937}" presName="parentRect" presStyleLbl="alignNode1" presStyleIdx="2" presStyleCnt="6"/>
      <dgm:spPr/>
      <dgm:t>
        <a:bodyPr/>
        <a:lstStyle/>
        <a:p>
          <a:endParaRPr lang="es-ES"/>
        </a:p>
      </dgm:t>
    </dgm:pt>
    <dgm:pt modelId="{D9A7704A-F113-4F74-AE58-24253BCDAF60}" type="pres">
      <dgm:prSet presAssocID="{E6562DC9-A630-4321-AF43-7CB94D246937}" presName="adorn" presStyleLbl="fgAccFollowNode1" presStyleIdx="2" presStyleCnt="6"/>
      <dgm:spPr/>
    </dgm:pt>
    <dgm:pt modelId="{F1BF31A8-0A6E-4AC7-8B6C-638272EC25B8}" type="pres">
      <dgm:prSet presAssocID="{341903A3-C26A-4BF7-AF8F-BC7A580B59F5}" presName="sibTrans" presStyleLbl="sibTrans2D1" presStyleIdx="0" presStyleCnt="0"/>
      <dgm:spPr/>
      <dgm:t>
        <a:bodyPr/>
        <a:lstStyle/>
        <a:p>
          <a:endParaRPr lang="es-ES"/>
        </a:p>
      </dgm:t>
    </dgm:pt>
    <dgm:pt modelId="{16C34581-F185-4411-B34E-1F346FC679F1}" type="pres">
      <dgm:prSet presAssocID="{1917FCA9-E8B9-4016-925F-892AEBF06912}" presName="compNode" presStyleCnt="0"/>
      <dgm:spPr/>
    </dgm:pt>
    <dgm:pt modelId="{29F737CC-E376-442E-B6E0-EDF7DA1CF807}" type="pres">
      <dgm:prSet presAssocID="{1917FCA9-E8B9-4016-925F-892AEBF06912}" presName="childRect" presStyleLbl="bgAcc1" presStyleIdx="3" presStyleCnt="6" custScaleX="151989">
        <dgm:presLayoutVars>
          <dgm:bulletEnabled val="1"/>
        </dgm:presLayoutVars>
      </dgm:prSet>
      <dgm:spPr/>
      <dgm:t>
        <a:bodyPr/>
        <a:lstStyle/>
        <a:p>
          <a:endParaRPr lang="es-ES"/>
        </a:p>
      </dgm:t>
    </dgm:pt>
    <dgm:pt modelId="{58B27C2E-8DB7-4B7F-A774-8F9386F653FC}" type="pres">
      <dgm:prSet presAssocID="{1917FCA9-E8B9-4016-925F-892AEBF06912}" presName="parentText" presStyleLbl="node1" presStyleIdx="0" presStyleCnt="0">
        <dgm:presLayoutVars>
          <dgm:chMax val="0"/>
          <dgm:bulletEnabled val="1"/>
        </dgm:presLayoutVars>
      </dgm:prSet>
      <dgm:spPr/>
      <dgm:t>
        <a:bodyPr/>
        <a:lstStyle/>
        <a:p>
          <a:endParaRPr lang="es-ES"/>
        </a:p>
      </dgm:t>
    </dgm:pt>
    <dgm:pt modelId="{DF0438C0-344B-43B4-A5AC-C0C047D4F81E}" type="pres">
      <dgm:prSet presAssocID="{1917FCA9-E8B9-4016-925F-892AEBF06912}" presName="parentRect" presStyleLbl="alignNode1" presStyleIdx="3" presStyleCnt="6"/>
      <dgm:spPr/>
      <dgm:t>
        <a:bodyPr/>
        <a:lstStyle/>
        <a:p>
          <a:endParaRPr lang="es-ES"/>
        </a:p>
      </dgm:t>
    </dgm:pt>
    <dgm:pt modelId="{14C2AF58-D310-46A8-AA53-02C963A0CCDA}" type="pres">
      <dgm:prSet presAssocID="{1917FCA9-E8B9-4016-925F-892AEBF06912}" presName="adorn" presStyleLbl="fgAccFollowNode1" presStyleIdx="3" presStyleCnt="6"/>
      <dgm:spPr/>
    </dgm:pt>
    <dgm:pt modelId="{45220512-1B9E-4351-B8BA-964C670FB2F5}" type="pres">
      <dgm:prSet presAssocID="{5607E7FC-26ED-4D5E-8D47-A415E40CBEAE}" presName="sibTrans" presStyleLbl="sibTrans2D1" presStyleIdx="0" presStyleCnt="0"/>
      <dgm:spPr/>
      <dgm:t>
        <a:bodyPr/>
        <a:lstStyle/>
        <a:p>
          <a:endParaRPr lang="es-ES"/>
        </a:p>
      </dgm:t>
    </dgm:pt>
    <dgm:pt modelId="{679D31C7-DA42-4813-8781-0AADE1AD83A5}" type="pres">
      <dgm:prSet presAssocID="{80F6BAE1-6A80-443D-9F3E-EB5708850996}" presName="compNode" presStyleCnt="0"/>
      <dgm:spPr/>
    </dgm:pt>
    <dgm:pt modelId="{F23EDC08-F4CA-40DC-8D14-C6F7C9EBC90F}" type="pres">
      <dgm:prSet presAssocID="{80F6BAE1-6A80-443D-9F3E-EB5708850996}" presName="childRect" presStyleLbl="bgAcc1" presStyleIdx="4" presStyleCnt="6" custScaleX="132401">
        <dgm:presLayoutVars>
          <dgm:bulletEnabled val="1"/>
        </dgm:presLayoutVars>
      </dgm:prSet>
      <dgm:spPr/>
      <dgm:t>
        <a:bodyPr/>
        <a:lstStyle/>
        <a:p>
          <a:endParaRPr lang="es-ES"/>
        </a:p>
      </dgm:t>
    </dgm:pt>
    <dgm:pt modelId="{A2E35EBD-D4FB-4C7E-B952-20D191F154AF}" type="pres">
      <dgm:prSet presAssocID="{80F6BAE1-6A80-443D-9F3E-EB5708850996}" presName="parentText" presStyleLbl="node1" presStyleIdx="0" presStyleCnt="0">
        <dgm:presLayoutVars>
          <dgm:chMax val="0"/>
          <dgm:bulletEnabled val="1"/>
        </dgm:presLayoutVars>
      </dgm:prSet>
      <dgm:spPr/>
      <dgm:t>
        <a:bodyPr/>
        <a:lstStyle/>
        <a:p>
          <a:endParaRPr lang="es-ES"/>
        </a:p>
      </dgm:t>
    </dgm:pt>
    <dgm:pt modelId="{9F690306-2195-4BF5-8852-B4671929B0D1}" type="pres">
      <dgm:prSet presAssocID="{80F6BAE1-6A80-443D-9F3E-EB5708850996}" presName="parentRect" presStyleLbl="alignNode1" presStyleIdx="4" presStyleCnt="6"/>
      <dgm:spPr/>
      <dgm:t>
        <a:bodyPr/>
        <a:lstStyle/>
        <a:p>
          <a:endParaRPr lang="es-ES"/>
        </a:p>
      </dgm:t>
    </dgm:pt>
    <dgm:pt modelId="{833FC92F-F041-48B6-BD1A-D8F91AA474A3}" type="pres">
      <dgm:prSet presAssocID="{80F6BAE1-6A80-443D-9F3E-EB5708850996}" presName="adorn" presStyleLbl="fgAccFollowNode1" presStyleIdx="4" presStyleCnt="6"/>
      <dgm:spPr/>
    </dgm:pt>
    <dgm:pt modelId="{C256E5C8-9EF2-46A4-B5E4-BF84FCDD10B1}" type="pres">
      <dgm:prSet presAssocID="{CB9A748B-1EED-4BB7-B279-1B7A15478EDD}" presName="sibTrans" presStyleLbl="sibTrans2D1" presStyleIdx="0" presStyleCnt="0"/>
      <dgm:spPr/>
      <dgm:t>
        <a:bodyPr/>
        <a:lstStyle/>
        <a:p>
          <a:endParaRPr lang="es-ES"/>
        </a:p>
      </dgm:t>
    </dgm:pt>
    <dgm:pt modelId="{739838E3-705A-4506-81E3-44DB3F129726}" type="pres">
      <dgm:prSet presAssocID="{7AB10B22-34C6-44E8-B438-9E8B4A3D5630}" presName="compNode" presStyleCnt="0"/>
      <dgm:spPr/>
    </dgm:pt>
    <dgm:pt modelId="{8A3140DF-2767-4ABF-B287-54BDC523AB1B}" type="pres">
      <dgm:prSet presAssocID="{7AB10B22-34C6-44E8-B438-9E8B4A3D5630}" presName="childRect" presStyleLbl="bgAcc1" presStyleIdx="5" presStyleCnt="6">
        <dgm:presLayoutVars>
          <dgm:bulletEnabled val="1"/>
        </dgm:presLayoutVars>
      </dgm:prSet>
      <dgm:spPr/>
      <dgm:t>
        <a:bodyPr/>
        <a:lstStyle/>
        <a:p>
          <a:endParaRPr lang="es-ES"/>
        </a:p>
      </dgm:t>
    </dgm:pt>
    <dgm:pt modelId="{CB82A60D-0451-4378-AF48-0138B29C9298}" type="pres">
      <dgm:prSet presAssocID="{7AB10B22-34C6-44E8-B438-9E8B4A3D5630}" presName="parentText" presStyleLbl="node1" presStyleIdx="0" presStyleCnt="0">
        <dgm:presLayoutVars>
          <dgm:chMax val="0"/>
          <dgm:bulletEnabled val="1"/>
        </dgm:presLayoutVars>
      </dgm:prSet>
      <dgm:spPr/>
      <dgm:t>
        <a:bodyPr/>
        <a:lstStyle/>
        <a:p>
          <a:endParaRPr lang="es-ES"/>
        </a:p>
      </dgm:t>
    </dgm:pt>
    <dgm:pt modelId="{48AC040B-90A8-4D3A-B9A4-9376309EE69D}" type="pres">
      <dgm:prSet presAssocID="{7AB10B22-34C6-44E8-B438-9E8B4A3D5630}" presName="parentRect" presStyleLbl="alignNode1" presStyleIdx="5" presStyleCnt="6"/>
      <dgm:spPr/>
      <dgm:t>
        <a:bodyPr/>
        <a:lstStyle/>
        <a:p>
          <a:endParaRPr lang="es-ES"/>
        </a:p>
      </dgm:t>
    </dgm:pt>
    <dgm:pt modelId="{24A19A63-C8CB-41C9-BC57-B05CBDD4403D}" type="pres">
      <dgm:prSet presAssocID="{7AB10B22-34C6-44E8-B438-9E8B4A3D5630}" presName="adorn" presStyleLbl="fgAccFollowNode1" presStyleIdx="5" presStyleCnt="6"/>
      <dgm:spPr/>
    </dgm:pt>
  </dgm:ptLst>
  <dgm:cxnLst>
    <dgm:cxn modelId="{21DF23F9-808F-4AE6-8F78-03237AEEE73A}" type="presOf" srcId="{E6562DC9-A630-4321-AF43-7CB94D246937}" destId="{C1E7EBC1-F8F8-487D-A7EB-D65FF90E7D6B}" srcOrd="0" destOrd="0" presId="urn:microsoft.com/office/officeart/2005/8/layout/bList2#2"/>
    <dgm:cxn modelId="{574A2C00-C141-441E-AC24-E1973C415A5D}" type="presOf" srcId="{44ED5722-A9AB-46DC-8CDE-FED3A453E0F5}" destId="{29F737CC-E376-442E-B6E0-EDF7DA1CF807}" srcOrd="0" destOrd="0" presId="urn:microsoft.com/office/officeart/2005/8/layout/bList2#2"/>
    <dgm:cxn modelId="{56C77644-F41C-4BDC-937C-50ED78E4BC08}" srcId="{AD79BF5B-2FBD-443A-A4D1-0616D0A7DF22}" destId="{E6562DC9-A630-4321-AF43-7CB94D246937}" srcOrd="2" destOrd="0" parTransId="{6A7C2D54-ED1D-4A8B-925A-21D182E20E36}" sibTransId="{341903A3-C26A-4BF7-AF8F-BC7A580B59F5}"/>
    <dgm:cxn modelId="{4A19B37F-CD10-469A-B8A5-7D9825173CC3}" type="presOf" srcId="{80F6BAE1-6A80-443D-9F3E-EB5708850996}" destId="{A2E35EBD-D4FB-4C7E-B952-20D191F154AF}" srcOrd="0" destOrd="0" presId="urn:microsoft.com/office/officeart/2005/8/layout/bList2#2"/>
    <dgm:cxn modelId="{CBC4AAA9-3DF2-4DFE-A477-41E447613880}" srcId="{AD79BF5B-2FBD-443A-A4D1-0616D0A7DF22}" destId="{0AB14F0C-A80E-4ED2-959E-00C145DFDC3E}" srcOrd="0" destOrd="0" parTransId="{A029A786-5C0C-4D88-B572-714C720A01A2}" sibTransId="{47BAE304-B72D-44CC-8D40-2414CB8AE363}"/>
    <dgm:cxn modelId="{71C5BDB1-A157-4922-9024-52B46F73E5DC}" type="presOf" srcId="{5607E7FC-26ED-4D5E-8D47-A415E40CBEAE}" destId="{45220512-1B9E-4351-B8BA-964C670FB2F5}" srcOrd="0" destOrd="0" presId="urn:microsoft.com/office/officeart/2005/8/layout/bList2#2"/>
    <dgm:cxn modelId="{4DB39061-C0C0-4BE6-92E6-13305CBC1FE7}" type="presOf" srcId="{341903A3-C26A-4BF7-AF8F-BC7A580B59F5}" destId="{F1BF31A8-0A6E-4AC7-8B6C-638272EC25B8}" srcOrd="0" destOrd="0" presId="urn:microsoft.com/office/officeart/2005/8/layout/bList2#2"/>
    <dgm:cxn modelId="{17C47CB6-3F34-46BA-82A7-2000EACF29A7}" type="presOf" srcId="{981F2DF1-B8F5-4697-99DA-D86691187125}" destId="{2996DF15-080B-4D6D-A158-C9CC63D7A3B5}" srcOrd="0" destOrd="0" presId="urn:microsoft.com/office/officeart/2005/8/layout/bList2#2"/>
    <dgm:cxn modelId="{9EE942DA-2D17-48E7-A429-ACA06D6BF992}" type="presOf" srcId="{E6562DC9-A630-4321-AF43-7CB94D246937}" destId="{DCFD2903-4DF4-4180-9D63-3D2134FBB1CD}" srcOrd="1" destOrd="0" presId="urn:microsoft.com/office/officeart/2005/8/layout/bList2#2"/>
    <dgm:cxn modelId="{B81747A3-A774-45FF-8A9F-B12B482AFF1C}" srcId="{A99D052F-4DC6-400F-9945-CAF6D0A5EA1C}" destId="{DF0132DD-4B9C-44DB-8A43-6C42BEF1FF62}" srcOrd="0" destOrd="0" parTransId="{FD0F1381-C9DA-45D5-A6EA-7CBA50DE8F12}" sibTransId="{6C972C82-BC49-47CF-BF7D-7A60AB3CE018}"/>
    <dgm:cxn modelId="{D6AB0804-A2DF-40EE-915D-63C842E5779F}" type="presOf" srcId="{7AB10B22-34C6-44E8-B438-9E8B4A3D5630}" destId="{CB82A60D-0451-4378-AF48-0138B29C9298}" srcOrd="0" destOrd="0" presId="urn:microsoft.com/office/officeart/2005/8/layout/bList2#2"/>
    <dgm:cxn modelId="{C7173961-0CF7-4F8B-BDA1-AEB4E217CE6B}" srcId="{7AB10B22-34C6-44E8-B438-9E8B4A3D5630}" destId="{C757868F-9636-41A1-B61F-5D15B729554D}" srcOrd="0" destOrd="0" parTransId="{3EC1D5AB-2ACE-4F5A-A02A-5FC4166AF517}" sibTransId="{269DAE9B-00F8-40B8-A162-135F1428F8BF}"/>
    <dgm:cxn modelId="{BFE12BA6-A38F-42E2-BC87-2541F29B7BA0}" type="presOf" srcId="{47BAE304-B72D-44CC-8D40-2414CB8AE363}" destId="{334B9E9B-93DF-4B6F-9D94-50F0831496D1}" srcOrd="0" destOrd="0" presId="urn:microsoft.com/office/officeart/2005/8/layout/bList2#2"/>
    <dgm:cxn modelId="{E6B09EF8-5879-4F54-8294-AA011B4FC736}" type="presOf" srcId="{1917FCA9-E8B9-4016-925F-892AEBF06912}" destId="{58B27C2E-8DB7-4B7F-A774-8F9386F653FC}" srcOrd="0" destOrd="0" presId="urn:microsoft.com/office/officeart/2005/8/layout/bList2#2"/>
    <dgm:cxn modelId="{22355D86-C650-435A-AC9C-6E3485563A2C}" type="presOf" srcId="{0AB14F0C-A80E-4ED2-959E-00C145DFDC3E}" destId="{3C2423BB-55D3-4CCE-8EAF-F46E7F4CF346}" srcOrd="1" destOrd="0" presId="urn:microsoft.com/office/officeart/2005/8/layout/bList2#2"/>
    <dgm:cxn modelId="{B83C6D60-F21E-419A-9ED1-89D75EE1AAD6}" type="presOf" srcId="{CB9A748B-1EED-4BB7-B279-1B7A15478EDD}" destId="{C256E5C8-9EF2-46A4-B5E4-BF84FCDD10B1}" srcOrd="0" destOrd="0" presId="urn:microsoft.com/office/officeart/2005/8/layout/bList2#2"/>
    <dgm:cxn modelId="{975AAA69-680F-4D5E-9E5C-5FF3922226D0}" type="presOf" srcId="{6D6F8CC0-0D51-447C-B331-69C504181D85}" destId="{64B4000F-9C5B-49D4-AADC-BBF4A7DA0B0C}" srcOrd="0" destOrd="0" presId="urn:microsoft.com/office/officeart/2005/8/layout/bList2#2"/>
    <dgm:cxn modelId="{E257A759-91F5-4399-9888-984D14F52449}" type="presOf" srcId="{0AB14F0C-A80E-4ED2-959E-00C145DFDC3E}" destId="{47EAA609-ED62-4007-919C-6739EDE3573B}" srcOrd="0" destOrd="0" presId="urn:microsoft.com/office/officeart/2005/8/layout/bList2#2"/>
    <dgm:cxn modelId="{A661DF47-7514-4888-B24A-AF11BFE219C5}" srcId="{80F6BAE1-6A80-443D-9F3E-EB5708850996}" destId="{644B4C37-A9AB-4CE1-B6B8-CC9A956271AB}" srcOrd="0" destOrd="0" parTransId="{7028236C-B2CD-43FE-84A8-BF799303DC19}" sibTransId="{EDA4FBE3-3263-44C7-B9E9-7D1A9F778156}"/>
    <dgm:cxn modelId="{603EDF33-9BBD-45AC-ADE8-014021B3DD16}" srcId="{E6562DC9-A630-4321-AF43-7CB94D246937}" destId="{6D6F8CC0-0D51-447C-B331-69C504181D85}" srcOrd="0" destOrd="0" parTransId="{AB10B0B0-BB68-4D1C-AB4C-2D5D3819B3F6}" sibTransId="{52ADB7C8-253D-45F3-8368-951CAB8C82C5}"/>
    <dgm:cxn modelId="{4BF58824-8F3A-4FF0-8EC7-4AEE03F734C6}" type="presOf" srcId="{80F6BAE1-6A80-443D-9F3E-EB5708850996}" destId="{9F690306-2195-4BF5-8852-B4671929B0D1}" srcOrd="1" destOrd="0" presId="urn:microsoft.com/office/officeart/2005/8/layout/bList2#2"/>
    <dgm:cxn modelId="{2C257258-33C7-4B55-801B-9CCCE18AED1F}" type="presOf" srcId="{7AB10B22-34C6-44E8-B438-9E8B4A3D5630}" destId="{48AC040B-90A8-4D3A-B9A4-9376309EE69D}" srcOrd="1" destOrd="0" presId="urn:microsoft.com/office/officeart/2005/8/layout/bList2#2"/>
    <dgm:cxn modelId="{4025EB0D-74C6-45F0-8530-BF63852614F7}" type="presOf" srcId="{644B4C37-A9AB-4CE1-B6B8-CC9A956271AB}" destId="{F23EDC08-F4CA-40DC-8D14-C6F7C9EBC90F}" srcOrd="0" destOrd="0" presId="urn:microsoft.com/office/officeart/2005/8/layout/bList2#2"/>
    <dgm:cxn modelId="{FDF8D9D6-48F0-467F-A36F-5CC70349498D}" srcId="{1917FCA9-E8B9-4016-925F-892AEBF06912}" destId="{44ED5722-A9AB-46DC-8CDE-FED3A453E0F5}" srcOrd="0" destOrd="0" parTransId="{79660879-4D78-4973-8569-EB00246B5600}" sibTransId="{3C13BBB6-69FD-4C8F-9E9E-46674FD72525}"/>
    <dgm:cxn modelId="{B4D5F572-75C2-4EB8-B7EA-58CF33F02C18}" srcId="{AD79BF5B-2FBD-443A-A4D1-0616D0A7DF22}" destId="{7AB10B22-34C6-44E8-B438-9E8B4A3D5630}" srcOrd="5" destOrd="0" parTransId="{F440CCCD-0A79-420F-B305-A1198C7D0A12}" sibTransId="{0CA47936-71C4-41A3-87E8-B80429B726DA}"/>
    <dgm:cxn modelId="{D4C5048F-0E25-453B-B195-7325FD8FE8BB}" type="presOf" srcId="{1917FCA9-E8B9-4016-925F-892AEBF06912}" destId="{DF0438C0-344B-43B4-A5AC-C0C047D4F81E}" srcOrd="1" destOrd="0" presId="urn:microsoft.com/office/officeart/2005/8/layout/bList2#2"/>
    <dgm:cxn modelId="{9F8EDB9E-E4BE-4D4B-B40A-1993408986D7}" type="presOf" srcId="{C757868F-9636-41A1-B61F-5D15B729554D}" destId="{8A3140DF-2767-4ABF-B287-54BDC523AB1B}" srcOrd="0" destOrd="0" presId="urn:microsoft.com/office/officeart/2005/8/layout/bList2#2"/>
    <dgm:cxn modelId="{FE5F3E60-59FE-46FA-83F4-B0673DDC1E00}" type="presOf" srcId="{A99D052F-4DC6-400F-9945-CAF6D0A5EA1C}" destId="{D048610F-0E07-4134-8B39-589C3F7800A5}" srcOrd="1" destOrd="0" presId="urn:microsoft.com/office/officeart/2005/8/layout/bList2#2"/>
    <dgm:cxn modelId="{F3015A77-AF6E-4B93-80A4-7C2AFEEA7C91}" srcId="{AD79BF5B-2FBD-443A-A4D1-0616D0A7DF22}" destId="{A99D052F-4DC6-400F-9945-CAF6D0A5EA1C}" srcOrd="1" destOrd="0" parTransId="{F88CCF63-58EA-4780-86EF-D7B494325941}" sibTransId="{981F2DF1-B8F5-4697-99DA-D86691187125}"/>
    <dgm:cxn modelId="{92F87165-DBA7-4271-BA06-5F5E57818FCA}" type="presOf" srcId="{3FF2CFD0-6E8D-4938-B6F5-ECD18F5FF13D}" destId="{8F541F97-ED98-4959-8255-966D61D0CDB6}" srcOrd="0" destOrd="0" presId="urn:microsoft.com/office/officeart/2005/8/layout/bList2#2"/>
    <dgm:cxn modelId="{72F55AB0-C707-4528-9A44-B87FE21AB419}" type="presOf" srcId="{A99D052F-4DC6-400F-9945-CAF6D0A5EA1C}" destId="{0A59ED83-3159-44A5-BFEF-11B3BB3A8FC6}" srcOrd="0" destOrd="0" presId="urn:microsoft.com/office/officeart/2005/8/layout/bList2#2"/>
    <dgm:cxn modelId="{D16E3DAA-B86B-49F5-9F67-F788B4EB246C}" srcId="{AD79BF5B-2FBD-443A-A4D1-0616D0A7DF22}" destId="{1917FCA9-E8B9-4016-925F-892AEBF06912}" srcOrd="3" destOrd="0" parTransId="{A87B8AE4-3187-4045-89FC-914B5D531A1B}" sibTransId="{5607E7FC-26ED-4D5E-8D47-A415E40CBEAE}"/>
    <dgm:cxn modelId="{37014E18-F9CE-4033-B4CA-6BCDA059FF1F}" srcId="{AD79BF5B-2FBD-443A-A4D1-0616D0A7DF22}" destId="{80F6BAE1-6A80-443D-9F3E-EB5708850996}" srcOrd="4" destOrd="0" parTransId="{AEE4247A-5C82-4F21-B1A6-8AC86FE206ED}" sibTransId="{CB9A748B-1EED-4BB7-B279-1B7A15478EDD}"/>
    <dgm:cxn modelId="{35669722-B51E-439C-9AB5-3744A5ED1259}" type="presOf" srcId="{AD79BF5B-2FBD-443A-A4D1-0616D0A7DF22}" destId="{5AB4D5D1-BA21-4CE7-8E2B-67C04F389640}" srcOrd="0" destOrd="0" presId="urn:microsoft.com/office/officeart/2005/8/layout/bList2#2"/>
    <dgm:cxn modelId="{FA16A2CA-654A-48BA-A802-584EFB0EF34A}" type="presOf" srcId="{DF0132DD-4B9C-44DB-8A43-6C42BEF1FF62}" destId="{1B59657B-0440-4E3E-BB36-8663E3149020}" srcOrd="0" destOrd="0" presId="urn:microsoft.com/office/officeart/2005/8/layout/bList2#2"/>
    <dgm:cxn modelId="{E62F1F95-6728-4290-86CF-4235FA6EA610}" srcId="{0AB14F0C-A80E-4ED2-959E-00C145DFDC3E}" destId="{3FF2CFD0-6E8D-4938-B6F5-ECD18F5FF13D}" srcOrd="0" destOrd="0" parTransId="{9C223668-0D3D-46D7-B8A9-0CA1C043788B}" sibTransId="{D63C6D3A-DC3D-4F96-8087-9EBB6E9C8C85}"/>
    <dgm:cxn modelId="{510851E3-E4E2-42ED-AF92-6E845827FB27}" type="presParOf" srcId="{5AB4D5D1-BA21-4CE7-8E2B-67C04F389640}" destId="{D0B9998D-0980-4DA0-AD2A-0DCB38228939}" srcOrd="0" destOrd="0" presId="urn:microsoft.com/office/officeart/2005/8/layout/bList2#2"/>
    <dgm:cxn modelId="{B4455A8E-7636-474F-BFC3-745144321BA2}" type="presParOf" srcId="{D0B9998D-0980-4DA0-AD2A-0DCB38228939}" destId="{8F541F97-ED98-4959-8255-966D61D0CDB6}" srcOrd="0" destOrd="0" presId="urn:microsoft.com/office/officeart/2005/8/layout/bList2#2"/>
    <dgm:cxn modelId="{75825A0C-A44C-43E2-BC64-13BAF6A2FBB9}" type="presParOf" srcId="{D0B9998D-0980-4DA0-AD2A-0DCB38228939}" destId="{47EAA609-ED62-4007-919C-6739EDE3573B}" srcOrd="1" destOrd="0" presId="urn:microsoft.com/office/officeart/2005/8/layout/bList2#2"/>
    <dgm:cxn modelId="{B903EC0F-C875-4741-AB8F-FD7C3582B501}" type="presParOf" srcId="{D0B9998D-0980-4DA0-AD2A-0DCB38228939}" destId="{3C2423BB-55D3-4CCE-8EAF-F46E7F4CF346}" srcOrd="2" destOrd="0" presId="urn:microsoft.com/office/officeart/2005/8/layout/bList2#2"/>
    <dgm:cxn modelId="{03A539BD-1A8B-43B8-97AE-F01531AAF8BB}" type="presParOf" srcId="{D0B9998D-0980-4DA0-AD2A-0DCB38228939}" destId="{9C384893-F103-4220-9E6A-C2D0AB5F4241}" srcOrd="3" destOrd="0" presId="urn:microsoft.com/office/officeart/2005/8/layout/bList2#2"/>
    <dgm:cxn modelId="{F4876BAE-FFF3-4EEC-A4A5-E8E94B5A499C}" type="presParOf" srcId="{5AB4D5D1-BA21-4CE7-8E2B-67C04F389640}" destId="{334B9E9B-93DF-4B6F-9D94-50F0831496D1}" srcOrd="1" destOrd="0" presId="urn:microsoft.com/office/officeart/2005/8/layout/bList2#2"/>
    <dgm:cxn modelId="{4C988C84-3F1E-413F-9794-78A94F48FF9C}" type="presParOf" srcId="{5AB4D5D1-BA21-4CE7-8E2B-67C04F389640}" destId="{7F24B1B1-47FD-43A0-9D44-E8E1353EFDED}" srcOrd="2" destOrd="0" presId="urn:microsoft.com/office/officeart/2005/8/layout/bList2#2"/>
    <dgm:cxn modelId="{5B99A5A4-989D-4A22-8D1F-02F8E9EF6464}" type="presParOf" srcId="{7F24B1B1-47FD-43A0-9D44-E8E1353EFDED}" destId="{1B59657B-0440-4E3E-BB36-8663E3149020}" srcOrd="0" destOrd="0" presId="urn:microsoft.com/office/officeart/2005/8/layout/bList2#2"/>
    <dgm:cxn modelId="{28676DBB-3614-412E-AE35-D61709710878}" type="presParOf" srcId="{7F24B1B1-47FD-43A0-9D44-E8E1353EFDED}" destId="{0A59ED83-3159-44A5-BFEF-11B3BB3A8FC6}" srcOrd="1" destOrd="0" presId="urn:microsoft.com/office/officeart/2005/8/layout/bList2#2"/>
    <dgm:cxn modelId="{3DB3BB93-DA84-4271-B398-9290461B2150}" type="presParOf" srcId="{7F24B1B1-47FD-43A0-9D44-E8E1353EFDED}" destId="{D048610F-0E07-4134-8B39-589C3F7800A5}" srcOrd="2" destOrd="0" presId="urn:microsoft.com/office/officeart/2005/8/layout/bList2#2"/>
    <dgm:cxn modelId="{1510D08F-0212-4E06-85DB-C9F73C7BCDCE}" type="presParOf" srcId="{7F24B1B1-47FD-43A0-9D44-E8E1353EFDED}" destId="{36B51FBD-1E36-436E-AF59-5F072173F327}" srcOrd="3" destOrd="0" presId="urn:microsoft.com/office/officeart/2005/8/layout/bList2#2"/>
    <dgm:cxn modelId="{9476C877-AAA0-4907-9532-FC0E4C23C029}" type="presParOf" srcId="{5AB4D5D1-BA21-4CE7-8E2B-67C04F389640}" destId="{2996DF15-080B-4D6D-A158-C9CC63D7A3B5}" srcOrd="3" destOrd="0" presId="urn:microsoft.com/office/officeart/2005/8/layout/bList2#2"/>
    <dgm:cxn modelId="{4847E553-78B3-4515-A3EC-7E09A26884A4}" type="presParOf" srcId="{5AB4D5D1-BA21-4CE7-8E2B-67C04F389640}" destId="{9A9D358A-5DF3-44EC-BB0B-0528A0AD77A5}" srcOrd="4" destOrd="0" presId="urn:microsoft.com/office/officeart/2005/8/layout/bList2#2"/>
    <dgm:cxn modelId="{D3AE1AB4-C1D7-4B3A-BB13-3571177004D6}" type="presParOf" srcId="{9A9D358A-5DF3-44EC-BB0B-0528A0AD77A5}" destId="{64B4000F-9C5B-49D4-AADC-BBF4A7DA0B0C}" srcOrd="0" destOrd="0" presId="urn:microsoft.com/office/officeart/2005/8/layout/bList2#2"/>
    <dgm:cxn modelId="{784773F5-2A3E-4A12-8D19-973576FA6408}" type="presParOf" srcId="{9A9D358A-5DF3-44EC-BB0B-0528A0AD77A5}" destId="{C1E7EBC1-F8F8-487D-A7EB-D65FF90E7D6B}" srcOrd="1" destOrd="0" presId="urn:microsoft.com/office/officeart/2005/8/layout/bList2#2"/>
    <dgm:cxn modelId="{981889BC-2E7C-49F3-A1B6-CB5367EF593E}" type="presParOf" srcId="{9A9D358A-5DF3-44EC-BB0B-0528A0AD77A5}" destId="{DCFD2903-4DF4-4180-9D63-3D2134FBB1CD}" srcOrd="2" destOrd="0" presId="urn:microsoft.com/office/officeart/2005/8/layout/bList2#2"/>
    <dgm:cxn modelId="{F3A3FC79-845E-4E94-93CA-DA3D9525C18A}" type="presParOf" srcId="{9A9D358A-5DF3-44EC-BB0B-0528A0AD77A5}" destId="{D9A7704A-F113-4F74-AE58-24253BCDAF60}" srcOrd="3" destOrd="0" presId="urn:microsoft.com/office/officeart/2005/8/layout/bList2#2"/>
    <dgm:cxn modelId="{F37DA77E-5FC7-4F4C-ACCA-8F8EDC36D825}" type="presParOf" srcId="{5AB4D5D1-BA21-4CE7-8E2B-67C04F389640}" destId="{F1BF31A8-0A6E-4AC7-8B6C-638272EC25B8}" srcOrd="5" destOrd="0" presId="urn:microsoft.com/office/officeart/2005/8/layout/bList2#2"/>
    <dgm:cxn modelId="{1BB58F35-778A-42CE-941B-97EF41B64BFA}" type="presParOf" srcId="{5AB4D5D1-BA21-4CE7-8E2B-67C04F389640}" destId="{16C34581-F185-4411-B34E-1F346FC679F1}" srcOrd="6" destOrd="0" presId="urn:microsoft.com/office/officeart/2005/8/layout/bList2#2"/>
    <dgm:cxn modelId="{6E1868F3-4D62-4E04-B2A6-54ED93103A4D}" type="presParOf" srcId="{16C34581-F185-4411-B34E-1F346FC679F1}" destId="{29F737CC-E376-442E-B6E0-EDF7DA1CF807}" srcOrd="0" destOrd="0" presId="urn:microsoft.com/office/officeart/2005/8/layout/bList2#2"/>
    <dgm:cxn modelId="{73E57A42-FA14-46C3-8BA4-3D6C1079DD07}" type="presParOf" srcId="{16C34581-F185-4411-B34E-1F346FC679F1}" destId="{58B27C2E-8DB7-4B7F-A774-8F9386F653FC}" srcOrd="1" destOrd="0" presId="urn:microsoft.com/office/officeart/2005/8/layout/bList2#2"/>
    <dgm:cxn modelId="{E9E05EFD-51AC-4D92-94D6-D8833332F85E}" type="presParOf" srcId="{16C34581-F185-4411-B34E-1F346FC679F1}" destId="{DF0438C0-344B-43B4-A5AC-C0C047D4F81E}" srcOrd="2" destOrd="0" presId="urn:microsoft.com/office/officeart/2005/8/layout/bList2#2"/>
    <dgm:cxn modelId="{EE5BD5F7-9D50-4DB8-8085-54AAEBBCBAC1}" type="presParOf" srcId="{16C34581-F185-4411-B34E-1F346FC679F1}" destId="{14C2AF58-D310-46A8-AA53-02C963A0CCDA}" srcOrd="3" destOrd="0" presId="urn:microsoft.com/office/officeart/2005/8/layout/bList2#2"/>
    <dgm:cxn modelId="{F67FD872-3C31-4AA5-AFB1-94BCEB9244A3}" type="presParOf" srcId="{5AB4D5D1-BA21-4CE7-8E2B-67C04F389640}" destId="{45220512-1B9E-4351-B8BA-964C670FB2F5}" srcOrd="7" destOrd="0" presId="urn:microsoft.com/office/officeart/2005/8/layout/bList2#2"/>
    <dgm:cxn modelId="{D34469BF-ACDA-4F97-B879-FCE8FD8D4E08}" type="presParOf" srcId="{5AB4D5D1-BA21-4CE7-8E2B-67C04F389640}" destId="{679D31C7-DA42-4813-8781-0AADE1AD83A5}" srcOrd="8" destOrd="0" presId="urn:microsoft.com/office/officeart/2005/8/layout/bList2#2"/>
    <dgm:cxn modelId="{BCFE2534-F3A3-42B1-9DF8-A0C4F74536B2}" type="presParOf" srcId="{679D31C7-DA42-4813-8781-0AADE1AD83A5}" destId="{F23EDC08-F4CA-40DC-8D14-C6F7C9EBC90F}" srcOrd="0" destOrd="0" presId="urn:microsoft.com/office/officeart/2005/8/layout/bList2#2"/>
    <dgm:cxn modelId="{E2B129C9-C0D5-4A4B-A573-9E603D15FE84}" type="presParOf" srcId="{679D31C7-DA42-4813-8781-0AADE1AD83A5}" destId="{A2E35EBD-D4FB-4C7E-B952-20D191F154AF}" srcOrd="1" destOrd="0" presId="urn:microsoft.com/office/officeart/2005/8/layout/bList2#2"/>
    <dgm:cxn modelId="{1BC04AC1-831E-485E-8A4A-C27B747D7B7F}" type="presParOf" srcId="{679D31C7-DA42-4813-8781-0AADE1AD83A5}" destId="{9F690306-2195-4BF5-8852-B4671929B0D1}" srcOrd="2" destOrd="0" presId="urn:microsoft.com/office/officeart/2005/8/layout/bList2#2"/>
    <dgm:cxn modelId="{B8863F38-84CD-44FC-BE19-FB8420A61AB8}" type="presParOf" srcId="{679D31C7-DA42-4813-8781-0AADE1AD83A5}" destId="{833FC92F-F041-48B6-BD1A-D8F91AA474A3}" srcOrd="3" destOrd="0" presId="urn:microsoft.com/office/officeart/2005/8/layout/bList2#2"/>
    <dgm:cxn modelId="{B636002B-427A-4B18-A805-BF71A971D85F}" type="presParOf" srcId="{5AB4D5D1-BA21-4CE7-8E2B-67C04F389640}" destId="{C256E5C8-9EF2-46A4-B5E4-BF84FCDD10B1}" srcOrd="9" destOrd="0" presId="urn:microsoft.com/office/officeart/2005/8/layout/bList2#2"/>
    <dgm:cxn modelId="{6E76649C-4EF3-4BFE-8856-AE78C0973661}" type="presParOf" srcId="{5AB4D5D1-BA21-4CE7-8E2B-67C04F389640}" destId="{739838E3-705A-4506-81E3-44DB3F129726}" srcOrd="10" destOrd="0" presId="urn:microsoft.com/office/officeart/2005/8/layout/bList2#2"/>
    <dgm:cxn modelId="{B23E09D7-9949-4D94-8C29-939096270FA0}" type="presParOf" srcId="{739838E3-705A-4506-81E3-44DB3F129726}" destId="{8A3140DF-2767-4ABF-B287-54BDC523AB1B}" srcOrd="0" destOrd="0" presId="urn:microsoft.com/office/officeart/2005/8/layout/bList2#2"/>
    <dgm:cxn modelId="{8692EB97-BF5C-4DA0-AC4E-C5A06CCBAB64}" type="presParOf" srcId="{739838E3-705A-4506-81E3-44DB3F129726}" destId="{CB82A60D-0451-4378-AF48-0138B29C9298}" srcOrd="1" destOrd="0" presId="urn:microsoft.com/office/officeart/2005/8/layout/bList2#2"/>
    <dgm:cxn modelId="{0C3F5960-18CB-406D-A3C6-F2C9DCED8DD6}" type="presParOf" srcId="{739838E3-705A-4506-81E3-44DB3F129726}" destId="{48AC040B-90A8-4D3A-B9A4-9376309EE69D}" srcOrd="2" destOrd="0" presId="urn:microsoft.com/office/officeart/2005/8/layout/bList2#2"/>
    <dgm:cxn modelId="{973A5ACB-236B-488E-A20C-80BC2058C081}" type="presParOf" srcId="{739838E3-705A-4506-81E3-44DB3F129726}" destId="{24A19A63-C8CB-41C9-BC57-B05CBDD4403D}" srcOrd="3" destOrd="0" presId="urn:microsoft.com/office/officeart/2005/8/layout/bList2#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269848-1C28-49DA-8436-BCD7E42C3FB1}" type="doc">
      <dgm:prSet loTypeId="urn:microsoft.com/office/officeart/2005/8/layout/vList5" loCatId="list" qsTypeId="urn:microsoft.com/office/officeart/2005/8/quickstyle/simple1" qsCatId="simple" csTypeId="urn:microsoft.com/office/officeart/2005/8/colors/colorful1#3" csCatId="colorful" phldr="1"/>
      <dgm:spPr/>
      <dgm:t>
        <a:bodyPr/>
        <a:lstStyle/>
        <a:p>
          <a:endParaRPr lang="es-ES"/>
        </a:p>
      </dgm:t>
    </dgm:pt>
    <dgm:pt modelId="{4D441C88-E96E-47B2-928F-9D29E2D1B25F}">
      <dgm:prSet phldrT="[Texto]"/>
      <dgm:spPr/>
      <dgm:t>
        <a:bodyPr/>
        <a:lstStyle/>
        <a:p>
          <a:r>
            <a:rPr lang="es-VE" dirty="0" smtClean="0"/>
            <a:t>Brevedad</a:t>
          </a:r>
          <a:endParaRPr lang="es-ES" dirty="0"/>
        </a:p>
      </dgm:t>
    </dgm:pt>
    <dgm:pt modelId="{F0EA193A-A084-49CE-9EB3-40F422BB1A28}" type="parTrans" cxnId="{7C309B44-A9B0-4898-84F6-16FBA45EB67B}">
      <dgm:prSet/>
      <dgm:spPr/>
      <dgm:t>
        <a:bodyPr/>
        <a:lstStyle/>
        <a:p>
          <a:endParaRPr lang="es-ES"/>
        </a:p>
      </dgm:t>
    </dgm:pt>
    <dgm:pt modelId="{CD3B9AEA-F9FE-4B80-848F-7F69750BA110}" type="sibTrans" cxnId="{7C309B44-A9B0-4898-84F6-16FBA45EB67B}">
      <dgm:prSet/>
      <dgm:spPr/>
      <dgm:t>
        <a:bodyPr/>
        <a:lstStyle/>
        <a:p>
          <a:endParaRPr lang="es-ES"/>
        </a:p>
      </dgm:t>
    </dgm:pt>
    <dgm:pt modelId="{1D7D216B-3C8D-4F61-BD5D-E830D3F3E2C6}">
      <dgm:prSet phldrT="[Texto]"/>
      <dgm:spPr/>
      <dgm:t>
        <a:bodyPr/>
        <a:lstStyle/>
        <a:p>
          <a:r>
            <a:rPr lang="es-VE" dirty="0" smtClean="0"/>
            <a:t>Fácil de entender, sencillo y conciso. Algunas redacciones, menos de 35. </a:t>
          </a:r>
          <a:endParaRPr lang="es-ES" dirty="0"/>
        </a:p>
      </dgm:t>
    </dgm:pt>
    <dgm:pt modelId="{7199873D-4EAB-47BF-BA03-F6BA7AE2C421}" type="parTrans" cxnId="{82972898-F78C-4E55-B623-9CDCB65CAAE5}">
      <dgm:prSet/>
      <dgm:spPr/>
      <dgm:t>
        <a:bodyPr/>
        <a:lstStyle/>
        <a:p>
          <a:endParaRPr lang="es-ES"/>
        </a:p>
      </dgm:t>
    </dgm:pt>
    <dgm:pt modelId="{BC66D681-70D1-48AC-9321-04B5D170183F}" type="sibTrans" cxnId="{82972898-F78C-4E55-B623-9CDCB65CAAE5}">
      <dgm:prSet/>
      <dgm:spPr/>
      <dgm:t>
        <a:bodyPr/>
        <a:lstStyle/>
        <a:p>
          <a:endParaRPr lang="es-ES"/>
        </a:p>
      </dgm:t>
    </dgm:pt>
    <dgm:pt modelId="{D1E3A3D6-8CB8-40F5-89E8-42E68B291750}">
      <dgm:prSet phldrT="[Texto]"/>
      <dgm:spPr/>
      <dgm:t>
        <a:bodyPr/>
        <a:lstStyle/>
        <a:p>
          <a:r>
            <a:rPr lang="es-VE" dirty="0" smtClean="0"/>
            <a:t>Evitas dar datos innecesarios o complicados y las citas extensas.</a:t>
          </a:r>
          <a:endParaRPr lang="es-ES" dirty="0"/>
        </a:p>
      </dgm:t>
    </dgm:pt>
    <dgm:pt modelId="{9E2F0361-6D0E-46F2-9B52-8D8A642A179C}" type="parTrans" cxnId="{A3464843-D749-428F-A798-D2865585B469}">
      <dgm:prSet/>
      <dgm:spPr/>
      <dgm:t>
        <a:bodyPr/>
        <a:lstStyle/>
        <a:p>
          <a:endParaRPr lang="es-ES"/>
        </a:p>
      </dgm:t>
    </dgm:pt>
    <dgm:pt modelId="{B6594EF1-FF9F-4C55-90AE-F97C72F014AD}" type="sibTrans" cxnId="{A3464843-D749-428F-A798-D2865585B469}">
      <dgm:prSet/>
      <dgm:spPr/>
      <dgm:t>
        <a:bodyPr/>
        <a:lstStyle/>
        <a:p>
          <a:endParaRPr lang="es-ES"/>
        </a:p>
      </dgm:t>
    </dgm:pt>
    <dgm:pt modelId="{171DEB86-0B74-4438-A9FA-F58D8667F8B0}">
      <dgm:prSet phldrT="[Texto]"/>
      <dgm:spPr/>
      <dgm:t>
        <a:bodyPr/>
        <a:lstStyle/>
        <a:p>
          <a:r>
            <a:rPr lang="es-VE" dirty="0" smtClean="0"/>
            <a:t>Primero lo importante</a:t>
          </a:r>
          <a:endParaRPr lang="es-ES" dirty="0"/>
        </a:p>
      </dgm:t>
    </dgm:pt>
    <dgm:pt modelId="{BEC66894-1FB8-4BC0-A6FB-51845D6C0226}" type="parTrans" cxnId="{480387F6-E140-4B43-919B-C50FB29F076B}">
      <dgm:prSet/>
      <dgm:spPr/>
      <dgm:t>
        <a:bodyPr/>
        <a:lstStyle/>
        <a:p>
          <a:endParaRPr lang="es-ES"/>
        </a:p>
      </dgm:t>
    </dgm:pt>
    <dgm:pt modelId="{84BBFEA9-EBEF-43FA-AFF3-C8C5BF19B9BB}" type="sibTrans" cxnId="{480387F6-E140-4B43-919B-C50FB29F076B}">
      <dgm:prSet/>
      <dgm:spPr/>
      <dgm:t>
        <a:bodyPr/>
        <a:lstStyle/>
        <a:p>
          <a:endParaRPr lang="es-ES"/>
        </a:p>
      </dgm:t>
    </dgm:pt>
    <dgm:pt modelId="{DE3CFFB7-001A-4365-B3B7-4E0E1FF88CF6}">
      <dgm:prSet phldrT="[Texto]"/>
      <dgm:spPr/>
      <dgm:t>
        <a:bodyPr/>
        <a:lstStyle/>
        <a:p>
          <a:r>
            <a:rPr lang="es-VE" dirty="0" smtClean="0"/>
            <a:t>Se abre con los datos de mayor relevancia y trascendencia.</a:t>
          </a:r>
          <a:endParaRPr lang="es-ES" dirty="0"/>
        </a:p>
      </dgm:t>
    </dgm:pt>
    <dgm:pt modelId="{AF3DC0FD-5B57-463B-BC3B-C10AD821AB07}" type="parTrans" cxnId="{E4289D4D-1276-4EEF-BA2A-3045F881B4D2}">
      <dgm:prSet/>
      <dgm:spPr/>
      <dgm:t>
        <a:bodyPr/>
        <a:lstStyle/>
        <a:p>
          <a:endParaRPr lang="es-ES"/>
        </a:p>
      </dgm:t>
    </dgm:pt>
    <dgm:pt modelId="{86595A99-B9F9-4566-B804-E387FC4799BE}" type="sibTrans" cxnId="{E4289D4D-1276-4EEF-BA2A-3045F881B4D2}">
      <dgm:prSet/>
      <dgm:spPr/>
      <dgm:t>
        <a:bodyPr/>
        <a:lstStyle/>
        <a:p>
          <a:endParaRPr lang="es-ES"/>
        </a:p>
      </dgm:t>
    </dgm:pt>
    <dgm:pt modelId="{7566752B-FE63-4AD6-A909-3C9955AE5E4E}">
      <dgm:prSet phldrT="[Texto]"/>
      <dgm:spPr/>
      <dgm:t>
        <a:bodyPr/>
        <a:lstStyle/>
        <a:p>
          <a:r>
            <a:rPr lang="es-VE" dirty="0" smtClean="0"/>
            <a:t>Se deja la información contextual para el resto del cuerpo de la noticia.</a:t>
          </a:r>
          <a:endParaRPr lang="es-ES" dirty="0"/>
        </a:p>
      </dgm:t>
    </dgm:pt>
    <dgm:pt modelId="{33F15E24-BCA2-4979-BF44-3347AA3F66CB}" type="parTrans" cxnId="{947F0462-E222-4A05-BACF-C09E52A827CD}">
      <dgm:prSet/>
      <dgm:spPr/>
      <dgm:t>
        <a:bodyPr/>
        <a:lstStyle/>
        <a:p>
          <a:endParaRPr lang="es-ES"/>
        </a:p>
      </dgm:t>
    </dgm:pt>
    <dgm:pt modelId="{D1646D85-F411-49AE-9CFC-DF51AA717009}" type="sibTrans" cxnId="{947F0462-E222-4A05-BACF-C09E52A827CD}">
      <dgm:prSet/>
      <dgm:spPr/>
      <dgm:t>
        <a:bodyPr/>
        <a:lstStyle/>
        <a:p>
          <a:endParaRPr lang="es-ES"/>
        </a:p>
      </dgm:t>
    </dgm:pt>
    <dgm:pt modelId="{0D51FA5F-8210-4465-8976-1D8CFACC0DC7}">
      <dgm:prSet phldrT="[Texto]"/>
      <dgm:spPr/>
      <dgm:t>
        <a:bodyPr/>
        <a:lstStyle/>
        <a:p>
          <a:r>
            <a:rPr lang="es-VE" dirty="0" smtClean="0"/>
            <a:t>Sustancia</a:t>
          </a:r>
          <a:endParaRPr lang="es-ES" dirty="0"/>
        </a:p>
      </dgm:t>
    </dgm:pt>
    <dgm:pt modelId="{F5460301-E7C2-4531-8685-2F24DA2CE1BF}" type="parTrans" cxnId="{CC090FA6-5946-495A-A5D2-22820FA488DD}">
      <dgm:prSet/>
      <dgm:spPr/>
      <dgm:t>
        <a:bodyPr/>
        <a:lstStyle/>
        <a:p>
          <a:endParaRPr lang="es-ES"/>
        </a:p>
      </dgm:t>
    </dgm:pt>
    <dgm:pt modelId="{F24B5214-4106-406C-B190-E00EEE52ED19}" type="sibTrans" cxnId="{CC090FA6-5946-495A-A5D2-22820FA488DD}">
      <dgm:prSet/>
      <dgm:spPr/>
      <dgm:t>
        <a:bodyPr/>
        <a:lstStyle/>
        <a:p>
          <a:endParaRPr lang="es-ES"/>
        </a:p>
      </dgm:t>
    </dgm:pt>
    <dgm:pt modelId="{E462F22D-1D6E-4921-A3D2-24DC25D2B298}">
      <dgm:prSet phldrT="[Texto]" custT="1"/>
      <dgm:spPr/>
      <dgm:t>
        <a:bodyPr/>
        <a:lstStyle/>
        <a:p>
          <a:r>
            <a:rPr lang="es-VE" sz="1200" dirty="0" smtClean="0">
              <a:latin typeface="Calibri" pitchFamily="34" charset="0"/>
            </a:rPr>
            <a:t>Deben señalar la médula de la noticia, no el tema general.</a:t>
          </a:r>
          <a:endParaRPr lang="es-ES" sz="1200" dirty="0">
            <a:latin typeface="Calibri" pitchFamily="34" charset="0"/>
          </a:endParaRPr>
        </a:p>
      </dgm:t>
    </dgm:pt>
    <dgm:pt modelId="{F0FE57A1-8719-4F5F-BB95-01D27CB1C5F4}" type="parTrans" cxnId="{973630D9-A30B-467B-8913-2BF565F8FA87}">
      <dgm:prSet/>
      <dgm:spPr/>
      <dgm:t>
        <a:bodyPr/>
        <a:lstStyle/>
        <a:p>
          <a:endParaRPr lang="es-ES"/>
        </a:p>
      </dgm:t>
    </dgm:pt>
    <dgm:pt modelId="{61994B2C-4ACD-4E58-A6DD-BB4686A08419}" type="sibTrans" cxnId="{973630D9-A30B-467B-8913-2BF565F8FA87}">
      <dgm:prSet/>
      <dgm:spPr/>
      <dgm:t>
        <a:bodyPr/>
        <a:lstStyle/>
        <a:p>
          <a:endParaRPr lang="es-ES"/>
        </a:p>
      </dgm:t>
    </dgm:pt>
    <dgm:pt modelId="{3237FE0E-C3A3-46A4-BD7E-52E5A3FA49F5}">
      <dgm:prSet phldrT="[Texto]" custT="1"/>
      <dgm:spPr/>
      <dgm:t>
        <a:bodyPr/>
        <a:lstStyle/>
        <a:p>
          <a:r>
            <a:rPr lang="es-VE" sz="1200" dirty="0" err="1" smtClean="0">
              <a:latin typeface="Calibri" pitchFamily="34" charset="0"/>
            </a:rPr>
            <a:t>Ej</a:t>
          </a:r>
          <a:r>
            <a:rPr lang="es-VE" sz="1200" dirty="0" smtClean="0">
              <a:latin typeface="Calibri" pitchFamily="34" charset="0"/>
            </a:rPr>
            <a:t>: señalar el resultado de una reunión en vez de contar que se reunieron.</a:t>
          </a:r>
          <a:endParaRPr lang="es-ES" sz="1200" dirty="0">
            <a:latin typeface="Calibri" pitchFamily="34" charset="0"/>
          </a:endParaRPr>
        </a:p>
      </dgm:t>
    </dgm:pt>
    <dgm:pt modelId="{373F2974-17E3-4939-8934-17B3DC56F912}" type="parTrans" cxnId="{017009FE-E1AC-4677-BD61-FA6CCEC93ECF}">
      <dgm:prSet/>
      <dgm:spPr/>
      <dgm:t>
        <a:bodyPr/>
        <a:lstStyle/>
        <a:p>
          <a:endParaRPr lang="es-ES"/>
        </a:p>
      </dgm:t>
    </dgm:pt>
    <dgm:pt modelId="{577B74E3-5EAE-4452-9961-3476F1B41B8C}" type="sibTrans" cxnId="{017009FE-E1AC-4677-BD61-FA6CCEC93ECF}">
      <dgm:prSet/>
      <dgm:spPr/>
      <dgm:t>
        <a:bodyPr/>
        <a:lstStyle/>
        <a:p>
          <a:endParaRPr lang="es-ES"/>
        </a:p>
      </dgm:t>
    </dgm:pt>
    <dgm:pt modelId="{6DC8480C-EE6E-4479-93B4-9DD9EF8E5F86}">
      <dgm:prSet/>
      <dgm:spPr/>
      <dgm:t>
        <a:bodyPr/>
        <a:lstStyle/>
        <a:p>
          <a:r>
            <a:rPr lang="es-VE" dirty="0" smtClean="0"/>
            <a:t>Fuera lo obvio</a:t>
          </a:r>
          <a:endParaRPr lang="es-ES" dirty="0"/>
        </a:p>
      </dgm:t>
    </dgm:pt>
    <dgm:pt modelId="{4F309E2A-6A9D-478E-9E81-D5867737DD84}" type="parTrans" cxnId="{43510703-5319-418A-979A-062314ED2A7D}">
      <dgm:prSet/>
      <dgm:spPr/>
      <dgm:t>
        <a:bodyPr/>
        <a:lstStyle/>
        <a:p>
          <a:endParaRPr lang="es-ES"/>
        </a:p>
      </dgm:t>
    </dgm:pt>
    <dgm:pt modelId="{CF0A99B3-6699-4BE0-85CD-CD1212EE1E1D}" type="sibTrans" cxnId="{43510703-5319-418A-979A-062314ED2A7D}">
      <dgm:prSet/>
      <dgm:spPr/>
      <dgm:t>
        <a:bodyPr/>
        <a:lstStyle/>
        <a:p>
          <a:endParaRPr lang="es-ES"/>
        </a:p>
      </dgm:t>
    </dgm:pt>
    <dgm:pt modelId="{B62805AB-9BCD-431E-B8E3-EE866C21E6A4}">
      <dgm:prSet/>
      <dgm:spPr/>
      <dgm:t>
        <a:bodyPr/>
        <a:lstStyle/>
        <a:p>
          <a:r>
            <a:rPr lang="es-VE" dirty="0" smtClean="0"/>
            <a:t>Impacto</a:t>
          </a:r>
          <a:endParaRPr lang="es-ES" dirty="0"/>
        </a:p>
      </dgm:t>
    </dgm:pt>
    <dgm:pt modelId="{D8CEE4CF-5FC5-4389-932C-34096F9F94AD}" type="parTrans" cxnId="{21E31C4B-A2C2-4D0A-BC02-7B7DD3D0C550}">
      <dgm:prSet/>
      <dgm:spPr/>
      <dgm:t>
        <a:bodyPr/>
        <a:lstStyle/>
        <a:p>
          <a:endParaRPr lang="es-ES"/>
        </a:p>
      </dgm:t>
    </dgm:pt>
    <dgm:pt modelId="{4BF92415-56DB-49F4-99CD-53016AEFDA01}" type="sibTrans" cxnId="{21E31C4B-A2C2-4D0A-BC02-7B7DD3D0C550}">
      <dgm:prSet/>
      <dgm:spPr/>
      <dgm:t>
        <a:bodyPr/>
        <a:lstStyle/>
        <a:p>
          <a:endParaRPr lang="es-ES"/>
        </a:p>
      </dgm:t>
    </dgm:pt>
    <dgm:pt modelId="{5387233A-1EB2-4514-8B1A-E86FD8BCCA15}">
      <dgm:prSet/>
      <dgm:spPr/>
      <dgm:t>
        <a:bodyPr/>
        <a:lstStyle/>
        <a:p>
          <a:r>
            <a:rPr lang="es-VE" dirty="0" smtClean="0"/>
            <a:t>Los clichés, las frases hechas y las informaciones evidentes no caben. </a:t>
          </a:r>
          <a:endParaRPr lang="es-ES" dirty="0"/>
        </a:p>
      </dgm:t>
    </dgm:pt>
    <dgm:pt modelId="{0F9029A8-0C96-4142-AF47-15908B00E3E6}" type="parTrans" cxnId="{2EE2A244-C9D5-40BE-93CF-338571707026}">
      <dgm:prSet/>
      <dgm:spPr/>
      <dgm:t>
        <a:bodyPr/>
        <a:lstStyle/>
        <a:p>
          <a:endParaRPr lang="es-ES"/>
        </a:p>
      </dgm:t>
    </dgm:pt>
    <dgm:pt modelId="{951FCF30-8672-4B77-AB02-9AEB87D380F2}" type="sibTrans" cxnId="{2EE2A244-C9D5-40BE-93CF-338571707026}">
      <dgm:prSet/>
      <dgm:spPr/>
      <dgm:t>
        <a:bodyPr/>
        <a:lstStyle/>
        <a:p>
          <a:endParaRPr lang="es-ES"/>
        </a:p>
      </dgm:t>
    </dgm:pt>
    <dgm:pt modelId="{70A7A9A0-4E32-4341-90A5-701DBE09AF6D}">
      <dgm:prSet/>
      <dgm:spPr/>
      <dgm:t>
        <a:bodyPr/>
        <a:lstStyle/>
        <a:p>
          <a:r>
            <a:rPr lang="es-VE" dirty="0" err="1" smtClean="0"/>
            <a:t>Ej</a:t>
          </a:r>
          <a:r>
            <a:rPr lang="es-VE" dirty="0" smtClean="0"/>
            <a:t>: La </a:t>
          </a:r>
          <a:r>
            <a:rPr lang="es-VE" dirty="0" err="1" smtClean="0"/>
            <a:t>Vinotinto</a:t>
          </a:r>
          <a:r>
            <a:rPr lang="es-VE" dirty="0" smtClean="0"/>
            <a:t> hará su mejor esfuerzo en la cancha.</a:t>
          </a:r>
          <a:endParaRPr lang="es-ES" dirty="0"/>
        </a:p>
      </dgm:t>
    </dgm:pt>
    <dgm:pt modelId="{58C92A35-A752-4674-BF13-50AF2D6EEBF0}" type="parTrans" cxnId="{429D568B-50A5-4B02-BBD9-DCB92A24F19B}">
      <dgm:prSet/>
      <dgm:spPr/>
      <dgm:t>
        <a:bodyPr/>
        <a:lstStyle/>
        <a:p>
          <a:endParaRPr lang="es-ES"/>
        </a:p>
      </dgm:t>
    </dgm:pt>
    <dgm:pt modelId="{FE42860C-22EF-43B3-8CA3-C781F8407225}" type="sibTrans" cxnId="{429D568B-50A5-4B02-BBD9-DCB92A24F19B}">
      <dgm:prSet/>
      <dgm:spPr/>
      <dgm:t>
        <a:bodyPr/>
        <a:lstStyle/>
        <a:p>
          <a:endParaRPr lang="es-ES"/>
        </a:p>
      </dgm:t>
    </dgm:pt>
    <dgm:pt modelId="{3B936D85-09A8-4752-84D1-27DD004E7B7B}">
      <dgm:prSet/>
      <dgm:spPr/>
      <dgm:t>
        <a:bodyPr/>
        <a:lstStyle/>
        <a:p>
          <a:r>
            <a:rPr lang="es-VE" dirty="0" smtClean="0"/>
            <a:t>Contestan preguntas como ¿qué significa esto para el lector?, ¿cómo lo afecta?, ¿cuál es el paso siguiente?</a:t>
          </a:r>
          <a:endParaRPr lang="es-ES" dirty="0"/>
        </a:p>
      </dgm:t>
    </dgm:pt>
    <dgm:pt modelId="{2BFC9CFF-C03E-48B5-AD3D-56CA25059F81}" type="parTrans" cxnId="{2ECE3A6E-28E8-4653-8A0B-0ECA0653C98F}">
      <dgm:prSet/>
      <dgm:spPr/>
      <dgm:t>
        <a:bodyPr/>
        <a:lstStyle/>
        <a:p>
          <a:endParaRPr lang="es-ES"/>
        </a:p>
      </dgm:t>
    </dgm:pt>
    <dgm:pt modelId="{017B0542-9EEC-4FC5-879A-E108996DC694}" type="sibTrans" cxnId="{2ECE3A6E-28E8-4653-8A0B-0ECA0653C98F}">
      <dgm:prSet/>
      <dgm:spPr/>
      <dgm:t>
        <a:bodyPr/>
        <a:lstStyle/>
        <a:p>
          <a:endParaRPr lang="es-ES"/>
        </a:p>
      </dgm:t>
    </dgm:pt>
    <dgm:pt modelId="{73BC0004-B7B9-40F7-8D12-E7EA370D67FC}" type="pres">
      <dgm:prSet presAssocID="{CB269848-1C28-49DA-8436-BCD7E42C3FB1}" presName="Name0" presStyleCnt="0">
        <dgm:presLayoutVars>
          <dgm:dir/>
          <dgm:animLvl val="lvl"/>
          <dgm:resizeHandles val="exact"/>
        </dgm:presLayoutVars>
      </dgm:prSet>
      <dgm:spPr/>
      <dgm:t>
        <a:bodyPr/>
        <a:lstStyle/>
        <a:p>
          <a:endParaRPr lang="es-VE"/>
        </a:p>
      </dgm:t>
    </dgm:pt>
    <dgm:pt modelId="{7A93520D-2D1B-48C3-A643-0269241C0725}" type="pres">
      <dgm:prSet presAssocID="{4D441C88-E96E-47B2-928F-9D29E2D1B25F}" presName="linNode" presStyleCnt="0"/>
      <dgm:spPr/>
    </dgm:pt>
    <dgm:pt modelId="{235992D7-3E13-4297-B3F4-EEA591875B9D}" type="pres">
      <dgm:prSet presAssocID="{4D441C88-E96E-47B2-928F-9D29E2D1B25F}" presName="parentText" presStyleLbl="node1" presStyleIdx="0" presStyleCnt="5">
        <dgm:presLayoutVars>
          <dgm:chMax val="1"/>
          <dgm:bulletEnabled val="1"/>
        </dgm:presLayoutVars>
      </dgm:prSet>
      <dgm:spPr/>
      <dgm:t>
        <a:bodyPr/>
        <a:lstStyle/>
        <a:p>
          <a:endParaRPr lang="es-VE"/>
        </a:p>
      </dgm:t>
    </dgm:pt>
    <dgm:pt modelId="{379D2099-BCE0-4514-B48B-A85F6FD45D2A}" type="pres">
      <dgm:prSet presAssocID="{4D441C88-E96E-47B2-928F-9D29E2D1B25F}" presName="descendantText" presStyleLbl="alignAccFollowNode1" presStyleIdx="0" presStyleCnt="5">
        <dgm:presLayoutVars>
          <dgm:bulletEnabled val="1"/>
        </dgm:presLayoutVars>
      </dgm:prSet>
      <dgm:spPr/>
      <dgm:t>
        <a:bodyPr/>
        <a:lstStyle/>
        <a:p>
          <a:endParaRPr lang="es-ES"/>
        </a:p>
      </dgm:t>
    </dgm:pt>
    <dgm:pt modelId="{B2302C81-2D00-483D-BCB4-6DCB42E57269}" type="pres">
      <dgm:prSet presAssocID="{CD3B9AEA-F9FE-4B80-848F-7F69750BA110}" presName="sp" presStyleCnt="0"/>
      <dgm:spPr/>
    </dgm:pt>
    <dgm:pt modelId="{324DEE21-747A-41EE-B549-37978BB52A13}" type="pres">
      <dgm:prSet presAssocID="{171DEB86-0B74-4438-A9FA-F58D8667F8B0}" presName="linNode" presStyleCnt="0"/>
      <dgm:spPr/>
    </dgm:pt>
    <dgm:pt modelId="{62F741FC-D3E6-4505-A15F-784866591DA8}" type="pres">
      <dgm:prSet presAssocID="{171DEB86-0B74-4438-A9FA-F58D8667F8B0}" presName="parentText" presStyleLbl="node1" presStyleIdx="1" presStyleCnt="5">
        <dgm:presLayoutVars>
          <dgm:chMax val="1"/>
          <dgm:bulletEnabled val="1"/>
        </dgm:presLayoutVars>
      </dgm:prSet>
      <dgm:spPr/>
      <dgm:t>
        <a:bodyPr/>
        <a:lstStyle/>
        <a:p>
          <a:endParaRPr lang="es-ES"/>
        </a:p>
      </dgm:t>
    </dgm:pt>
    <dgm:pt modelId="{934E61D4-7821-46F0-8D6F-D1DACA24A1BA}" type="pres">
      <dgm:prSet presAssocID="{171DEB86-0B74-4438-A9FA-F58D8667F8B0}" presName="descendantText" presStyleLbl="alignAccFollowNode1" presStyleIdx="1" presStyleCnt="5">
        <dgm:presLayoutVars>
          <dgm:bulletEnabled val="1"/>
        </dgm:presLayoutVars>
      </dgm:prSet>
      <dgm:spPr/>
      <dgm:t>
        <a:bodyPr/>
        <a:lstStyle/>
        <a:p>
          <a:endParaRPr lang="es-ES"/>
        </a:p>
      </dgm:t>
    </dgm:pt>
    <dgm:pt modelId="{0433269E-1ACB-4654-AB67-7BBD1417B9F5}" type="pres">
      <dgm:prSet presAssocID="{84BBFEA9-EBEF-43FA-AFF3-C8C5BF19B9BB}" presName="sp" presStyleCnt="0"/>
      <dgm:spPr/>
    </dgm:pt>
    <dgm:pt modelId="{FC3919BF-DC9A-4A9C-A8DC-09411B1C5C9D}" type="pres">
      <dgm:prSet presAssocID="{0D51FA5F-8210-4465-8976-1D8CFACC0DC7}" presName="linNode" presStyleCnt="0"/>
      <dgm:spPr/>
    </dgm:pt>
    <dgm:pt modelId="{543ED353-98C4-46FD-BD67-CF643276A7AF}" type="pres">
      <dgm:prSet presAssocID="{0D51FA5F-8210-4465-8976-1D8CFACC0DC7}" presName="parentText" presStyleLbl="node1" presStyleIdx="2" presStyleCnt="5">
        <dgm:presLayoutVars>
          <dgm:chMax val="1"/>
          <dgm:bulletEnabled val="1"/>
        </dgm:presLayoutVars>
      </dgm:prSet>
      <dgm:spPr/>
      <dgm:t>
        <a:bodyPr/>
        <a:lstStyle/>
        <a:p>
          <a:endParaRPr lang="es-ES"/>
        </a:p>
      </dgm:t>
    </dgm:pt>
    <dgm:pt modelId="{BD0BE36A-1584-4D7E-9512-02D024C64B87}" type="pres">
      <dgm:prSet presAssocID="{0D51FA5F-8210-4465-8976-1D8CFACC0DC7}" presName="descendantText" presStyleLbl="alignAccFollowNode1" presStyleIdx="2" presStyleCnt="5">
        <dgm:presLayoutVars>
          <dgm:bulletEnabled val="1"/>
        </dgm:presLayoutVars>
      </dgm:prSet>
      <dgm:spPr/>
      <dgm:t>
        <a:bodyPr/>
        <a:lstStyle/>
        <a:p>
          <a:endParaRPr lang="es-VE"/>
        </a:p>
      </dgm:t>
    </dgm:pt>
    <dgm:pt modelId="{0E271CBC-EBD3-4AB8-A90B-E78F50BAFFD6}" type="pres">
      <dgm:prSet presAssocID="{F24B5214-4106-406C-B190-E00EEE52ED19}" presName="sp" presStyleCnt="0"/>
      <dgm:spPr/>
    </dgm:pt>
    <dgm:pt modelId="{2AC9442D-FEE3-42DF-9370-B44870B6F834}" type="pres">
      <dgm:prSet presAssocID="{6DC8480C-EE6E-4479-93B4-9DD9EF8E5F86}" presName="linNode" presStyleCnt="0"/>
      <dgm:spPr/>
    </dgm:pt>
    <dgm:pt modelId="{AE6C16AD-E6C9-4793-80B9-E681142EA048}" type="pres">
      <dgm:prSet presAssocID="{6DC8480C-EE6E-4479-93B4-9DD9EF8E5F86}" presName="parentText" presStyleLbl="node1" presStyleIdx="3" presStyleCnt="5">
        <dgm:presLayoutVars>
          <dgm:chMax val="1"/>
          <dgm:bulletEnabled val="1"/>
        </dgm:presLayoutVars>
      </dgm:prSet>
      <dgm:spPr/>
      <dgm:t>
        <a:bodyPr/>
        <a:lstStyle/>
        <a:p>
          <a:endParaRPr lang="es-VE"/>
        </a:p>
      </dgm:t>
    </dgm:pt>
    <dgm:pt modelId="{FA8EDA29-C906-4B62-8C77-A3A25AB25658}" type="pres">
      <dgm:prSet presAssocID="{6DC8480C-EE6E-4479-93B4-9DD9EF8E5F86}" presName="descendantText" presStyleLbl="alignAccFollowNode1" presStyleIdx="3" presStyleCnt="5">
        <dgm:presLayoutVars>
          <dgm:bulletEnabled val="1"/>
        </dgm:presLayoutVars>
      </dgm:prSet>
      <dgm:spPr/>
      <dgm:t>
        <a:bodyPr/>
        <a:lstStyle/>
        <a:p>
          <a:endParaRPr lang="es-ES"/>
        </a:p>
      </dgm:t>
    </dgm:pt>
    <dgm:pt modelId="{52F4EB46-035A-43BD-80C9-9F7A4D39EF59}" type="pres">
      <dgm:prSet presAssocID="{CF0A99B3-6699-4BE0-85CD-CD1212EE1E1D}" presName="sp" presStyleCnt="0"/>
      <dgm:spPr/>
    </dgm:pt>
    <dgm:pt modelId="{EC6EB13E-F19D-4C64-ACE8-8DAE1F1EE6B3}" type="pres">
      <dgm:prSet presAssocID="{B62805AB-9BCD-431E-B8E3-EE866C21E6A4}" presName="linNode" presStyleCnt="0"/>
      <dgm:spPr/>
    </dgm:pt>
    <dgm:pt modelId="{9BB9C9A3-3881-4187-A0D4-E83407019FB9}" type="pres">
      <dgm:prSet presAssocID="{B62805AB-9BCD-431E-B8E3-EE866C21E6A4}" presName="parentText" presStyleLbl="node1" presStyleIdx="4" presStyleCnt="5">
        <dgm:presLayoutVars>
          <dgm:chMax val="1"/>
          <dgm:bulletEnabled val="1"/>
        </dgm:presLayoutVars>
      </dgm:prSet>
      <dgm:spPr/>
      <dgm:t>
        <a:bodyPr/>
        <a:lstStyle/>
        <a:p>
          <a:endParaRPr lang="es-VE"/>
        </a:p>
      </dgm:t>
    </dgm:pt>
    <dgm:pt modelId="{516FEBDC-BCE8-4A34-8DF0-36512FA723FC}" type="pres">
      <dgm:prSet presAssocID="{B62805AB-9BCD-431E-B8E3-EE866C21E6A4}" presName="descendantText" presStyleLbl="alignAccFollowNode1" presStyleIdx="4" presStyleCnt="5">
        <dgm:presLayoutVars>
          <dgm:bulletEnabled val="1"/>
        </dgm:presLayoutVars>
      </dgm:prSet>
      <dgm:spPr/>
      <dgm:t>
        <a:bodyPr/>
        <a:lstStyle/>
        <a:p>
          <a:endParaRPr lang="es-ES"/>
        </a:p>
      </dgm:t>
    </dgm:pt>
  </dgm:ptLst>
  <dgm:cxnLst>
    <dgm:cxn modelId="{E53A6B78-21D6-4653-9726-401D99111C65}" type="presOf" srcId="{6DC8480C-EE6E-4479-93B4-9DD9EF8E5F86}" destId="{AE6C16AD-E6C9-4793-80B9-E681142EA048}" srcOrd="0" destOrd="0" presId="urn:microsoft.com/office/officeart/2005/8/layout/vList5"/>
    <dgm:cxn modelId="{C4E3A29C-F8A4-4446-8270-E88B4E55B071}" type="presOf" srcId="{D1E3A3D6-8CB8-40F5-89E8-42E68B291750}" destId="{379D2099-BCE0-4514-B48B-A85F6FD45D2A}" srcOrd="0" destOrd="1" presId="urn:microsoft.com/office/officeart/2005/8/layout/vList5"/>
    <dgm:cxn modelId="{947F0462-E222-4A05-BACF-C09E52A827CD}" srcId="{171DEB86-0B74-4438-A9FA-F58D8667F8B0}" destId="{7566752B-FE63-4AD6-A909-3C9955AE5E4E}" srcOrd="1" destOrd="0" parTransId="{33F15E24-BCA2-4979-BF44-3347AA3F66CB}" sibTransId="{D1646D85-F411-49AE-9CFC-DF51AA717009}"/>
    <dgm:cxn modelId="{7B395608-D9F4-49BA-8201-10476206DCB3}" type="presOf" srcId="{7566752B-FE63-4AD6-A909-3C9955AE5E4E}" destId="{934E61D4-7821-46F0-8D6F-D1DACA24A1BA}" srcOrd="0" destOrd="1" presId="urn:microsoft.com/office/officeart/2005/8/layout/vList5"/>
    <dgm:cxn modelId="{E4289D4D-1276-4EEF-BA2A-3045F881B4D2}" srcId="{171DEB86-0B74-4438-A9FA-F58D8667F8B0}" destId="{DE3CFFB7-001A-4365-B3B7-4E0E1FF88CF6}" srcOrd="0" destOrd="0" parTransId="{AF3DC0FD-5B57-463B-BC3B-C10AD821AB07}" sibTransId="{86595A99-B9F9-4566-B804-E387FC4799BE}"/>
    <dgm:cxn modelId="{7C309B44-A9B0-4898-84F6-16FBA45EB67B}" srcId="{CB269848-1C28-49DA-8436-BCD7E42C3FB1}" destId="{4D441C88-E96E-47B2-928F-9D29E2D1B25F}" srcOrd="0" destOrd="0" parTransId="{F0EA193A-A084-49CE-9EB3-40F422BB1A28}" sibTransId="{CD3B9AEA-F9FE-4B80-848F-7F69750BA110}"/>
    <dgm:cxn modelId="{2F1236A4-9A38-4BE6-9E92-2E136A242C37}" type="presOf" srcId="{70A7A9A0-4E32-4341-90A5-701DBE09AF6D}" destId="{FA8EDA29-C906-4B62-8C77-A3A25AB25658}" srcOrd="0" destOrd="1" presId="urn:microsoft.com/office/officeart/2005/8/layout/vList5"/>
    <dgm:cxn modelId="{480387F6-E140-4B43-919B-C50FB29F076B}" srcId="{CB269848-1C28-49DA-8436-BCD7E42C3FB1}" destId="{171DEB86-0B74-4438-A9FA-F58D8667F8B0}" srcOrd="1" destOrd="0" parTransId="{BEC66894-1FB8-4BC0-A6FB-51845D6C0226}" sibTransId="{84BBFEA9-EBEF-43FA-AFF3-C8C5BF19B9BB}"/>
    <dgm:cxn modelId="{2EE2A244-C9D5-40BE-93CF-338571707026}" srcId="{6DC8480C-EE6E-4479-93B4-9DD9EF8E5F86}" destId="{5387233A-1EB2-4514-8B1A-E86FD8BCCA15}" srcOrd="0" destOrd="0" parTransId="{0F9029A8-0C96-4142-AF47-15908B00E3E6}" sibTransId="{951FCF30-8672-4B77-AB02-9AEB87D380F2}"/>
    <dgm:cxn modelId="{0B5CA9D3-FBDB-4A28-A3B5-1DFBCFC575CD}" type="presOf" srcId="{171DEB86-0B74-4438-A9FA-F58D8667F8B0}" destId="{62F741FC-D3E6-4505-A15F-784866591DA8}" srcOrd="0" destOrd="0" presId="urn:microsoft.com/office/officeart/2005/8/layout/vList5"/>
    <dgm:cxn modelId="{F956CBA4-4E79-43E6-918D-D176A5B4D996}" type="presOf" srcId="{5387233A-1EB2-4514-8B1A-E86FD8BCCA15}" destId="{FA8EDA29-C906-4B62-8C77-A3A25AB25658}" srcOrd="0" destOrd="0" presId="urn:microsoft.com/office/officeart/2005/8/layout/vList5"/>
    <dgm:cxn modelId="{6D7D1293-4543-4A96-94A5-7A41767D8E2A}" type="presOf" srcId="{CB269848-1C28-49DA-8436-BCD7E42C3FB1}" destId="{73BC0004-B7B9-40F7-8D12-E7EA370D67FC}" srcOrd="0" destOrd="0" presId="urn:microsoft.com/office/officeart/2005/8/layout/vList5"/>
    <dgm:cxn modelId="{81EFF2A2-FED2-4BC4-88C4-191B449C2B6A}" type="presOf" srcId="{0D51FA5F-8210-4465-8976-1D8CFACC0DC7}" destId="{543ED353-98C4-46FD-BD67-CF643276A7AF}" srcOrd="0" destOrd="0" presId="urn:microsoft.com/office/officeart/2005/8/layout/vList5"/>
    <dgm:cxn modelId="{43510703-5319-418A-979A-062314ED2A7D}" srcId="{CB269848-1C28-49DA-8436-BCD7E42C3FB1}" destId="{6DC8480C-EE6E-4479-93B4-9DD9EF8E5F86}" srcOrd="3" destOrd="0" parTransId="{4F309E2A-6A9D-478E-9E81-D5867737DD84}" sibTransId="{CF0A99B3-6699-4BE0-85CD-CD1212EE1E1D}"/>
    <dgm:cxn modelId="{CC090FA6-5946-495A-A5D2-22820FA488DD}" srcId="{CB269848-1C28-49DA-8436-BCD7E42C3FB1}" destId="{0D51FA5F-8210-4465-8976-1D8CFACC0DC7}" srcOrd="2" destOrd="0" parTransId="{F5460301-E7C2-4531-8685-2F24DA2CE1BF}" sibTransId="{F24B5214-4106-406C-B190-E00EEE52ED19}"/>
    <dgm:cxn modelId="{1D17968A-45AA-4010-B69D-0C9A7E6BFF5E}" type="presOf" srcId="{DE3CFFB7-001A-4365-B3B7-4E0E1FF88CF6}" destId="{934E61D4-7821-46F0-8D6F-D1DACA24A1BA}" srcOrd="0" destOrd="0" presId="urn:microsoft.com/office/officeart/2005/8/layout/vList5"/>
    <dgm:cxn modelId="{6B575541-B7F7-4E63-889C-C0DBD03D9816}" type="presOf" srcId="{E462F22D-1D6E-4921-A3D2-24DC25D2B298}" destId="{BD0BE36A-1584-4D7E-9512-02D024C64B87}" srcOrd="0" destOrd="0" presId="urn:microsoft.com/office/officeart/2005/8/layout/vList5"/>
    <dgm:cxn modelId="{9CB49BFE-639C-443B-8402-288AF6A1E96E}" type="presOf" srcId="{3B936D85-09A8-4752-84D1-27DD004E7B7B}" destId="{516FEBDC-BCE8-4A34-8DF0-36512FA723FC}" srcOrd="0" destOrd="0" presId="urn:microsoft.com/office/officeart/2005/8/layout/vList5"/>
    <dgm:cxn modelId="{980D8C03-C475-4B9B-9193-D4436035F30F}" type="presOf" srcId="{B62805AB-9BCD-431E-B8E3-EE866C21E6A4}" destId="{9BB9C9A3-3881-4187-A0D4-E83407019FB9}" srcOrd="0" destOrd="0" presId="urn:microsoft.com/office/officeart/2005/8/layout/vList5"/>
    <dgm:cxn modelId="{21E31C4B-A2C2-4D0A-BC02-7B7DD3D0C550}" srcId="{CB269848-1C28-49DA-8436-BCD7E42C3FB1}" destId="{B62805AB-9BCD-431E-B8E3-EE866C21E6A4}" srcOrd="4" destOrd="0" parTransId="{D8CEE4CF-5FC5-4389-932C-34096F9F94AD}" sibTransId="{4BF92415-56DB-49F4-99CD-53016AEFDA01}"/>
    <dgm:cxn modelId="{017009FE-E1AC-4677-BD61-FA6CCEC93ECF}" srcId="{0D51FA5F-8210-4465-8976-1D8CFACC0DC7}" destId="{3237FE0E-C3A3-46A4-BD7E-52E5A3FA49F5}" srcOrd="1" destOrd="0" parTransId="{373F2974-17E3-4939-8934-17B3DC56F912}" sibTransId="{577B74E3-5EAE-4452-9961-3476F1B41B8C}"/>
    <dgm:cxn modelId="{429D568B-50A5-4B02-BBD9-DCB92A24F19B}" srcId="{6DC8480C-EE6E-4479-93B4-9DD9EF8E5F86}" destId="{70A7A9A0-4E32-4341-90A5-701DBE09AF6D}" srcOrd="1" destOrd="0" parTransId="{58C92A35-A752-4674-BF13-50AF2D6EEBF0}" sibTransId="{FE42860C-22EF-43B3-8CA3-C781F8407225}"/>
    <dgm:cxn modelId="{A3464843-D749-428F-A798-D2865585B469}" srcId="{4D441C88-E96E-47B2-928F-9D29E2D1B25F}" destId="{D1E3A3D6-8CB8-40F5-89E8-42E68B291750}" srcOrd="1" destOrd="0" parTransId="{9E2F0361-6D0E-46F2-9B52-8D8A642A179C}" sibTransId="{B6594EF1-FF9F-4C55-90AE-F97C72F014AD}"/>
    <dgm:cxn modelId="{7B2A1CB3-0248-4C3F-955A-8510AEE4B013}" type="presOf" srcId="{1D7D216B-3C8D-4F61-BD5D-E830D3F3E2C6}" destId="{379D2099-BCE0-4514-B48B-A85F6FD45D2A}" srcOrd="0" destOrd="0" presId="urn:microsoft.com/office/officeart/2005/8/layout/vList5"/>
    <dgm:cxn modelId="{973630D9-A30B-467B-8913-2BF565F8FA87}" srcId="{0D51FA5F-8210-4465-8976-1D8CFACC0DC7}" destId="{E462F22D-1D6E-4921-A3D2-24DC25D2B298}" srcOrd="0" destOrd="0" parTransId="{F0FE57A1-8719-4F5F-BB95-01D27CB1C5F4}" sibTransId="{61994B2C-4ACD-4E58-A6DD-BB4686A08419}"/>
    <dgm:cxn modelId="{D1D6759C-119A-4C0C-B599-6505C2E1542E}" type="presOf" srcId="{3237FE0E-C3A3-46A4-BD7E-52E5A3FA49F5}" destId="{BD0BE36A-1584-4D7E-9512-02D024C64B87}" srcOrd="0" destOrd="1" presId="urn:microsoft.com/office/officeart/2005/8/layout/vList5"/>
    <dgm:cxn modelId="{273732F4-235E-4640-A124-DC8CE42FD953}" type="presOf" srcId="{4D441C88-E96E-47B2-928F-9D29E2D1B25F}" destId="{235992D7-3E13-4297-B3F4-EEA591875B9D}" srcOrd="0" destOrd="0" presId="urn:microsoft.com/office/officeart/2005/8/layout/vList5"/>
    <dgm:cxn modelId="{82972898-F78C-4E55-B623-9CDCB65CAAE5}" srcId="{4D441C88-E96E-47B2-928F-9D29E2D1B25F}" destId="{1D7D216B-3C8D-4F61-BD5D-E830D3F3E2C6}" srcOrd="0" destOrd="0" parTransId="{7199873D-4EAB-47BF-BA03-F6BA7AE2C421}" sibTransId="{BC66D681-70D1-48AC-9321-04B5D170183F}"/>
    <dgm:cxn modelId="{2ECE3A6E-28E8-4653-8A0B-0ECA0653C98F}" srcId="{B62805AB-9BCD-431E-B8E3-EE866C21E6A4}" destId="{3B936D85-09A8-4752-84D1-27DD004E7B7B}" srcOrd="0" destOrd="0" parTransId="{2BFC9CFF-C03E-48B5-AD3D-56CA25059F81}" sibTransId="{017B0542-9EEC-4FC5-879A-E108996DC694}"/>
    <dgm:cxn modelId="{88179D1E-D64F-4C27-83E4-1DDD0B42A61D}" type="presParOf" srcId="{73BC0004-B7B9-40F7-8D12-E7EA370D67FC}" destId="{7A93520D-2D1B-48C3-A643-0269241C0725}" srcOrd="0" destOrd="0" presId="urn:microsoft.com/office/officeart/2005/8/layout/vList5"/>
    <dgm:cxn modelId="{382AC7E6-08CE-4801-8176-C75085A59D91}" type="presParOf" srcId="{7A93520D-2D1B-48C3-A643-0269241C0725}" destId="{235992D7-3E13-4297-B3F4-EEA591875B9D}" srcOrd="0" destOrd="0" presId="urn:microsoft.com/office/officeart/2005/8/layout/vList5"/>
    <dgm:cxn modelId="{50F69E68-EF1B-45D4-8130-E458EDA3A189}" type="presParOf" srcId="{7A93520D-2D1B-48C3-A643-0269241C0725}" destId="{379D2099-BCE0-4514-B48B-A85F6FD45D2A}" srcOrd="1" destOrd="0" presId="urn:microsoft.com/office/officeart/2005/8/layout/vList5"/>
    <dgm:cxn modelId="{98DD1D2C-AACC-4528-92EF-54D9F56C125A}" type="presParOf" srcId="{73BC0004-B7B9-40F7-8D12-E7EA370D67FC}" destId="{B2302C81-2D00-483D-BCB4-6DCB42E57269}" srcOrd="1" destOrd="0" presId="urn:microsoft.com/office/officeart/2005/8/layout/vList5"/>
    <dgm:cxn modelId="{E6800FB2-377D-44FA-8E88-C6AB826C5BC5}" type="presParOf" srcId="{73BC0004-B7B9-40F7-8D12-E7EA370D67FC}" destId="{324DEE21-747A-41EE-B549-37978BB52A13}" srcOrd="2" destOrd="0" presId="urn:microsoft.com/office/officeart/2005/8/layout/vList5"/>
    <dgm:cxn modelId="{93DB701D-D281-46CD-B911-F2FDE3F9DF03}" type="presParOf" srcId="{324DEE21-747A-41EE-B549-37978BB52A13}" destId="{62F741FC-D3E6-4505-A15F-784866591DA8}" srcOrd="0" destOrd="0" presId="urn:microsoft.com/office/officeart/2005/8/layout/vList5"/>
    <dgm:cxn modelId="{B10FF03A-AEC4-4DCA-819F-FA54D89EFEBD}" type="presParOf" srcId="{324DEE21-747A-41EE-B549-37978BB52A13}" destId="{934E61D4-7821-46F0-8D6F-D1DACA24A1BA}" srcOrd="1" destOrd="0" presId="urn:microsoft.com/office/officeart/2005/8/layout/vList5"/>
    <dgm:cxn modelId="{8627931A-1F79-4360-BE10-A723201C1B3D}" type="presParOf" srcId="{73BC0004-B7B9-40F7-8D12-E7EA370D67FC}" destId="{0433269E-1ACB-4654-AB67-7BBD1417B9F5}" srcOrd="3" destOrd="0" presId="urn:microsoft.com/office/officeart/2005/8/layout/vList5"/>
    <dgm:cxn modelId="{94439493-DDD4-47EF-BFFB-D24A4CF21EE5}" type="presParOf" srcId="{73BC0004-B7B9-40F7-8D12-E7EA370D67FC}" destId="{FC3919BF-DC9A-4A9C-A8DC-09411B1C5C9D}" srcOrd="4" destOrd="0" presId="urn:microsoft.com/office/officeart/2005/8/layout/vList5"/>
    <dgm:cxn modelId="{FA772A30-E404-4F03-A882-08F47AF4C48E}" type="presParOf" srcId="{FC3919BF-DC9A-4A9C-A8DC-09411B1C5C9D}" destId="{543ED353-98C4-46FD-BD67-CF643276A7AF}" srcOrd="0" destOrd="0" presId="urn:microsoft.com/office/officeart/2005/8/layout/vList5"/>
    <dgm:cxn modelId="{B4F6275E-CDB4-4FEB-B7D2-0EEBCBE50687}" type="presParOf" srcId="{FC3919BF-DC9A-4A9C-A8DC-09411B1C5C9D}" destId="{BD0BE36A-1584-4D7E-9512-02D024C64B87}" srcOrd="1" destOrd="0" presId="urn:microsoft.com/office/officeart/2005/8/layout/vList5"/>
    <dgm:cxn modelId="{BF9E5CC5-E722-40EC-A5AA-206D44A275D9}" type="presParOf" srcId="{73BC0004-B7B9-40F7-8D12-E7EA370D67FC}" destId="{0E271CBC-EBD3-4AB8-A90B-E78F50BAFFD6}" srcOrd="5" destOrd="0" presId="urn:microsoft.com/office/officeart/2005/8/layout/vList5"/>
    <dgm:cxn modelId="{F9B4B4A0-6566-41BB-8CCF-CE2400BAB223}" type="presParOf" srcId="{73BC0004-B7B9-40F7-8D12-E7EA370D67FC}" destId="{2AC9442D-FEE3-42DF-9370-B44870B6F834}" srcOrd="6" destOrd="0" presId="urn:microsoft.com/office/officeart/2005/8/layout/vList5"/>
    <dgm:cxn modelId="{DFBF94E4-FCD5-4EF3-AC12-F33A44FD26C7}" type="presParOf" srcId="{2AC9442D-FEE3-42DF-9370-B44870B6F834}" destId="{AE6C16AD-E6C9-4793-80B9-E681142EA048}" srcOrd="0" destOrd="0" presId="urn:microsoft.com/office/officeart/2005/8/layout/vList5"/>
    <dgm:cxn modelId="{0EEB2928-2E78-4DA2-885D-71FBA196CB1F}" type="presParOf" srcId="{2AC9442D-FEE3-42DF-9370-B44870B6F834}" destId="{FA8EDA29-C906-4B62-8C77-A3A25AB25658}" srcOrd="1" destOrd="0" presId="urn:microsoft.com/office/officeart/2005/8/layout/vList5"/>
    <dgm:cxn modelId="{102A008D-22C2-40CB-9DE2-0D4024127A8D}" type="presParOf" srcId="{73BC0004-B7B9-40F7-8D12-E7EA370D67FC}" destId="{52F4EB46-035A-43BD-80C9-9F7A4D39EF59}" srcOrd="7" destOrd="0" presId="urn:microsoft.com/office/officeart/2005/8/layout/vList5"/>
    <dgm:cxn modelId="{513D7385-B7AC-4BC8-85A2-82D4D6A800FF}" type="presParOf" srcId="{73BC0004-B7B9-40F7-8D12-E7EA370D67FC}" destId="{EC6EB13E-F19D-4C64-ACE8-8DAE1F1EE6B3}" srcOrd="8" destOrd="0" presId="urn:microsoft.com/office/officeart/2005/8/layout/vList5"/>
    <dgm:cxn modelId="{FFF2D6C2-0525-4758-B326-E0479657B8EA}" type="presParOf" srcId="{EC6EB13E-F19D-4C64-ACE8-8DAE1F1EE6B3}" destId="{9BB9C9A3-3881-4187-A0D4-E83407019FB9}" srcOrd="0" destOrd="0" presId="urn:microsoft.com/office/officeart/2005/8/layout/vList5"/>
    <dgm:cxn modelId="{358156CB-686C-484D-9A59-B95EE5C27637}" type="presParOf" srcId="{EC6EB13E-F19D-4C64-ACE8-8DAE1F1EE6B3}" destId="{516FEBDC-BCE8-4A34-8DF0-36512FA723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1C6356-AA26-4927-B3E8-269CA3BDD89B}" type="doc">
      <dgm:prSet loTypeId="urn:microsoft.com/office/officeart/2005/8/layout/pyramid3" loCatId="pyramid" qsTypeId="urn:microsoft.com/office/officeart/2005/8/quickstyle/3d1" qsCatId="3D" csTypeId="urn:microsoft.com/office/officeart/2005/8/colors/colorful5" csCatId="colorful" phldr="1"/>
      <dgm:spPr/>
    </dgm:pt>
    <dgm:pt modelId="{4A6A7504-3954-48CC-B5DF-DC27481AB591}">
      <dgm:prSet phldrT="[Texto]" custT="1"/>
      <dgm:spPr/>
      <dgm:t>
        <a:bodyPr/>
        <a:lstStyle/>
        <a:p>
          <a:r>
            <a:rPr lang="es-VE" sz="2800" dirty="0" smtClean="0">
              <a:solidFill>
                <a:schemeClr val="bg1"/>
              </a:solidFill>
            </a:rPr>
            <a:t>Lead: </a:t>
          </a:r>
          <a:r>
            <a:rPr lang="es-VE" sz="1600" dirty="0" smtClean="0">
              <a:solidFill>
                <a:schemeClr val="bg1"/>
              </a:solidFill>
            </a:rPr>
            <a:t>información más importante, presentación del tema o propuesta.</a:t>
          </a:r>
          <a:endParaRPr lang="es-ES" sz="1600" dirty="0">
            <a:solidFill>
              <a:schemeClr val="bg1"/>
            </a:solidFill>
          </a:endParaRPr>
        </a:p>
      </dgm:t>
    </dgm:pt>
    <dgm:pt modelId="{973600BB-FD96-4D7E-945B-BF0519C7DCB0}" type="parTrans" cxnId="{B9ED1867-E3F9-4786-B637-B799EA765148}">
      <dgm:prSet/>
      <dgm:spPr/>
      <dgm:t>
        <a:bodyPr/>
        <a:lstStyle/>
        <a:p>
          <a:endParaRPr lang="es-ES"/>
        </a:p>
      </dgm:t>
    </dgm:pt>
    <dgm:pt modelId="{A664C133-6E6A-4ACE-A330-A63EF7F616FF}" type="sibTrans" cxnId="{B9ED1867-E3F9-4786-B637-B799EA765148}">
      <dgm:prSet/>
      <dgm:spPr/>
      <dgm:t>
        <a:bodyPr/>
        <a:lstStyle/>
        <a:p>
          <a:endParaRPr lang="es-ES"/>
        </a:p>
      </dgm:t>
    </dgm:pt>
    <dgm:pt modelId="{524CADFB-9C05-4EE1-9480-ECE50BA15711}">
      <dgm:prSet phldrT="[Texto]" custT="1"/>
      <dgm:spPr/>
      <dgm:t>
        <a:bodyPr/>
        <a:lstStyle/>
        <a:p>
          <a:r>
            <a:rPr lang="es-VE" sz="2000" dirty="0" smtClean="0"/>
            <a:t>Párrafos de apoyo</a:t>
          </a:r>
          <a:endParaRPr lang="es-ES" sz="2000" dirty="0"/>
        </a:p>
      </dgm:t>
    </dgm:pt>
    <dgm:pt modelId="{8521ACA5-7619-4F44-A47D-5706360A3EBD}" type="parTrans" cxnId="{EF3CBD75-B28F-4DB8-87CB-797C99386B80}">
      <dgm:prSet/>
      <dgm:spPr/>
      <dgm:t>
        <a:bodyPr/>
        <a:lstStyle/>
        <a:p>
          <a:endParaRPr lang="es-ES"/>
        </a:p>
      </dgm:t>
    </dgm:pt>
    <dgm:pt modelId="{04495316-E07E-4A9C-B573-1DF5FC30431A}" type="sibTrans" cxnId="{EF3CBD75-B28F-4DB8-87CB-797C99386B80}">
      <dgm:prSet/>
      <dgm:spPr/>
      <dgm:t>
        <a:bodyPr/>
        <a:lstStyle/>
        <a:p>
          <a:endParaRPr lang="es-ES"/>
        </a:p>
      </dgm:t>
    </dgm:pt>
    <dgm:pt modelId="{D666BB92-EC0B-44F7-8A38-4C2D5F1095C8}">
      <dgm:prSet phldrT="[Texto]" custT="1"/>
      <dgm:spPr/>
      <dgm:t>
        <a:bodyPr anchor="t" anchorCtr="0"/>
        <a:lstStyle/>
        <a:p>
          <a:endParaRPr lang="es-VE" sz="1400" dirty="0" smtClean="0"/>
        </a:p>
        <a:p>
          <a:r>
            <a:rPr lang="es-VE" sz="1400" dirty="0" smtClean="0"/>
            <a:t>Remate</a:t>
          </a:r>
          <a:endParaRPr lang="es-ES" sz="1400" dirty="0"/>
        </a:p>
      </dgm:t>
    </dgm:pt>
    <dgm:pt modelId="{935A7E6B-4C3E-4697-9FF7-D67B4939121D}" type="parTrans" cxnId="{978780D2-B3B7-42E3-8FFE-61DBC423CEE4}">
      <dgm:prSet/>
      <dgm:spPr/>
      <dgm:t>
        <a:bodyPr/>
        <a:lstStyle/>
        <a:p>
          <a:endParaRPr lang="es-ES"/>
        </a:p>
      </dgm:t>
    </dgm:pt>
    <dgm:pt modelId="{798DBC99-97AB-4CDE-8F00-708D640B8A4A}" type="sibTrans" cxnId="{978780D2-B3B7-42E3-8FFE-61DBC423CEE4}">
      <dgm:prSet/>
      <dgm:spPr/>
      <dgm:t>
        <a:bodyPr/>
        <a:lstStyle/>
        <a:p>
          <a:endParaRPr lang="es-ES"/>
        </a:p>
      </dgm:t>
    </dgm:pt>
    <dgm:pt modelId="{478D99D9-99C3-4A4E-9E80-632549E13B22}" type="pres">
      <dgm:prSet presAssocID="{D31C6356-AA26-4927-B3E8-269CA3BDD89B}" presName="Name0" presStyleCnt="0">
        <dgm:presLayoutVars>
          <dgm:dir/>
          <dgm:animLvl val="lvl"/>
          <dgm:resizeHandles val="exact"/>
        </dgm:presLayoutVars>
      </dgm:prSet>
      <dgm:spPr/>
    </dgm:pt>
    <dgm:pt modelId="{A36FD958-66CD-4B23-86F6-1008109D7091}" type="pres">
      <dgm:prSet presAssocID="{4A6A7504-3954-48CC-B5DF-DC27481AB591}" presName="Name8" presStyleCnt="0"/>
      <dgm:spPr/>
    </dgm:pt>
    <dgm:pt modelId="{8E5C556A-3BA1-45BE-B6A8-119787D6FC67}" type="pres">
      <dgm:prSet presAssocID="{4A6A7504-3954-48CC-B5DF-DC27481AB591}" presName="level" presStyleLbl="node1" presStyleIdx="0" presStyleCnt="3" custLinFactNeighborX="-37500" custLinFactNeighborY="-7792">
        <dgm:presLayoutVars>
          <dgm:chMax val="1"/>
          <dgm:bulletEnabled val="1"/>
        </dgm:presLayoutVars>
      </dgm:prSet>
      <dgm:spPr/>
      <dgm:t>
        <a:bodyPr/>
        <a:lstStyle/>
        <a:p>
          <a:endParaRPr lang="es-ES"/>
        </a:p>
      </dgm:t>
    </dgm:pt>
    <dgm:pt modelId="{6C97C0F5-2E91-4EA2-960A-597200627865}" type="pres">
      <dgm:prSet presAssocID="{4A6A7504-3954-48CC-B5DF-DC27481AB591}" presName="levelTx" presStyleLbl="revTx" presStyleIdx="0" presStyleCnt="0">
        <dgm:presLayoutVars>
          <dgm:chMax val="1"/>
          <dgm:bulletEnabled val="1"/>
        </dgm:presLayoutVars>
      </dgm:prSet>
      <dgm:spPr/>
      <dgm:t>
        <a:bodyPr/>
        <a:lstStyle/>
        <a:p>
          <a:endParaRPr lang="es-ES"/>
        </a:p>
      </dgm:t>
    </dgm:pt>
    <dgm:pt modelId="{7A289B26-A136-47A1-970B-7454539F6024}" type="pres">
      <dgm:prSet presAssocID="{524CADFB-9C05-4EE1-9480-ECE50BA15711}" presName="Name8" presStyleCnt="0"/>
      <dgm:spPr/>
    </dgm:pt>
    <dgm:pt modelId="{9FA488CB-BF88-4DB3-8E9E-DA312F5FA315}" type="pres">
      <dgm:prSet presAssocID="{524CADFB-9C05-4EE1-9480-ECE50BA15711}" presName="level" presStyleLbl="node1" presStyleIdx="1" presStyleCnt="3">
        <dgm:presLayoutVars>
          <dgm:chMax val="1"/>
          <dgm:bulletEnabled val="1"/>
        </dgm:presLayoutVars>
      </dgm:prSet>
      <dgm:spPr/>
      <dgm:t>
        <a:bodyPr/>
        <a:lstStyle/>
        <a:p>
          <a:endParaRPr lang="es-ES"/>
        </a:p>
      </dgm:t>
    </dgm:pt>
    <dgm:pt modelId="{81AF41D1-2009-4B57-ADB2-CA3631227D10}" type="pres">
      <dgm:prSet presAssocID="{524CADFB-9C05-4EE1-9480-ECE50BA15711}" presName="levelTx" presStyleLbl="revTx" presStyleIdx="0" presStyleCnt="0">
        <dgm:presLayoutVars>
          <dgm:chMax val="1"/>
          <dgm:bulletEnabled val="1"/>
        </dgm:presLayoutVars>
      </dgm:prSet>
      <dgm:spPr/>
      <dgm:t>
        <a:bodyPr/>
        <a:lstStyle/>
        <a:p>
          <a:endParaRPr lang="es-ES"/>
        </a:p>
      </dgm:t>
    </dgm:pt>
    <dgm:pt modelId="{A21CCBDC-B2E0-4C68-97A2-6D8D2118D03B}" type="pres">
      <dgm:prSet presAssocID="{D666BB92-EC0B-44F7-8A38-4C2D5F1095C8}" presName="Name8" presStyleCnt="0"/>
      <dgm:spPr/>
    </dgm:pt>
    <dgm:pt modelId="{A78E6823-32AB-4299-A8F8-D676994B69BD}" type="pres">
      <dgm:prSet presAssocID="{D666BB92-EC0B-44F7-8A38-4C2D5F1095C8}" presName="level" presStyleLbl="node1" presStyleIdx="2" presStyleCnt="3">
        <dgm:presLayoutVars>
          <dgm:chMax val="1"/>
          <dgm:bulletEnabled val="1"/>
        </dgm:presLayoutVars>
      </dgm:prSet>
      <dgm:spPr/>
      <dgm:t>
        <a:bodyPr/>
        <a:lstStyle/>
        <a:p>
          <a:endParaRPr lang="es-ES"/>
        </a:p>
      </dgm:t>
    </dgm:pt>
    <dgm:pt modelId="{96F325B3-1AD5-454B-92A3-86E50360940C}" type="pres">
      <dgm:prSet presAssocID="{D666BB92-EC0B-44F7-8A38-4C2D5F1095C8}" presName="levelTx" presStyleLbl="revTx" presStyleIdx="0" presStyleCnt="0">
        <dgm:presLayoutVars>
          <dgm:chMax val="1"/>
          <dgm:bulletEnabled val="1"/>
        </dgm:presLayoutVars>
      </dgm:prSet>
      <dgm:spPr/>
      <dgm:t>
        <a:bodyPr/>
        <a:lstStyle/>
        <a:p>
          <a:endParaRPr lang="es-ES"/>
        </a:p>
      </dgm:t>
    </dgm:pt>
  </dgm:ptLst>
  <dgm:cxnLst>
    <dgm:cxn modelId="{EF3CBD75-B28F-4DB8-87CB-797C99386B80}" srcId="{D31C6356-AA26-4927-B3E8-269CA3BDD89B}" destId="{524CADFB-9C05-4EE1-9480-ECE50BA15711}" srcOrd="1" destOrd="0" parTransId="{8521ACA5-7619-4F44-A47D-5706360A3EBD}" sibTransId="{04495316-E07E-4A9C-B573-1DF5FC30431A}"/>
    <dgm:cxn modelId="{6AB8AC73-944D-4D69-9124-5580C2A6E628}" type="presOf" srcId="{4A6A7504-3954-48CC-B5DF-DC27481AB591}" destId="{6C97C0F5-2E91-4EA2-960A-597200627865}" srcOrd="1" destOrd="0" presId="urn:microsoft.com/office/officeart/2005/8/layout/pyramid3"/>
    <dgm:cxn modelId="{1E7DCDC4-6F07-4475-94D3-678067F3DAC6}" type="presOf" srcId="{4A6A7504-3954-48CC-B5DF-DC27481AB591}" destId="{8E5C556A-3BA1-45BE-B6A8-119787D6FC67}" srcOrd="0" destOrd="0" presId="urn:microsoft.com/office/officeart/2005/8/layout/pyramid3"/>
    <dgm:cxn modelId="{EA0BD1BD-B62C-4D08-8D32-618AB65D341B}" type="presOf" srcId="{D666BB92-EC0B-44F7-8A38-4C2D5F1095C8}" destId="{96F325B3-1AD5-454B-92A3-86E50360940C}" srcOrd="1" destOrd="0" presId="urn:microsoft.com/office/officeart/2005/8/layout/pyramid3"/>
    <dgm:cxn modelId="{978780D2-B3B7-42E3-8FFE-61DBC423CEE4}" srcId="{D31C6356-AA26-4927-B3E8-269CA3BDD89B}" destId="{D666BB92-EC0B-44F7-8A38-4C2D5F1095C8}" srcOrd="2" destOrd="0" parTransId="{935A7E6B-4C3E-4697-9FF7-D67B4939121D}" sibTransId="{798DBC99-97AB-4CDE-8F00-708D640B8A4A}"/>
    <dgm:cxn modelId="{AB115FB1-DE4B-4EF2-ADB9-D99728066313}" type="presOf" srcId="{D666BB92-EC0B-44F7-8A38-4C2D5F1095C8}" destId="{A78E6823-32AB-4299-A8F8-D676994B69BD}" srcOrd="0" destOrd="0" presId="urn:microsoft.com/office/officeart/2005/8/layout/pyramid3"/>
    <dgm:cxn modelId="{69411E66-F72C-48BB-9179-C4A13FBD024D}" type="presOf" srcId="{524CADFB-9C05-4EE1-9480-ECE50BA15711}" destId="{81AF41D1-2009-4B57-ADB2-CA3631227D10}" srcOrd="1" destOrd="0" presId="urn:microsoft.com/office/officeart/2005/8/layout/pyramid3"/>
    <dgm:cxn modelId="{B514FDE3-FF84-4377-80DD-B4EC4D346C2C}" type="presOf" srcId="{524CADFB-9C05-4EE1-9480-ECE50BA15711}" destId="{9FA488CB-BF88-4DB3-8E9E-DA312F5FA315}" srcOrd="0" destOrd="0" presId="urn:microsoft.com/office/officeart/2005/8/layout/pyramid3"/>
    <dgm:cxn modelId="{B9ED1867-E3F9-4786-B637-B799EA765148}" srcId="{D31C6356-AA26-4927-B3E8-269CA3BDD89B}" destId="{4A6A7504-3954-48CC-B5DF-DC27481AB591}" srcOrd="0" destOrd="0" parTransId="{973600BB-FD96-4D7E-945B-BF0519C7DCB0}" sibTransId="{A664C133-6E6A-4ACE-A330-A63EF7F616FF}"/>
    <dgm:cxn modelId="{384309C3-96CD-4EAE-A10A-8A1568E1F1EA}" type="presOf" srcId="{D31C6356-AA26-4927-B3E8-269CA3BDD89B}" destId="{478D99D9-99C3-4A4E-9E80-632549E13B22}" srcOrd="0" destOrd="0" presId="urn:microsoft.com/office/officeart/2005/8/layout/pyramid3"/>
    <dgm:cxn modelId="{8DEA7453-AF06-4DC0-9E8A-D54A710D8D8F}" type="presParOf" srcId="{478D99D9-99C3-4A4E-9E80-632549E13B22}" destId="{A36FD958-66CD-4B23-86F6-1008109D7091}" srcOrd="0" destOrd="0" presId="urn:microsoft.com/office/officeart/2005/8/layout/pyramid3"/>
    <dgm:cxn modelId="{0DF1CE46-7315-43A2-8B19-EF2952B4CCAA}" type="presParOf" srcId="{A36FD958-66CD-4B23-86F6-1008109D7091}" destId="{8E5C556A-3BA1-45BE-B6A8-119787D6FC67}" srcOrd="0" destOrd="0" presId="urn:microsoft.com/office/officeart/2005/8/layout/pyramid3"/>
    <dgm:cxn modelId="{14982EF5-B0FC-4841-A170-5D33044869E7}" type="presParOf" srcId="{A36FD958-66CD-4B23-86F6-1008109D7091}" destId="{6C97C0F5-2E91-4EA2-960A-597200627865}" srcOrd="1" destOrd="0" presId="urn:microsoft.com/office/officeart/2005/8/layout/pyramid3"/>
    <dgm:cxn modelId="{A8A00ECD-C58D-4127-A44F-A814C01EA3B7}" type="presParOf" srcId="{478D99D9-99C3-4A4E-9E80-632549E13B22}" destId="{7A289B26-A136-47A1-970B-7454539F6024}" srcOrd="1" destOrd="0" presId="urn:microsoft.com/office/officeart/2005/8/layout/pyramid3"/>
    <dgm:cxn modelId="{C74AA990-5245-4D18-9CC3-C5FBEDF4CD2C}" type="presParOf" srcId="{7A289B26-A136-47A1-970B-7454539F6024}" destId="{9FA488CB-BF88-4DB3-8E9E-DA312F5FA315}" srcOrd="0" destOrd="0" presId="urn:microsoft.com/office/officeart/2005/8/layout/pyramid3"/>
    <dgm:cxn modelId="{3997039F-6CAA-448E-9A7A-BDE365B429AB}" type="presParOf" srcId="{7A289B26-A136-47A1-970B-7454539F6024}" destId="{81AF41D1-2009-4B57-ADB2-CA3631227D10}" srcOrd="1" destOrd="0" presId="urn:microsoft.com/office/officeart/2005/8/layout/pyramid3"/>
    <dgm:cxn modelId="{D0401BB2-2D33-4AF9-9B64-A25D926B721D}" type="presParOf" srcId="{478D99D9-99C3-4A4E-9E80-632549E13B22}" destId="{A21CCBDC-B2E0-4C68-97A2-6D8D2118D03B}" srcOrd="2" destOrd="0" presId="urn:microsoft.com/office/officeart/2005/8/layout/pyramid3"/>
    <dgm:cxn modelId="{140029FB-D2F8-4D7B-B9D8-A8289AD4542E}" type="presParOf" srcId="{A21CCBDC-B2E0-4C68-97A2-6D8D2118D03B}" destId="{A78E6823-32AB-4299-A8F8-D676994B69BD}" srcOrd="0" destOrd="0" presId="urn:microsoft.com/office/officeart/2005/8/layout/pyramid3"/>
    <dgm:cxn modelId="{D98AA37E-8B99-486E-B915-7A9C29AEECCE}" type="presParOf" srcId="{A21CCBDC-B2E0-4C68-97A2-6D8D2118D03B}" destId="{96F325B3-1AD5-454B-92A3-86E50360940C}"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97A5AD-4CB3-4E18-9672-9AB23C30798B}" type="doc">
      <dgm:prSet loTypeId="urn:microsoft.com/office/officeart/2005/8/layout/process2" loCatId="process" qsTypeId="urn:microsoft.com/office/officeart/2005/8/quickstyle/simple1" qsCatId="simple" csTypeId="urn:microsoft.com/office/officeart/2005/8/colors/colorful2" csCatId="colorful" phldr="1"/>
      <dgm:spPr/>
    </dgm:pt>
    <dgm:pt modelId="{F3E11EA5-0700-4AE6-9FA1-38041D4DE3F7}">
      <dgm:prSet phldrT="[Texto]" custT="1"/>
      <dgm:spPr/>
      <dgm:t>
        <a:bodyPr/>
        <a:lstStyle/>
        <a:p>
          <a:r>
            <a:rPr lang="es-VE" sz="1600" dirty="0" smtClean="0">
              <a:latin typeface="Calibri" pitchFamily="34" charset="0"/>
            </a:rPr>
            <a:t>Lead de sumario</a:t>
          </a:r>
          <a:endParaRPr lang="es-ES" sz="1600" dirty="0">
            <a:latin typeface="Calibri" pitchFamily="34" charset="0"/>
          </a:endParaRPr>
        </a:p>
      </dgm:t>
    </dgm:pt>
    <dgm:pt modelId="{D7978447-34E7-412E-B573-CBEE420F8C81}" type="parTrans" cxnId="{654F6FCF-BE29-40C6-A437-0BA4B4F2E8C8}">
      <dgm:prSet/>
      <dgm:spPr/>
      <dgm:t>
        <a:bodyPr/>
        <a:lstStyle/>
        <a:p>
          <a:endParaRPr lang="es-ES" sz="1600">
            <a:latin typeface="Calibri" pitchFamily="34" charset="0"/>
          </a:endParaRPr>
        </a:p>
      </dgm:t>
    </dgm:pt>
    <dgm:pt modelId="{96759E43-3DD4-410E-885A-7159FFA91958}" type="sibTrans" cxnId="{654F6FCF-BE29-40C6-A437-0BA4B4F2E8C8}">
      <dgm:prSet custT="1"/>
      <dgm:spPr/>
      <dgm:t>
        <a:bodyPr/>
        <a:lstStyle/>
        <a:p>
          <a:endParaRPr lang="es-ES" sz="1600">
            <a:latin typeface="Calibri" pitchFamily="34" charset="0"/>
          </a:endParaRPr>
        </a:p>
      </dgm:t>
    </dgm:pt>
    <dgm:pt modelId="{8C28C360-9200-46F9-A977-25B0C035B90E}">
      <dgm:prSet phldrT="[Texto]" custT="1"/>
      <dgm:spPr/>
      <dgm:t>
        <a:bodyPr/>
        <a:lstStyle/>
        <a:p>
          <a:r>
            <a:rPr lang="es-VE" sz="1600" dirty="0" smtClean="0">
              <a:latin typeface="Calibri" pitchFamily="34" charset="0"/>
            </a:rPr>
            <a:t>Elementos de apoyo para el lead</a:t>
          </a:r>
          <a:endParaRPr lang="es-ES" sz="1600" dirty="0">
            <a:latin typeface="Calibri" pitchFamily="34" charset="0"/>
          </a:endParaRPr>
        </a:p>
      </dgm:t>
    </dgm:pt>
    <dgm:pt modelId="{364F8963-73CE-4F6C-A93B-192AD13B47EE}" type="parTrans" cxnId="{59137122-4F53-49B2-861C-76B9D74FED7B}">
      <dgm:prSet/>
      <dgm:spPr/>
      <dgm:t>
        <a:bodyPr/>
        <a:lstStyle/>
        <a:p>
          <a:endParaRPr lang="es-ES" sz="1600">
            <a:latin typeface="Calibri" pitchFamily="34" charset="0"/>
          </a:endParaRPr>
        </a:p>
      </dgm:t>
    </dgm:pt>
    <dgm:pt modelId="{B5D1FBE4-43C7-4061-82A6-7D9B187C767F}" type="sibTrans" cxnId="{59137122-4F53-49B2-861C-76B9D74FED7B}">
      <dgm:prSet custT="1"/>
      <dgm:spPr/>
      <dgm:t>
        <a:bodyPr/>
        <a:lstStyle/>
        <a:p>
          <a:endParaRPr lang="es-ES" sz="1600">
            <a:latin typeface="Calibri" pitchFamily="34" charset="0"/>
          </a:endParaRPr>
        </a:p>
      </dgm:t>
    </dgm:pt>
    <dgm:pt modelId="{7DCA0470-904D-4B96-9DD0-6308B3FE7B99}">
      <dgm:prSet phldrT="[Texto]" custT="1"/>
      <dgm:spPr/>
      <dgm:t>
        <a:bodyPr/>
        <a:lstStyle/>
        <a:p>
          <a:r>
            <a:rPr lang="es-VE" sz="1600" dirty="0" smtClean="0">
              <a:latin typeface="Calibri" pitchFamily="34" charset="0"/>
            </a:rPr>
            <a:t>Cita textual</a:t>
          </a:r>
          <a:endParaRPr lang="es-ES" sz="1600" dirty="0">
            <a:latin typeface="Calibri" pitchFamily="34" charset="0"/>
          </a:endParaRPr>
        </a:p>
      </dgm:t>
    </dgm:pt>
    <dgm:pt modelId="{F19748DA-1536-498F-B2BC-2E755B06B644}" type="parTrans" cxnId="{94203D03-9CA1-440D-95B4-64A2DAE423B8}">
      <dgm:prSet/>
      <dgm:spPr/>
      <dgm:t>
        <a:bodyPr/>
        <a:lstStyle/>
        <a:p>
          <a:endParaRPr lang="es-ES" sz="1600">
            <a:latin typeface="Calibri" pitchFamily="34" charset="0"/>
          </a:endParaRPr>
        </a:p>
      </dgm:t>
    </dgm:pt>
    <dgm:pt modelId="{16275C3C-9B2E-404C-AC21-E6D36765CF9C}" type="sibTrans" cxnId="{94203D03-9CA1-440D-95B4-64A2DAE423B8}">
      <dgm:prSet custT="1"/>
      <dgm:spPr/>
      <dgm:t>
        <a:bodyPr/>
        <a:lstStyle/>
        <a:p>
          <a:endParaRPr lang="es-ES" sz="1600">
            <a:latin typeface="Calibri" pitchFamily="34" charset="0"/>
          </a:endParaRPr>
        </a:p>
      </dgm:t>
    </dgm:pt>
    <dgm:pt modelId="{270C05A8-C55A-4FF2-AFFA-767F2373BC0C}">
      <dgm:prSet custT="1"/>
      <dgm:spPr/>
      <dgm:t>
        <a:bodyPr/>
        <a:lstStyle/>
        <a:p>
          <a:r>
            <a:rPr lang="es-VE" sz="1600" dirty="0" smtClean="0">
              <a:latin typeface="Calibri" pitchFamily="34" charset="0"/>
            </a:rPr>
            <a:t>Contexto para la cita anterior</a:t>
          </a:r>
          <a:endParaRPr lang="es-ES" sz="1600" dirty="0">
            <a:latin typeface="Calibri" pitchFamily="34" charset="0"/>
          </a:endParaRPr>
        </a:p>
      </dgm:t>
    </dgm:pt>
    <dgm:pt modelId="{A63CEEEC-E704-48FA-8690-C672AEFB5777}" type="parTrans" cxnId="{99F46C7D-AC43-4999-BAAD-5C11559A4C1A}">
      <dgm:prSet/>
      <dgm:spPr/>
      <dgm:t>
        <a:bodyPr/>
        <a:lstStyle/>
        <a:p>
          <a:endParaRPr lang="es-ES" sz="1600">
            <a:latin typeface="Calibri" pitchFamily="34" charset="0"/>
          </a:endParaRPr>
        </a:p>
      </dgm:t>
    </dgm:pt>
    <dgm:pt modelId="{15E7117C-BE25-4D60-ACDB-48AAAC98B939}" type="sibTrans" cxnId="{99F46C7D-AC43-4999-BAAD-5C11559A4C1A}">
      <dgm:prSet custT="1"/>
      <dgm:spPr/>
      <dgm:t>
        <a:bodyPr/>
        <a:lstStyle/>
        <a:p>
          <a:endParaRPr lang="es-ES" sz="1600">
            <a:latin typeface="Calibri" pitchFamily="34" charset="0"/>
          </a:endParaRPr>
        </a:p>
      </dgm:t>
    </dgm:pt>
    <dgm:pt modelId="{324A9046-C09D-4068-8A6E-4E9429C381FC}">
      <dgm:prSet custT="1"/>
      <dgm:spPr/>
      <dgm:t>
        <a:bodyPr/>
        <a:lstStyle/>
        <a:p>
          <a:r>
            <a:rPr lang="es-VE" sz="1600" dirty="0" smtClean="0">
              <a:latin typeface="Calibri" pitchFamily="34" charset="0"/>
            </a:rPr>
            <a:t>Cita textual</a:t>
          </a:r>
          <a:endParaRPr lang="es-ES" sz="1600" dirty="0">
            <a:latin typeface="Calibri" pitchFamily="34" charset="0"/>
          </a:endParaRPr>
        </a:p>
      </dgm:t>
    </dgm:pt>
    <dgm:pt modelId="{96A16C05-8906-4C74-8D4B-F318055AD0AF}" type="parTrans" cxnId="{8DBC6766-D354-451B-972E-325598F21C8B}">
      <dgm:prSet/>
      <dgm:spPr/>
      <dgm:t>
        <a:bodyPr/>
        <a:lstStyle/>
        <a:p>
          <a:endParaRPr lang="es-ES" sz="1600">
            <a:latin typeface="Calibri" pitchFamily="34" charset="0"/>
          </a:endParaRPr>
        </a:p>
      </dgm:t>
    </dgm:pt>
    <dgm:pt modelId="{C9C03A72-32ED-4E12-81D5-B5B00B89F958}" type="sibTrans" cxnId="{8DBC6766-D354-451B-972E-325598F21C8B}">
      <dgm:prSet custT="1"/>
      <dgm:spPr/>
      <dgm:t>
        <a:bodyPr/>
        <a:lstStyle/>
        <a:p>
          <a:endParaRPr lang="es-ES" sz="1600">
            <a:latin typeface="Calibri" pitchFamily="34" charset="0"/>
          </a:endParaRPr>
        </a:p>
      </dgm:t>
    </dgm:pt>
    <dgm:pt modelId="{82A3D787-0D15-4BF4-9721-9EAC52A299B3}">
      <dgm:prSet custT="1"/>
      <dgm:spPr/>
      <dgm:t>
        <a:bodyPr/>
        <a:lstStyle/>
        <a:p>
          <a:r>
            <a:rPr lang="es-VE" sz="1600" dirty="0" smtClean="0">
              <a:latin typeface="Calibri" pitchFamily="34" charset="0"/>
            </a:rPr>
            <a:t>Contexto para la cita anterior</a:t>
          </a:r>
          <a:endParaRPr lang="es-ES" sz="1600" dirty="0">
            <a:latin typeface="Calibri" pitchFamily="34" charset="0"/>
          </a:endParaRPr>
        </a:p>
      </dgm:t>
    </dgm:pt>
    <dgm:pt modelId="{4C3BBBDB-9CD7-4798-AC97-40914192E6E0}" type="parTrans" cxnId="{94DC1510-6082-4CB2-83D1-C1F220C7136B}">
      <dgm:prSet/>
      <dgm:spPr/>
      <dgm:t>
        <a:bodyPr/>
        <a:lstStyle/>
        <a:p>
          <a:endParaRPr lang="es-ES" sz="1600">
            <a:latin typeface="Calibri" pitchFamily="34" charset="0"/>
          </a:endParaRPr>
        </a:p>
      </dgm:t>
    </dgm:pt>
    <dgm:pt modelId="{67DE3E9C-0DD4-4B66-86E9-B6642BE57226}" type="sibTrans" cxnId="{94DC1510-6082-4CB2-83D1-C1F220C7136B}">
      <dgm:prSet custT="1"/>
      <dgm:spPr/>
      <dgm:t>
        <a:bodyPr/>
        <a:lstStyle/>
        <a:p>
          <a:endParaRPr lang="es-ES" sz="1600">
            <a:latin typeface="Calibri" pitchFamily="34" charset="0"/>
          </a:endParaRPr>
        </a:p>
      </dgm:t>
    </dgm:pt>
    <dgm:pt modelId="{A1E3A850-59DF-4702-8F25-518FF655503B}">
      <dgm:prSet custT="1"/>
      <dgm:spPr/>
      <dgm:t>
        <a:bodyPr/>
        <a:lstStyle/>
        <a:p>
          <a:r>
            <a:rPr lang="es-VE" sz="1600" dirty="0" smtClean="0">
              <a:latin typeface="Calibri" pitchFamily="34" charset="0"/>
            </a:rPr>
            <a:t>Remate</a:t>
          </a:r>
          <a:endParaRPr lang="es-ES" sz="1600" dirty="0">
            <a:latin typeface="Calibri" pitchFamily="34" charset="0"/>
          </a:endParaRPr>
        </a:p>
      </dgm:t>
    </dgm:pt>
    <dgm:pt modelId="{207F5384-169E-4309-836D-53ECDADB9B5B}" type="parTrans" cxnId="{85F4B0BB-B95F-43B7-B4AA-9C2C7A9D816E}">
      <dgm:prSet/>
      <dgm:spPr/>
      <dgm:t>
        <a:bodyPr/>
        <a:lstStyle/>
        <a:p>
          <a:endParaRPr lang="es-ES" sz="1600">
            <a:latin typeface="Calibri" pitchFamily="34" charset="0"/>
          </a:endParaRPr>
        </a:p>
      </dgm:t>
    </dgm:pt>
    <dgm:pt modelId="{2CF9D517-E29B-433B-BF2F-D3A4E47DF76E}" type="sibTrans" cxnId="{85F4B0BB-B95F-43B7-B4AA-9C2C7A9D816E}">
      <dgm:prSet/>
      <dgm:spPr/>
      <dgm:t>
        <a:bodyPr/>
        <a:lstStyle/>
        <a:p>
          <a:endParaRPr lang="es-ES" sz="1600">
            <a:latin typeface="Calibri" pitchFamily="34" charset="0"/>
          </a:endParaRPr>
        </a:p>
      </dgm:t>
    </dgm:pt>
    <dgm:pt modelId="{CC7EF325-B004-4BDD-83C7-6532659F7363}" type="pres">
      <dgm:prSet presAssocID="{7797A5AD-4CB3-4E18-9672-9AB23C30798B}" presName="linearFlow" presStyleCnt="0">
        <dgm:presLayoutVars>
          <dgm:resizeHandles val="exact"/>
        </dgm:presLayoutVars>
      </dgm:prSet>
      <dgm:spPr/>
    </dgm:pt>
    <dgm:pt modelId="{8CB94F28-558E-46CC-93F4-36811A75CA42}" type="pres">
      <dgm:prSet presAssocID="{F3E11EA5-0700-4AE6-9FA1-38041D4DE3F7}" presName="node" presStyleLbl="node1" presStyleIdx="0" presStyleCnt="7" custScaleX="162170" custScaleY="164568">
        <dgm:presLayoutVars>
          <dgm:bulletEnabled val="1"/>
        </dgm:presLayoutVars>
      </dgm:prSet>
      <dgm:spPr>
        <a:prstGeom prst="triangle">
          <a:avLst/>
        </a:prstGeom>
      </dgm:spPr>
      <dgm:t>
        <a:bodyPr/>
        <a:lstStyle/>
        <a:p>
          <a:endParaRPr lang="es-ES"/>
        </a:p>
      </dgm:t>
    </dgm:pt>
    <dgm:pt modelId="{967712E0-1582-487E-90D1-02A30E4634A1}" type="pres">
      <dgm:prSet presAssocID="{96759E43-3DD4-410E-885A-7159FFA91958}" presName="sibTrans" presStyleLbl="sibTrans2D1" presStyleIdx="0" presStyleCnt="6"/>
      <dgm:spPr/>
      <dgm:t>
        <a:bodyPr/>
        <a:lstStyle/>
        <a:p>
          <a:endParaRPr lang="es-ES"/>
        </a:p>
      </dgm:t>
    </dgm:pt>
    <dgm:pt modelId="{60AA8FE3-5784-455A-B4A3-3AB8584E48D4}" type="pres">
      <dgm:prSet presAssocID="{96759E43-3DD4-410E-885A-7159FFA91958}" presName="connectorText" presStyleLbl="sibTrans2D1" presStyleIdx="0" presStyleCnt="6"/>
      <dgm:spPr/>
      <dgm:t>
        <a:bodyPr/>
        <a:lstStyle/>
        <a:p>
          <a:endParaRPr lang="es-ES"/>
        </a:p>
      </dgm:t>
    </dgm:pt>
    <dgm:pt modelId="{A18B2CC0-8E49-494E-9268-E1BAA69BADA6}" type="pres">
      <dgm:prSet presAssocID="{8C28C360-9200-46F9-A977-25B0C035B90E}" presName="node" presStyleLbl="node1" presStyleIdx="1" presStyleCnt="7" custScaleX="162170" custScaleY="60599">
        <dgm:presLayoutVars>
          <dgm:bulletEnabled val="1"/>
        </dgm:presLayoutVars>
      </dgm:prSet>
      <dgm:spPr/>
      <dgm:t>
        <a:bodyPr/>
        <a:lstStyle/>
        <a:p>
          <a:endParaRPr lang="es-ES"/>
        </a:p>
      </dgm:t>
    </dgm:pt>
    <dgm:pt modelId="{ECD0746B-433B-47EE-855D-0963F9FC12F9}" type="pres">
      <dgm:prSet presAssocID="{B5D1FBE4-43C7-4061-82A6-7D9B187C767F}" presName="sibTrans" presStyleLbl="sibTrans2D1" presStyleIdx="1" presStyleCnt="6"/>
      <dgm:spPr/>
      <dgm:t>
        <a:bodyPr/>
        <a:lstStyle/>
        <a:p>
          <a:endParaRPr lang="es-ES"/>
        </a:p>
      </dgm:t>
    </dgm:pt>
    <dgm:pt modelId="{CF2D60CF-827D-4C93-9AF9-560EBC9F4AD7}" type="pres">
      <dgm:prSet presAssocID="{B5D1FBE4-43C7-4061-82A6-7D9B187C767F}" presName="connectorText" presStyleLbl="sibTrans2D1" presStyleIdx="1" presStyleCnt="6"/>
      <dgm:spPr/>
      <dgm:t>
        <a:bodyPr/>
        <a:lstStyle/>
        <a:p>
          <a:endParaRPr lang="es-ES"/>
        </a:p>
      </dgm:t>
    </dgm:pt>
    <dgm:pt modelId="{2409D45E-BDD0-4786-9D7D-6C6ECE282309}" type="pres">
      <dgm:prSet presAssocID="{7DCA0470-904D-4B96-9DD0-6308B3FE7B99}" presName="node" presStyleLbl="node1" presStyleIdx="2" presStyleCnt="7" custScaleX="162170" custScaleY="89797">
        <dgm:presLayoutVars>
          <dgm:bulletEnabled val="1"/>
        </dgm:presLayoutVars>
      </dgm:prSet>
      <dgm:spPr/>
      <dgm:t>
        <a:bodyPr/>
        <a:lstStyle/>
        <a:p>
          <a:endParaRPr lang="es-ES"/>
        </a:p>
      </dgm:t>
    </dgm:pt>
    <dgm:pt modelId="{367660C4-3D80-4988-A56B-C54B3A68E0BD}" type="pres">
      <dgm:prSet presAssocID="{16275C3C-9B2E-404C-AC21-E6D36765CF9C}" presName="sibTrans" presStyleLbl="sibTrans2D1" presStyleIdx="2" presStyleCnt="6"/>
      <dgm:spPr/>
      <dgm:t>
        <a:bodyPr/>
        <a:lstStyle/>
        <a:p>
          <a:endParaRPr lang="es-ES"/>
        </a:p>
      </dgm:t>
    </dgm:pt>
    <dgm:pt modelId="{F77B268A-4F71-4652-B354-8967B090C03B}" type="pres">
      <dgm:prSet presAssocID="{16275C3C-9B2E-404C-AC21-E6D36765CF9C}" presName="connectorText" presStyleLbl="sibTrans2D1" presStyleIdx="2" presStyleCnt="6"/>
      <dgm:spPr/>
      <dgm:t>
        <a:bodyPr/>
        <a:lstStyle/>
        <a:p>
          <a:endParaRPr lang="es-ES"/>
        </a:p>
      </dgm:t>
    </dgm:pt>
    <dgm:pt modelId="{2856824A-466A-44D0-BC50-E56431D516AB}" type="pres">
      <dgm:prSet presAssocID="{270C05A8-C55A-4FF2-AFFA-767F2373BC0C}" presName="node" presStyleLbl="node1" presStyleIdx="3" presStyleCnt="7" custScaleX="162170" custScaleY="85736">
        <dgm:presLayoutVars>
          <dgm:bulletEnabled val="1"/>
        </dgm:presLayoutVars>
      </dgm:prSet>
      <dgm:spPr/>
      <dgm:t>
        <a:bodyPr/>
        <a:lstStyle/>
        <a:p>
          <a:endParaRPr lang="es-ES"/>
        </a:p>
      </dgm:t>
    </dgm:pt>
    <dgm:pt modelId="{05EABCB8-8EB4-4CE3-A9ED-B595C7321243}" type="pres">
      <dgm:prSet presAssocID="{15E7117C-BE25-4D60-ACDB-48AAAC98B939}" presName="sibTrans" presStyleLbl="sibTrans2D1" presStyleIdx="3" presStyleCnt="6"/>
      <dgm:spPr/>
      <dgm:t>
        <a:bodyPr/>
        <a:lstStyle/>
        <a:p>
          <a:endParaRPr lang="es-ES"/>
        </a:p>
      </dgm:t>
    </dgm:pt>
    <dgm:pt modelId="{32EC31DD-3468-4BA2-BE76-E6439FF05959}" type="pres">
      <dgm:prSet presAssocID="{15E7117C-BE25-4D60-ACDB-48AAAC98B939}" presName="connectorText" presStyleLbl="sibTrans2D1" presStyleIdx="3" presStyleCnt="6"/>
      <dgm:spPr/>
      <dgm:t>
        <a:bodyPr/>
        <a:lstStyle/>
        <a:p>
          <a:endParaRPr lang="es-ES"/>
        </a:p>
      </dgm:t>
    </dgm:pt>
    <dgm:pt modelId="{4A245712-FF25-4192-9B9A-8CD6F2F28869}" type="pres">
      <dgm:prSet presAssocID="{324A9046-C09D-4068-8A6E-4E9429C381FC}" presName="node" presStyleLbl="node1" presStyleIdx="4" presStyleCnt="7" custScaleX="162170" custScaleY="69627">
        <dgm:presLayoutVars>
          <dgm:bulletEnabled val="1"/>
        </dgm:presLayoutVars>
      </dgm:prSet>
      <dgm:spPr/>
      <dgm:t>
        <a:bodyPr/>
        <a:lstStyle/>
        <a:p>
          <a:endParaRPr lang="es-ES"/>
        </a:p>
      </dgm:t>
    </dgm:pt>
    <dgm:pt modelId="{A6C04475-2031-4C73-906B-61224BCDCAD5}" type="pres">
      <dgm:prSet presAssocID="{C9C03A72-32ED-4E12-81D5-B5B00B89F958}" presName="sibTrans" presStyleLbl="sibTrans2D1" presStyleIdx="4" presStyleCnt="6"/>
      <dgm:spPr/>
      <dgm:t>
        <a:bodyPr/>
        <a:lstStyle/>
        <a:p>
          <a:endParaRPr lang="es-ES"/>
        </a:p>
      </dgm:t>
    </dgm:pt>
    <dgm:pt modelId="{AFF32E4F-E31B-4B09-8C47-7D870B881307}" type="pres">
      <dgm:prSet presAssocID="{C9C03A72-32ED-4E12-81D5-B5B00B89F958}" presName="connectorText" presStyleLbl="sibTrans2D1" presStyleIdx="4" presStyleCnt="6"/>
      <dgm:spPr/>
      <dgm:t>
        <a:bodyPr/>
        <a:lstStyle/>
        <a:p>
          <a:endParaRPr lang="es-ES"/>
        </a:p>
      </dgm:t>
    </dgm:pt>
    <dgm:pt modelId="{1CB9D41C-54FE-4A92-910D-A0C2CEE77728}" type="pres">
      <dgm:prSet presAssocID="{82A3D787-0D15-4BF4-9721-9EAC52A299B3}" presName="node" presStyleLbl="node1" presStyleIdx="5" presStyleCnt="7" custScaleX="162170" custScaleY="74903">
        <dgm:presLayoutVars>
          <dgm:bulletEnabled val="1"/>
        </dgm:presLayoutVars>
      </dgm:prSet>
      <dgm:spPr/>
      <dgm:t>
        <a:bodyPr/>
        <a:lstStyle/>
        <a:p>
          <a:endParaRPr lang="es-ES"/>
        </a:p>
      </dgm:t>
    </dgm:pt>
    <dgm:pt modelId="{8078A7C6-6055-427B-AD73-06D7A7E842A3}" type="pres">
      <dgm:prSet presAssocID="{67DE3E9C-0DD4-4B66-86E9-B6642BE57226}" presName="sibTrans" presStyleLbl="sibTrans2D1" presStyleIdx="5" presStyleCnt="6"/>
      <dgm:spPr/>
      <dgm:t>
        <a:bodyPr/>
        <a:lstStyle/>
        <a:p>
          <a:endParaRPr lang="es-ES"/>
        </a:p>
      </dgm:t>
    </dgm:pt>
    <dgm:pt modelId="{D932CCAB-6233-4BEA-8BB5-3A13FC9329CB}" type="pres">
      <dgm:prSet presAssocID="{67DE3E9C-0DD4-4B66-86E9-B6642BE57226}" presName="connectorText" presStyleLbl="sibTrans2D1" presStyleIdx="5" presStyleCnt="6"/>
      <dgm:spPr/>
      <dgm:t>
        <a:bodyPr/>
        <a:lstStyle/>
        <a:p>
          <a:endParaRPr lang="es-ES"/>
        </a:p>
      </dgm:t>
    </dgm:pt>
    <dgm:pt modelId="{2349BDFC-514F-475C-B3D8-BEEE88842743}" type="pres">
      <dgm:prSet presAssocID="{A1E3A850-59DF-4702-8F25-518FF655503B}" presName="node" presStyleLbl="node1" presStyleIdx="6" presStyleCnt="7" custScaleX="162170" custScaleY="84334">
        <dgm:presLayoutVars>
          <dgm:bulletEnabled val="1"/>
        </dgm:presLayoutVars>
      </dgm:prSet>
      <dgm:spPr/>
      <dgm:t>
        <a:bodyPr/>
        <a:lstStyle/>
        <a:p>
          <a:endParaRPr lang="es-ES"/>
        </a:p>
      </dgm:t>
    </dgm:pt>
  </dgm:ptLst>
  <dgm:cxnLst>
    <dgm:cxn modelId="{878B034A-D396-4DC3-BA33-E7428F09F64F}" type="presOf" srcId="{B5D1FBE4-43C7-4061-82A6-7D9B187C767F}" destId="{CF2D60CF-827D-4C93-9AF9-560EBC9F4AD7}" srcOrd="1" destOrd="0" presId="urn:microsoft.com/office/officeart/2005/8/layout/process2"/>
    <dgm:cxn modelId="{3DF70A35-50CE-4545-801F-9027058E250D}" type="presOf" srcId="{67DE3E9C-0DD4-4B66-86E9-B6642BE57226}" destId="{D932CCAB-6233-4BEA-8BB5-3A13FC9329CB}" srcOrd="1" destOrd="0" presId="urn:microsoft.com/office/officeart/2005/8/layout/process2"/>
    <dgm:cxn modelId="{94DC1510-6082-4CB2-83D1-C1F220C7136B}" srcId="{7797A5AD-4CB3-4E18-9672-9AB23C30798B}" destId="{82A3D787-0D15-4BF4-9721-9EAC52A299B3}" srcOrd="5" destOrd="0" parTransId="{4C3BBBDB-9CD7-4798-AC97-40914192E6E0}" sibTransId="{67DE3E9C-0DD4-4B66-86E9-B6642BE57226}"/>
    <dgm:cxn modelId="{6AA1A965-D79F-432D-B2AB-14A295E7F361}" type="presOf" srcId="{67DE3E9C-0DD4-4B66-86E9-B6642BE57226}" destId="{8078A7C6-6055-427B-AD73-06D7A7E842A3}" srcOrd="0" destOrd="0" presId="urn:microsoft.com/office/officeart/2005/8/layout/process2"/>
    <dgm:cxn modelId="{85F4B0BB-B95F-43B7-B4AA-9C2C7A9D816E}" srcId="{7797A5AD-4CB3-4E18-9672-9AB23C30798B}" destId="{A1E3A850-59DF-4702-8F25-518FF655503B}" srcOrd="6" destOrd="0" parTransId="{207F5384-169E-4309-836D-53ECDADB9B5B}" sibTransId="{2CF9D517-E29B-433B-BF2F-D3A4E47DF76E}"/>
    <dgm:cxn modelId="{3C7A4D62-5AF9-418D-B46F-3757921D6AC6}" type="presOf" srcId="{7DCA0470-904D-4B96-9DD0-6308B3FE7B99}" destId="{2409D45E-BDD0-4786-9D7D-6C6ECE282309}" srcOrd="0" destOrd="0" presId="urn:microsoft.com/office/officeart/2005/8/layout/process2"/>
    <dgm:cxn modelId="{94203D03-9CA1-440D-95B4-64A2DAE423B8}" srcId="{7797A5AD-4CB3-4E18-9672-9AB23C30798B}" destId="{7DCA0470-904D-4B96-9DD0-6308B3FE7B99}" srcOrd="2" destOrd="0" parTransId="{F19748DA-1536-498F-B2BC-2E755B06B644}" sibTransId="{16275C3C-9B2E-404C-AC21-E6D36765CF9C}"/>
    <dgm:cxn modelId="{CE268777-6A61-49F0-B86E-716FCCBEDB60}" type="presOf" srcId="{8C28C360-9200-46F9-A977-25B0C035B90E}" destId="{A18B2CC0-8E49-494E-9268-E1BAA69BADA6}" srcOrd="0" destOrd="0" presId="urn:microsoft.com/office/officeart/2005/8/layout/process2"/>
    <dgm:cxn modelId="{28A06D43-62D5-473E-9BF9-F0C5AA6CBCC0}" type="presOf" srcId="{15E7117C-BE25-4D60-ACDB-48AAAC98B939}" destId="{32EC31DD-3468-4BA2-BE76-E6439FF05959}" srcOrd="1" destOrd="0" presId="urn:microsoft.com/office/officeart/2005/8/layout/process2"/>
    <dgm:cxn modelId="{19E05782-4638-406F-B5FF-44A7FEA8375C}" type="presOf" srcId="{C9C03A72-32ED-4E12-81D5-B5B00B89F958}" destId="{AFF32E4F-E31B-4B09-8C47-7D870B881307}" srcOrd="1" destOrd="0" presId="urn:microsoft.com/office/officeart/2005/8/layout/process2"/>
    <dgm:cxn modelId="{59137122-4F53-49B2-861C-76B9D74FED7B}" srcId="{7797A5AD-4CB3-4E18-9672-9AB23C30798B}" destId="{8C28C360-9200-46F9-A977-25B0C035B90E}" srcOrd="1" destOrd="0" parTransId="{364F8963-73CE-4F6C-A93B-192AD13B47EE}" sibTransId="{B5D1FBE4-43C7-4061-82A6-7D9B187C767F}"/>
    <dgm:cxn modelId="{AED97A9E-37B1-4D45-9A32-BA4C81FA9365}" type="presOf" srcId="{B5D1FBE4-43C7-4061-82A6-7D9B187C767F}" destId="{ECD0746B-433B-47EE-855D-0963F9FC12F9}" srcOrd="0" destOrd="0" presId="urn:microsoft.com/office/officeart/2005/8/layout/process2"/>
    <dgm:cxn modelId="{9EE0DBE9-252B-4D77-B828-13DB0EAD30BB}" type="presOf" srcId="{270C05A8-C55A-4FF2-AFFA-767F2373BC0C}" destId="{2856824A-466A-44D0-BC50-E56431D516AB}" srcOrd="0" destOrd="0" presId="urn:microsoft.com/office/officeart/2005/8/layout/process2"/>
    <dgm:cxn modelId="{99F46C7D-AC43-4999-BAAD-5C11559A4C1A}" srcId="{7797A5AD-4CB3-4E18-9672-9AB23C30798B}" destId="{270C05A8-C55A-4FF2-AFFA-767F2373BC0C}" srcOrd="3" destOrd="0" parTransId="{A63CEEEC-E704-48FA-8690-C672AEFB5777}" sibTransId="{15E7117C-BE25-4D60-ACDB-48AAAC98B939}"/>
    <dgm:cxn modelId="{EAF31BC0-2BA4-416F-B396-419ED34B10CA}" type="presOf" srcId="{96759E43-3DD4-410E-885A-7159FFA91958}" destId="{60AA8FE3-5784-455A-B4A3-3AB8584E48D4}" srcOrd="1" destOrd="0" presId="urn:microsoft.com/office/officeart/2005/8/layout/process2"/>
    <dgm:cxn modelId="{9CF022EE-B873-4486-9130-BC8493E950E3}" type="presOf" srcId="{16275C3C-9B2E-404C-AC21-E6D36765CF9C}" destId="{F77B268A-4F71-4652-B354-8967B090C03B}" srcOrd="1" destOrd="0" presId="urn:microsoft.com/office/officeart/2005/8/layout/process2"/>
    <dgm:cxn modelId="{B7F4FD24-1841-489A-AA84-3FE038417F7B}" type="presOf" srcId="{96759E43-3DD4-410E-885A-7159FFA91958}" destId="{967712E0-1582-487E-90D1-02A30E4634A1}" srcOrd="0" destOrd="0" presId="urn:microsoft.com/office/officeart/2005/8/layout/process2"/>
    <dgm:cxn modelId="{A4E093DE-DEF0-47E0-B675-6562651A1FAC}" type="presOf" srcId="{C9C03A72-32ED-4E12-81D5-B5B00B89F958}" destId="{A6C04475-2031-4C73-906B-61224BCDCAD5}" srcOrd="0" destOrd="0" presId="urn:microsoft.com/office/officeart/2005/8/layout/process2"/>
    <dgm:cxn modelId="{AB0C9862-E9FA-469D-A65E-195262877DF8}" type="presOf" srcId="{324A9046-C09D-4068-8A6E-4E9429C381FC}" destId="{4A245712-FF25-4192-9B9A-8CD6F2F28869}" srcOrd="0" destOrd="0" presId="urn:microsoft.com/office/officeart/2005/8/layout/process2"/>
    <dgm:cxn modelId="{451377AF-0735-481E-B8BE-01D7ED40BFD3}" type="presOf" srcId="{82A3D787-0D15-4BF4-9721-9EAC52A299B3}" destId="{1CB9D41C-54FE-4A92-910D-A0C2CEE77728}" srcOrd="0" destOrd="0" presId="urn:microsoft.com/office/officeart/2005/8/layout/process2"/>
    <dgm:cxn modelId="{00B77434-9A24-4975-ACD5-87367612BD07}" type="presOf" srcId="{16275C3C-9B2E-404C-AC21-E6D36765CF9C}" destId="{367660C4-3D80-4988-A56B-C54B3A68E0BD}" srcOrd="0" destOrd="0" presId="urn:microsoft.com/office/officeart/2005/8/layout/process2"/>
    <dgm:cxn modelId="{5E4B9C60-E5FE-45E7-8E28-BF1583329536}" type="presOf" srcId="{7797A5AD-4CB3-4E18-9672-9AB23C30798B}" destId="{CC7EF325-B004-4BDD-83C7-6532659F7363}" srcOrd="0" destOrd="0" presId="urn:microsoft.com/office/officeart/2005/8/layout/process2"/>
    <dgm:cxn modelId="{7C880917-384E-4C9A-ADF8-ABF3AE8294A9}" type="presOf" srcId="{F3E11EA5-0700-4AE6-9FA1-38041D4DE3F7}" destId="{8CB94F28-558E-46CC-93F4-36811A75CA42}" srcOrd="0" destOrd="0" presId="urn:microsoft.com/office/officeart/2005/8/layout/process2"/>
    <dgm:cxn modelId="{6E5B8410-5EA0-40C0-AEF0-CFF46C8DDEB3}" type="presOf" srcId="{A1E3A850-59DF-4702-8F25-518FF655503B}" destId="{2349BDFC-514F-475C-B3D8-BEEE88842743}" srcOrd="0" destOrd="0" presId="urn:microsoft.com/office/officeart/2005/8/layout/process2"/>
    <dgm:cxn modelId="{8DBC6766-D354-451B-972E-325598F21C8B}" srcId="{7797A5AD-4CB3-4E18-9672-9AB23C30798B}" destId="{324A9046-C09D-4068-8A6E-4E9429C381FC}" srcOrd="4" destOrd="0" parTransId="{96A16C05-8906-4C74-8D4B-F318055AD0AF}" sibTransId="{C9C03A72-32ED-4E12-81D5-B5B00B89F958}"/>
    <dgm:cxn modelId="{6F6ED2AF-3A33-4D84-8623-593BD6C0E7FA}" type="presOf" srcId="{15E7117C-BE25-4D60-ACDB-48AAAC98B939}" destId="{05EABCB8-8EB4-4CE3-A9ED-B595C7321243}" srcOrd="0" destOrd="0" presId="urn:microsoft.com/office/officeart/2005/8/layout/process2"/>
    <dgm:cxn modelId="{654F6FCF-BE29-40C6-A437-0BA4B4F2E8C8}" srcId="{7797A5AD-4CB3-4E18-9672-9AB23C30798B}" destId="{F3E11EA5-0700-4AE6-9FA1-38041D4DE3F7}" srcOrd="0" destOrd="0" parTransId="{D7978447-34E7-412E-B573-CBEE420F8C81}" sibTransId="{96759E43-3DD4-410E-885A-7159FFA91958}"/>
    <dgm:cxn modelId="{01425BD5-B1DA-4DF3-A8FD-06046DD82C6E}" type="presParOf" srcId="{CC7EF325-B004-4BDD-83C7-6532659F7363}" destId="{8CB94F28-558E-46CC-93F4-36811A75CA42}" srcOrd="0" destOrd="0" presId="urn:microsoft.com/office/officeart/2005/8/layout/process2"/>
    <dgm:cxn modelId="{DAE62828-089C-4295-BDC0-6A349472ADFB}" type="presParOf" srcId="{CC7EF325-B004-4BDD-83C7-6532659F7363}" destId="{967712E0-1582-487E-90D1-02A30E4634A1}" srcOrd="1" destOrd="0" presId="urn:microsoft.com/office/officeart/2005/8/layout/process2"/>
    <dgm:cxn modelId="{F156E2B7-E20C-49D8-B5B2-FDB5A93B9CB3}" type="presParOf" srcId="{967712E0-1582-487E-90D1-02A30E4634A1}" destId="{60AA8FE3-5784-455A-B4A3-3AB8584E48D4}" srcOrd="0" destOrd="0" presId="urn:microsoft.com/office/officeart/2005/8/layout/process2"/>
    <dgm:cxn modelId="{209E329B-FB9F-4BA6-8B5B-57577DA06E61}" type="presParOf" srcId="{CC7EF325-B004-4BDD-83C7-6532659F7363}" destId="{A18B2CC0-8E49-494E-9268-E1BAA69BADA6}" srcOrd="2" destOrd="0" presId="urn:microsoft.com/office/officeart/2005/8/layout/process2"/>
    <dgm:cxn modelId="{48181A21-13D4-48FE-B29D-684F51E5C382}" type="presParOf" srcId="{CC7EF325-B004-4BDD-83C7-6532659F7363}" destId="{ECD0746B-433B-47EE-855D-0963F9FC12F9}" srcOrd="3" destOrd="0" presId="urn:microsoft.com/office/officeart/2005/8/layout/process2"/>
    <dgm:cxn modelId="{075B53E5-D791-4F45-A4CC-6CB0D858F1DE}" type="presParOf" srcId="{ECD0746B-433B-47EE-855D-0963F9FC12F9}" destId="{CF2D60CF-827D-4C93-9AF9-560EBC9F4AD7}" srcOrd="0" destOrd="0" presId="urn:microsoft.com/office/officeart/2005/8/layout/process2"/>
    <dgm:cxn modelId="{4DBBE62A-072B-46ED-AD58-BF0B4E45E196}" type="presParOf" srcId="{CC7EF325-B004-4BDD-83C7-6532659F7363}" destId="{2409D45E-BDD0-4786-9D7D-6C6ECE282309}" srcOrd="4" destOrd="0" presId="urn:microsoft.com/office/officeart/2005/8/layout/process2"/>
    <dgm:cxn modelId="{6F5CC32D-381D-4662-A6E1-312EF88F5EC9}" type="presParOf" srcId="{CC7EF325-B004-4BDD-83C7-6532659F7363}" destId="{367660C4-3D80-4988-A56B-C54B3A68E0BD}" srcOrd="5" destOrd="0" presId="urn:microsoft.com/office/officeart/2005/8/layout/process2"/>
    <dgm:cxn modelId="{B30701C9-6E4E-4D69-855B-851FF3C2E7B9}" type="presParOf" srcId="{367660C4-3D80-4988-A56B-C54B3A68E0BD}" destId="{F77B268A-4F71-4652-B354-8967B090C03B}" srcOrd="0" destOrd="0" presId="urn:microsoft.com/office/officeart/2005/8/layout/process2"/>
    <dgm:cxn modelId="{CC14BDEC-7BB3-475F-B350-DC650F72821F}" type="presParOf" srcId="{CC7EF325-B004-4BDD-83C7-6532659F7363}" destId="{2856824A-466A-44D0-BC50-E56431D516AB}" srcOrd="6" destOrd="0" presId="urn:microsoft.com/office/officeart/2005/8/layout/process2"/>
    <dgm:cxn modelId="{F32C636C-3418-42E5-9A7D-535AEAE71B3B}" type="presParOf" srcId="{CC7EF325-B004-4BDD-83C7-6532659F7363}" destId="{05EABCB8-8EB4-4CE3-A9ED-B595C7321243}" srcOrd="7" destOrd="0" presId="urn:microsoft.com/office/officeart/2005/8/layout/process2"/>
    <dgm:cxn modelId="{68AF4896-9ABB-48DB-9D5A-1A64CE2D7A87}" type="presParOf" srcId="{05EABCB8-8EB4-4CE3-A9ED-B595C7321243}" destId="{32EC31DD-3468-4BA2-BE76-E6439FF05959}" srcOrd="0" destOrd="0" presId="urn:microsoft.com/office/officeart/2005/8/layout/process2"/>
    <dgm:cxn modelId="{DE7FD536-313A-4EF1-B11D-BC3C92D31F06}" type="presParOf" srcId="{CC7EF325-B004-4BDD-83C7-6532659F7363}" destId="{4A245712-FF25-4192-9B9A-8CD6F2F28869}" srcOrd="8" destOrd="0" presId="urn:microsoft.com/office/officeart/2005/8/layout/process2"/>
    <dgm:cxn modelId="{27C5D829-3507-4574-913B-127AC6DEBFD1}" type="presParOf" srcId="{CC7EF325-B004-4BDD-83C7-6532659F7363}" destId="{A6C04475-2031-4C73-906B-61224BCDCAD5}" srcOrd="9" destOrd="0" presId="urn:microsoft.com/office/officeart/2005/8/layout/process2"/>
    <dgm:cxn modelId="{B2648523-0435-42A0-994F-1CA026DA3D8E}" type="presParOf" srcId="{A6C04475-2031-4C73-906B-61224BCDCAD5}" destId="{AFF32E4F-E31B-4B09-8C47-7D870B881307}" srcOrd="0" destOrd="0" presId="urn:microsoft.com/office/officeart/2005/8/layout/process2"/>
    <dgm:cxn modelId="{613E7023-40DD-4192-BBDD-BEBC86926DAC}" type="presParOf" srcId="{CC7EF325-B004-4BDD-83C7-6532659F7363}" destId="{1CB9D41C-54FE-4A92-910D-A0C2CEE77728}" srcOrd="10" destOrd="0" presId="urn:microsoft.com/office/officeart/2005/8/layout/process2"/>
    <dgm:cxn modelId="{E0AB0FDC-2609-4816-8AFD-126BF702658C}" type="presParOf" srcId="{CC7EF325-B004-4BDD-83C7-6532659F7363}" destId="{8078A7C6-6055-427B-AD73-06D7A7E842A3}" srcOrd="11" destOrd="0" presId="urn:microsoft.com/office/officeart/2005/8/layout/process2"/>
    <dgm:cxn modelId="{834E24AD-1330-4EAF-A1A0-9A658D0F03FD}" type="presParOf" srcId="{8078A7C6-6055-427B-AD73-06D7A7E842A3}" destId="{D932CCAB-6233-4BEA-8BB5-3A13FC9329CB}" srcOrd="0" destOrd="0" presId="urn:microsoft.com/office/officeart/2005/8/layout/process2"/>
    <dgm:cxn modelId="{14723C30-D3C5-4D62-B5ED-E3318E9CECC1}" type="presParOf" srcId="{CC7EF325-B004-4BDD-83C7-6532659F7363}" destId="{2349BDFC-514F-475C-B3D8-BEEE88842743}"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C1224-3B72-43CF-85C7-E7F0EE8F8AA4}">
      <dsp:nvSpPr>
        <dsp:cNvPr id="0" name=""/>
        <dsp:cNvSpPr/>
      </dsp:nvSpPr>
      <dsp:spPr>
        <a:xfrm>
          <a:off x="784800" y="321697"/>
          <a:ext cx="2963434" cy="803294"/>
        </a:xfrm>
        <a:prstGeom prst="rect">
          <a:avLst/>
        </a:prstGeom>
        <a:solidFill>
          <a:schemeClr val="accent2">
            <a:tint val="40000"/>
            <a:alpha val="90000"/>
            <a:hueOff val="0"/>
            <a:satOff val="0"/>
            <a:lumOff val="0"/>
            <a:alphaOff val="0"/>
          </a:schemeClr>
        </a:solidFill>
        <a:ln w="425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VE" sz="1600" kern="1200" dirty="0" smtClean="0"/>
            <a:t>Hechos de relativa mayor importancia.</a:t>
          </a:r>
          <a:endParaRPr lang="es-ES" sz="1600" kern="1200" dirty="0"/>
        </a:p>
      </dsp:txBody>
      <dsp:txXfrm>
        <a:off x="1258950" y="321697"/>
        <a:ext cx="2489284" cy="803294"/>
      </dsp:txXfrm>
    </dsp:sp>
    <dsp:sp modelId="{4DD4302E-3124-471C-9DC9-EB1F96242947}">
      <dsp:nvSpPr>
        <dsp:cNvPr id="0" name=""/>
        <dsp:cNvSpPr/>
      </dsp:nvSpPr>
      <dsp:spPr>
        <a:xfrm>
          <a:off x="784800" y="1124991"/>
          <a:ext cx="2963434" cy="803294"/>
        </a:xfrm>
        <a:prstGeom prst="rect">
          <a:avLst/>
        </a:prstGeom>
        <a:solidFill>
          <a:schemeClr val="accent2">
            <a:tint val="40000"/>
            <a:alpha val="90000"/>
            <a:hueOff val="-2898357"/>
            <a:satOff val="-3380"/>
            <a:lumOff val="-564"/>
            <a:alphaOff val="0"/>
          </a:schemeClr>
        </a:solidFill>
        <a:ln w="42500" cap="flat" cmpd="sng" algn="ctr">
          <a:solidFill>
            <a:schemeClr val="accent2">
              <a:tint val="40000"/>
              <a:alpha val="90000"/>
              <a:hueOff val="-2898357"/>
              <a:satOff val="-3380"/>
              <a:lumOff val="-5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VE" sz="1600" kern="1200" dirty="0" smtClean="0"/>
            <a:t>Acaban de suceder o están próximos.</a:t>
          </a:r>
          <a:endParaRPr lang="es-ES" sz="1600" kern="1200" dirty="0"/>
        </a:p>
      </dsp:txBody>
      <dsp:txXfrm>
        <a:off x="1258950" y="1124991"/>
        <a:ext cx="2489284" cy="803294"/>
      </dsp:txXfrm>
    </dsp:sp>
    <dsp:sp modelId="{1C8F75D4-E91B-431F-BE79-31DCACCC0C69}">
      <dsp:nvSpPr>
        <dsp:cNvPr id="0" name=""/>
        <dsp:cNvSpPr/>
      </dsp:nvSpPr>
      <dsp:spPr>
        <a:xfrm>
          <a:off x="48101" y="18"/>
          <a:ext cx="953940" cy="939464"/>
        </a:xfrm>
        <a:prstGeom prst="ellipse">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VE" sz="1300" kern="1200" dirty="0" smtClean="0"/>
            <a:t>Duras</a:t>
          </a:r>
          <a:endParaRPr lang="es-ES" sz="1300" kern="1200" dirty="0"/>
        </a:p>
      </dsp:txBody>
      <dsp:txXfrm>
        <a:off x="187802" y="137599"/>
        <a:ext cx="674538" cy="664302"/>
      </dsp:txXfrm>
    </dsp:sp>
    <dsp:sp modelId="{26B7B29C-CD2F-4071-B7CB-35528635C168}">
      <dsp:nvSpPr>
        <dsp:cNvPr id="0" name=""/>
        <dsp:cNvSpPr/>
      </dsp:nvSpPr>
      <dsp:spPr>
        <a:xfrm>
          <a:off x="4493573" y="321697"/>
          <a:ext cx="3430722" cy="803294"/>
        </a:xfrm>
        <a:prstGeom prst="rect">
          <a:avLst/>
        </a:prstGeom>
        <a:solidFill>
          <a:schemeClr val="accent2">
            <a:tint val="40000"/>
            <a:alpha val="90000"/>
            <a:hueOff val="-5796714"/>
            <a:satOff val="-6761"/>
            <a:lumOff val="-1127"/>
            <a:alphaOff val="0"/>
          </a:schemeClr>
        </a:solidFill>
        <a:ln w="42500" cap="flat" cmpd="sng" algn="ctr">
          <a:solidFill>
            <a:schemeClr val="accent2">
              <a:tint val="40000"/>
              <a:alpha val="90000"/>
              <a:hueOff val="-5796714"/>
              <a:satOff val="-6761"/>
              <a:lumOff val="-1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VE" sz="1600" kern="1200" dirty="0" smtClean="0"/>
            <a:t>Hechos de menos trascendencia y que generalmente entretienen</a:t>
          </a:r>
          <a:endParaRPr lang="es-ES" sz="1600" kern="1200" dirty="0"/>
        </a:p>
      </dsp:txBody>
      <dsp:txXfrm>
        <a:off x="5042489" y="321697"/>
        <a:ext cx="2881806" cy="803294"/>
      </dsp:txXfrm>
    </dsp:sp>
    <dsp:sp modelId="{24992FCD-0824-49E2-8398-08EF9BB84237}">
      <dsp:nvSpPr>
        <dsp:cNvPr id="0" name=""/>
        <dsp:cNvSpPr/>
      </dsp:nvSpPr>
      <dsp:spPr>
        <a:xfrm>
          <a:off x="4500779" y="1124991"/>
          <a:ext cx="3416310" cy="803294"/>
        </a:xfrm>
        <a:prstGeom prst="rect">
          <a:avLst/>
        </a:prstGeom>
        <a:solidFill>
          <a:schemeClr val="accent2">
            <a:tint val="40000"/>
            <a:alpha val="90000"/>
            <a:hueOff val="-8695070"/>
            <a:satOff val="-10141"/>
            <a:lumOff val="-1691"/>
            <a:alphaOff val="0"/>
          </a:schemeClr>
        </a:solidFill>
        <a:ln w="42500" cap="flat" cmpd="sng" algn="ctr">
          <a:solidFill>
            <a:schemeClr val="accent2">
              <a:tint val="40000"/>
              <a:alpha val="90000"/>
              <a:hueOff val="-8695070"/>
              <a:satOff val="-10141"/>
              <a:lumOff val="-16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VE" sz="1600" kern="1200" dirty="0" smtClean="0"/>
            <a:t>No están supeditados a la inmediatez.</a:t>
          </a:r>
          <a:endParaRPr lang="es-ES" sz="1600" kern="1200" dirty="0"/>
        </a:p>
      </dsp:txBody>
      <dsp:txXfrm>
        <a:off x="5047389" y="1124991"/>
        <a:ext cx="2869700" cy="803294"/>
      </dsp:txXfrm>
    </dsp:sp>
    <dsp:sp modelId="{C75B43A2-2057-485B-8DC3-0EEAAD14687E}">
      <dsp:nvSpPr>
        <dsp:cNvPr id="0" name=""/>
        <dsp:cNvSpPr/>
      </dsp:nvSpPr>
      <dsp:spPr>
        <a:xfrm>
          <a:off x="3929093" y="419"/>
          <a:ext cx="942780" cy="910881"/>
        </a:xfrm>
        <a:prstGeom prst="ellipse">
          <a:avLst/>
        </a:prstGeom>
        <a:solidFill>
          <a:schemeClr val="accent2">
            <a:hueOff val="-9067203"/>
            <a:satOff val="5236"/>
            <a:lumOff val="-960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VE" sz="1300" kern="1200" dirty="0" smtClean="0"/>
            <a:t>Blandas</a:t>
          </a:r>
          <a:endParaRPr lang="es-ES" sz="1300" kern="1200" dirty="0"/>
        </a:p>
      </dsp:txBody>
      <dsp:txXfrm>
        <a:off x="4067160" y="133814"/>
        <a:ext cx="666646" cy="644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41F97-ED98-4959-8255-966D61D0CDB6}">
      <dsp:nvSpPr>
        <dsp:cNvPr id="0" name=""/>
        <dsp:cNvSpPr/>
      </dsp:nvSpPr>
      <dsp:spPr>
        <a:xfrm>
          <a:off x="116806" y="2989"/>
          <a:ext cx="1644070" cy="1227264"/>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s-VE" sz="2000" kern="1200" dirty="0" smtClean="0">
              <a:latin typeface="Calibri" pitchFamily="34" charset="0"/>
            </a:rPr>
            <a:t>El hecho en sí mismo.</a:t>
          </a:r>
          <a:endParaRPr lang="es-ES" sz="2000" kern="1200" dirty="0">
            <a:latin typeface="Calibri" pitchFamily="34" charset="0"/>
          </a:endParaRPr>
        </a:p>
      </dsp:txBody>
      <dsp:txXfrm>
        <a:off x="145562" y="31745"/>
        <a:ext cx="1586558" cy="1198508"/>
      </dsp:txXfrm>
    </dsp:sp>
    <dsp:sp modelId="{3C2423BB-55D3-4CCE-8EAF-F46E7F4CF346}">
      <dsp:nvSpPr>
        <dsp:cNvPr id="0" name=""/>
        <dsp:cNvSpPr/>
      </dsp:nvSpPr>
      <dsp:spPr>
        <a:xfrm>
          <a:off x="116806" y="1230253"/>
          <a:ext cx="1644070" cy="527723"/>
        </a:xfrm>
        <a:prstGeom prst="rect">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VE" sz="2100" kern="1200" dirty="0" smtClean="0"/>
            <a:t>Qué</a:t>
          </a:r>
          <a:endParaRPr lang="es-ES" sz="2100" kern="1200" dirty="0"/>
        </a:p>
      </dsp:txBody>
      <dsp:txXfrm>
        <a:off x="116806" y="1230253"/>
        <a:ext cx="1157796" cy="527723"/>
      </dsp:txXfrm>
    </dsp:sp>
    <dsp:sp modelId="{9C384893-F103-4220-9E6A-C2D0AB5F4241}">
      <dsp:nvSpPr>
        <dsp:cNvPr id="0" name=""/>
        <dsp:cNvSpPr/>
      </dsp:nvSpPr>
      <dsp:spPr>
        <a:xfrm>
          <a:off x="1321110" y="1314077"/>
          <a:ext cx="575424" cy="575424"/>
        </a:xfrm>
        <a:prstGeom prst="ellipse">
          <a:avLst/>
        </a:prstGeom>
        <a:solidFill>
          <a:schemeClr val="accent2">
            <a:tint val="40000"/>
            <a:alpha val="90000"/>
            <a:hueOff val="0"/>
            <a:satOff val="0"/>
            <a:lumOff val="0"/>
            <a:alphaOff val="0"/>
          </a:schemeClr>
        </a:solidFill>
        <a:ln w="425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59657B-0440-4E3E-BB36-8663E3149020}">
      <dsp:nvSpPr>
        <dsp:cNvPr id="0" name=""/>
        <dsp:cNvSpPr/>
      </dsp:nvSpPr>
      <dsp:spPr>
        <a:xfrm>
          <a:off x="2039093" y="2989"/>
          <a:ext cx="1644070" cy="1227264"/>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s-VE" sz="1500" kern="1200" dirty="0" smtClean="0">
              <a:latin typeface="Calibri" pitchFamily="34" charset="0"/>
            </a:rPr>
            <a:t>Los protagonistas de esos hechos: perpetradores, beneficiarios, perjudicados.</a:t>
          </a:r>
          <a:endParaRPr lang="es-ES" sz="1500" kern="1200" dirty="0">
            <a:latin typeface="Calibri" pitchFamily="34" charset="0"/>
          </a:endParaRPr>
        </a:p>
      </dsp:txBody>
      <dsp:txXfrm>
        <a:off x="2067849" y="31745"/>
        <a:ext cx="1586558" cy="1198508"/>
      </dsp:txXfrm>
    </dsp:sp>
    <dsp:sp modelId="{D048610F-0E07-4134-8B39-589C3F7800A5}">
      <dsp:nvSpPr>
        <dsp:cNvPr id="0" name=""/>
        <dsp:cNvSpPr/>
      </dsp:nvSpPr>
      <dsp:spPr>
        <a:xfrm>
          <a:off x="2039093" y="1230253"/>
          <a:ext cx="1644070" cy="527723"/>
        </a:xfrm>
        <a:prstGeom prst="rect">
          <a:avLst/>
        </a:prstGeom>
        <a:solidFill>
          <a:schemeClr val="accent3">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VE" sz="2100" kern="1200" dirty="0" smtClean="0"/>
            <a:t>Quién</a:t>
          </a:r>
          <a:endParaRPr lang="es-ES" sz="2100" kern="1200" dirty="0"/>
        </a:p>
      </dsp:txBody>
      <dsp:txXfrm>
        <a:off x="2039093" y="1230253"/>
        <a:ext cx="1157796" cy="527723"/>
      </dsp:txXfrm>
    </dsp:sp>
    <dsp:sp modelId="{36B51FBD-1E36-436E-AF59-5F072173F327}">
      <dsp:nvSpPr>
        <dsp:cNvPr id="0" name=""/>
        <dsp:cNvSpPr/>
      </dsp:nvSpPr>
      <dsp:spPr>
        <a:xfrm>
          <a:off x="3243397" y="1314077"/>
          <a:ext cx="575424" cy="575424"/>
        </a:xfrm>
        <a:prstGeom prst="ellipse">
          <a:avLst/>
        </a:prstGeom>
        <a:solidFill>
          <a:schemeClr val="accent3">
            <a:tint val="40000"/>
            <a:alpha val="90000"/>
            <a:hueOff val="0"/>
            <a:satOff val="0"/>
            <a:lumOff val="0"/>
            <a:alphaOff val="0"/>
          </a:schemeClr>
        </a:solidFill>
        <a:ln w="425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4000F-9C5B-49D4-AADC-BBF4A7DA0B0C}">
      <dsp:nvSpPr>
        <dsp:cNvPr id="0" name=""/>
        <dsp:cNvSpPr/>
      </dsp:nvSpPr>
      <dsp:spPr>
        <a:xfrm>
          <a:off x="3961380" y="2989"/>
          <a:ext cx="1644070" cy="1227264"/>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VE" sz="1800" kern="1200" dirty="0" smtClean="0">
              <a:latin typeface="Calibri" pitchFamily="34" charset="0"/>
            </a:rPr>
            <a:t>El momento en que sucedió o sucederá.</a:t>
          </a:r>
          <a:endParaRPr lang="es-ES" sz="1800" kern="1200" dirty="0">
            <a:latin typeface="Calibri" pitchFamily="34" charset="0"/>
          </a:endParaRPr>
        </a:p>
      </dsp:txBody>
      <dsp:txXfrm>
        <a:off x="3990136" y="31745"/>
        <a:ext cx="1586558" cy="1198508"/>
      </dsp:txXfrm>
    </dsp:sp>
    <dsp:sp modelId="{DCFD2903-4DF4-4180-9D63-3D2134FBB1CD}">
      <dsp:nvSpPr>
        <dsp:cNvPr id="0" name=""/>
        <dsp:cNvSpPr/>
      </dsp:nvSpPr>
      <dsp:spPr>
        <a:xfrm>
          <a:off x="3961380" y="1230253"/>
          <a:ext cx="1644070" cy="527723"/>
        </a:xfrm>
        <a:prstGeom prst="rect">
          <a:avLst/>
        </a:prstGeom>
        <a:solidFill>
          <a:schemeClr val="accent4">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VE" sz="2100" kern="1200" dirty="0" smtClean="0"/>
            <a:t>Cuándo</a:t>
          </a:r>
          <a:endParaRPr lang="es-ES" sz="2100" kern="1200" dirty="0"/>
        </a:p>
      </dsp:txBody>
      <dsp:txXfrm>
        <a:off x="3961380" y="1230253"/>
        <a:ext cx="1157796" cy="527723"/>
      </dsp:txXfrm>
    </dsp:sp>
    <dsp:sp modelId="{D9A7704A-F113-4F74-AE58-24253BCDAF60}">
      <dsp:nvSpPr>
        <dsp:cNvPr id="0" name=""/>
        <dsp:cNvSpPr/>
      </dsp:nvSpPr>
      <dsp:spPr>
        <a:xfrm>
          <a:off x="5165684" y="1314077"/>
          <a:ext cx="575424" cy="575424"/>
        </a:xfrm>
        <a:prstGeom prst="ellipse">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F737CC-E376-442E-B6E0-EDF7DA1CF807}">
      <dsp:nvSpPr>
        <dsp:cNvPr id="0" name=""/>
        <dsp:cNvSpPr/>
      </dsp:nvSpPr>
      <dsp:spPr>
        <a:xfrm>
          <a:off x="1077949" y="2174498"/>
          <a:ext cx="1644070" cy="1227264"/>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VE" sz="1800" kern="1200" dirty="0" smtClean="0">
              <a:latin typeface="Calibri" pitchFamily="34" charset="0"/>
            </a:rPr>
            <a:t>El lugar donde se realiza el hecho.</a:t>
          </a:r>
          <a:endParaRPr lang="es-ES" sz="1800" kern="1200" dirty="0">
            <a:latin typeface="Calibri" pitchFamily="34" charset="0"/>
          </a:endParaRPr>
        </a:p>
      </dsp:txBody>
      <dsp:txXfrm>
        <a:off x="1106705" y="2203254"/>
        <a:ext cx="1586558" cy="1198508"/>
      </dsp:txXfrm>
    </dsp:sp>
    <dsp:sp modelId="{DF0438C0-344B-43B4-A5AC-C0C047D4F81E}">
      <dsp:nvSpPr>
        <dsp:cNvPr id="0" name=""/>
        <dsp:cNvSpPr/>
      </dsp:nvSpPr>
      <dsp:spPr>
        <a:xfrm>
          <a:off x="1077949" y="3401762"/>
          <a:ext cx="1644070" cy="527723"/>
        </a:xfrm>
        <a:prstGeom prst="rect">
          <a:avLst/>
        </a:prstGeom>
        <a:solidFill>
          <a:schemeClr val="accent5">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VE" sz="2100" kern="1200" dirty="0" smtClean="0"/>
            <a:t>Dónde</a:t>
          </a:r>
          <a:endParaRPr lang="es-ES" sz="2100" kern="1200" dirty="0"/>
        </a:p>
      </dsp:txBody>
      <dsp:txXfrm>
        <a:off x="1077949" y="3401762"/>
        <a:ext cx="1157796" cy="527723"/>
      </dsp:txXfrm>
    </dsp:sp>
    <dsp:sp modelId="{14C2AF58-D310-46A8-AA53-02C963A0CCDA}">
      <dsp:nvSpPr>
        <dsp:cNvPr id="0" name=""/>
        <dsp:cNvSpPr/>
      </dsp:nvSpPr>
      <dsp:spPr>
        <a:xfrm>
          <a:off x="2282254" y="3485586"/>
          <a:ext cx="575424" cy="575424"/>
        </a:xfrm>
        <a:prstGeom prst="ellipse">
          <a:avLst/>
        </a:prstGeom>
        <a:solidFill>
          <a:schemeClr val="accent5">
            <a:tint val="40000"/>
            <a:alpha val="90000"/>
            <a:hueOff val="0"/>
            <a:satOff val="0"/>
            <a:lumOff val="0"/>
            <a:alphaOff val="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EDC08-F4CA-40DC-8D14-C6F7C9EBC90F}">
      <dsp:nvSpPr>
        <dsp:cNvPr id="0" name=""/>
        <dsp:cNvSpPr/>
      </dsp:nvSpPr>
      <dsp:spPr>
        <a:xfrm>
          <a:off x="3000236" y="2174498"/>
          <a:ext cx="1644070" cy="1227264"/>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VE" sz="1800" kern="1200" dirty="0" smtClean="0">
              <a:latin typeface="Calibri" pitchFamily="34" charset="0"/>
            </a:rPr>
            <a:t>Circunstancias en que ocurrieron los hechos.</a:t>
          </a:r>
          <a:endParaRPr lang="es-ES" sz="1800" kern="1200" dirty="0">
            <a:latin typeface="Calibri" pitchFamily="34" charset="0"/>
          </a:endParaRPr>
        </a:p>
      </dsp:txBody>
      <dsp:txXfrm>
        <a:off x="3028992" y="2203254"/>
        <a:ext cx="1586558" cy="1198508"/>
      </dsp:txXfrm>
    </dsp:sp>
    <dsp:sp modelId="{9F690306-2195-4BF5-8852-B4671929B0D1}">
      <dsp:nvSpPr>
        <dsp:cNvPr id="0" name=""/>
        <dsp:cNvSpPr/>
      </dsp:nvSpPr>
      <dsp:spPr>
        <a:xfrm>
          <a:off x="3000236" y="3401762"/>
          <a:ext cx="1644070" cy="527723"/>
        </a:xfrm>
        <a:prstGeom prst="rect">
          <a:avLst/>
        </a:prstGeom>
        <a:solidFill>
          <a:schemeClr val="accent6">
            <a:hueOff val="0"/>
            <a:satOff val="0"/>
            <a:lumOff val="0"/>
            <a:alphaOff val="0"/>
          </a:schemeClr>
        </a:solidFill>
        <a:ln w="425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VE" sz="2100" kern="1200" dirty="0" smtClean="0"/>
            <a:t>Cómo</a:t>
          </a:r>
          <a:endParaRPr lang="es-ES" sz="2100" kern="1200" dirty="0"/>
        </a:p>
      </dsp:txBody>
      <dsp:txXfrm>
        <a:off x="3000236" y="3401762"/>
        <a:ext cx="1157796" cy="527723"/>
      </dsp:txXfrm>
    </dsp:sp>
    <dsp:sp modelId="{833FC92F-F041-48B6-BD1A-D8F91AA474A3}">
      <dsp:nvSpPr>
        <dsp:cNvPr id="0" name=""/>
        <dsp:cNvSpPr/>
      </dsp:nvSpPr>
      <dsp:spPr>
        <a:xfrm>
          <a:off x="4204541" y="3485586"/>
          <a:ext cx="575424" cy="575424"/>
        </a:xfrm>
        <a:prstGeom prst="ellipse">
          <a:avLst/>
        </a:prstGeom>
        <a:solidFill>
          <a:schemeClr val="accent6">
            <a:tint val="40000"/>
            <a:alpha val="90000"/>
            <a:hueOff val="0"/>
            <a:satOff val="0"/>
            <a:lumOff val="0"/>
            <a:alphaOff val="0"/>
          </a:schemeClr>
        </a:solidFill>
        <a:ln w="425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41F97-ED98-4959-8255-966D61D0CDB6}">
      <dsp:nvSpPr>
        <dsp:cNvPr id="0" name=""/>
        <dsp:cNvSpPr/>
      </dsp:nvSpPr>
      <dsp:spPr>
        <a:xfrm>
          <a:off x="334954" y="132613"/>
          <a:ext cx="1427676" cy="1065730"/>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VE" sz="1800" kern="1200" dirty="0" smtClean="0">
              <a:latin typeface="Calibri" pitchFamily="34" charset="0"/>
            </a:rPr>
            <a:t>El hecho en sí mismo.</a:t>
          </a:r>
          <a:endParaRPr lang="es-ES" sz="1800" kern="1200" dirty="0">
            <a:latin typeface="Calibri" pitchFamily="34" charset="0"/>
          </a:endParaRPr>
        </a:p>
      </dsp:txBody>
      <dsp:txXfrm>
        <a:off x="359925" y="157584"/>
        <a:ext cx="1377734" cy="1040759"/>
      </dsp:txXfrm>
    </dsp:sp>
    <dsp:sp modelId="{3C2423BB-55D3-4CCE-8EAF-F46E7F4CF346}">
      <dsp:nvSpPr>
        <dsp:cNvPr id="0" name=""/>
        <dsp:cNvSpPr/>
      </dsp:nvSpPr>
      <dsp:spPr>
        <a:xfrm>
          <a:off x="486945" y="1335780"/>
          <a:ext cx="1427676" cy="458263"/>
        </a:xfrm>
        <a:prstGeom prst="rect">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VE" sz="1800" kern="1200" dirty="0" smtClean="0"/>
            <a:t>Qué</a:t>
          </a:r>
          <a:endParaRPr lang="es-ES" sz="1800" kern="1200" dirty="0"/>
        </a:p>
      </dsp:txBody>
      <dsp:txXfrm>
        <a:off x="486945" y="1335780"/>
        <a:ext cx="1005405" cy="458263"/>
      </dsp:txXfrm>
    </dsp:sp>
    <dsp:sp modelId="{9C384893-F103-4220-9E6A-C2D0AB5F4241}">
      <dsp:nvSpPr>
        <dsp:cNvPr id="0" name=""/>
        <dsp:cNvSpPr/>
      </dsp:nvSpPr>
      <dsp:spPr>
        <a:xfrm>
          <a:off x="1532737" y="1408571"/>
          <a:ext cx="499686" cy="499686"/>
        </a:xfrm>
        <a:prstGeom prst="ellipse">
          <a:avLst/>
        </a:prstGeom>
        <a:solidFill>
          <a:schemeClr val="accent2">
            <a:tint val="40000"/>
            <a:alpha val="90000"/>
            <a:hueOff val="0"/>
            <a:satOff val="0"/>
            <a:lumOff val="0"/>
            <a:alphaOff val="0"/>
          </a:schemeClr>
        </a:solidFill>
        <a:ln w="425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59657B-0440-4E3E-BB36-8663E3149020}">
      <dsp:nvSpPr>
        <dsp:cNvPr id="0" name=""/>
        <dsp:cNvSpPr/>
      </dsp:nvSpPr>
      <dsp:spPr>
        <a:xfrm>
          <a:off x="2135160" y="60612"/>
          <a:ext cx="1427676" cy="1065730"/>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s-VE" sz="1500" kern="1200" dirty="0" smtClean="0">
              <a:latin typeface="Calibri" pitchFamily="34" charset="0"/>
            </a:rPr>
            <a:t>Los protagonistas de esos hechos: perpetradores, beneficiarios, perjudicados.</a:t>
          </a:r>
          <a:endParaRPr lang="es-ES" sz="1500" kern="1200" dirty="0">
            <a:latin typeface="Calibri" pitchFamily="34" charset="0"/>
          </a:endParaRPr>
        </a:p>
      </dsp:txBody>
      <dsp:txXfrm>
        <a:off x="2160131" y="85583"/>
        <a:ext cx="1377734" cy="1040759"/>
      </dsp:txXfrm>
    </dsp:sp>
    <dsp:sp modelId="{D048610F-0E07-4134-8B39-589C3F7800A5}">
      <dsp:nvSpPr>
        <dsp:cNvPr id="0" name=""/>
        <dsp:cNvSpPr/>
      </dsp:nvSpPr>
      <dsp:spPr>
        <a:xfrm>
          <a:off x="2156218" y="1335780"/>
          <a:ext cx="1427676" cy="458263"/>
        </a:xfrm>
        <a:prstGeom prst="rect">
          <a:avLst/>
        </a:prstGeom>
        <a:solidFill>
          <a:schemeClr val="accent3">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VE" sz="1800" kern="1200" dirty="0" smtClean="0"/>
            <a:t>Quién</a:t>
          </a:r>
          <a:endParaRPr lang="es-ES" sz="1800" kern="1200" dirty="0"/>
        </a:p>
      </dsp:txBody>
      <dsp:txXfrm>
        <a:off x="2156218" y="1335780"/>
        <a:ext cx="1005405" cy="458263"/>
      </dsp:txXfrm>
    </dsp:sp>
    <dsp:sp modelId="{36B51FBD-1E36-436E-AF59-5F072173F327}">
      <dsp:nvSpPr>
        <dsp:cNvPr id="0" name=""/>
        <dsp:cNvSpPr/>
      </dsp:nvSpPr>
      <dsp:spPr>
        <a:xfrm>
          <a:off x="3202010" y="1408571"/>
          <a:ext cx="499686" cy="499686"/>
        </a:xfrm>
        <a:prstGeom prst="ellipse">
          <a:avLst/>
        </a:prstGeom>
        <a:solidFill>
          <a:schemeClr val="accent3">
            <a:tint val="40000"/>
            <a:alpha val="90000"/>
            <a:hueOff val="0"/>
            <a:satOff val="0"/>
            <a:lumOff val="0"/>
            <a:alphaOff val="0"/>
          </a:schemeClr>
        </a:solidFill>
        <a:ln w="425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4000F-9C5B-49D4-AADC-BBF4A7DA0B0C}">
      <dsp:nvSpPr>
        <dsp:cNvPr id="0" name=""/>
        <dsp:cNvSpPr/>
      </dsp:nvSpPr>
      <dsp:spPr>
        <a:xfrm>
          <a:off x="4007363" y="132613"/>
          <a:ext cx="1427676" cy="1065730"/>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VE" sz="1800" kern="1200" dirty="0" smtClean="0">
              <a:latin typeface="Calibri" pitchFamily="34" charset="0"/>
            </a:rPr>
            <a:t>El momento en que sucedió o sucederá.</a:t>
          </a:r>
          <a:endParaRPr lang="es-ES" sz="1800" kern="1200" dirty="0">
            <a:latin typeface="Calibri" pitchFamily="34" charset="0"/>
          </a:endParaRPr>
        </a:p>
      </dsp:txBody>
      <dsp:txXfrm>
        <a:off x="4032334" y="157584"/>
        <a:ext cx="1377734" cy="1040759"/>
      </dsp:txXfrm>
    </dsp:sp>
    <dsp:sp modelId="{DCFD2903-4DF4-4180-9D63-3D2134FBB1CD}">
      <dsp:nvSpPr>
        <dsp:cNvPr id="0" name=""/>
        <dsp:cNvSpPr/>
      </dsp:nvSpPr>
      <dsp:spPr>
        <a:xfrm>
          <a:off x="3825491" y="1335780"/>
          <a:ext cx="1427676" cy="458263"/>
        </a:xfrm>
        <a:prstGeom prst="rect">
          <a:avLst/>
        </a:prstGeom>
        <a:solidFill>
          <a:schemeClr val="accent4">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VE" sz="1800" kern="1200" dirty="0" smtClean="0"/>
            <a:t>Cuándo</a:t>
          </a:r>
          <a:endParaRPr lang="es-ES" sz="1800" kern="1200" dirty="0"/>
        </a:p>
      </dsp:txBody>
      <dsp:txXfrm>
        <a:off x="3825491" y="1335780"/>
        <a:ext cx="1005405" cy="458263"/>
      </dsp:txXfrm>
    </dsp:sp>
    <dsp:sp modelId="{D9A7704A-F113-4F74-AE58-24253BCDAF60}">
      <dsp:nvSpPr>
        <dsp:cNvPr id="0" name=""/>
        <dsp:cNvSpPr/>
      </dsp:nvSpPr>
      <dsp:spPr>
        <a:xfrm>
          <a:off x="4871284" y="1408571"/>
          <a:ext cx="499686" cy="499686"/>
        </a:xfrm>
        <a:prstGeom prst="ellipse">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F737CC-E376-442E-B6E0-EDF7DA1CF807}">
      <dsp:nvSpPr>
        <dsp:cNvPr id="0" name=""/>
        <dsp:cNvSpPr/>
      </dsp:nvSpPr>
      <dsp:spPr>
        <a:xfrm>
          <a:off x="2340" y="2155742"/>
          <a:ext cx="2169910" cy="1065730"/>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VE" sz="1800" kern="1200" dirty="0" smtClean="0">
              <a:latin typeface="Calibri" pitchFamily="34" charset="0"/>
            </a:rPr>
            <a:t>El lugar donde se realiza el hecho.</a:t>
          </a:r>
          <a:endParaRPr lang="es-ES" sz="1800" kern="1200" dirty="0">
            <a:latin typeface="Calibri" pitchFamily="34" charset="0"/>
          </a:endParaRPr>
        </a:p>
      </dsp:txBody>
      <dsp:txXfrm>
        <a:off x="27311" y="2180713"/>
        <a:ext cx="2119968" cy="1040759"/>
      </dsp:txXfrm>
    </dsp:sp>
    <dsp:sp modelId="{DF0438C0-344B-43B4-A5AC-C0C047D4F81E}">
      <dsp:nvSpPr>
        <dsp:cNvPr id="0" name=""/>
        <dsp:cNvSpPr/>
      </dsp:nvSpPr>
      <dsp:spPr>
        <a:xfrm>
          <a:off x="373457" y="3221472"/>
          <a:ext cx="1427676" cy="458263"/>
        </a:xfrm>
        <a:prstGeom prst="rect">
          <a:avLst/>
        </a:prstGeom>
        <a:solidFill>
          <a:schemeClr val="accent5">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VE" sz="1800" kern="1200" dirty="0" smtClean="0"/>
            <a:t>Dónde</a:t>
          </a:r>
          <a:endParaRPr lang="es-ES" sz="1800" kern="1200" dirty="0"/>
        </a:p>
      </dsp:txBody>
      <dsp:txXfrm>
        <a:off x="373457" y="3221472"/>
        <a:ext cx="1005405" cy="458263"/>
      </dsp:txXfrm>
    </dsp:sp>
    <dsp:sp modelId="{14C2AF58-D310-46A8-AA53-02C963A0CCDA}">
      <dsp:nvSpPr>
        <dsp:cNvPr id="0" name=""/>
        <dsp:cNvSpPr/>
      </dsp:nvSpPr>
      <dsp:spPr>
        <a:xfrm>
          <a:off x="1419249" y="3294263"/>
          <a:ext cx="499686" cy="499686"/>
        </a:xfrm>
        <a:prstGeom prst="ellipse">
          <a:avLst/>
        </a:prstGeom>
        <a:solidFill>
          <a:schemeClr val="accent5">
            <a:tint val="40000"/>
            <a:alpha val="90000"/>
            <a:hueOff val="0"/>
            <a:satOff val="0"/>
            <a:lumOff val="0"/>
            <a:alphaOff val="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EDC08-F4CA-40DC-8D14-C6F7C9EBC90F}">
      <dsp:nvSpPr>
        <dsp:cNvPr id="0" name=""/>
        <dsp:cNvSpPr/>
      </dsp:nvSpPr>
      <dsp:spPr>
        <a:xfrm>
          <a:off x="2296045" y="2155742"/>
          <a:ext cx="1890257" cy="1065730"/>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s-VE" sz="1800" kern="1200" dirty="0" smtClean="0">
              <a:latin typeface="Calibri" pitchFamily="34" charset="0"/>
            </a:rPr>
            <a:t>Circunstancias en que ocurrieron los hechos.</a:t>
          </a:r>
          <a:endParaRPr lang="es-ES" sz="1800" kern="1200" dirty="0">
            <a:latin typeface="Calibri" pitchFamily="34" charset="0"/>
          </a:endParaRPr>
        </a:p>
      </dsp:txBody>
      <dsp:txXfrm>
        <a:off x="2321016" y="2180713"/>
        <a:ext cx="1840315" cy="1040759"/>
      </dsp:txXfrm>
    </dsp:sp>
    <dsp:sp modelId="{9F690306-2195-4BF5-8852-B4671929B0D1}">
      <dsp:nvSpPr>
        <dsp:cNvPr id="0" name=""/>
        <dsp:cNvSpPr/>
      </dsp:nvSpPr>
      <dsp:spPr>
        <a:xfrm>
          <a:off x="2527335" y="3221472"/>
          <a:ext cx="1427676" cy="458263"/>
        </a:xfrm>
        <a:prstGeom prst="rect">
          <a:avLst/>
        </a:prstGeom>
        <a:solidFill>
          <a:schemeClr val="accent6">
            <a:hueOff val="0"/>
            <a:satOff val="0"/>
            <a:lumOff val="0"/>
            <a:alphaOff val="0"/>
          </a:schemeClr>
        </a:solidFill>
        <a:ln w="425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VE" sz="1800" kern="1200" dirty="0" smtClean="0"/>
            <a:t>Cómo</a:t>
          </a:r>
          <a:endParaRPr lang="es-ES" sz="1800" kern="1200" dirty="0"/>
        </a:p>
      </dsp:txBody>
      <dsp:txXfrm>
        <a:off x="2527335" y="3221472"/>
        <a:ext cx="1005405" cy="458263"/>
      </dsp:txXfrm>
    </dsp:sp>
    <dsp:sp modelId="{833FC92F-F041-48B6-BD1A-D8F91AA474A3}">
      <dsp:nvSpPr>
        <dsp:cNvPr id="0" name=""/>
        <dsp:cNvSpPr/>
      </dsp:nvSpPr>
      <dsp:spPr>
        <a:xfrm>
          <a:off x="3573128" y="3294263"/>
          <a:ext cx="499686" cy="499686"/>
        </a:xfrm>
        <a:prstGeom prst="ellipse">
          <a:avLst/>
        </a:prstGeom>
        <a:solidFill>
          <a:schemeClr val="accent6">
            <a:tint val="40000"/>
            <a:alpha val="90000"/>
            <a:hueOff val="0"/>
            <a:satOff val="0"/>
            <a:lumOff val="0"/>
            <a:alphaOff val="0"/>
          </a:schemeClr>
        </a:solidFill>
        <a:ln w="425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3140DF-2767-4ABF-B287-54BDC523AB1B}">
      <dsp:nvSpPr>
        <dsp:cNvPr id="0" name=""/>
        <dsp:cNvSpPr/>
      </dsp:nvSpPr>
      <dsp:spPr>
        <a:xfrm>
          <a:off x="4310096" y="2155742"/>
          <a:ext cx="1427676" cy="1065730"/>
        </a:xfrm>
        <a:prstGeom prst="round2SameRect">
          <a:avLst>
            <a:gd name="adj1" fmla="val 8000"/>
            <a:gd name="adj2" fmla="val 0"/>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s-VE" sz="1500" kern="1200" dirty="0" smtClean="0">
              <a:latin typeface="Calibri" pitchFamily="34" charset="0"/>
            </a:rPr>
            <a:t>Razones, causas o consecuencias </a:t>
          </a:r>
          <a:endParaRPr lang="es-ES" sz="1500" kern="1200" dirty="0">
            <a:latin typeface="Calibri" pitchFamily="34" charset="0"/>
          </a:endParaRPr>
        </a:p>
      </dsp:txBody>
      <dsp:txXfrm>
        <a:off x="4335067" y="2180713"/>
        <a:ext cx="1377734" cy="1040759"/>
      </dsp:txXfrm>
    </dsp:sp>
    <dsp:sp modelId="{48AC040B-90A8-4D3A-B9A4-9376309EE69D}">
      <dsp:nvSpPr>
        <dsp:cNvPr id="0" name=""/>
        <dsp:cNvSpPr/>
      </dsp:nvSpPr>
      <dsp:spPr>
        <a:xfrm>
          <a:off x="4310096" y="3221472"/>
          <a:ext cx="1427676" cy="458263"/>
        </a:xfrm>
        <a:prstGeom prst="rect">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VE" sz="1800" kern="1200" dirty="0" smtClean="0"/>
            <a:t>Por qué</a:t>
          </a:r>
          <a:endParaRPr lang="es-ES" sz="1800" kern="1200" dirty="0"/>
        </a:p>
      </dsp:txBody>
      <dsp:txXfrm>
        <a:off x="4310096" y="3221472"/>
        <a:ext cx="1005405" cy="458263"/>
      </dsp:txXfrm>
    </dsp:sp>
    <dsp:sp modelId="{24A19A63-C8CB-41C9-BC57-B05CBDD4403D}">
      <dsp:nvSpPr>
        <dsp:cNvPr id="0" name=""/>
        <dsp:cNvSpPr/>
      </dsp:nvSpPr>
      <dsp:spPr>
        <a:xfrm>
          <a:off x="5355889" y="3294263"/>
          <a:ext cx="499686" cy="499686"/>
        </a:xfrm>
        <a:prstGeom prst="ellipse">
          <a:avLst/>
        </a:prstGeom>
        <a:solidFill>
          <a:schemeClr val="accent2">
            <a:tint val="40000"/>
            <a:alpha val="90000"/>
            <a:hueOff val="0"/>
            <a:satOff val="0"/>
            <a:lumOff val="0"/>
            <a:alphaOff val="0"/>
          </a:schemeClr>
        </a:solidFill>
        <a:ln w="425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D2099-BCE0-4514-B48B-A85F6FD45D2A}">
      <dsp:nvSpPr>
        <dsp:cNvPr id="0" name=""/>
        <dsp:cNvSpPr/>
      </dsp:nvSpPr>
      <dsp:spPr>
        <a:xfrm rot="5400000">
          <a:off x="5178014" y="-2268596"/>
          <a:ext cx="428251" cy="5074955"/>
        </a:xfrm>
        <a:prstGeom prst="round2SameRect">
          <a:avLst/>
        </a:prstGeom>
        <a:solidFill>
          <a:schemeClr val="accent2">
            <a:tint val="40000"/>
            <a:alpha val="90000"/>
            <a:hueOff val="0"/>
            <a:satOff val="0"/>
            <a:lumOff val="0"/>
            <a:alphaOff val="0"/>
          </a:schemeClr>
        </a:solidFill>
        <a:ln w="425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s-VE" sz="1000" kern="1200" dirty="0" smtClean="0"/>
            <a:t>Fácil de entender, sencillo y conciso. Algunas redacciones, menos de 35. </a:t>
          </a:r>
          <a:endParaRPr lang="es-ES" sz="1000" kern="1200" dirty="0"/>
        </a:p>
        <a:p>
          <a:pPr marL="57150" lvl="1" indent="-57150" algn="l" defTabSz="444500">
            <a:lnSpc>
              <a:spcPct val="90000"/>
            </a:lnSpc>
            <a:spcBef>
              <a:spcPct val="0"/>
            </a:spcBef>
            <a:spcAft>
              <a:spcPct val="15000"/>
            </a:spcAft>
            <a:buChar char="••"/>
          </a:pPr>
          <a:r>
            <a:rPr lang="es-VE" sz="1000" kern="1200" dirty="0" smtClean="0"/>
            <a:t>Evitas dar datos innecesarios o complicados y las citas extensas.</a:t>
          </a:r>
          <a:endParaRPr lang="es-ES" sz="1000" kern="1200" dirty="0"/>
        </a:p>
      </dsp:txBody>
      <dsp:txXfrm rot="-5400000">
        <a:off x="2854663" y="75660"/>
        <a:ext cx="5054050" cy="386441"/>
      </dsp:txXfrm>
    </dsp:sp>
    <dsp:sp modelId="{235992D7-3E13-4297-B3F4-EEA591875B9D}">
      <dsp:nvSpPr>
        <dsp:cNvPr id="0" name=""/>
        <dsp:cNvSpPr/>
      </dsp:nvSpPr>
      <dsp:spPr>
        <a:xfrm>
          <a:off x="0" y="1224"/>
          <a:ext cx="2854662" cy="535314"/>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VE" sz="1900" kern="1200" dirty="0" smtClean="0"/>
            <a:t>Brevedad</a:t>
          </a:r>
          <a:endParaRPr lang="es-ES" sz="1900" kern="1200" dirty="0"/>
        </a:p>
      </dsp:txBody>
      <dsp:txXfrm>
        <a:off x="26132" y="27356"/>
        <a:ext cx="2802398" cy="483050"/>
      </dsp:txXfrm>
    </dsp:sp>
    <dsp:sp modelId="{934E61D4-7821-46F0-8D6F-D1DACA24A1BA}">
      <dsp:nvSpPr>
        <dsp:cNvPr id="0" name=""/>
        <dsp:cNvSpPr/>
      </dsp:nvSpPr>
      <dsp:spPr>
        <a:xfrm rot="5400000">
          <a:off x="5178014" y="-1706516"/>
          <a:ext cx="428251" cy="5074955"/>
        </a:xfrm>
        <a:prstGeom prst="round2SameRect">
          <a:avLst/>
        </a:prstGeom>
        <a:solidFill>
          <a:schemeClr val="accent3">
            <a:tint val="40000"/>
            <a:alpha val="90000"/>
            <a:hueOff val="0"/>
            <a:satOff val="0"/>
            <a:lumOff val="0"/>
            <a:alphaOff val="0"/>
          </a:schemeClr>
        </a:solidFill>
        <a:ln w="425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s-VE" sz="1000" kern="1200" dirty="0" smtClean="0"/>
            <a:t>Se abre con los datos de mayor relevancia y trascendencia.</a:t>
          </a:r>
          <a:endParaRPr lang="es-ES" sz="1000" kern="1200" dirty="0"/>
        </a:p>
        <a:p>
          <a:pPr marL="57150" lvl="1" indent="-57150" algn="l" defTabSz="444500">
            <a:lnSpc>
              <a:spcPct val="90000"/>
            </a:lnSpc>
            <a:spcBef>
              <a:spcPct val="0"/>
            </a:spcBef>
            <a:spcAft>
              <a:spcPct val="15000"/>
            </a:spcAft>
            <a:buChar char="••"/>
          </a:pPr>
          <a:r>
            <a:rPr lang="es-VE" sz="1000" kern="1200" dirty="0" smtClean="0"/>
            <a:t>Se deja la información contextual para el resto del cuerpo de la noticia.</a:t>
          </a:r>
          <a:endParaRPr lang="es-ES" sz="1000" kern="1200" dirty="0"/>
        </a:p>
      </dsp:txBody>
      <dsp:txXfrm rot="-5400000">
        <a:off x="2854663" y="637740"/>
        <a:ext cx="5054050" cy="386441"/>
      </dsp:txXfrm>
    </dsp:sp>
    <dsp:sp modelId="{62F741FC-D3E6-4505-A15F-784866591DA8}">
      <dsp:nvSpPr>
        <dsp:cNvPr id="0" name=""/>
        <dsp:cNvSpPr/>
      </dsp:nvSpPr>
      <dsp:spPr>
        <a:xfrm>
          <a:off x="0" y="563304"/>
          <a:ext cx="2854662" cy="535314"/>
        </a:xfrm>
        <a:prstGeom prst="roundRect">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VE" sz="1900" kern="1200" dirty="0" smtClean="0"/>
            <a:t>Primero lo importante</a:t>
          </a:r>
          <a:endParaRPr lang="es-ES" sz="1900" kern="1200" dirty="0"/>
        </a:p>
      </dsp:txBody>
      <dsp:txXfrm>
        <a:off x="26132" y="589436"/>
        <a:ext cx="2802398" cy="483050"/>
      </dsp:txXfrm>
    </dsp:sp>
    <dsp:sp modelId="{BD0BE36A-1584-4D7E-9512-02D024C64B87}">
      <dsp:nvSpPr>
        <dsp:cNvPr id="0" name=""/>
        <dsp:cNvSpPr/>
      </dsp:nvSpPr>
      <dsp:spPr>
        <a:xfrm rot="5400000">
          <a:off x="5178014" y="-1144436"/>
          <a:ext cx="428251" cy="5074955"/>
        </a:xfrm>
        <a:prstGeom prst="round2SameRect">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114300" lvl="1" indent="-114300" algn="l" defTabSz="533400">
            <a:lnSpc>
              <a:spcPct val="90000"/>
            </a:lnSpc>
            <a:spcBef>
              <a:spcPct val="0"/>
            </a:spcBef>
            <a:spcAft>
              <a:spcPct val="15000"/>
            </a:spcAft>
            <a:buChar char="••"/>
          </a:pPr>
          <a:r>
            <a:rPr lang="es-VE" sz="1200" kern="1200" dirty="0" smtClean="0">
              <a:latin typeface="Calibri" pitchFamily="34" charset="0"/>
            </a:rPr>
            <a:t>Deben señalar la médula de la noticia, no el tema general.</a:t>
          </a:r>
          <a:endParaRPr lang="es-ES" sz="1200" kern="1200" dirty="0">
            <a:latin typeface="Calibri" pitchFamily="34" charset="0"/>
          </a:endParaRPr>
        </a:p>
        <a:p>
          <a:pPr marL="114300" lvl="1" indent="-114300" algn="l" defTabSz="533400">
            <a:lnSpc>
              <a:spcPct val="90000"/>
            </a:lnSpc>
            <a:spcBef>
              <a:spcPct val="0"/>
            </a:spcBef>
            <a:spcAft>
              <a:spcPct val="15000"/>
            </a:spcAft>
            <a:buChar char="••"/>
          </a:pPr>
          <a:r>
            <a:rPr lang="es-VE" sz="1200" kern="1200" dirty="0" err="1" smtClean="0">
              <a:latin typeface="Calibri" pitchFamily="34" charset="0"/>
            </a:rPr>
            <a:t>Ej</a:t>
          </a:r>
          <a:r>
            <a:rPr lang="es-VE" sz="1200" kern="1200" dirty="0" smtClean="0">
              <a:latin typeface="Calibri" pitchFamily="34" charset="0"/>
            </a:rPr>
            <a:t>: señalar el resultado de una reunión en vez de contar que se reunieron.</a:t>
          </a:r>
          <a:endParaRPr lang="es-ES" sz="1200" kern="1200" dirty="0">
            <a:latin typeface="Calibri" pitchFamily="34" charset="0"/>
          </a:endParaRPr>
        </a:p>
      </dsp:txBody>
      <dsp:txXfrm rot="-5400000">
        <a:off x="2854663" y="1199820"/>
        <a:ext cx="5054050" cy="386441"/>
      </dsp:txXfrm>
    </dsp:sp>
    <dsp:sp modelId="{543ED353-98C4-46FD-BD67-CF643276A7AF}">
      <dsp:nvSpPr>
        <dsp:cNvPr id="0" name=""/>
        <dsp:cNvSpPr/>
      </dsp:nvSpPr>
      <dsp:spPr>
        <a:xfrm>
          <a:off x="0" y="1125383"/>
          <a:ext cx="2854662" cy="535314"/>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VE" sz="1900" kern="1200" dirty="0" smtClean="0"/>
            <a:t>Sustancia</a:t>
          </a:r>
          <a:endParaRPr lang="es-ES" sz="1900" kern="1200" dirty="0"/>
        </a:p>
      </dsp:txBody>
      <dsp:txXfrm>
        <a:off x="26132" y="1151515"/>
        <a:ext cx="2802398" cy="483050"/>
      </dsp:txXfrm>
    </dsp:sp>
    <dsp:sp modelId="{FA8EDA29-C906-4B62-8C77-A3A25AB25658}">
      <dsp:nvSpPr>
        <dsp:cNvPr id="0" name=""/>
        <dsp:cNvSpPr/>
      </dsp:nvSpPr>
      <dsp:spPr>
        <a:xfrm rot="5400000">
          <a:off x="5178014" y="-582356"/>
          <a:ext cx="428251" cy="5074955"/>
        </a:xfrm>
        <a:prstGeom prst="round2SameRect">
          <a:avLst/>
        </a:prstGeom>
        <a:solidFill>
          <a:schemeClr val="accent5">
            <a:tint val="40000"/>
            <a:alpha val="90000"/>
            <a:hueOff val="0"/>
            <a:satOff val="0"/>
            <a:lumOff val="0"/>
            <a:alphaOff val="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s-VE" sz="1000" kern="1200" dirty="0" smtClean="0"/>
            <a:t>Los clichés, las frases hechas y las informaciones evidentes no caben. </a:t>
          </a:r>
          <a:endParaRPr lang="es-ES" sz="1000" kern="1200" dirty="0"/>
        </a:p>
        <a:p>
          <a:pPr marL="57150" lvl="1" indent="-57150" algn="l" defTabSz="444500">
            <a:lnSpc>
              <a:spcPct val="90000"/>
            </a:lnSpc>
            <a:spcBef>
              <a:spcPct val="0"/>
            </a:spcBef>
            <a:spcAft>
              <a:spcPct val="15000"/>
            </a:spcAft>
            <a:buChar char="••"/>
          </a:pPr>
          <a:r>
            <a:rPr lang="es-VE" sz="1000" kern="1200" dirty="0" err="1" smtClean="0"/>
            <a:t>Ej</a:t>
          </a:r>
          <a:r>
            <a:rPr lang="es-VE" sz="1000" kern="1200" dirty="0" smtClean="0"/>
            <a:t>: La </a:t>
          </a:r>
          <a:r>
            <a:rPr lang="es-VE" sz="1000" kern="1200" dirty="0" err="1" smtClean="0"/>
            <a:t>Vinotinto</a:t>
          </a:r>
          <a:r>
            <a:rPr lang="es-VE" sz="1000" kern="1200" dirty="0" smtClean="0"/>
            <a:t> hará su mejor esfuerzo en la cancha.</a:t>
          </a:r>
          <a:endParaRPr lang="es-ES" sz="1000" kern="1200" dirty="0"/>
        </a:p>
      </dsp:txBody>
      <dsp:txXfrm rot="-5400000">
        <a:off x="2854663" y="1761900"/>
        <a:ext cx="5054050" cy="386441"/>
      </dsp:txXfrm>
    </dsp:sp>
    <dsp:sp modelId="{AE6C16AD-E6C9-4793-80B9-E681142EA048}">
      <dsp:nvSpPr>
        <dsp:cNvPr id="0" name=""/>
        <dsp:cNvSpPr/>
      </dsp:nvSpPr>
      <dsp:spPr>
        <a:xfrm>
          <a:off x="0" y="1687463"/>
          <a:ext cx="2854662" cy="535314"/>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VE" sz="1900" kern="1200" dirty="0" smtClean="0"/>
            <a:t>Fuera lo obvio</a:t>
          </a:r>
          <a:endParaRPr lang="es-ES" sz="1900" kern="1200" dirty="0"/>
        </a:p>
      </dsp:txBody>
      <dsp:txXfrm>
        <a:off x="26132" y="1713595"/>
        <a:ext cx="2802398" cy="483050"/>
      </dsp:txXfrm>
    </dsp:sp>
    <dsp:sp modelId="{516FEBDC-BCE8-4A34-8DF0-36512FA723FC}">
      <dsp:nvSpPr>
        <dsp:cNvPr id="0" name=""/>
        <dsp:cNvSpPr/>
      </dsp:nvSpPr>
      <dsp:spPr>
        <a:xfrm rot="5400000">
          <a:off x="5178014" y="-20277"/>
          <a:ext cx="428251" cy="5074955"/>
        </a:xfrm>
        <a:prstGeom prst="round2SameRect">
          <a:avLst/>
        </a:prstGeom>
        <a:solidFill>
          <a:schemeClr val="accent6">
            <a:tint val="40000"/>
            <a:alpha val="90000"/>
            <a:hueOff val="0"/>
            <a:satOff val="0"/>
            <a:lumOff val="0"/>
            <a:alphaOff val="0"/>
          </a:schemeClr>
        </a:solidFill>
        <a:ln w="425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s-VE" sz="1000" kern="1200" dirty="0" smtClean="0"/>
            <a:t>Contestan preguntas como ¿qué significa esto para el lector?, ¿cómo lo afecta?, ¿cuál es el paso siguiente?</a:t>
          </a:r>
          <a:endParaRPr lang="es-ES" sz="1000" kern="1200" dirty="0"/>
        </a:p>
      </dsp:txBody>
      <dsp:txXfrm rot="-5400000">
        <a:off x="2854663" y="2323979"/>
        <a:ext cx="5054050" cy="386441"/>
      </dsp:txXfrm>
    </dsp:sp>
    <dsp:sp modelId="{9BB9C9A3-3881-4187-A0D4-E83407019FB9}">
      <dsp:nvSpPr>
        <dsp:cNvPr id="0" name=""/>
        <dsp:cNvSpPr/>
      </dsp:nvSpPr>
      <dsp:spPr>
        <a:xfrm>
          <a:off x="0" y="2249543"/>
          <a:ext cx="2854662" cy="535314"/>
        </a:xfrm>
        <a:prstGeom prst="roundRect">
          <a:avLst/>
        </a:prstGeom>
        <a:solidFill>
          <a:schemeClr val="accent6">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VE" sz="1900" kern="1200" dirty="0" smtClean="0"/>
            <a:t>Impacto</a:t>
          </a:r>
          <a:endParaRPr lang="es-ES" sz="1900" kern="1200" dirty="0"/>
        </a:p>
      </dsp:txBody>
      <dsp:txXfrm>
        <a:off x="26132" y="2275675"/>
        <a:ext cx="2802398" cy="483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C556A-3BA1-45BE-B6A8-119787D6FC67}">
      <dsp:nvSpPr>
        <dsp:cNvPr id="0" name=""/>
        <dsp:cNvSpPr/>
      </dsp:nvSpPr>
      <dsp:spPr>
        <a:xfrm rot="10800000">
          <a:off x="0" y="0"/>
          <a:ext cx="4524363" cy="1404947"/>
        </a:xfrm>
        <a:prstGeom prst="trapezoid">
          <a:avLst>
            <a:gd name="adj" fmla="val 53672"/>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VE" sz="2800" kern="1200" dirty="0" smtClean="0">
              <a:solidFill>
                <a:schemeClr val="bg1"/>
              </a:solidFill>
            </a:rPr>
            <a:t>Lead: </a:t>
          </a:r>
          <a:r>
            <a:rPr lang="es-VE" sz="1600" kern="1200" dirty="0" smtClean="0">
              <a:solidFill>
                <a:schemeClr val="bg1"/>
              </a:solidFill>
            </a:rPr>
            <a:t>información más importante, presentación del tema o propuesta.</a:t>
          </a:r>
          <a:endParaRPr lang="es-ES" sz="1600" kern="1200" dirty="0">
            <a:solidFill>
              <a:schemeClr val="bg1"/>
            </a:solidFill>
          </a:endParaRPr>
        </a:p>
      </dsp:txBody>
      <dsp:txXfrm rot="-10800000">
        <a:off x="791763" y="0"/>
        <a:ext cx="2940836" cy="1404947"/>
      </dsp:txXfrm>
    </dsp:sp>
    <dsp:sp modelId="{9FA488CB-BF88-4DB3-8E9E-DA312F5FA315}">
      <dsp:nvSpPr>
        <dsp:cNvPr id="0" name=""/>
        <dsp:cNvSpPr/>
      </dsp:nvSpPr>
      <dsp:spPr>
        <a:xfrm rot="10800000">
          <a:off x="754060" y="1404947"/>
          <a:ext cx="3016242" cy="1404947"/>
        </a:xfrm>
        <a:prstGeom prst="trapezoid">
          <a:avLst>
            <a:gd name="adj" fmla="val 53672"/>
          </a:avLst>
        </a:prstGeom>
        <a:gradFill rotWithShape="0">
          <a:gsLst>
            <a:gs pos="0">
              <a:schemeClr val="accent5">
                <a:hueOff val="-7009649"/>
                <a:satOff val="10306"/>
                <a:lumOff val="8824"/>
                <a:alphaOff val="0"/>
                <a:shade val="45000"/>
                <a:satMod val="155000"/>
              </a:schemeClr>
            </a:gs>
            <a:gs pos="60000">
              <a:schemeClr val="accent5">
                <a:hueOff val="-7009649"/>
                <a:satOff val="10306"/>
                <a:lumOff val="8824"/>
                <a:alphaOff val="0"/>
                <a:shade val="95000"/>
                <a:satMod val="150000"/>
              </a:schemeClr>
            </a:gs>
            <a:gs pos="100000">
              <a:schemeClr val="accent5">
                <a:hueOff val="-7009649"/>
                <a:satOff val="10306"/>
                <a:lumOff val="8824"/>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VE" sz="2000" kern="1200" dirty="0" smtClean="0"/>
            <a:t>Párrafos de apoyo</a:t>
          </a:r>
          <a:endParaRPr lang="es-ES" sz="2000" kern="1200" dirty="0"/>
        </a:p>
      </dsp:txBody>
      <dsp:txXfrm rot="-10800000">
        <a:off x="1281903" y="1404947"/>
        <a:ext cx="1960557" cy="1404947"/>
      </dsp:txXfrm>
    </dsp:sp>
    <dsp:sp modelId="{A78E6823-32AB-4299-A8F8-D676994B69BD}">
      <dsp:nvSpPr>
        <dsp:cNvPr id="0" name=""/>
        <dsp:cNvSpPr/>
      </dsp:nvSpPr>
      <dsp:spPr>
        <a:xfrm rot="10800000">
          <a:off x="1508121" y="2809894"/>
          <a:ext cx="1508121" cy="1404947"/>
        </a:xfrm>
        <a:prstGeom prst="trapezoid">
          <a:avLst>
            <a:gd name="adj" fmla="val 53672"/>
          </a:avLst>
        </a:prstGeom>
        <a:gradFill rotWithShape="0">
          <a:gsLst>
            <a:gs pos="0">
              <a:schemeClr val="accent5">
                <a:hueOff val="-14019298"/>
                <a:satOff val="20613"/>
                <a:lumOff val="17647"/>
                <a:alphaOff val="0"/>
                <a:shade val="45000"/>
                <a:satMod val="155000"/>
              </a:schemeClr>
            </a:gs>
            <a:gs pos="60000">
              <a:schemeClr val="accent5">
                <a:hueOff val="-14019298"/>
                <a:satOff val="20613"/>
                <a:lumOff val="17647"/>
                <a:alphaOff val="0"/>
                <a:shade val="95000"/>
                <a:satMod val="150000"/>
              </a:schemeClr>
            </a:gs>
            <a:gs pos="100000">
              <a:schemeClr val="accent5">
                <a:hueOff val="-14019298"/>
                <a:satOff val="20613"/>
                <a:lumOff val="1764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endParaRPr lang="es-VE" sz="1400" kern="1200" dirty="0" smtClean="0"/>
        </a:p>
        <a:p>
          <a:pPr lvl="0" algn="ctr" defTabSz="622300">
            <a:lnSpc>
              <a:spcPct val="90000"/>
            </a:lnSpc>
            <a:spcBef>
              <a:spcPct val="0"/>
            </a:spcBef>
            <a:spcAft>
              <a:spcPct val="35000"/>
            </a:spcAft>
          </a:pPr>
          <a:r>
            <a:rPr lang="es-VE" sz="1400" kern="1200" dirty="0" smtClean="0"/>
            <a:t>Remate</a:t>
          </a:r>
          <a:endParaRPr lang="es-ES" sz="1400" kern="1200" dirty="0"/>
        </a:p>
      </dsp:txBody>
      <dsp:txXfrm rot="-10800000">
        <a:off x="1508121" y="2809894"/>
        <a:ext cx="1508121" cy="14049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94F28-558E-46CC-93F4-36811A75CA42}">
      <dsp:nvSpPr>
        <dsp:cNvPr id="0" name=""/>
        <dsp:cNvSpPr/>
      </dsp:nvSpPr>
      <dsp:spPr>
        <a:xfrm>
          <a:off x="1180963" y="3446"/>
          <a:ext cx="3734072" cy="947321"/>
        </a:xfrm>
        <a:prstGeom prst="triangle">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kern="1200" dirty="0" smtClean="0">
              <a:latin typeface="Calibri" pitchFamily="34" charset="0"/>
            </a:rPr>
            <a:t>Lead de sumario</a:t>
          </a:r>
          <a:endParaRPr lang="es-ES" sz="1600" kern="1200" dirty="0">
            <a:latin typeface="Calibri" pitchFamily="34" charset="0"/>
          </a:endParaRPr>
        </a:p>
      </dsp:txBody>
      <dsp:txXfrm>
        <a:off x="2114481" y="477107"/>
        <a:ext cx="1867036" cy="473660"/>
      </dsp:txXfrm>
    </dsp:sp>
    <dsp:sp modelId="{967712E0-1582-487E-90D1-02A30E4634A1}">
      <dsp:nvSpPr>
        <dsp:cNvPr id="0" name=""/>
        <dsp:cNvSpPr/>
      </dsp:nvSpPr>
      <dsp:spPr>
        <a:xfrm rot="5400000">
          <a:off x="2940067" y="965159"/>
          <a:ext cx="215865" cy="25903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latin typeface="Calibri" pitchFamily="34" charset="0"/>
          </a:endParaRPr>
        </a:p>
      </dsp:txBody>
      <dsp:txXfrm rot="-5400000">
        <a:off x="2970289" y="986746"/>
        <a:ext cx="155422" cy="151106"/>
      </dsp:txXfrm>
    </dsp:sp>
    <dsp:sp modelId="{A18B2CC0-8E49-494E-9268-E1BAA69BADA6}">
      <dsp:nvSpPr>
        <dsp:cNvPr id="0" name=""/>
        <dsp:cNvSpPr/>
      </dsp:nvSpPr>
      <dsp:spPr>
        <a:xfrm>
          <a:off x="1180963" y="1238589"/>
          <a:ext cx="3734072" cy="348833"/>
        </a:xfrm>
        <a:prstGeom prst="roundRect">
          <a:avLst>
            <a:gd name="adj" fmla="val 10000"/>
          </a:avLst>
        </a:prstGeom>
        <a:solidFill>
          <a:schemeClr val="accent2">
            <a:hueOff val="-1511201"/>
            <a:satOff val="873"/>
            <a:lumOff val="-1601"/>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kern="1200" dirty="0" smtClean="0">
              <a:latin typeface="Calibri" pitchFamily="34" charset="0"/>
            </a:rPr>
            <a:t>Elementos de apoyo para el lead</a:t>
          </a:r>
          <a:endParaRPr lang="es-ES" sz="1600" kern="1200" dirty="0">
            <a:latin typeface="Calibri" pitchFamily="34" charset="0"/>
          </a:endParaRPr>
        </a:p>
      </dsp:txBody>
      <dsp:txXfrm>
        <a:off x="1191180" y="1248806"/>
        <a:ext cx="3713638" cy="328399"/>
      </dsp:txXfrm>
    </dsp:sp>
    <dsp:sp modelId="{ECD0746B-433B-47EE-855D-0963F9FC12F9}">
      <dsp:nvSpPr>
        <dsp:cNvPr id="0" name=""/>
        <dsp:cNvSpPr/>
      </dsp:nvSpPr>
      <dsp:spPr>
        <a:xfrm rot="5400000">
          <a:off x="2940067" y="1601813"/>
          <a:ext cx="215865" cy="259038"/>
        </a:xfrm>
        <a:prstGeom prst="rightArrow">
          <a:avLst>
            <a:gd name="adj1" fmla="val 60000"/>
            <a:gd name="adj2" fmla="val 50000"/>
          </a:avLst>
        </a:prstGeom>
        <a:solidFill>
          <a:schemeClr val="accent2">
            <a:hueOff val="-1813441"/>
            <a:satOff val="1047"/>
            <a:lumOff val="-19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latin typeface="Calibri" pitchFamily="34" charset="0"/>
          </a:endParaRPr>
        </a:p>
      </dsp:txBody>
      <dsp:txXfrm rot="-5400000">
        <a:off x="2970289" y="1623400"/>
        <a:ext cx="155422" cy="151106"/>
      </dsp:txXfrm>
    </dsp:sp>
    <dsp:sp modelId="{2409D45E-BDD0-4786-9D7D-6C6ECE282309}">
      <dsp:nvSpPr>
        <dsp:cNvPr id="0" name=""/>
        <dsp:cNvSpPr/>
      </dsp:nvSpPr>
      <dsp:spPr>
        <a:xfrm>
          <a:off x="1180963" y="1875242"/>
          <a:ext cx="3734072" cy="516908"/>
        </a:xfrm>
        <a:prstGeom prst="roundRect">
          <a:avLst>
            <a:gd name="adj" fmla="val 10000"/>
          </a:avLst>
        </a:prstGeom>
        <a:solidFill>
          <a:schemeClr val="accent2">
            <a:hueOff val="-3022401"/>
            <a:satOff val="1745"/>
            <a:lumOff val="-320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kern="1200" dirty="0" smtClean="0">
              <a:latin typeface="Calibri" pitchFamily="34" charset="0"/>
            </a:rPr>
            <a:t>Cita textual</a:t>
          </a:r>
          <a:endParaRPr lang="es-ES" sz="1600" kern="1200" dirty="0">
            <a:latin typeface="Calibri" pitchFamily="34" charset="0"/>
          </a:endParaRPr>
        </a:p>
      </dsp:txBody>
      <dsp:txXfrm>
        <a:off x="1196103" y="1890382"/>
        <a:ext cx="3703792" cy="486628"/>
      </dsp:txXfrm>
    </dsp:sp>
    <dsp:sp modelId="{367660C4-3D80-4988-A56B-C54B3A68E0BD}">
      <dsp:nvSpPr>
        <dsp:cNvPr id="0" name=""/>
        <dsp:cNvSpPr/>
      </dsp:nvSpPr>
      <dsp:spPr>
        <a:xfrm rot="5400000">
          <a:off x="2940067" y="2406542"/>
          <a:ext cx="215865" cy="259038"/>
        </a:xfrm>
        <a:prstGeom prst="rightArrow">
          <a:avLst>
            <a:gd name="adj1" fmla="val 60000"/>
            <a:gd name="adj2" fmla="val 50000"/>
          </a:avLst>
        </a:prstGeom>
        <a:solidFill>
          <a:schemeClr val="accent2">
            <a:hueOff val="-3626881"/>
            <a:satOff val="2094"/>
            <a:lumOff val="-3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latin typeface="Calibri" pitchFamily="34" charset="0"/>
          </a:endParaRPr>
        </a:p>
      </dsp:txBody>
      <dsp:txXfrm rot="-5400000">
        <a:off x="2970289" y="2428129"/>
        <a:ext cx="155422" cy="151106"/>
      </dsp:txXfrm>
    </dsp:sp>
    <dsp:sp modelId="{2856824A-466A-44D0-BC50-E56431D516AB}">
      <dsp:nvSpPr>
        <dsp:cNvPr id="0" name=""/>
        <dsp:cNvSpPr/>
      </dsp:nvSpPr>
      <dsp:spPr>
        <a:xfrm>
          <a:off x="1180963" y="2679972"/>
          <a:ext cx="3734072" cy="493532"/>
        </a:xfrm>
        <a:prstGeom prst="roundRect">
          <a:avLst>
            <a:gd name="adj" fmla="val 10000"/>
          </a:avLst>
        </a:prstGeom>
        <a:solidFill>
          <a:schemeClr val="accent2">
            <a:hueOff val="-4533602"/>
            <a:satOff val="2618"/>
            <a:lumOff val="-480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kern="1200" dirty="0" smtClean="0">
              <a:latin typeface="Calibri" pitchFamily="34" charset="0"/>
            </a:rPr>
            <a:t>Contexto para la cita anterior</a:t>
          </a:r>
          <a:endParaRPr lang="es-ES" sz="1600" kern="1200" dirty="0">
            <a:latin typeface="Calibri" pitchFamily="34" charset="0"/>
          </a:endParaRPr>
        </a:p>
      </dsp:txBody>
      <dsp:txXfrm>
        <a:off x="1195418" y="2694427"/>
        <a:ext cx="3705162" cy="464622"/>
      </dsp:txXfrm>
    </dsp:sp>
    <dsp:sp modelId="{05EABCB8-8EB4-4CE3-A9ED-B595C7321243}">
      <dsp:nvSpPr>
        <dsp:cNvPr id="0" name=""/>
        <dsp:cNvSpPr/>
      </dsp:nvSpPr>
      <dsp:spPr>
        <a:xfrm rot="5400000">
          <a:off x="2940067" y="3187895"/>
          <a:ext cx="215865" cy="259038"/>
        </a:xfrm>
        <a:prstGeom prst="rightArrow">
          <a:avLst>
            <a:gd name="adj1" fmla="val 60000"/>
            <a:gd name="adj2" fmla="val 50000"/>
          </a:avLst>
        </a:prstGeom>
        <a:solidFill>
          <a:schemeClr val="accent2">
            <a:hueOff val="-5440322"/>
            <a:satOff val="3142"/>
            <a:lumOff val="-57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latin typeface="Calibri" pitchFamily="34" charset="0"/>
          </a:endParaRPr>
        </a:p>
      </dsp:txBody>
      <dsp:txXfrm rot="-5400000">
        <a:off x="2970289" y="3209482"/>
        <a:ext cx="155422" cy="151106"/>
      </dsp:txXfrm>
    </dsp:sp>
    <dsp:sp modelId="{4A245712-FF25-4192-9B9A-8CD6F2F28869}">
      <dsp:nvSpPr>
        <dsp:cNvPr id="0" name=""/>
        <dsp:cNvSpPr/>
      </dsp:nvSpPr>
      <dsp:spPr>
        <a:xfrm>
          <a:off x="1180963" y="3461325"/>
          <a:ext cx="3734072" cy="400801"/>
        </a:xfrm>
        <a:prstGeom prst="roundRect">
          <a:avLst>
            <a:gd name="adj" fmla="val 10000"/>
          </a:avLst>
        </a:prstGeom>
        <a:solidFill>
          <a:schemeClr val="accent2">
            <a:hueOff val="-6044802"/>
            <a:satOff val="3491"/>
            <a:lumOff val="-640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kern="1200" dirty="0" smtClean="0">
              <a:latin typeface="Calibri" pitchFamily="34" charset="0"/>
            </a:rPr>
            <a:t>Cita textual</a:t>
          </a:r>
          <a:endParaRPr lang="es-ES" sz="1600" kern="1200" dirty="0">
            <a:latin typeface="Calibri" pitchFamily="34" charset="0"/>
          </a:endParaRPr>
        </a:p>
      </dsp:txBody>
      <dsp:txXfrm>
        <a:off x="1192702" y="3473064"/>
        <a:ext cx="3710594" cy="377323"/>
      </dsp:txXfrm>
    </dsp:sp>
    <dsp:sp modelId="{A6C04475-2031-4C73-906B-61224BCDCAD5}">
      <dsp:nvSpPr>
        <dsp:cNvPr id="0" name=""/>
        <dsp:cNvSpPr/>
      </dsp:nvSpPr>
      <dsp:spPr>
        <a:xfrm rot="5400000">
          <a:off x="2940067" y="3876518"/>
          <a:ext cx="215865" cy="259038"/>
        </a:xfrm>
        <a:prstGeom prst="rightArrow">
          <a:avLst>
            <a:gd name="adj1" fmla="val 60000"/>
            <a:gd name="adj2" fmla="val 50000"/>
          </a:avLst>
        </a:prstGeom>
        <a:solidFill>
          <a:schemeClr val="accent2">
            <a:hueOff val="-7253763"/>
            <a:satOff val="4189"/>
            <a:lumOff val="-7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latin typeface="Calibri" pitchFamily="34" charset="0"/>
          </a:endParaRPr>
        </a:p>
      </dsp:txBody>
      <dsp:txXfrm rot="-5400000">
        <a:off x="2970289" y="3898105"/>
        <a:ext cx="155422" cy="151106"/>
      </dsp:txXfrm>
    </dsp:sp>
    <dsp:sp modelId="{1CB9D41C-54FE-4A92-910D-A0C2CEE77728}">
      <dsp:nvSpPr>
        <dsp:cNvPr id="0" name=""/>
        <dsp:cNvSpPr/>
      </dsp:nvSpPr>
      <dsp:spPr>
        <a:xfrm>
          <a:off x="1180963" y="4149948"/>
          <a:ext cx="3734072" cy="431172"/>
        </a:xfrm>
        <a:prstGeom prst="roundRect">
          <a:avLst>
            <a:gd name="adj" fmla="val 10000"/>
          </a:avLst>
        </a:prstGeom>
        <a:solidFill>
          <a:schemeClr val="accent2">
            <a:hueOff val="-7556003"/>
            <a:satOff val="4363"/>
            <a:lumOff val="-80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kern="1200" dirty="0" smtClean="0">
              <a:latin typeface="Calibri" pitchFamily="34" charset="0"/>
            </a:rPr>
            <a:t>Contexto para la cita anterior</a:t>
          </a:r>
          <a:endParaRPr lang="es-ES" sz="1600" kern="1200" dirty="0">
            <a:latin typeface="Calibri" pitchFamily="34" charset="0"/>
          </a:endParaRPr>
        </a:p>
      </dsp:txBody>
      <dsp:txXfrm>
        <a:off x="1193592" y="4162577"/>
        <a:ext cx="3708814" cy="405914"/>
      </dsp:txXfrm>
    </dsp:sp>
    <dsp:sp modelId="{8078A7C6-6055-427B-AD73-06D7A7E842A3}">
      <dsp:nvSpPr>
        <dsp:cNvPr id="0" name=""/>
        <dsp:cNvSpPr/>
      </dsp:nvSpPr>
      <dsp:spPr>
        <a:xfrm rot="5400000">
          <a:off x="2940067" y="4595512"/>
          <a:ext cx="215865" cy="259038"/>
        </a:xfrm>
        <a:prstGeom prst="rightArrow">
          <a:avLst>
            <a:gd name="adj1" fmla="val 60000"/>
            <a:gd name="adj2" fmla="val 50000"/>
          </a:avLst>
        </a:prstGeom>
        <a:solidFill>
          <a:schemeClr val="accent2">
            <a:hueOff val="-9067203"/>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latin typeface="Calibri" pitchFamily="34" charset="0"/>
          </a:endParaRPr>
        </a:p>
      </dsp:txBody>
      <dsp:txXfrm rot="-5400000">
        <a:off x="2970289" y="4617099"/>
        <a:ext cx="155422" cy="151106"/>
      </dsp:txXfrm>
    </dsp:sp>
    <dsp:sp modelId="{2349BDFC-514F-475C-B3D8-BEEE88842743}">
      <dsp:nvSpPr>
        <dsp:cNvPr id="0" name=""/>
        <dsp:cNvSpPr/>
      </dsp:nvSpPr>
      <dsp:spPr>
        <a:xfrm>
          <a:off x="1180963" y="4868942"/>
          <a:ext cx="3734072" cy="485461"/>
        </a:xfrm>
        <a:prstGeom prst="roundRect">
          <a:avLst>
            <a:gd name="adj" fmla="val 10000"/>
          </a:avLst>
        </a:prstGeom>
        <a:solidFill>
          <a:schemeClr val="accent2">
            <a:hueOff val="-9067203"/>
            <a:satOff val="5236"/>
            <a:lumOff val="-960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VE" sz="1600" kern="1200" dirty="0" smtClean="0">
              <a:latin typeface="Calibri" pitchFamily="34" charset="0"/>
            </a:rPr>
            <a:t>Remate</a:t>
          </a:r>
          <a:endParaRPr lang="es-ES" sz="1600" kern="1200" dirty="0">
            <a:latin typeface="Calibri" pitchFamily="34" charset="0"/>
          </a:endParaRPr>
        </a:p>
      </dsp:txBody>
      <dsp:txXfrm>
        <a:off x="1195182" y="4883161"/>
        <a:ext cx="3705634" cy="45702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58AFC3-208D-49E4-9B00-8007B28300BC}" type="datetimeFigureOut">
              <a:rPr lang="es-ES" smtClean="0"/>
              <a:pPr/>
              <a:t>05/11/2023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E9BF1-3A3D-4312-9BD3-BADF7D65B2CF}" type="slidenum">
              <a:rPr lang="es-ES" smtClean="0"/>
              <a:pPr/>
              <a:t>‹Nº›</a:t>
            </a:fld>
            <a:endParaRPr lang="es-ES"/>
          </a:p>
        </p:txBody>
      </p:sp>
    </p:spTree>
    <p:extLst>
      <p:ext uri="{BB962C8B-B14F-4D97-AF65-F5344CB8AC3E}">
        <p14:creationId xmlns:p14="http://schemas.microsoft.com/office/powerpoint/2010/main" val="357666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11/5/2023 7:42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7530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11/5/2023 7:42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2390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FCC8088B-BB95-49CD-9190-0351C9D6EB0C}" type="datetimeFigureOut">
              <a:rPr lang="es-ES" smtClean="0"/>
              <a:pPr/>
              <a:t>05/11/2023</a:t>
            </a:fld>
            <a:endParaRPr lang="es-ES"/>
          </a:p>
        </p:txBody>
      </p:sp>
      <p:sp>
        <p:nvSpPr>
          <p:cNvPr id="8" name="7 Marcador de pie de página"/>
          <p:cNvSpPr>
            <a:spLocks noGrp="1"/>
          </p:cNvSpPr>
          <p:nvPr>
            <p:ph type="ftr" sz="quarter" idx="11"/>
          </p:nvPr>
        </p:nvSpPr>
        <p:spPr/>
        <p:txBody>
          <a:bodyPr/>
          <a:lstStyle/>
          <a:p>
            <a:endParaRPr lang="es-ES"/>
          </a:p>
        </p:txBody>
      </p:sp>
      <p:sp>
        <p:nvSpPr>
          <p:cNvPr id="11" name="10 Marcador de número de diapositiva"/>
          <p:cNvSpPr>
            <a:spLocks noGrp="1"/>
          </p:cNvSpPr>
          <p:nvPr>
            <p:ph type="sldNum" sz="quarter" idx="12"/>
          </p:nvPr>
        </p:nvSpPr>
        <p:spPr/>
        <p:txBody>
          <a:bodyPr/>
          <a:lstStyle/>
          <a:p>
            <a:fld id="{A8C9E3BC-9406-44D5-AF68-81B1CB5282D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C8088B-BB95-49CD-9190-0351C9D6EB0C}" type="datetimeFigureOut">
              <a:rPr lang="es-ES" smtClean="0"/>
              <a:pPr/>
              <a:t>05/11/2023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C9E3BC-9406-44D5-AF68-81B1CB5282D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C8088B-BB95-49CD-9190-0351C9D6EB0C}" type="datetimeFigureOut">
              <a:rPr lang="es-ES" smtClean="0"/>
              <a:pPr/>
              <a:t>05/11/2023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C9E3BC-9406-44D5-AF68-81B1CB5282DD}"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8309960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CC8088B-BB95-49CD-9190-0351C9D6EB0C}" type="datetimeFigureOut">
              <a:rPr lang="es-ES" smtClean="0"/>
              <a:pPr/>
              <a:t>05/11/2023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C9E3BC-9406-44D5-AF68-81B1CB5282D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CC8088B-BB95-49CD-9190-0351C9D6EB0C}" type="datetimeFigureOut">
              <a:rPr lang="es-ES" smtClean="0"/>
              <a:pPr/>
              <a:t>05/11/2023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8C9E3BC-9406-44D5-AF68-81B1CB5282D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CC8088B-BB95-49CD-9190-0351C9D6EB0C}" type="datetimeFigureOut">
              <a:rPr lang="es-ES" smtClean="0"/>
              <a:pPr/>
              <a:t>05/11/2023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8C9E3BC-9406-44D5-AF68-81B1CB5282D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CC8088B-BB95-49CD-9190-0351C9D6EB0C}" type="datetimeFigureOut">
              <a:rPr lang="es-ES" smtClean="0"/>
              <a:pPr/>
              <a:t>05/11/2023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8C9E3BC-9406-44D5-AF68-81B1CB5282D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CC8088B-BB95-49CD-9190-0351C9D6EB0C}" type="datetimeFigureOut">
              <a:rPr lang="es-ES" smtClean="0"/>
              <a:pPr/>
              <a:t>05/11/2023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8C9E3BC-9406-44D5-AF68-81B1CB5282D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FCC8088B-BB95-49CD-9190-0351C9D6EB0C}" type="datetimeFigureOut">
              <a:rPr lang="es-ES" smtClean="0"/>
              <a:pPr/>
              <a:t>05/11/2023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8C9E3BC-9406-44D5-AF68-81B1CB5282D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CC8088B-BB95-49CD-9190-0351C9D6EB0C}" type="datetimeFigureOut">
              <a:rPr lang="es-ES" smtClean="0"/>
              <a:pPr/>
              <a:t>05/11/2023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8C9E3BC-9406-44D5-AF68-81B1CB5282D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CC8088B-BB95-49CD-9190-0351C9D6EB0C}" type="datetimeFigureOut">
              <a:rPr lang="es-ES" smtClean="0"/>
              <a:pPr/>
              <a:t>05/11/2023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8C9E3BC-9406-44D5-AF68-81B1CB5282DD}"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CC8088B-BB95-49CD-9190-0351C9D6EB0C}" type="datetimeFigureOut">
              <a:rPr lang="es-ES" smtClean="0"/>
              <a:pPr/>
              <a:t>05/11/2023</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8C9E3BC-9406-44D5-AF68-81B1CB5282D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Señor con periódico.jpg"/>
          <p:cNvPicPr>
            <a:picLocks noChangeAspect="1"/>
          </p:cNvPicPr>
          <p:nvPr/>
        </p:nvPicPr>
        <p:blipFill>
          <a:blip r:embed="rId2" cstate="print"/>
          <a:stretch>
            <a:fillRect/>
          </a:stretch>
        </p:blipFill>
        <p:spPr>
          <a:xfrm>
            <a:off x="24045" y="-6036"/>
            <a:ext cx="9143999" cy="6929462"/>
          </a:xfrm>
          <a:prstGeom prst="rect">
            <a:avLst/>
          </a:prstGeom>
        </p:spPr>
      </p:pic>
      <p:sp>
        <p:nvSpPr>
          <p:cNvPr id="9" name="8 CuadroTexto"/>
          <p:cNvSpPr txBox="1"/>
          <p:nvPr/>
        </p:nvSpPr>
        <p:spPr>
          <a:xfrm>
            <a:off x="3419872" y="5301208"/>
            <a:ext cx="5572164" cy="1077218"/>
          </a:xfrm>
          <a:prstGeom prst="rect">
            <a:avLst/>
          </a:prstGeom>
          <a:noFill/>
        </p:spPr>
        <p:txBody>
          <a:bodyPr wrap="square" rtlCol="0">
            <a:spAutoFit/>
          </a:bodyPr>
          <a:lstStyle/>
          <a:p>
            <a:r>
              <a:rPr lang="es-VE" sz="3600" b="1" dirty="0" smtClean="0">
                <a:latin typeface="Courier New" pitchFamily="49" charset="0"/>
                <a:cs typeface="Courier New" pitchFamily="49" charset="0"/>
              </a:rPr>
              <a:t>El relato noticioso</a:t>
            </a:r>
          </a:p>
          <a:p>
            <a:pPr algn="ctr"/>
            <a:r>
              <a:rPr lang="es-VE" sz="2800" b="1" dirty="0" smtClean="0">
                <a:latin typeface="Courier New" pitchFamily="49" charset="0"/>
                <a:cs typeface="Courier New" pitchFamily="49" charset="0"/>
              </a:rPr>
              <a:t>Iván Pizarro Vega </a:t>
            </a:r>
            <a:endParaRPr lang="es-ES" sz="2800" b="1" dirty="0">
              <a:latin typeface="Courier New" pitchFamily="49" charset="0"/>
              <a:cs typeface="Courier New" pitchFamily="49" charset="0"/>
            </a:endParaRPr>
          </a:p>
        </p:txBody>
      </p:sp>
      <p:pic>
        <p:nvPicPr>
          <p:cNvPr id="2" name="Imagen 1"/>
          <p:cNvPicPr>
            <a:picLocks noChangeAspect="1"/>
          </p:cNvPicPr>
          <p:nvPr/>
        </p:nvPicPr>
        <p:blipFill>
          <a:blip r:embed="rId3"/>
          <a:stretch>
            <a:fillRect/>
          </a:stretch>
        </p:blipFill>
        <p:spPr>
          <a:xfrm>
            <a:off x="323528" y="9841"/>
            <a:ext cx="1728192" cy="1207113"/>
          </a:xfrm>
          <a:prstGeom prst="rect">
            <a:avLst/>
          </a:prstGeom>
        </p:spPr>
      </p:pic>
      <p:sp>
        <p:nvSpPr>
          <p:cNvPr id="5" name="CuadroTexto 4"/>
          <p:cNvSpPr txBox="1"/>
          <p:nvPr/>
        </p:nvSpPr>
        <p:spPr>
          <a:xfrm>
            <a:off x="1907704" y="290231"/>
            <a:ext cx="4108369" cy="646331"/>
          </a:xfrm>
          <a:prstGeom prst="rect">
            <a:avLst/>
          </a:prstGeom>
          <a:noFill/>
        </p:spPr>
        <p:txBody>
          <a:bodyPr wrap="none" rtlCol="0">
            <a:spAutoFit/>
          </a:bodyPr>
          <a:lstStyle/>
          <a:p>
            <a:r>
              <a:rPr lang="es-ES" dirty="0" smtClean="0">
                <a:solidFill>
                  <a:schemeClr val="bg1"/>
                </a:solidFill>
              </a:rPr>
              <a:t>Universidad de Santiago  de Chile</a:t>
            </a:r>
          </a:p>
          <a:p>
            <a:r>
              <a:rPr lang="es-ES" dirty="0" smtClean="0">
                <a:solidFill>
                  <a:schemeClr val="bg1"/>
                </a:solidFill>
              </a:rPr>
              <a:t>Escuela de Periodismo</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1115616" y="764704"/>
            <a:ext cx="7056784" cy="5832648"/>
          </a:xfrm>
          <a:prstGeom prst="rect">
            <a:avLst/>
          </a:prstGeom>
        </p:spPr>
      </p:pic>
    </p:spTree>
    <p:extLst>
      <p:ext uri="{BB962C8B-B14F-4D97-AF65-F5344CB8AC3E}">
        <p14:creationId xmlns:p14="http://schemas.microsoft.com/office/powerpoint/2010/main" val="246788078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42" y="559338"/>
            <a:ext cx="5500694" cy="369332"/>
          </a:xfrm>
          <a:prstGeom prst="rect">
            <a:avLst/>
          </a:prstGeom>
        </p:spPr>
        <p:txBody>
          <a:bodyPr wrap="square">
            <a:spAutoFit/>
          </a:bodyPr>
          <a:lstStyle/>
          <a:p>
            <a:pPr lvl="0" eaLnBrk="0" fontAlgn="base" hangingPunct="0">
              <a:spcBef>
                <a:spcPct val="0"/>
              </a:spcBef>
              <a:spcAft>
                <a:spcPct val="0"/>
              </a:spcAft>
            </a:pPr>
            <a:r>
              <a:rPr lang="es-ES" b="1" dirty="0" smtClean="0">
                <a:solidFill>
                  <a:schemeClr val="accent6">
                    <a:lumMod val="75000"/>
                  </a:schemeClr>
                </a:solidFill>
                <a:latin typeface="Calibri" pitchFamily="34" charset="0"/>
                <a:ea typeface="Calibri" pitchFamily="34" charset="0"/>
                <a:cs typeface="Times New Roman" pitchFamily="18" charset="0"/>
              </a:rPr>
              <a:t>Propuestas modernas en la estructura de la noticia. </a:t>
            </a:r>
            <a:endParaRPr lang="es-ES" b="1" dirty="0" smtClean="0">
              <a:solidFill>
                <a:schemeClr val="accent6">
                  <a:lumMod val="75000"/>
                </a:schemeClr>
              </a:solidFill>
              <a:latin typeface="Calibri" pitchFamily="34" charset="0"/>
            </a:endParaRPr>
          </a:p>
        </p:txBody>
      </p:sp>
      <p:sp>
        <p:nvSpPr>
          <p:cNvPr id="3" name="2 CuadroTexto"/>
          <p:cNvSpPr txBox="1"/>
          <p:nvPr/>
        </p:nvSpPr>
        <p:spPr>
          <a:xfrm>
            <a:off x="857224" y="1142984"/>
            <a:ext cx="4214842" cy="400110"/>
          </a:xfrm>
          <a:prstGeom prst="rect">
            <a:avLst/>
          </a:prstGeom>
          <a:noFill/>
        </p:spPr>
        <p:txBody>
          <a:bodyPr wrap="square" rtlCol="0">
            <a:spAutoFit/>
          </a:bodyPr>
          <a:lstStyle/>
          <a:p>
            <a:r>
              <a:rPr lang="es-VE" sz="2000" b="1" dirty="0" smtClean="0">
                <a:latin typeface="Calibri" pitchFamily="34" charset="0"/>
              </a:rPr>
              <a:t>La estructura de información de citas</a:t>
            </a:r>
            <a:endParaRPr lang="es-ES" sz="2000" b="1" dirty="0">
              <a:latin typeface="Calibri" pitchFamily="34" charset="0"/>
            </a:endParaRPr>
          </a:p>
        </p:txBody>
      </p:sp>
      <p:graphicFrame>
        <p:nvGraphicFramePr>
          <p:cNvPr id="4" name="3 Diagrama"/>
          <p:cNvGraphicFramePr/>
          <p:nvPr/>
        </p:nvGraphicFramePr>
        <p:xfrm>
          <a:off x="3405222" y="928670"/>
          <a:ext cx="60960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928662" y="3214686"/>
            <a:ext cx="3143272" cy="830997"/>
          </a:xfrm>
          <a:prstGeom prst="rect">
            <a:avLst/>
          </a:prstGeom>
        </p:spPr>
        <p:txBody>
          <a:bodyPr wrap="square">
            <a:spAutoFit/>
          </a:bodyPr>
          <a:lstStyle/>
          <a:p>
            <a:r>
              <a:rPr lang="es-VE" sz="1600" dirty="0" err="1" smtClean="0">
                <a:latin typeface="Calibri" pitchFamily="34" charset="0"/>
              </a:rPr>
              <a:t>Ej</a:t>
            </a:r>
            <a:r>
              <a:rPr lang="es-VE" sz="1600" dirty="0" smtClean="0">
                <a:latin typeface="Calibri" pitchFamily="34" charset="0"/>
              </a:rPr>
              <a:t>: recolección de testimonios (encuestas), comunicados, informaciones institucionales.</a:t>
            </a:r>
            <a:endParaRPr lang="es-ES" sz="1600" dirty="0">
              <a:latin typeface="Calibri" pitchFamily="34" charset="0"/>
            </a:endParaRPr>
          </a:p>
        </p:txBody>
      </p:sp>
      <p:grpSp>
        <p:nvGrpSpPr>
          <p:cNvPr id="16" name="15 Grupo"/>
          <p:cNvGrpSpPr/>
          <p:nvPr/>
        </p:nvGrpSpPr>
        <p:grpSpPr>
          <a:xfrm>
            <a:off x="857224" y="1923154"/>
            <a:ext cx="3357586" cy="1077218"/>
            <a:chOff x="857224" y="1923154"/>
            <a:chExt cx="3357586" cy="1077218"/>
          </a:xfrm>
        </p:grpSpPr>
        <p:sp>
          <p:nvSpPr>
            <p:cNvPr id="5" name="4 CuadroTexto"/>
            <p:cNvSpPr txBox="1"/>
            <p:nvPr/>
          </p:nvSpPr>
          <p:spPr>
            <a:xfrm>
              <a:off x="1142976" y="1923154"/>
              <a:ext cx="3071834" cy="1077218"/>
            </a:xfrm>
            <a:prstGeom prst="rect">
              <a:avLst/>
            </a:prstGeom>
            <a:noFill/>
          </p:spPr>
          <p:txBody>
            <a:bodyPr wrap="square" rtlCol="0">
              <a:spAutoFit/>
            </a:bodyPr>
            <a:lstStyle/>
            <a:p>
              <a:r>
                <a:rPr lang="es-VE" sz="1600" dirty="0" smtClean="0">
                  <a:latin typeface="Calibri" pitchFamily="34" charset="0"/>
                </a:rPr>
                <a:t>Oportuna para presentar informaciones que se basan en las declaraciones o en puntos de vista de diferentes fuentes.</a:t>
              </a:r>
            </a:p>
          </p:txBody>
        </p:sp>
        <p:sp>
          <p:nvSpPr>
            <p:cNvPr id="8" name="7 CuadroTexto"/>
            <p:cNvSpPr txBox="1"/>
            <p:nvPr/>
          </p:nvSpPr>
          <p:spPr>
            <a:xfrm rot="20753176">
              <a:off x="857224" y="2071678"/>
              <a:ext cx="428628" cy="461665"/>
            </a:xfrm>
            <a:prstGeom prst="rect">
              <a:avLst/>
            </a:prstGeom>
            <a:noFill/>
          </p:spPr>
          <p:txBody>
            <a:bodyPr wrap="square" rtlCol="0">
              <a:spAutoFit/>
            </a:bodyPr>
            <a:lstStyle/>
            <a:p>
              <a:r>
                <a:rPr lang="es-VE" sz="2400" b="1" dirty="0" smtClean="0">
                  <a:solidFill>
                    <a:srgbClr val="008080"/>
                  </a:solidFill>
                </a:rPr>
                <a:t>*</a:t>
              </a:r>
              <a:endParaRPr lang="es-ES" sz="2400" b="1" dirty="0">
                <a:solidFill>
                  <a:srgbClr val="008080"/>
                </a:solidFill>
              </a:endParaRPr>
            </a:p>
          </p:txBody>
        </p:sp>
      </p:grpSp>
      <p:grpSp>
        <p:nvGrpSpPr>
          <p:cNvPr id="15" name="14 Grupo"/>
          <p:cNvGrpSpPr/>
          <p:nvPr/>
        </p:nvGrpSpPr>
        <p:grpSpPr>
          <a:xfrm>
            <a:off x="907043" y="4286256"/>
            <a:ext cx="3379205" cy="584775"/>
            <a:chOff x="907043" y="4286256"/>
            <a:chExt cx="3379205" cy="584775"/>
          </a:xfrm>
        </p:grpSpPr>
        <p:sp>
          <p:nvSpPr>
            <p:cNvPr id="7" name="6 Rectángulo"/>
            <p:cNvSpPr/>
            <p:nvPr/>
          </p:nvSpPr>
          <p:spPr>
            <a:xfrm>
              <a:off x="1142976" y="4286256"/>
              <a:ext cx="3143272" cy="584775"/>
            </a:xfrm>
            <a:prstGeom prst="rect">
              <a:avLst/>
            </a:prstGeom>
          </p:spPr>
          <p:txBody>
            <a:bodyPr wrap="square">
              <a:spAutoFit/>
            </a:bodyPr>
            <a:lstStyle/>
            <a:p>
              <a:r>
                <a:rPr lang="es-VE" sz="1600" dirty="0" smtClean="0">
                  <a:latin typeface="Calibri" pitchFamily="34" charset="0"/>
                </a:rPr>
                <a:t>El reto es no excederse con las citas directas y no aburrir al lector.</a:t>
              </a:r>
              <a:endParaRPr lang="es-ES" sz="1600" dirty="0">
                <a:latin typeface="Calibri" pitchFamily="34" charset="0"/>
              </a:endParaRPr>
            </a:p>
          </p:txBody>
        </p:sp>
        <p:sp>
          <p:nvSpPr>
            <p:cNvPr id="9" name="8 CuadroTexto"/>
            <p:cNvSpPr txBox="1"/>
            <p:nvPr/>
          </p:nvSpPr>
          <p:spPr>
            <a:xfrm rot="20753176">
              <a:off x="907043" y="4331548"/>
              <a:ext cx="428628" cy="461665"/>
            </a:xfrm>
            <a:prstGeom prst="rect">
              <a:avLst/>
            </a:prstGeom>
            <a:noFill/>
          </p:spPr>
          <p:txBody>
            <a:bodyPr wrap="square" rtlCol="0">
              <a:spAutoFit/>
            </a:bodyPr>
            <a:lstStyle/>
            <a:p>
              <a:r>
                <a:rPr lang="es-VE" sz="2400" b="1" dirty="0" smtClean="0">
                  <a:solidFill>
                    <a:srgbClr val="C00000"/>
                  </a:solidFill>
                </a:rPr>
                <a:t>*</a:t>
              </a:r>
              <a:endParaRPr lang="es-ES" sz="2400" b="1" dirty="0">
                <a:solidFill>
                  <a:srgbClr val="C00000"/>
                </a:solidFill>
              </a:endParaRPr>
            </a:p>
          </p:txBody>
        </p:sp>
      </p:grpSp>
      <p:grpSp>
        <p:nvGrpSpPr>
          <p:cNvPr id="14" name="13 Grupo"/>
          <p:cNvGrpSpPr/>
          <p:nvPr/>
        </p:nvGrpSpPr>
        <p:grpSpPr>
          <a:xfrm>
            <a:off x="1714480" y="5331680"/>
            <a:ext cx="2500330" cy="857143"/>
            <a:chOff x="1714480" y="5331680"/>
            <a:chExt cx="2500330" cy="857143"/>
          </a:xfrm>
        </p:grpSpPr>
        <p:sp>
          <p:nvSpPr>
            <p:cNvPr id="10" name="9 Rectángulo"/>
            <p:cNvSpPr/>
            <p:nvPr/>
          </p:nvSpPr>
          <p:spPr>
            <a:xfrm>
              <a:off x="1714480" y="5357826"/>
              <a:ext cx="2500330" cy="830997"/>
            </a:xfrm>
            <a:prstGeom prst="rect">
              <a:avLst/>
            </a:prstGeom>
          </p:spPr>
          <p:txBody>
            <a:bodyPr wrap="square">
              <a:spAutoFit/>
            </a:bodyPr>
            <a:lstStyle/>
            <a:p>
              <a:pPr algn="r"/>
              <a:r>
                <a:rPr lang="es-VE" sz="1600" dirty="0" smtClean="0">
                  <a:latin typeface="Calibri" pitchFamily="34" charset="0"/>
                </a:rPr>
                <a:t>El cierre o remate es una información de menor relevancia . </a:t>
              </a:r>
              <a:endParaRPr lang="es-ES" sz="1600" dirty="0">
                <a:latin typeface="Calibri" pitchFamily="34" charset="0"/>
              </a:endParaRPr>
            </a:p>
          </p:txBody>
        </p:sp>
        <p:sp>
          <p:nvSpPr>
            <p:cNvPr id="11" name="10 CuadroTexto"/>
            <p:cNvSpPr txBox="1"/>
            <p:nvPr/>
          </p:nvSpPr>
          <p:spPr>
            <a:xfrm rot="20753176">
              <a:off x="1950413" y="5331680"/>
              <a:ext cx="428628" cy="461665"/>
            </a:xfrm>
            <a:prstGeom prst="rect">
              <a:avLst/>
            </a:prstGeom>
            <a:noFill/>
          </p:spPr>
          <p:txBody>
            <a:bodyPr wrap="square" rtlCol="0">
              <a:spAutoFit/>
            </a:bodyPr>
            <a:lstStyle/>
            <a:p>
              <a:r>
                <a:rPr lang="es-VE" sz="2400" b="1" dirty="0" smtClean="0">
                  <a:solidFill>
                    <a:srgbClr val="990099"/>
                  </a:solidFill>
                </a:rPr>
                <a:t>*</a:t>
              </a:r>
              <a:endParaRPr lang="es-ES" sz="2400" b="1" dirty="0">
                <a:solidFill>
                  <a:srgbClr val="990099"/>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Mariale\Configuración local\Archivos temporales de Internet\Content.IE5\QVT2GWDS\MCj04339210000[1].png"/>
          <p:cNvPicPr>
            <a:picLocks noChangeAspect="1" noChangeArrowheads="1"/>
          </p:cNvPicPr>
          <p:nvPr/>
        </p:nvPicPr>
        <p:blipFill>
          <a:blip r:embed="rId2"/>
          <a:srcRect/>
          <a:stretch>
            <a:fillRect/>
          </a:stretch>
        </p:blipFill>
        <p:spPr bwMode="auto">
          <a:xfrm>
            <a:off x="6000760" y="3143248"/>
            <a:ext cx="3294241" cy="3357586"/>
          </a:xfrm>
          <a:prstGeom prst="rect">
            <a:avLst/>
          </a:prstGeom>
          <a:noFill/>
        </p:spPr>
      </p:pic>
      <p:sp>
        <p:nvSpPr>
          <p:cNvPr id="10" name="9 CuadroTexto"/>
          <p:cNvSpPr txBox="1"/>
          <p:nvPr/>
        </p:nvSpPr>
        <p:spPr>
          <a:xfrm>
            <a:off x="1000100" y="1142984"/>
            <a:ext cx="2071702" cy="400110"/>
          </a:xfrm>
          <a:prstGeom prst="rect">
            <a:avLst/>
          </a:prstGeom>
          <a:noFill/>
        </p:spPr>
        <p:txBody>
          <a:bodyPr wrap="square" rtlCol="0">
            <a:spAutoFit/>
          </a:bodyPr>
          <a:lstStyle/>
          <a:p>
            <a:r>
              <a:rPr lang="es-VE" sz="2000" b="1" dirty="0" smtClean="0">
                <a:latin typeface="Calibri" pitchFamily="34" charset="0"/>
              </a:rPr>
              <a:t>El reloj de arena</a:t>
            </a:r>
            <a:endParaRPr lang="es-ES" sz="2000" b="1" dirty="0">
              <a:latin typeface="Calibri" pitchFamily="34" charset="0"/>
            </a:endParaRPr>
          </a:p>
        </p:txBody>
      </p:sp>
      <p:sp>
        <p:nvSpPr>
          <p:cNvPr id="11" name="10 CuadroTexto"/>
          <p:cNvSpPr txBox="1"/>
          <p:nvPr/>
        </p:nvSpPr>
        <p:spPr>
          <a:xfrm>
            <a:off x="1928794" y="3494790"/>
            <a:ext cx="3429024" cy="1077218"/>
          </a:xfrm>
          <a:prstGeom prst="rect">
            <a:avLst/>
          </a:prstGeom>
          <a:noFill/>
        </p:spPr>
        <p:txBody>
          <a:bodyPr wrap="square" rtlCol="0">
            <a:spAutoFit/>
          </a:bodyPr>
          <a:lstStyle/>
          <a:p>
            <a:pPr algn="ctr"/>
            <a:r>
              <a:rPr lang="es-VE" sz="1600" dirty="0" smtClean="0">
                <a:latin typeface="Calibri" pitchFamily="34" charset="0"/>
              </a:rPr>
              <a:t>El remate aporta </a:t>
            </a:r>
          </a:p>
          <a:p>
            <a:pPr algn="ctr"/>
            <a:r>
              <a:rPr lang="es-VE" sz="1600" b="1" dirty="0" smtClean="0">
                <a:latin typeface="Calibri" pitchFamily="34" charset="0"/>
              </a:rPr>
              <a:t>nuevos detalles de relevancia</a:t>
            </a:r>
          </a:p>
          <a:p>
            <a:pPr algn="ctr"/>
            <a:r>
              <a:rPr lang="es-VE" sz="1600" dirty="0" smtClean="0">
                <a:latin typeface="Calibri" pitchFamily="34" charset="0"/>
              </a:rPr>
              <a:t>y hace una de dos cosas: concluye o previene de hechos similares por venir.</a:t>
            </a:r>
            <a:endParaRPr lang="es-ES" sz="1600" dirty="0">
              <a:latin typeface="Calibri" pitchFamily="34" charset="0"/>
            </a:endParaRPr>
          </a:p>
        </p:txBody>
      </p:sp>
      <p:sp>
        <p:nvSpPr>
          <p:cNvPr id="12" name="11 Rectángulo"/>
          <p:cNvSpPr/>
          <p:nvPr/>
        </p:nvSpPr>
        <p:spPr>
          <a:xfrm>
            <a:off x="642942" y="559338"/>
            <a:ext cx="5500694" cy="369332"/>
          </a:xfrm>
          <a:prstGeom prst="rect">
            <a:avLst/>
          </a:prstGeom>
        </p:spPr>
        <p:txBody>
          <a:bodyPr wrap="square">
            <a:spAutoFit/>
          </a:bodyPr>
          <a:lstStyle/>
          <a:p>
            <a:pPr lvl="0" eaLnBrk="0" fontAlgn="base" hangingPunct="0">
              <a:spcBef>
                <a:spcPct val="0"/>
              </a:spcBef>
              <a:spcAft>
                <a:spcPct val="0"/>
              </a:spcAft>
            </a:pPr>
            <a:r>
              <a:rPr lang="es-ES" b="1" dirty="0" smtClean="0">
                <a:solidFill>
                  <a:schemeClr val="accent6">
                    <a:lumMod val="75000"/>
                  </a:schemeClr>
                </a:solidFill>
                <a:latin typeface="Calibri" pitchFamily="34" charset="0"/>
                <a:ea typeface="Calibri" pitchFamily="34" charset="0"/>
                <a:cs typeface="Times New Roman" pitchFamily="18" charset="0"/>
              </a:rPr>
              <a:t>Propuestas modernas en la estructura de la noticia. </a:t>
            </a:r>
            <a:endParaRPr lang="es-ES" b="1" dirty="0" smtClean="0">
              <a:solidFill>
                <a:schemeClr val="accent6">
                  <a:lumMod val="75000"/>
                </a:schemeClr>
              </a:solidFill>
              <a:latin typeface="Calibri" pitchFamily="34" charset="0"/>
            </a:endParaRPr>
          </a:p>
        </p:txBody>
      </p:sp>
      <p:sp>
        <p:nvSpPr>
          <p:cNvPr id="6" name="5 CuadroTexto"/>
          <p:cNvSpPr txBox="1"/>
          <p:nvPr/>
        </p:nvSpPr>
        <p:spPr>
          <a:xfrm>
            <a:off x="2000232" y="1708840"/>
            <a:ext cx="3143272" cy="830997"/>
          </a:xfrm>
          <a:prstGeom prst="rect">
            <a:avLst/>
          </a:prstGeom>
          <a:noFill/>
        </p:spPr>
        <p:txBody>
          <a:bodyPr wrap="square" rtlCol="0">
            <a:spAutoFit/>
          </a:bodyPr>
          <a:lstStyle/>
          <a:p>
            <a:pPr algn="ctr"/>
            <a:r>
              <a:rPr lang="es-VE" sz="1600" dirty="0" smtClean="0">
                <a:latin typeface="Calibri" pitchFamily="34" charset="0"/>
              </a:rPr>
              <a:t>Empieza igual que la  pirámide invertida: por el final. </a:t>
            </a:r>
            <a:r>
              <a:rPr lang="es-VE" sz="1600" b="1" dirty="0" smtClean="0">
                <a:latin typeface="Calibri" pitchFamily="34" charset="0"/>
              </a:rPr>
              <a:t>Lo más importante va al principio</a:t>
            </a:r>
            <a:r>
              <a:rPr lang="es-VE" sz="1600" dirty="0" smtClean="0">
                <a:latin typeface="Calibri" pitchFamily="34" charset="0"/>
              </a:rPr>
              <a:t>.</a:t>
            </a:r>
            <a:endParaRPr lang="es-ES" sz="1600" dirty="0">
              <a:latin typeface="Calibri" pitchFamily="34" charset="0"/>
            </a:endParaRPr>
          </a:p>
        </p:txBody>
      </p:sp>
      <p:sp>
        <p:nvSpPr>
          <p:cNvPr id="7" name="6 CuadroTexto"/>
          <p:cNvSpPr txBox="1"/>
          <p:nvPr/>
        </p:nvSpPr>
        <p:spPr>
          <a:xfrm>
            <a:off x="2571736" y="2611275"/>
            <a:ext cx="2000264" cy="830997"/>
          </a:xfrm>
          <a:prstGeom prst="rect">
            <a:avLst/>
          </a:prstGeom>
          <a:noFill/>
        </p:spPr>
        <p:txBody>
          <a:bodyPr wrap="square" rtlCol="0">
            <a:spAutoFit/>
          </a:bodyPr>
          <a:lstStyle/>
          <a:p>
            <a:pPr algn="ctr"/>
            <a:r>
              <a:rPr lang="es-VE" sz="1600" dirty="0" smtClean="0">
                <a:latin typeface="Calibri" pitchFamily="34" charset="0"/>
              </a:rPr>
              <a:t>Recuento cronológico o de hechos complementarios</a:t>
            </a:r>
            <a:endParaRPr lang="es-ES" sz="1600" dirty="0">
              <a:latin typeface="Calibri" pitchFamily="34" charset="0"/>
            </a:endParaRPr>
          </a:p>
        </p:txBody>
      </p:sp>
      <p:sp>
        <p:nvSpPr>
          <p:cNvPr id="8" name="7 Cerrar llave"/>
          <p:cNvSpPr/>
          <p:nvPr/>
        </p:nvSpPr>
        <p:spPr>
          <a:xfrm>
            <a:off x="2071670" y="2539837"/>
            <a:ext cx="857256" cy="928694"/>
          </a:xfrm>
          <a:prstGeom prst="rightBrace">
            <a:avLst>
              <a:gd name="adj1" fmla="val 27083"/>
              <a:gd name="adj2" fmla="val 5000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9" name="8 Cerrar llave"/>
          <p:cNvSpPr/>
          <p:nvPr/>
        </p:nvSpPr>
        <p:spPr>
          <a:xfrm rot="10800000">
            <a:off x="4214810" y="2539836"/>
            <a:ext cx="857256" cy="928694"/>
          </a:xfrm>
          <a:prstGeom prst="rightBrace">
            <a:avLst>
              <a:gd name="adj1" fmla="val 27083"/>
              <a:gd name="adj2" fmla="val 5000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13" name="12 CuadroTexto"/>
          <p:cNvSpPr txBox="1"/>
          <p:nvPr/>
        </p:nvSpPr>
        <p:spPr>
          <a:xfrm>
            <a:off x="1357290" y="5169771"/>
            <a:ext cx="5357850" cy="830997"/>
          </a:xfrm>
          <a:prstGeom prst="rect">
            <a:avLst/>
          </a:prstGeom>
          <a:noFill/>
        </p:spPr>
        <p:txBody>
          <a:bodyPr wrap="square" rtlCol="0">
            <a:spAutoFit/>
          </a:bodyPr>
          <a:lstStyle/>
          <a:p>
            <a:r>
              <a:rPr lang="es-VE" sz="1600" dirty="0" smtClean="0">
                <a:latin typeface="Calibri" pitchFamily="34" charset="0"/>
              </a:rPr>
              <a:t>Se recomienda para historias en las que el </a:t>
            </a:r>
            <a:r>
              <a:rPr lang="es-VE" sz="1600" i="1" dirty="0" smtClean="0">
                <a:latin typeface="Calibri" pitchFamily="34" charset="0"/>
              </a:rPr>
              <a:t>cómo</a:t>
            </a:r>
            <a:r>
              <a:rPr lang="es-VE" sz="1600" dirty="0" smtClean="0">
                <a:latin typeface="Calibri" pitchFamily="34" charset="0"/>
              </a:rPr>
              <a:t> es resaltante, así como para agregar un </a:t>
            </a:r>
            <a:r>
              <a:rPr lang="es-VE" sz="1600" i="1" dirty="0" smtClean="0">
                <a:latin typeface="Calibri" pitchFamily="34" charset="0"/>
              </a:rPr>
              <a:t>tono dramático o más humano </a:t>
            </a:r>
          </a:p>
          <a:p>
            <a:r>
              <a:rPr lang="es-VE" sz="1600" dirty="0" smtClean="0">
                <a:latin typeface="Calibri" pitchFamily="34" charset="0"/>
              </a:rPr>
              <a:t>a la información.</a:t>
            </a:r>
            <a:endParaRPr lang="es-E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ppt_w</p:attrName>
                                        </p:attrNameLst>
                                      </p:cBhvr>
                                      <p:tavLst>
                                        <p:tav tm="0">
                                          <p:val>
                                            <p:fltVal val="0"/>
                                          </p:val>
                                        </p:tav>
                                        <p:tav tm="100000">
                                          <p:val>
                                            <p:strVal val="#ppt_w"/>
                                          </p:val>
                                        </p:tav>
                                      </p:tavLst>
                                    </p:anim>
                                    <p:anim calcmode="lin" valueType="num">
                                      <p:cBhvr>
                                        <p:cTn id="8" dur="500" fill="hold"/>
                                        <p:tgtEl>
                                          <p:spTgt spid="10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lide(fromBottom)">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strVal val="#ppt_w*0.05"/>
                                          </p:val>
                                        </p:tav>
                                        <p:tav tm="100000">
                                          <p:val>
                                            <p:strVal val="#ppt_w"/>
                                          </p:val>
                                        </p:tav>
                                      </p:tavLst>
                                    </p:anim>
                                    <p:anim calcmode="lin" valueType="num">
                                      <p:cBhvr>
                                        <p:cTn id="43" dur="500" fill="hold"/>
                                        <p:tgtEl>
                                          <p:spTgt spid="13"/>
                                        </p:tgtEl>
                                        <p:attrNameLst>
                                          <p:attrName>ppt_h</p:attrName>
                                        </p:attrNameLst>
                                      </p:cBhvr>
                                      <p:tavLst>
                                        <p:tav tm="0">
                                          <p:val>
                                            <p:strVal val="#ppt_h"/>
                                          </p:val>
                                        </p:tav>
                                        <p:tav tm="100000">
                                          <p:val>
                                            <p:strVal val="#ppt_h"/>
                                          </p:val>
                                        </p:tav>
                                      </p:tavLst>
                                    </p:anim>
                                    <p:anim calcmode="lin" valueType="num">
                                      <p:cBhvr>
                                        <p:cTn id="44" dur="500" fill="hold"/>
                                        <p:tgtEl>
                                          <p:spTgt spid="13"/>
                                        </p:tgtEl>
                                        <p:attrNameLst>
                                          <p:attrName>ppt_x</p:attrName>
                                        </p:attrNameLst>
                                      </p:cBhvr>
                                      <p:tavLst>
                                        <p:tav tm="0">
                                          <p:val>
                                            <p:strVal val="#ppt_x-.2"/>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P spid="8" grpId="0" animBg="1"/>
      <p:bldP spid="9"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785794"/>
            <a:ext cx="2143140" cy="400110"/>
          </a:xfrm>
          <a:prstGeom prst="rect">
            <a:avLst/>
          </a:prstGeom>
          <a:noFill/>
        </p:spPr>
        <p:txBody>
          <a:bodyPr wrap="square" rtlCol="0">
            <a:spAutoFit/>
          </a:bodyPr>
          <a:lstStyle/>
          <a:p>
            <a:r>
              <a:rPr lang="es-VE" sz="2000" b="1" dirty="0" smtClean="0">
                <a:latin typeface="Calibri" pitchFamily="34" charset="0"/>
              </a:rPr>
              <a:t>El relato noticioso</a:t>
            </a:r>
            <a:endParaRPr lang="es-ES" sz="2000" b="1" dirty="0">
              <a:latin typeface="Calibri" pitchFamily="34" charset="0"/>
            </a:endParaRPr>
          </a:p>
        </p:txBody>
      </p:sp>
      <p:sp>
        <p:nvSpPr>
          <p:cNvPr id="15" name="14 Rectángulo"/>
          <p:cNvSpPr/>
          <p:nvPr/>
        </p:nvSpPr>
        <p:spPr>
          <a:xfrm>
            <a:off x="1357290" y="1312119"/>
            <a:ext cx="6858048" cy="830997"/>
          </a:xfrm>
          <a:prstGeom prst="rect">
            <a:avLst/>
          </a:prstGeom>
        </p:spPr>
        <p:txBody>
          <a:bodyPr wrap="square">
            <a:spAutoFit/>
          </a:bodyPr>
          <a:lstStyle/>
          <a:p>
            <a:pPr algn="r"/>
            <a:r>
              <a:rPr lang="es-ES" sz="1600" dirty="0" smtClean="0">
                <a:latin typeface="Calibri" pitchFamily="34" charset="0"/>
              </a:rPr>
              <a:t>Stella Martini señala que la </a:t>
            </a:r>
            <a:r>
              <a:rPr lang="es-ES" sz="1600" b="1" dirty="0" smtClean="0">
                <a:latin typeface="Calibri" pitchFamily="34" charset="0"/>
              </a:rPr>
              <a:t>noticia</a:t>
            </a:r>
            <a:r>
              <a:rPr lang="es-ES" sz="1600" dirty="0" smtClean="0">
                <a:latin typeface="Calibri" pitchFamily="34" charset="0"/>
              </a:rPr>
              <a:t> “</a:t>
            </a:r>
            <a:r>
              <a:rPr lang="es-ES" sz="1600" i="1" dirty="0" smtClean="0">
                <a:latin typeface="Calibri" pitchFamily="34" charset="0"/>
              </a:rPr>
              <a:t>es la construcción periodística de un acontecimiento cuya novedad, imprevisibilidad y efectos futuros sobre la sociedad lo ubican públicamente para su reconocimiento</a:t>
            </a:r>
            <a:r>
              <a:rPr lang="es-ES" sz="1600" dirty="0" smtClean="0">
                <a:latin typeface="Calibri" pitchFamily="34" charset="0"/>
              </a:rPr>
              <a:t>”. </a:t>
            </a:r>
            <a:endParaRPr lang="es-ES" sz="1600" dirty="0">
              <a:latin typeface="Calibri" pitchFamily="34" charset="0"/>
            </a:endParaRPr>
          </a:p>
        </p:txBody>
      </p:sp>
      <p:cxnSp>
        <p:nvCxnSpPr>
          <p:cNvPr id="18" name="17 Conector recto"/>
          <p:cNvCxnSpPr/>
          <p:nvPr/>
        </p:nvCxnSpPr>
        <p:spPr>
          <a:xfrm>
            <a:off x="1357290" y="2285992"/>
            <a:ext cx="6786610" cy="1588"/>
          </a:xfrm>
          <a:prstGeom prst="line">
            <a:avLst/>
          </a:prstGeom>
        </p:spPr>
        <p:style>
          <a:lnRef idx="2">
            <a:schemeClr val="accent3"/>
          </a:lnRef>
          <a:fillRef idx="0">
            <a:schemeClr val="accent3"/>
          </a:fillRef>
          <a:effectRef idx="1">
            <a:schemeClr val="accent3"/>
          </a:effectRef>
          <a:fontRef idx="minor">
            <a:schemeClr val="tx1"/>
          </a:fontRef>
        </p:style>
      </p:cxnSp>
      <p:sp>
        <p:nvSpPr>
          <p:cNvPr id="19" name="18 CuadroTexto"/>
          <p:cNvSpPr txBox="1"/>
          <p:nvPr/>
        </p:nvSpPr>
        <p:spPr>
          <a:xfrm>
            <a:off x="2428860" y="4143380"/>
            <a:ext cx="5643602" cy="830997"/>
          </a:xfrm>
          <a:prstGeom prst="rect">
            <a:avLst/>
          </a:prstGeom>
          <a:noFill/>
        </p:spPr>
        <p:txBody>
          <a:bodyPr wrap="square" rtlCol="0">
            <a:spAutoFit/>
          </a:bodyPr>
          <a:lstStyle/>
          <a:p>
            <a:pPr algn="r"/>
            <a:r>
              <a:rPr lang="es-VE" sz="1600" dirty="0" smtClean="0">
                <a:latin typeface="Calibri" pitchFamily="34" charset="0"/>
              </a:rPr>
              <a:t>“La esencia del periodismo, la materia prima. Noticia es todo aquél hecho novedoso que resulta de interés para los lectores a quienes se dirige el diario” (A. Grijelmo). </a:t>
            </a:r>
            <a:endParaRPr lang="es-ES" sz="1600" dirty="0">
              <a:latin typeface="Calibri" pitchFamily="34" charset="0"/>
            </a:endParaRPr>
          </a:p>
        </p:txBody>
      </p:sp>
      <p:sp>
        <p:nvSpPr>
          <p:cNvPr id="21" name="20 CuadroTexto"/>
          <p:cNvSpPr txBox="1"/>
          <p:nvPr/>
        </p:nvSpPr>
        <p:spPr>
          <a:xfrm>
            <a:off x="1500166" y="5058803"/>
            <a:ext cx="3857652" cy="338554"/>
          </a:xfrm>
          <a:prstGeom prst="rect">
            <a:avLst/>
          </a:prstGeom>
          <a:noFill/>
        </p:spPr>
        <p:txBody>
          <a:bodyPr wrap="square" rtlCol="0">
            <a:spAutoFit/>
          </a:bodyPr>
          <a:lstStyle/>
          <a:p>
            <a:r>
              <a:rPr lang="es-VE" sz="1600" b="1" dirty="0" smtClean="0">
                <a:solidFill>
                  <a:srgbClr val="008080"/>
                </a:solidFill>
                <a:latin typeface="Calibri" pitchFamily="34" charset="0"/>
              </a:rPr>
              <a:t>Interés e importancia no son sinónimos.</a:t>
            </a:r>
            <a:endParaRPr lang="es-ES" sz="1600" b="1" dirty="0">
              <a:solidFill>
                <a:srgbClr val="008080"/>
              </a:solidFill>
              <a:latin typeface="Calibri" pitchFamily="34" charset="0"/>
            </a:endParaRPr>
          </a:p>
        </p:txBody>
      </p:sp>
      <p:sp>
        <p:nvSpPr>
          <p:cNvPr id="22" name="21 CuadroTexto"/>
          <p:cNvSpPr txBox="1"/>
          <p:nvPr/>
        </p:nvSpPr>
        <p:spPr>
          <a:xfrm>
            <a:off x="2143108" y="5344555"/>
            <a:ext cx="5214974" cy="830997"/>
          </a:xfrm>
          <a:prstGeom prst="rect">
            <a:avLst/>
          </a:prstGeom>
          <a:noFill/>
        </p:spPr>
        <p:txBody>
          <a:bodyPr wrap="square" rtlCol="0">
            <a:spAutoFit/>
          </a:bodyPr>
          <a:lstStyle/>
          <a:p>
            <a:r>
              <a:rPr lang="es-VE" sz="1600" dirty="0" smtClean="0">
                <a:latin typeface="Calibri" pitchFamily="34" charset="0"/>
              </a:rPr>
              <a:t>Una nota sobre el alza de los impuestos es importante, pero no   interesante ; mientras que el divorcio de Madonna podría ser interesante, pero no importante.</a:t>
            </a:r>
            <a:endParaRPr lang="es-ES" sz="1600" dirty="0">
              <a:latin typeface="Calibri" pitchFamily="34" charset="0"/>
            </a:endParaRPr>
          </a:p>
        </p:txBody>
      </p:sp>
      <p:sp>
        <p:nvSpPr>
          <p:cNvPr id="23" name="22 CuadroTexto"/>
          <p:cNvSpPr txBox="1"/>
          <p:nvPr/>
        </p:nvSpPr>
        <p:spPr>
          <a:xfrm>
            <a:off x="1071538" y="2571744"/>
            <a:ext cx="7072362" cy="1261884"/>
          </a:xfrm>
          <a:prstGeom prst="rect">
            <a:avLst/>
          </a:prstGeom>
          <a:noFill/>
        </p:spPr>
        <p:txBody>
          <a:bodyPr wrap="square" rtlCol="0">
            <a:spAutoFit/>
          </a:bodyPr>
          <a:lstStyle/>
          <a:p>
            <a:r>
              <a:rPr lang="es-VE" sz="1600" b="1" dirty="0" smtClean="0">
                <a:latin typeface="Calibri" pitchFamily="34" charset="0"/>
              </a:rPr>
              <a:t>+ </a:t>
            </a:r>
            <a:r>
              <a:rPr lang="es-VE" sz="1600" dirty="0" smtClean="0">
                <a:latin typeface="Calibri" pitchFamily="34" charset="0"/>
              </a:rPr>
              <a:t>Se considera noticia la información sobre una ruptura del flujo normal de los eventos, una interrupción de lo esperado.</a:t>
            </a:r>
          </a:p>
          <a:p>
            <a:r>
              <a:rPr lang="es-VE" sz="1600" b="1" dirty="0" smtClean="0">
                <a:latin typeface="Calibri" pitchFamily="34" charset="0"/>
              </a:rPr>
              <a:t>+ </a:t>
            </a:r>
            <a:r>
              <a:rPr lang="es-VE" sz="1600" dirty="0" smtClean="0">
                <a:latin typeface="Calibri" pitchFamily="34" charset="0"/>
              </a:rPr>
              <a:t>Noticiosa es toda aquella información que la gente necesita para tomar decisiones sobre sus vidas. </a:t>
            </a:r>
          </a:p>
          <a:p>
            <a:r>
              <a:rPr lang="es-VE" sz="1200" i="1" dirty="0" smtClean="0">
                <a:latin typeface="Calibri" pitchFamily="34" charset="0"/>
              </a:rPr>
              <a:t>(M. </a:t>
            </a:r>
            <a:r>
              <a:rPr lang="es-VE" sz="1200" i="1" dirty="0" err="1" smtClean="0">
                <a:latin typeface="Calibri" pitchFamily="34" charset="0"/>
              </a:rPr>
              <a:t>Mencher</a:t>
            </a:r>
            <a:r>
              <a:rPr lang="es-VE" sz="1200" i="1" dirty="0" smtClean="0">
                <a:latin typeface="Calibri" pitchFamily="34" charset="0"/>
              </a:rPr>
              <a:t>, profesor de la Universidad de Columbia)</a:t>
            </a:r>
            <a:endParaRPr lang="es-ES" sz="1200" i="1" dirty="0">
              <a:latin typeface="Calibri" pitchFamily="34" charset="0"/>
            </a:endParaRPr>
          </a:p>
        </p:txBody>
      </p:sp>
      <p:cxnSp>
        <p:nvCxnSpPr>
          <p:cNvPr id="24" name="23 Conector recto"/>
          <p:cNvCxnSpPr/>
          <p:nvPr/>
        </p:nvCxnSpPr>
        <p:spPr>
          <a:xfrm>
            <a:off x="1357290" y="3998916"/>
            <a:ext cx="6786610" cy="1588"/>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par>
                                <p:cTn id="8" presetID="5"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heckerboard(across)">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childTnLst>
                          </p:cTn>
                        </p:par>
                        <p:par>
                          <p:cTn id="16" fill="hold">
                            <p:stCondLst>
                              <p:cond delay="500"/>
                            </p:stCondLst>
                            <p:childTnLst>
                              <p:par>
                                <p:cTn id="17" presetID="5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770" decel="100000"/>
                                        <p:tgtEl>
                                          <p:spTgt spid="21"/>
                                        </p:tgtEl>
                                      </p:cBhvr>
                                    </p:animEffect>
                                    <p:animScale>
                                      <p:cBhvr>
                                        <p:cTn id="20" dur="770" decel="100000"/>
                                        <p:tgtEl>
                                          <p:spTgt spid="21"/>
                                        </p:tgtEl>
                                      </p:cBhvr>
                                      <p:from x="10000" y="10000"/>
                                      <p:to x="200000" y="450000"/>
                                    </p:animScale>
                                    <p:animScale>
                                      <p:cBhvr>
                                        <p:cTn id="21" dur="1230" accel="100000" fill="hold">
                                          <p:stCondLst>
                                            <p:cond delay="770"/>
                                          </p:stCondLst>
                                        </p:cTn>
                                        <p:tgtEl>
                                          <p:spTgt spid="21"/>
                                        </p:tgtEl>
                                      </p:cBhvr>
                                      <p:from x="200000" y="450000"/>
                                      <p:to x="100000" y="100000"/>
                                    </p:animScale>
                                    <p:set>
                                      <p:cBhvr>
                                        <p:cTn id="22" dur="770" fill="hold"/>
                                        <p:tgtEl>
                                          <p:spTgt spid="21"/>
                                        </p:tgtEl>
                                        <p:attrNameLst>
                                          <p:attrName>ppt_x</p:attrName>
                                        </p:attrNameLst>
                                      </p:cBhvr>
                                      <p:to>
                                        <p:strVal val="(0.5)"/>
                                      </p:to>
                                    </p:set>
                                    <p:anim from="(0.5)" to="(#ppt_x)" calcmode="lin" valueType="num">
                                      <p:cBhvr>
                                        <p:cTn id="23" dur="1230" accel="100000" fill="hold">
                                          <p:stCondLst>
                                            <p:cond delay="770"/>
                                          </p:stCondLst>
                                        </p:cTn>
                                        <p:tgtEl>
                                          <p:spTgt spid="21"/>
                                        </p:tgtEl>
                                        <p:attrNameLst>
                                          <p:attrName>ppt_x</p:attrName>
                                        </p:attrNameLst>
                                      </p:cBhvr>
                                    </p:anim>
                                    <p:set>
                                      <p:cBhvr>
                                        <p:cTn id="24" dur="770" fill="hold"/>
                                        <p:tgtEl>
                                          <p:spTgt spid="21"/>
                                        </p:tgtEl>
                                        <p:attrNameLst>
                                          <p:attrName>ppt_y</p:attrName>
                                        </p:attrNameLst>
                                      </p:cBhvr>
                                      <p:to>
                                        <p:strVal val="(#ppt_y+0.4)"/>
                                      </p:to>
                                    </p:set>
                                    <p:anim from="(#ppt_y+0.4)" to="(#ppt_y)" calcmode="lin" valueType="num">
                                      <p:cBhvr>
                                        <p:cTn id="25" dur="1230" accel="100000" fill="hold">
                                          <p:stCondLst>
                                            <p:cond delay="770"/>
                                          </p:stCondLst>
                                        </p:cTn>
                                        <p:tgtEl>
                                          <p:spTgt spid="21"/>
                                        </p:tgtEl>
                                        <p:attrNameLst>
                                          <p:attrName>ppt_y</p:attrName>
                                        </p:attrNameLst>
                                      </p:cBhvr>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1714478" y="2309802"/>
            <a:ext cx="4572000" cy="523875"/>
          </a:xfrm>
          <a:prstGeom prst="rect">
            <a:avLst/>
          </a:prstGeom>
          <a:noFill/>
          <a:ln w="9525">
            <a:noFill/>
            <a:miter lim="800000"/>
            <a:headEnd/>
            <a:tailEnd/>
          </a:ln>
        </p:spPr>
        <p:txBody>
          <a:bodyPr>
            <a:spAutoFit/>
          </a:bodyPr>
          <a:lstStyle/>
          <a:p>
            <a:pPr eaLnBrk="0" hangingPunct="0">
              <a:buFontTx/>
              <a:buChar char="•"/>
              <a:tabLst>
                <a:tab pos="228600" algn="l"/>
              </a:tabLst>
            </a:pPr>
            <a:r>
              <a:rPr lang="es-MX" sz="1400" dirty="0">
                <a:latin typeface="Calibri" pitchFamily="34" charset="0"/>
                <a:cs typeface="Times New Roman" pitchFamily="18" charset="0"/>
              </a:rPr>
              <a:t>Rareza o novedad / resaltar algo tan cotidiano que es raro</a:t>
            </a:r>
            <a:endParaRPr lang="es-ES" sz="1400" dirty="0">
              <a:latin typeface="Calibri" pitchFamily="34" charset="0"/>
            </a:endParaRPr>
          </a:p>
          <a:p>
            <a:pPr eaLnBrk="0" hangingPunct="0">
              <a:buFontTx/>
              <a:buChar char="•"/>
              <a:tabLst>
                <a:tab pos="228600" algn="l"/>
              </a:tabLst>
            </a:pPr>
            <a:r>
              <a:rPr lang="es-MX" sz="1400" dirty="0">
                <a:latin typeface="Calibri" pitchFamily="34" charset="0"/>
                <a:cs typeface="Times New Roman" pitchFamily="18" charset="0"/>
              </a:rPr>
              <a:t>Consecuencias, trascendencia</a:t>
            </a:r>
            <a:endParaRPr lang="es-ES" sz="1400" dirty="0">
              <a:latin typeface="Calibri" pitchFamily="34" charset="0"/>
            </a:endParaRPr>
          </a:p>
        </p:txBody>
      </p:sp>
      <p:sp>
        <p:nvSpPr>
          <p:cNvPr id="3" name="2 Rectángulo"/>
          <p:cNvSpPr>
            <a:spLocks noChangeArrowheads="1"/>
          </p:cNvSpPr>
          <p:nvPr/>
        </p:nvSpPr>
        <p:spPr bwMode="auto">
          <a:xfrm>
            <a:off x="928662" y="1285860"/>
            <a:ext cx="3565463" cy="400110"/>
          </a:xfrm>
          <a:prstGeom prst="rect">
            <a:avLst/>
          </a:prstGeom>
          <a:noFill/>
          <a:ln w="9525">
            <a:noFill/>
            <a:miter lim="800000"/>
            <a:headEnd/>
            <a:tailEnd/>
          </a:ln>
        </p:spPr>
        <p:txBody>
          <a:bodyPr wrap="none">
            <a:spAutoFit/>
          </a:bodyPr>
          <a:lstStyle/>
          <a:p>
            <a:pPr eaLnBrk="0" hangingPunct="0">
              <a:tabLst>
                <a:tab pos="228600" algn="l"/>
              </a:tabLst>
            </a:pPr>
            <a:r>
              <a:rPr lang="es-MX" sz="2000" u="sng" dirty="0">
                <a:latin typeface="Calibri" pitchFamily="34" charset="0"/>
                <a:cs typeface="Times New Roman" pitchFamily="18" charset="0"/>
              </a:rPr>
              <a:t>Factores de un hecho noticiable</a:t>
            </a:r>
            <a:r>
              <a:rPr lang="es-MX" sz="2000" dirty="0">
                <a:latin typeface="Calibri" pitchFamily="34" charset="0"/>
                <a:cs typeface="Times New Roman" pitchFamily="18" charset="0"/>
              </a:rPr>
              <a:t>:</a:t>
            </a:r>
            <a:endParaRPr lang="es-ES" sz="2000" dirty="0">
              <a:latin typeface="Calibri" pitchFamily="34" charset="0"/>
            </a:endParaRPr>
          </a:p>
        </p:txBody>
      </p:sp>
      <p:sp>
        <p:nvSpPr>
          <p:cNvPr id="4" name="3 Rectángulo"/>
          <p:cNvSpPr>
            <a:spLocks noChangeArrowheads="1"/>
          </p:cNvSpPr>
          <p:nvPr/>
        </p:nvSpPr>
        <p:spPr bwMode="auto">
          <a:xfrm>
            <a:off x="1714478" y="1881177"/>
            <a:ext cx="1214437" cy="523875"/>
          </a:xfrm>
          <a:prstGeom prst="rect">
            <a:avLst/>
          </a:prstGeom>
          <a:noFill/>
          <a:ln w="9525">
            <a:noFill/>
            <a:miter lim="800000"/>
            <a:headEnd/>
            <a:tailEnd/>
          </a:ln>
        </p:spPr>
        <p:txBody>
          <a:bodyPr>
            <a:spAutoFit/>
          </a:bodyPr>
          <a:lstStyle/>
          <a:p>
            <a:pPr eaLnBrk="0" hangingPunct="0">
              <a:buFontTx/>
              <a:buChar char="•"/>
              <a:tabLst>
                <a:tab pos="228600" algn="l"/>
              </a:tabLst>
            </a:pPr>
            <a:r>
              <a:rPr lang="es-MX" sz="1400">
                <a:latin typeface="Calibri" pitchFamily="34" charset="0"/>
                <a:cs typeface="Times New Roman" pitchFamily="18" charset="0"/>
              </a:rPr>
              <a:t>Proximidad</a:t>
            </a:r>
            <a:endParaRPr lang="es-ES" sz="1400">
              <a:latin typeface="Calibri" pitchFamily="34" charset="0"/>
            </a:endParaRPr>
          </a:p>
          <a:p>
            <a:pPr eaLnBrk="0" hangingPunct="0">
              <a:buFontTx/>
              <a:buChar char="•"/>
              <a:tabLst>
                <a:tab pos="228600" algn="l"/>
              </a:tabLst>
            </a:pPr>
            <a:r>
              <a:rPr lang="es-MX" sz="1400">
                <a:latin typeface="Calibri" pitchFamily="34" charset="0"/>
                <a:cs typeface="Times New Roman" pitchFamily="18" charset="0"/>
              </a:rPr>
              <a:t>Prominencia</a:t>
            </a:r>
            <a:endParaRPr lang="es-ES" sz="1400">
              <a:latin typeface="Calibri" pitchFamily="34" charset="0"/>
            </a:endParaRPr>
          </a:p>
        </p:txBody>
      </p:sp>
      <p:sp>
        <p:nvSpPr>
          <p:cNvPr id="5" name="4 Rectángulo"/>
          <p:cNvSpPr>
            <a:spLocks noChangeArrowheads="1"/>
          </p:cNvSpPr>
          <p:nvPr/>
        </p:nvSpPr>
        <p:spPr bwMode="auto">
          <a:xfrm>
            <a:off x="3714728" y="1857364"/>
            <a:ext cx="1643062" cy="523875"/>
          </a:xfrm>
          <a:prstGeom prst="rect">
            <a:avLst/>
          </a:prstGeom>
          <a:noFill/>
          <a:ln w="9525">
            <a:noFill/>
            <a:miter lim="800000"/>
            <a:headEnd/>
            <a:tailEnd/>
          </a:ln>
        </p:spPr>
        <p:txBody>
          <a:bodyPr>
            <a:spAutoFit/>
          </a:bodyPr>
          <a:lstStyle/>
          <a:p>
            <a:pPr eaLnBrk="0" hangingPunct="0">
              <a:buFontTx/>
              <a:buChar char="•"/>
              <a:tabLst>
                <a:tab pos="228600" algn="l"/>
              </a:tabLst>
            </a:pPr>
            <a:r>
              <a:rPr lang="es-MX" sz="1400">
                <a:latin typeface="Calibri" pitchFamily="34" charset="0"/>
                <a:cs typeface="Times New Roman" pitchFamily="18" charset="0"/>
              </a:rPr>
              <a:t>Acción o conflicto</a:t>
            </a:r>
            <a:endParaRPr lang="es-ES" sz="1400">
              <a:latin typeface="Calibri" pitchFamily="34" charset="0"/>
            </a:endParaRPr>
          </a:p>
          <a:p>
            <a:pPr eaLnBrk="0" hangingPunct="0">
              <a:buFontTx/>
              <a:buChar char="•"/>
              <a:tabLst>
                <a:tab pos="228600" algn="l"/>
              </a:tabLst>
            </a:pPr>
            <a:r>
              <a:rPr lang="es-MX" sz="1400">
                <a:latin typeface="Calibri" pitchFamily="34" charset="0"/>
                <a:cs typeface="Times New Roman" pitchFamily="18" charset="0"/>
              </a:rPr>
              <a:t>Significación social</a:t>
            </a:r>
            <a:endParaRPr lang="es-MX" sz="1400">
              <a:latin typeface="Calibri" pitchFamily="34" charset="0"/>
            </a:endParaRPr>
          </a:p>
        </p:txBody>
      </p:sp>
      <p:sp>
        <p:nvSpPr>
          <p:cNvPr id="6" name="5 Rectángulo"/>
          <p:cNvSpPr>
            <a:spLocks noChangeArrowheads="1"/>
          </p:cNvSpPr>
          <p:nvPr/>
        </p:nvSpPr>
        <p:spPr bwMode="auto">
          <a:xfrm>
            <a:off x="6286478" y="1857364"/>
            <a:ext cx="1500187" cy="523875"/>
          </a:xfrm>
          <a:prstGeom prst="rect">
            <a:avLst/>
          </a:prstGeom>
          <a:noFill/>
          <a:ln w="9525">
            <a:noFill/>
            <a:miter lim="800000"/>
            <a:headEnd/>
            <a:tailEnd/>
          </a:ln>
        </p:spPr>
        <p:txBody>
          <a:bodyPr>
            <a:spAutoFit/>
          </a:bodyPr>
          <a:lstStyle/>
          <a:p>
            <a:pPr eaLnBrk="0" hangingPunct="0">
              <a:buFontTx/>
              <a:buChar char="•"/>
              <a:tabLst>
                <a:tab pos="228600" algn="l"/>
              </a:tabLst>
            </a:pPr>
            <a:r>
              <a:rPr lang="es-MX" sz="1400">
                <a:latin typeface="Calibri" pitchFamily="34" charset="0"/>
                <a:cs typeface="Times New Roman" pitchFamily="18" charset="0"/>
              </a:rPr>
              <a:t>Interés humano</a:t>
            </a:r>
            <a:endParaRPr lang="es-ES" sz="1400">
              <a:latin typeface="Calibri" pitchFamily="34" charset="0"/>
            </a:endParaRPr>
          </a:p>
          <a:p>
            <a:pPr eaLnBrk="0" hangingPunct="0">
              <a:buFontTx/>
              <a:buChar char="•"/>
              <a:tabLst>
                <a:tab pos="228600" algn="l"/>
              </a:tabLst>
            </a:pPr>
            <a:r>
              <a:rPr lang="es-MX" sz="1400">
                <a:latin typeface="Calibri" pitchFamily="34" charset="0"/>
                <a:cs typeface="Times New Roman" pitchFamily="18" charset="0"/>
              </a:rPr>
              <a:t>Actualidad</a:t>
            </a:r>
            <a:endParaRPr lang="es-ES" sz="1400">
              <a:latin typeface="Calibri" pitchFamily="34" charset="0"/>
            </a:endParaRPr>
          </a:p>
        </p:txBody>
      </p:sp>
      <p:sp>
        <p:nvSpPr>
          <p:cNvPr id="10" name="9 CuadroTexto"/>
          <p:cNvSpPr txBox="1"/>
          <p:nvPr/>
        </p:nvSpPr>
        <p:spPr>
          <a:xfrm>
            <a:off x="3143240" y="2925545"/>
            <a:ext cx="5429288" cy="646331"/>
          </a:xfrm>
          <a:prstGeom prst="rect">
            <a:avLst/>
          </a:prstGeom>
          <a:noFill/>
        </p:spPr>
        <p:txBody>
          <a:bodyPr wrap="square" rtlCol="0">
            <a:spAutoFit/>
          </a:bodyPr>
          <a:lstStyle/>
          <a:p>
            <a:pPr algn="r"/>
            <a:r>
              <a:rPr lang="es-VE" sz="1200" dirty="0" smtClean="0">
                <a:latin typeface="Lucida Handwriting" pitchFamily="66" charset="0"/>
              </a:rPr>
              <a:t>“La noticia en estado puro viene dada siempre por un acontecimiento sorprendente, estremecedor, paradójico, trascendental y, sobre todo, reciente”  (A. Grijelmo)</a:t>
            </a:r>
            <a:endParaRPr lang="es-ES" sz="1200" dirty="0">
              <a:latin typeface="Lucida Handwriting" pitchFamily="66" charset="0"/>
            </a:endParaRPr>
          </a:p>
        </p:txBody>
      </p:sp>
      <p:grpSp>
        <p:nvGrpSpPr>
          <p:cNvPr id="16" name="15 Grupo"/>
          <p:cNvGrpSpPr/>
          <p:nvPr/>
        </p:nvGrpSpPr>
        <p:grpSpPr>
          <a:xfrm>
            <a:off x="4714876" y="571480"/>
            <a:ext cx="3786214" cy="1000129"/>
            <a:chOff x="4714876" y="857232"/>
            <a:chExt cx="3786214" cy="1000129"/>
          </a:xfrm>
        </p:grpSpPr>
        <p:sp>
          <p:nvSpPr>
            <p:cNvPr id="7" name="6 Rectángulo"/>
            <p:cNvSpPr/>
            <p:nvPr/>
          </p:nvSpPr>
          <p:spPr>
            <a:xfrm>
              <a:off x="4714876" y="857232"/>
              <a:ext cx="3643338" cy="584775"/>
            </a:xfrm>
            <a:prstGeom prst="rect">
              <a:avLst/>
            </a:prstGeom>
          </p:spPr>
          <p:txBody>
            <a:bodyPr wrap="square">
              <a:spAutoFit/>
            </a:bodyPr>
            <a:lstStyle/>
            <a:p>
              <a:pPr lvl="0" algn="r" eaLnBrk="0" fontAlgn="base" hangingPunct="0">
                <a:spcBef>
                  <a:spcPct val="0"/>
                </a:spcBef>
                <a:spcAft>
                  <a:spcPct val="0"/>
                </a:spcAft>
              </a:pPr>
              <a:r>
                <a:rPr lang="es-ES" sz="1600" dirty="0" smtClean="0">
                  <a:latin typeface="Calibri" pitchFamily="34" charset="0"/>
                  <a:ea typeface="Calibri" pitchFamily="34" charset="0"/>
                  <a:cs typeface="Times New Roman" pitchFamily="18" charset="0"/>
                </a:rPr>
                <a:t>Las noticias deben basarse en hechos, pero no todos los hechos son noticia. </a:t>
              </a:r>
              <a:endParaRPr lang="es-ES" sz="1600" dirty="0" smtClean="0">
                <a:latin typeface="Calibri" pitchFamily="34" charset="0"/>
              </a:endParaRPr>
            </a:p>
          </p:txBody>
        </p:sp>
        <p:grpSp>
          <p:nvGrpSpPr>
            <p:cNvPr id="12" name="16 Grupo"/>
            <p:cNvGrpSpPr>
              <a:grpSpLocks/>
            </p:cNvGrpSpPr>
            <p:nvPr/>
          </p:nvGrpSpPr>
          <p:grpSpPr bwMode="auto">
            <a:xfrm>
              <a:off x="6715152" y="1500174"/>
              <a:ext cx="1785938" cy="357187"/>
              <a:chOff x="6579025" y="2417215"/>
              <a:chExt cx="1785950" cy="357190"/>
            </a:xfrm>
          </p:grpSpPr>
          <p:sp>
            <p:nvSpPr>
              <p:cNvPr id="13" name="12 Arco"/>
              <p:cNvSpPr/>
              <p:nvPr/>
            </p:nvSpPr>
            <p:spPr>
              <a:xfrm rot="20660957">
                <a:off x="6579025" y="2417215"/>
                <a:ext cx="1714512" cy="285752"/>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sp>
            <p:nvSpPr>
              <p:cNvPr id="14" name="13 Arco"/>
              <p:cNvSpPr/>
              <p:nvPr/>
            </p:nvSpPr>
            <p:spPr>
              <a:xfrm rot="20660957">
                <a:off x="6650463" y="2488653"/>
                <a:ext cx="1714512" cy="285752"/>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p>
            </p:txBody>
          </p:sp>
        </p:grpSp>
      </p:grpSp>
      <p:graphicFrame>
        <p:nvGraphicFramePr>
          <p:cNvPr id="15" name="14 Diagrama"/>
          <p:cNvGraphicFramePr/>
          <p:nvPr/>
        </p:nvGraphicFramePr>
        <p:xfrm>
          <a:off x="642910" y="4214818"/>
          <a:ext cx="7858180" cy="1928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16 Rectángulo"/>
          <p:cNvSpPr>
            <a:spLocks noChangeArrowheads="1"/>
          </p:cNvSpPr>
          <p:nvPr/>
        </p:nvSpPr>
        <p:spPr bwMode="auto">
          <a:xfrm>
            <a:off x="1791725" y="3786190"/>
            <a:ext cx="1994457" cy="400110"/>
          </a:xfrm>
          <a:prstGeom prst="rect">
            <a:avLst/>
          </a:prstGeom>
          <a:noFill/>
          <a:ln w="9525">
            <a:noFill/>
            <a:miter lim="800000"/>
            <a:headEnd/>
            <a:tailEnd/>
          </a:ln>
        </p:spPr>
        <p:txBody>
          <a:bodyPr wrap="none">
            <a:spAutoFit/>
          </a:bodyPr>
          <a:lstStyle/>
          <a:p>
            <a:pPr eaLnBrk="0" hangingPunct="0">
              <a:tabLst>
                <a:tab pos="228600" algn="l"/>
              </a:tabLst>
            </a:pPr>
            <a:r>
              <a:rPr lang="es-MX" sz="2000" u="sng" dirty="0" smtClean="0">
                <a:latin typeface="Calibri" pitchFamily="34" charset="0"/>
                <a:cs typeface="Times New Roman" pitchFamily="18" charset="0"/>
              </a:rPr>
              <a:t>Tipos de noticias</a:t>
            </a:r>
            <a:r>
              <a:rPr lang="es-MX" sz="2000" dirty="0" smtClean="0">
                <a:latin typeface="Calibri" pitchFamily="34" charset="0"/>
                <a:cs typeface="Times New Roman" pitchFamily="18" charset="0"/>
              </a:rPr>
              <a:t>:</a:t>
            </a:r>
            <a:endParaRPr lang="es-ES" sz="2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par>
                          <p:cTn id="15" fill="hold">
                            <p:stCondLst>
                              <p:cond delay="88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par>
                          <p:cTn id="21" fill="hold">
                            <p:stCondLst>
                              <p:cond delay="232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6"/>
                                        </p:tgtEl>
                                        <p:attrNameLst>
                                          <p:attrName>style.visibility</p:attrName>
                                        </p:attrNameLst>
                                      </p:cBhvr>
                                      <p:to>
                                        <p:strVal val="visible"/>
                                      </p:to>
                                    </p:set>
                                    <p:anim calcmode="discrete" valueType="clr">
                                      <p:cBhvr override="childStyle">
                                        <p:cTn id="2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
                                        </p:tgtEl>
                                        <p:attrNameLst>
                                          <p:attrName>fillcolor</p:attrName>
                                        </p:attrNameLst>
                                      </p:cBhvr>
                                      <p:tavLst>
                                        <p:tav tm="0">
                                          <p:val>
                                            <p:clrVal>
                                              <a:schemeClr val="accent2"/>
                                            </p:clrVal>
                                          </p:val>
                                        </p:tav>
                                        <p:tav tm="50000">
                                          <p:val>
                                            <p:clrVal>
                                              <a:schemeClr val="hlink"/>
                                            </p:clrVal>
                                          </p:val>
                                        </p:tav>
                                      </p:tavLst>
                                    </p:anim>
                                    <p:set>
                                      <p:cBhvr>
                                        <p:cTn id="26" dur="80"/>
                                        <p:tgtEl>
                                          <p:spTgt spid="6"/>
                                        </p:tgtEl>
                                        <p:attrNameLst>
                                          <p:attrName>fill.type</p:attrName>
                                        </p:attrNameLst>
                                      </p:cBhvr>
                                      <p:to>
                                        <p:strVal val="solid"/>
                                      </p:to>
                                    </p:set>
                                  </p:childTnLst>
                                </p:cTn>
                              </p:par>
                            </p:childTnLst>
                          </p:cTn>
                        </p:par>
                        <p:par>
                          <p:cTn id="27" fill="hold">
                            <p:stCondLst>
                              <p:cond delay="328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2"/>
                                        </p:tgtEl>
                                        <p:attrNameLst>
                                          <p:attrName>style.visibility</p:attrName>
                                        </p:attrNameLst>
                                      </p:cBhvr>
                                      <p:to>
                                        <p:strVal val="visible"/>
                                      </p:to>
                                    </p:set>
                                    <p:anim calcmode="discrete" valueType="clr">
                                      <p:cBhvr override="childStyle">
                                        <p:cTn id="30"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
                                        </p:tgtEl>
                                        <p:attrNameLst>
                                          <p:attrName>fillcolor</p:attrName>
                                        </p:attrNameLst>
                                      </p:cBhvr>
                                      <p:tavLst>
                                        <p:tav tm="0">
                                          <p:val>
                                            <p:clrVal>
                                              <a:schemeClr val="accent2"/>
                                            </p:clrVal>
                                          </p:val>
                                        </p:tav>
                                        <p:tav tm="50000">
                                          <p:val>
                                            <p:clrVal>
                                              <a:schemeClr val="hlink"/>
                                            </p:clrVal>
                                          </p:val>
                                        </p:tav>
                                      </p:tavLst>
                                    </p:anim>
                                    <p:set>
                                      <p:cBhvr>
                                        <p:cTn id="32" dur="80"/>
                                        <p:tgtEl>
                                          <p:spTgt spid="2"/>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0" grpId="0"/>
      <p:bldGraphic spid="15" grpId="0">
        <p:bldAsOne/>
      </p:bldGraphic>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1538" y="857232"/>
            <a:ext cx="6858048" cy="615553"/>
          </a:xfrm>
          <a:prstGeom prst="rect">
            <a:avLst/>
          </a:prstGeom>
        </p:spPr>
        <p:txBody>
          <a:bodyPr wrap="square">
            <a:spAutoFit/>
          </a:bodyPr>
          <a:lstStyle/>
          <a:p>
            <a:r>
              <a:rPr lang="es-ES" sz="1600" dirty="0" smtClean="0">
                <a:latin typeface="Calibri" pitchFamily="34" charset="0"/>
              </a:rPr>
              <a:t>El contenido de una noticia debe responder a la mayoría de las preguntas que se conocen como </a:t>
            </a:r>
            <a:r>
              <a:rPr lang="es-ES" b="1" dirty="0" smtClean="0">
                <a:latin typeface="Calibri" pitchFamily="34" charset="0"/>
              </a:rPr>
              <a:t>las “5 </a:t>
            </a:r>
            <a:r>
              <a:rPr lang="es-ES" b="1" dirty="0" err="1" smtClean="0">
                <a:latin typeface="Calibri" pitchFamily="34" charset="0"/>
              </a:rPr>
              <a:t>wh</a:t>
            </a:r>
            <a:r>
              <a:rPr lang="es-ES" b="1" dirty="0" smtClean="0">
                <a:latin typeface="Calibri" pitchFamily="34" charset="0"/>
              </a:rPr>
              <a:t>“, de la escuela de periodismo norteamericana</a:t>
            </a:r>
            <a:r>
              <a:rPr lang="es-ES" sz="1600" dirty="0" smtClean="0">
                <a:latin typeface="Calibri" pitchFamily="34" charset="0"/>
              </a:rPr>
              <a:t>:</a:t>
            </a:r>
          </a:p>
        </p:txBody>
      </p:sp>
      <p:graphicFrame>
        <p:nvGraphicFramePr>
          <p:cNvPr id="4" name="3 Diagrama"/>
          <p:cNvGraphicFramePr/>
          <p:nvPr/>
        </p:nvGraphicFramePr>
        <p:xfrm>
          <a:off x="1428728" y="2000240"/>
          <a:ext cx="58579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3662439450"/>
              </p:ext>
            </p:extLst>
          </p:nvPr>
        </p:nvGraphicFramePr>
        <p:xfrm>
          <a:off x="1428728" y="2000240"/>
          <a:ext cx="5857916"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857232"/>
            <a:ext cx="2500330" cy="400110"/>
          </a:xfrm>
          <a:prstGeom prst="rect">
            <a:avLst/>
          </a:prstGeom>
          <a:noFill/>
        </p:spPr>
        <p:txBody>
          <a:bodyPr wrap="square" rtlCol="0">
            <a:spAutoFit/>
          </a:bodyPr>
          <a:lstStyle/>
          <a:p>
            <a:r>
              <a:rPr lang="es-VE" sz="2000" b="1" dirty="0" smtClean="0">
                <a:latin typeface="Calibri" pitchFamily="34" charset="0"/>
              </a:rPr>
              <a:t>Lead, lid o entrada</a:t>
            </a:r>
            <a:endParaRPr lang="es-ES" sz="2000" b="1" dirty="0">
              <a:latin typeface="Calibri" pitchFamily="34" charset="0"/>
            </a:endParaRPr>
          </a:p>
        </p:txBody>
      </p:sp>
      <p:sp>
        <p:nvSpPr>
          <p:cNvPr id="8" name="7 CuadroTexto"/>
          <p:cNvSpPr txBox="1"/>
          <p:nvPr/>
        </p:nvSpPr>
        <p:spPr>
          <a:xfrm>
            <a:off x="2357422" y="1558341"/>
            <a:ext cx="6215106" cy="584775"/>
          </a:xfrm>
          <a:prstGeom prst="rect">
            <a:avLst/>
          </a:prstGeom>
          <a:noFill/>
        </p:spPr>
        <p:txBody>
          <a:bodyPr wrap="square" rtlCol="0">
            <a:spAutoFit/>
          </a:bodyPr>
          <a:lstStyle/>
          <a:p>
            <a:pPr algn="r"/>
            <a:r>
              <a:rPr lang="es-VE" sz="1600" dirty="0" smtClean="0">
                <a:latin typeface="Calibri" pitchFamily="34" charset="0"/>
              </a:rPr>
              <a:t>Es el resumen más breve posible de un tema, que se presenta en un máximo de 60 palabras o menos. Así el lector decide si le interesa leerla.</a:t>
            </a:r>
            <a:endParaRPr lang="es-ES" sz="1600" dirty="0">
              <a:latin typeface="Calibri" pitchFamily="34" charset="0"/>
            </a:endParaRPr>
          </a:p>
        </p:txBody>
      </p:sp>
      <p:sp>
        <p:nvSpPr>
          <p:cNvPr id="9" name="8 CuadroTexto"/>
          <p:cNvSpPr txBox="1"/>
          <p:nvPr/>
        </p:nvSpPr>
        <p:spPr>
          <a:xfrm>
            <a:off x="857224" y="1142984"/>
            <a:ext cx="7286676" cy="338554"/>
          </a:xfrm>
          <a:prstGeom prst="rect">
            <a:avLst/>
          </a:prstGeom>
          <a:noFill/>
        </p:spPr>
        <p:txBody>
          <a:bodyPr wrap="square" rtlCol="0">
            <a:spAutoFit/>
          </a:bodyPr>
          <a:lstStyle/>
          <a:p>
            <a:r>
              <a:rPr lang="es-VE" sz="1600" dirty="0" smtClean="0">
                <a:latin typeface="Calibri" pitchFamily="34" charset="0"/>
              </a:rPr>
              <a:t>Es el primer párrafo de la noticia, la parte más importante y la más difícil de escribir. </a:t>
            </a:r>
            <a:endParaRPr lang="es-ES" sz="1600" dirty="0">
              <a:latin typeface="Calibri" pitchFamily="34" charset="0"/>
            </a:endParaRPr>
          </a:p>
        </p:txBody>
      </p:sp>
      <p:sp>
        <p:nvSpPr>
          <p:cNvPr id="10" name="9 CuadroTexto"/>
          <p:cNvSpPr txBox="1"/>
          <p:nvPr/>
        </p:nvSpPr>
        <p:spPr>
          <a:xfrm>
            <a:off x="928662" y="2161752"/>
            <a:ext cx="8001056" cy="338554"/>
          </a:xfrm>
          <a:prstGeom prst="rect">
            <a:avLst/>
          </a:prstGeom>
          <a:noFill/>
        </p:spPr>
        <p:txBody>
          <a:bodyPr wrap="square" rtlCol="0">
            <a:spAutoFit/>
          </a:bodyPr>
          <a:lstStyle/>
          <a:p>
            <a:r>
              <a:rPr lang="es-VE" sz="1600" dirty="0" smtClean="0">
                <a:latin typeface="Calibri" pitchFamily="34" charset="0"/>
              </a:rPr>
              <a:t>Usualmente, incluye las respuestas a 2 o 3 de las </a:t>
            </a:r>
            <a:r>
              <a:rPr lang="es-VE" sz="1600" dirty="0" err="1" smtClean="0">
                <a:latin typeface="Calibri" pitchFamily="34" charset="0"/>
              </a:rPr>
              <a:t>Wh</a:t>
            </a:r>
            <a:r>
              <a:rPr lang="es-VE" sz="1600" dirty="0" smtClean="0">
                <a:latin typeface="Calibri" pitchFamily="34" charset="0"/>
              </a:rPr>
              <a:t> que se consideren más importantes.</a:t>
            </a:r>
            <a:endParaRPr lang="es-ES" sz="1600" dirty="0">
              <a:latin typeface="Calibri" pitchFamily="34" charset="0"/>
            </a:endParaRPr>
          </a:p>
        </p:txBody>
      </p:sp>
      <p:graphicFrame>
        <p:nvGraphicFramePr>
          <p:cNvPr id="12" name="11 Diagrama"/>
          <p:cNvGraphicFramePr/>
          <p:nvPr/>
        </p:nvGraphicFramePr>
        <p:xfrm>
          <a:off x="642910" y="3357562"/>
          <a:ext cx="7929618"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CuadroTexto"/>
          <p:cNvSpPr txBox="1"/>
          <p:nvPr/>
        </p:nvSpPr>
        <p:spPr>
          <a:xfrm>
            <a:off x="2428860" y="2928934"/>
            <a:ext cx="4786346" cy="369332"/>
          </a:xfrm>
          <a:prstGeom prst="rect">
            <a:avLst/>
          </a:prstGeom>
          <a:noFill/>
        </p:spPr>
        <p:txBody>
          <a:bodyPr wrap="square" rtlCol="0">
            <a:spAutoFit/>
          </a:bodyPr>
          <a:lstStyle/>
          <a:p>
            <a:r>
              <a:rPr lang="es-VE" b="1" dirty="0" smtClean="0">
                <a:latin typeface="Calibri" pitchFamily="34" charset="0"/>
              </a:rPr>
              <a:t>Recomendaciones para redactar un buen lead</a:t>
            </a:r>
            <a:endParaRPr lang="es-ES" b="1" dirty="0">
              <a:latin typeface="Calibri" pitchFamily="34" charset="0"/>
            </a:endParaRPr>
          </a:p>
        </p:txBody>
      </p:sp>
      <p:cxnSp>
        <p:nvCxnSpPr>
          <p:cNvPr id="14" name="13 Conector recto"/>
          <p:cNvCxnSpPr/>
          <p:nvPr/>
        </p:nvCxnSpPr>
        <p:spPr>
          <a:xfrm>
            <a:off x="1714480" y="1500174"/>
            <a:ext cx="6786610" cy="1588"/>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8662" y="1509773"/>
            <a:ext cx="4429156" cy="954107"/>
          </a:xfrm>
          <a:prstGeom prst="rect">
            <a:avLst/>
          </a:prstGeom>
        </p:spPr>
        <p:txBody>
          <a:bodyPr wrap="square">
            <a:spAutoFit/>
          </a:bodyPr>
          <a:lstStyle/>
          <a:p>
            <a:pPr lvl="0" eaLnBrk="0" fontAlgn="base" hangingPunct="0">
              <a:spcBef>
                <a:spcPct val="0"/>
              </a:spcBef>
              <a:spcAft>
                <a:spcPct val="0"/>
              </a:spcAft>
            </a:pPr>
            <a:r>
              <a:rPr kumimoji="0" lang="es-ES" sz="2400" b="1" i="0" u="none" strike="noStrike" cap="none" normalizeH="0" baseline="0" dirty="0" smtClean="0">
                <a:ln>
                  <a:noFill/>
                </a:ln>
                <a:solidFill>
                  <a:schemeClr val="accent1"/>
                </a:solidFill>
                <a:effectLst/>
                <a:latin typeface="Calibri" pitchFamily="34" charset="0"/>
                <a:ea typeface="Calibri" pitchFamily="34" charset="0"/>
                <a:cs typeface="Times New Roman" pitchFamily="18" charset="0"/>
              </a:rPr>
              <a:t>-</a:t>
            </a:r>
            <a:r>
              <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Una larga cita entre comillas que obligue al lector a esperar varias líneas para</a:t>
            </a:r>
            <a:r>
              <a:rPr lang="es-ES" sz="1600" dirty="0" smtClean="0">
                <a:latin typeface="Calibri" pitchFamily="34"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saber quién es el autor de la frase. </a:t>
            </a:r>
          </a:p>
        </p:txBody>
      </p:sp>
      <p:sp>
        <p:nvSpPr>
          <p:cNvPr id="3" name="2 Rectángulo"/>
          <p:cNvSpPr/>
          <p:nvPr/>
        </p:nvSpPr>
        <p:spPr>
          <a:xfrm>
            <a:off x="1643042" y="4276090"/>
            <a:ext cx="6215106" cy="1938992"/>
          </a:xfrm>
          <a:prstGeom prst="rect">
            <a:avLst/>
          </a:prstGeom>
        </p:spPr>
        <p:txBody>
          <a:bodyPr wrap="square">
            <a:spAutoFit/>
          </a:bodyPr>
          <a:lstStyle/>
          <a:p>
            <a:pPr lvl="0" eaLnBrk="0" fontAlgn="base" hangingPunct="0">
              <a:spcBef>
                <a:spcPct val="0"/>
              </a:spcBef>
              <a:spcAft>
                <a:spcPct val="0"/>
              </a:spcAft>
            </a:pPr>
            <a:r>
              <a:rPr lang="es-ES" sz="2400" b="1" dirty="0" smtClean="0">
                <a:solidFill>
                  <a:schemeClr val="accent1"/>
                </a:solidFill>
                <a:latin typeface="Calibri" pitchFamily="34" charset="0"/>
                <a:ea typeface="Calibri" pitchFamily="34" charset="0"/>
                <a:cs typeface="Times New Roman" pitchFamily="18" charset="0"/>
              </a:rPr>
              <a:t>-</a:t>
            </a:r>
            <a:r>
              <a:rPr lang="es-ES" sz="1600" dirty="0" smtClean="0">
                <a:latin typeface="Calibri" pitchFamily="34" charset="0"/>
                <a:ea typeface="Calibri" pitchFamily="34" charset="0"/>
                <a:cs typeface="Times New Roman" pitchFamily="18" charset="0"/>
              </a:rPr>
              <a:t>El estilo notarial o de memorial (descripción puramente factual). </a:t>
            </a:r>
          </a:p>
          <a:p>
            <a:pPr lvl="0" eaLnBrk="0" fontAlgn="base" hangingPunct="0">
              <a:spcBef>
                <a:spcPct val="0"/>
              </a:spcBef>
              <a:spcAft>
                <a:spcPct val="0"/>
              </a:spcAft>
            </a:pPr>
            <a:r>
              <a:rPr lang="es-ES" sz="1600" dirty="0" smtClean="0">
                <a:latin typeface="Calibri" pitchFamily="34" charset="0"/>
                <a:ea typeface="Calibri" pitchFamily="34" charset="0"/>
                <a:cs typeface="Times New Roman" pitchFamily="18" charset="0"/>
              </a:rPr>
              <a:t>Un ejemplo: El Consejo de Gabinete decidió ayer, 30 de diciembre, conceder una ayuda de 200 balboas para los damnificados de las últimas inundaciones... </a:t>
            </a:r>
          </a:p>
          <a:p>
            <a:pPr lvl="0" eaLnBrk="0" fontAlgn="base" hangingPunct="0">
              <a:spcBef>
                <a:spcPct val="0"/>
              </a:spcBef>
              <a:spcAft>
                <a:spcPct val="0"/>
              </a:spcAft>
            </a:pPr>
            <a:r>
              <a:rPr lang="es-ES" sz="1600" b="1" i="1" dirty="0" smtClean="0">
                <a:latin typeface="Calibri" pitchFamily="34" charset="0"/>
                <a:ea typeface="Calibri" pitchFamily="34" charset="0"/>
                <a:cs typeface="Times New Roman" pitchFamily="18" charset="0"/>
              </a:rPr>
              <a:t>Mejor</a:t>
            </a:r>
            <a:r>
              <a:rPr lang="es-ES" sz="1600" b="1" dirty="0" smtClean="0">
                <a:latin typeface="Calibri" pitchFamily="34" charset="0"/>
                <a:ea typeface="Calibri" pitchFamily="34" charset="0"/>
                <a:cs typeface="Times New Roman" pitchFamily="18" charset="0"/>
              </a:rPr>
              <a:t>: </a:t>
            </a:r>
            <a:r>
              <a:rPr lang="es-ES" sz="1600" dirty="0" smtClean="0">
                <a:latin typeface="Calibri" pitchFamily="34" charset="0"/>
                <a:ea typeface="Calibri" pitchFamily="34" charset="0"/>
                <a:cs typeface="Times New Roman" pitchFamily="18" charset="0"/>
              </a:rPr>
              <a:t>El Gobierno entregará una ayuda de 200 balboas a los damnificados de las últimas inundaciones. La decisión fue tomada ayer por el Consejo de Gabinete.</a:t>
            </a:r>
            <a:endParaRPr lang="es-ES" sz="1600" dirty="0" smtClean="0">
              <a:latin typeface="Calibri" pitchFamily="34" charset="0"/>
            </a:endParaRPr>
          </a:p>
        </p:txBody>
      </p:sp>
      <p:sp>
        <p:nvSpPr>
          <p:cNvPr id="6" name="5 Rectángulo"/>
          <p:cNvSpPr/>
          <p:nvPr/>
        </p:nvSpPr>
        <p:spPr>
          <a:xfrm>
            <a:off x="857224" y="957188"/>
            <a:ext cx="3354893" cy="400110"/>
          </a:xfrm>
          <a:prstGeom prst="rect">
            <a:avLst/>
          </a:prstGeom>
        </p:spPr>
        <p:txBody>
          <a:bodyPr wrap="none">
            <a:spAutoFit/>
          </a:bodyPr>
          <a:lstStyle/>
          <a:p>
            <a:pPr lvl="0" eaLnBrk="0" fontAlgn="base" hangingPunct="0">
              <a:spcBef>
                <a:spcPct val="0"/>
              </a:spcBef>
              <a:spcAft>
                <a:spcPct val="0"/>
              </a:spcAft>
            </a:pPr>
            <a:r>
              <a:rPr lang="es-ES" sz="2000" b="1" dirty="0" smtClean="0">
                <a:latin typeface="Calibri" pitchFamily="34" charset="0"/>
                <a:ea typeface="Calibri" pitchFamily="34" charset="0"/>
                <a:cs typeface="Times New Roman" pitchFamily="18" charset="0"/>
              </a:rPr>
              <a:t>En las entradas debe evitarse:</a:t>
            </a:r>
            <a:endParaRPr lang="es-ES" sz="2000" b="1" dirty="0" smtClean="0">
              <a:latin typeface="Calibri" pitchFamily="34" charset="0"/>
            </a:endParaRPr>
          </a:p>
        </p:txBody>
      </p:sp>
      <p:grpSp>
        <p:nvGrpSpPr>
          <p:cNvPr id="9" name="8 Grupo"/>
          <p:cNvGrpSpPr/>
          <p:nvPr/>
        </p:nvGrpSpPr>
        <p:grpSpPr>
          <a:xfrm>
            <a:off x="5357818" y="714356"/>
            <a:ext cx="2784835" cy="2786058"/>
            <a:chOff x="5357818" y="714356"/>
            <a:chExt cx="2784835" cy="2786058"/>
          </a:xfrm>
        </p:grpSpPr>
        <p:pic>
          <p:nvPicPr>
            <p:cNvPr id="7" name="6 Imagen" descr="triángulo rojo.jpg"/>
            <p:cNvPicPr>
              <a:picLocks noChangeAspect="1"/>
            </p:cNvPicPr>
            <p:nvPr/>
          </p:nvPicPr>
          <p:blipFill>
            <a:blip r:embed="rId2" cstate="print"/>
            <a:stretch>
              <a:fillRect/>
            </a:stretch>
          </p:blipFill>
          <p:spPr>
            <a:xfrm>
              <a:off x="5357818" y="714356"/>
              <a:ext cx="2784835" cy="2786058"/>
            </a:xfrm>
            <a:prstGeom prst="rect">
              <a:avLst/>
            </a:prstGeom>
          </p:spPr>
        </p:pic>
        <p:sp>
          <p:nvSpPr>
            <p:cNvPr id="8" name="7 CuadroTexto"/>
            <p:cNvSpPr txBox="1"/>
            <p:nvPr/>
          </p:nvSpPr>
          <p:spPr>
            <a:xfrm>
              <a:off x="6286512" y="2171634"/>
              <a:ext cx="928694" cy="400110"/>
            </a:xfrm>
            <a:prstGeom prst="rect">
              <a:avLst/>
            </a:prstGeom>
            <a:noFill/>
          </p:spPr>
          <p:txBody>
            <a:bodyPr wrap="square" rtlCol="0">
              <a:spAutoFit/>
            </a:bodyPr>
            <a:lstStyle/>
            <a:p>
              <a:r>
                <a:rPr lang="es-VE" sz="2000" b="1" dirty="0" smtClean="0"/>
                <a:t>LEAD</a:t>
              </a:r>
              <a:endParaRPr lang="es-ES" sz="2000" b="1" dirty="0"/>
            </a:p>
          </p:txBody>
        </p:sp>
      </p:grpSp>
      <p:sp>
        <p:nvSpPr>
          <p:cNvPr id="10" name="9 Rectángulo"/>
          <p:cNvSpPr/>
          <p:nvPr/>
        </p:nvSpPr>
        <p:spPr>
          <a:xfrm>
            <a:off x="928662" y="2470374"/>
            <a:ext cx="4572000" cy="1569660"/>
          </a:xfrm>
          <a:prstGeom prst="rect">
            <a:avLst/>
          </a:prstGeom>
        </p:spPr>
        <p:txBody>
          <a:bodyPr>
            <a:spAutoFit/>
          </a:bodyPr>
          <a:lstStyle/>
          <a:p>
            <a:pPr lvl="0" eaLnBrk="0" fontAlgn="base" hangingPunct="0">
              <a:spcBef>
                <a:spcPct val="0"/>
              </a:spcBef>
              <a:spcAft>
                <a:spcPct val="0"/>
              </a:spcAft>
            </a:pPr>
            <a:r>
              <a:rPr lang="es-ES" sz="1600" dirty="0" smtClean="0">
                <a:latin typeface="Calibri" pitchFamily="34" charset="0"/>
                <a:ea typeface="Calibri" pitchFamily="34" charset="0"/>
                <a:cs typeface="Times New Roman" pitchFamily="18" charset="0"/>
              </a:rPr>
              <a:t>Solo es válido este recurso cuando recoge una frase breve y contundente. </a:t>
            </a:r>
          </a:p>
          <a:p>
            <a:pPr lvl="0" eaLnBrk="0" fontAlgn="base" hangingPunct="0">
              <a:spcBef>
                <a:spcPct val="0"/>
              </a:spcBef>
              <a:spcAft>
                <a:spcPct val="0"/>
              </a:spcAft>
            </a:pPr>
            <a:r>
              <a:rPr lang="es-ES" sz="1600" dirty="0" smtClean="0">
                <a:latin typeface="Calibri" pitchFamily="34" charset="0"/>
                <a:ea typeface="Calibri" pitchFamily="34" charset="0"/>
                <a:cs typeface="Times New Roman" pitchFamily="18" charset="0"/>
              </a:rPr>
              <a:t>Ejemplo: Un sismo, “el más fuerte de todos los tiempos”, según el jefe del Servicio de Seguridad Civil, Juan González, ocurrió ayer martes a las 5:00 de la tarde en la ciudad.</a:t>
            </a:r>
            <a:endParaRPr lang="es-ES" sz="16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Máquina de escribir.jpg"/>
          <p:cNvPicPr>
            <a:picLocks noChangeAspect="1"/>
          </p:cNvPicPr>
          <p:nvPr/>
        </p:nvPicPr>
        <p:blipFill>
          <a:blip r:embed="rId2" cstate="print"/>
          <a:srcRect l="5433" t="11339" r="6378" b="11693"/>
          <a:stretch>
            <a:fillRect/>
          </a:stretch>
        </p:blipFill>
        <p:spPr>
          <a:xfrm>
            <a:off x="4929190" y="3962570"/>
            <a:ext cx="3748502" cy="2181074"/>
          </a:xfrm>
          <a:prstGeom prst="rect">
            <a:avLst/>
          </a:prstGeom>
        </p:spPr>
      </p:pic>
      <p:sp>
        <p:nvSpPr>
          <p:cNvPr id="3" name="2 Rectángulo"/>
          <p:cNvSpPr/>
          <p:nvPr/>
        </p:nvSpPr>
        <p:spPr>
          <a:xfrm>
            <a:off x="1214414" y="2285992"/>
            <a:ext cx="6929486" cy="830997"/>
          </a:xfrm>
          <a:prstGeom prst="rect">
            <a:avLst/>
          </a:prstGeom>
        </p:spPr>
        <p:txBody>
          <a:bodyPr wrap="square">
            <a:spAutoFit/>
          </a:bodyPr>
          <a:lstStyle/>
          <a:p>
            <a:pPr lvl="0" eaLnBrk="0" fontAlgn="base" hangingPunct="0">
              <a:spcBef>
                <a:spcPct val="0"/>
              </a:spcBef>
              <a:spcAft>
                <a:spcPct val="0"/>
              </a:spcAft>
            </a:pPr>
            <a:r>
              <a:rPr lang="es-ES" sz="1600" dirty="0" smtClean="0">
                <a:latin typeface="Calibri" pitchFamily="34" charset="0"/>
                <a:ea typeface="Calibri" pitchFamily="34" charset="0"/>
                <a:cs typeface="Times New Roman" pitchFamily="18" charset="0"/>
              </a:rPr>
              <a:t>El cuerpo desarrolla la información con sus </a:t>
            </a:r>
            <a:r>
              <a:rPr lang="es-ES" sz="1600" u="sng" dirty="0" smtClean="0">
                <a:latin typeface="Calibri" pitchFamily="34" charset="0"/>
                <a:ea typeface="Calibri" pitchFamily="34" charset="0"/>
                <a:cs typeface="Times New Roman" pitchFamily="18" charset="0"/>
              </a:rPr>
              <a:t>elementos complementarios</a:t>
            </a:r>
            <a:r>
              <a:rPr lang="es-ES" sz="1600" dirty="0" smtClean="0">
                <a:latin typeface="Calibri" pitchFamily="34" charset="0"/>
                <a:ea typeface="Calibri" pitchFamily="34" charset="0"/>
                <a:cs typeface="Times New Roman" pitchFamily="18" charset="0"/>
              </a:rPr>
              <a:t>: expone los datos que no figuran en la entrada, señala los antecedentes y apunta posibles consecuencias.</a:t>
            </a:r>
            <a:endParaRPr lang="es-ES" sz="1600" dirty="0" smtClean="0">
              <a:latin typeface="Calibri" pitchFamily="34" charset="0"/>
            </a:endParaRPr>
          </a:p>
        </p:txBody>
      </p:sp>
      <p:sp>
        <p:nvSpPr>
          <p:cNvPr id="4" name="3 Rectángulo"/>
          <p:cNvSpPr/>
          <p:nvPr/>
        </p:nvSpPr>
        <p:spPr>
          <a:xfrm>
            <a:off x="1214414" y="1357298"/>
            <a:ext cx="5357850" cy="830997"/>
          </a:xfrm>
          <a:prstGeom prst="rect">
            <a:avLst/>
          </a:prstGeom>
        </p:spPr>
        <p:txBody>
          <a:bodyPr wrap="square">
            <a:spAutoFit/>
          </a:bodyPr>
          <a:lstStyle/>
          <a:p>
            <a:pPr lvl="0" eaLnBrk="0" fontAlgn="base" hangingPunct="0">
              <a:spcBef>
                <a:spcPct val="0"/>
              </a:spcBef>
              <a:spcAft>
                <a:spcPct val="0"/>
              </a:spcAft>
            </a:pPr>
            <a:r>
              <a:rPr lang="es-ES" sz="1600" dirty="0" smtClean="0">
                <a:latin typeface="Calibri" pitchFamily="34" charset="0"/>
                <a:ea typeface="Calibri" pitchFamily="34" charset="0"/>
                <a:cs typeface="Times New Roman" pitchFamily="18" charset="0"/>
              </a:rPr>
              <a:t>Cada noticia debe ser escrita como unidad informativa que da cuenta de hechos relevantes y actuales, en un estilo claro y directo.</a:t>
            </a:r>
            <a:endParaRPr lang="es-ES" sz="1600" dirty="0" smtClean="0">
              <a:latin typeface="Calibri" pitchFamily="34" charset="0"/>
            </a:endParaRPr>
          </a:p>
        </p:txBody>
      </p:sp>
      <p:sp>
        <p:nvSpPr>
          <p:cNvPr id="5" name="4 Rectángulo"/>
          <p:cNvSpPr/>
          <p:nvPr/>
        </p:nvSpPr>
        <p:spPr>
          <a:xfrm>
            <a:off x="928662" y="4857760"/>
            <a:ext cx="4714908" cy="1077218"/>
          </a:xfrm>
          <a:prstGeom prst="rect">
            <a:avLst/>
          </a:prstGeom>
        </p:spPr>
        <p:txBody>
          <a:bodyPr wrap="square">
            <a:spAutoFit/>
          </a:bodyPr>
          <a:lstStyle/>
          <a:p>
            <a:pPr lvl="0" eaLnBrk="0" fontAlgn="base" hangingPunct="0">
              <a:spcBef>
                <a:spcPct val="0"/>
              </a:spcBef>
              <a:spcAft>
                <a:spcPct val="0"/>
              </a:spcAft>
            </a:pPr>
            <a:r>
              <a:rPr lang="es-ES" sz="1600" dirty="0" smtClean="0">
                <a:latin typeface="Calibri" pitchFamily="34" charset="0"/>
                <a:ea typeface="Calibri" pitchFamily="34" charset="0"/>
                <a:cs typeface="Times New Roman" pitchFamily="18" charset="0"/>
              </a:rPr>
              <a:t>La narración de los hechos y de los datos ha de hacerse sin pretender contarlo todo a la vez. </a:t>
            </a:r>
            <a:r>
              <a:rPr lang="es-ES" sz="1600" b="1" dirty="0" smtClean="0">
                <a:latin typeface="Calibri" pitchFamily="34" charset="0"/>
                <a:ea typeface="Calibri" pitchFamily="34" charset="0"/>
                <a:cs typeface="Times New Roman" pitchFamily="18" charset="0"/>
              </a:rPr>
              <a:t>Hay que enlazar las ideas afines para mantener la coherencia y la claridad.</a:t>
            </a:r>
            <a:endParaRPr lang="es-ES" sz="1600" b="1" dirty="0" smtClean="0">
              <a:latin typeface="Calibri" pitchFamily="34" charset="0"/>
            </a:endParaRPr>
          </a:p>
        </p:txBody>
      </p:sp>
      <p:sp>
        <p:nvSpPr>
          <p:cNvPr id="7" name="6 CuadroTexto"/>
          <p:cNvSpPr txBox="1"/>
          <p:nvPr/>
        </p:nvSpPr>
        <p:spPr>
          <a:xfrm>
            <a:off x="1214414" y="1000108"/>
            <a:ext cx="2714644" cy="400110"/>
          </a:xfrm>
          <a:prstGeom prst="rect">
            <a:avLst/>
          </a:prstGeom>
          <a:noFill/>
        </p:spPr>
        <p:txBody>
          <a:bodyPr wrap="square" rtlCol="0">
            <a:spAutoFit/>
          </a:bodyPr>
          <a:lstStyle/>
          <a:p>
            <a:r>
              <a:rPr lang="es-VE" sz="2000" b="1" dirty="0" smtClean="0">
                <a:latin typeface="Calibri" pitchFamily="34" charset="0"/>
              </a:rPr>
              <a:t>El cuerpo de la noticia</a:t>
            </a:r>
            <a:endParaRPr lang="es-ES" sz="2000" b="1" dirty="0">
              <a:latin typeface="Calibri" pitchFamily="34" charset="0"/>
            </a:endParaRPr>
          </a:p>
        </p:txBody>
      </p:sp>
      <p:sp>
        <p:nvSpPr>
          <p:cNvPr id="8" name="7 CuadroTexto"/>
          <p:cNvSpPr txBox="1"/>
          <p:nvPr/>
        </p:nvSpPr>
        <p:spPr>
          <a:xfrm>
            <a:off x="1214414" y="3272853"/>
            <a:ext cx="6143668" cy="584775"/>
          </a:xfrm>
          <a:prstGeom prst="rect">
            <a:avLst/>
          </a:prstGeom>
          <a:noFill/>
        </p:spPr>
        <p:txBody>
          <a:bodyPr wrap="square" rtlCol="0">
            <a:spAutoFit/>
          </a:bodyPr>
          <a:lstStyle/>
          <a:p>
            <a:r>
              <a:rPr lang="es-VE" sz="1600" dirty="0" smtClean="0">
                <a:latin typeface="Calibri" pitchFamily="34" charset="0"/>
              </a:rPr>
              <a:t>Incluye testimonios de varias personas, </a:t>
            </a:r>
            <a:r>
              <a:rPr lang="es-VE" sz="1600" u="sng" dirty="0" smtClean="0">
                <a:latin typeface="Calibri" pitchFamily="34" charset="0"/>
              </a:rPr>
              <a:t>preferiblemente con enfoques diferentes sobre el hecho. </a:t>
            </a:r>
            <a:endParaRPr lang="es-ES" sz="1600" u="sng"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85786" y="714356"/>
            <a:ext cx="3286148" cy="461665"/>
          </a:xfrm>
          <a:prstGeom prst="rect">
            <a:avLst/>
          </a:prstGeom>
          <a:noFill/>
        </p:spPr>
        <p:txBody>
          <a:bodyPr wrap="square" rtlCol="0">
            <a:spAutoFit/>
          </a:bodyPr>
          <a:lstStyle/>
          <a:p>
            <a:r>
              <a:rPr lang="es-VE" sz="2400" b="1" dirty="0" smtClean="0">
                <a:latin typeface="Calibri" pitchFamily="34" charset="0"/>
              </a:rPr>
              <a:t>La pirámide invertida</a:t>
            </a:r>
            <a:endParaRPr lang="es-ES" sz="2400" b="1" dirty="0">
              <a:latin typeface="Calibri" pitchFamily="34" charset="0"/>
            </a:endParaRPr>
          </a:p>
        </p:txBody>
      </p:sp>
      <p:graphicFrame>
        <p:nvGraphicFramePr>
          <p:cNvPr id="6" name="5 Diagrama"/>
          <p:cNvGraphicFramePr/>
          <p:nvPr/>
        </p:nvGraphicFramePr>
        <p:xfrm>
          <a:off x="4143372" y="1500174"/>
          <a:ext cx="4524364"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Linotipo.jpg"/>
          <p:cNvPicPr>
            <a:picLocks noChangeAspect="1"/>
          </p:cNvPicPr>
          <p:nvPr/>
        </p:nvPicPr>
        <p:blipFill>
          <a:blip r:embed="rId7" cstate="print"/>
          <a:stretch>
            <a:fillRect/>
          </a:stretch>
        </p:blipFill>
        <p:spPr>
          <a:xfrm flipH="1">
            <a:off x="4429124" y="1857364"/>
            <a:ext cx="4071966" cy="3500462"/>
          </a:xfrm>
          <a:prstGeom prst="rect">
            <a:avLst/>
          </a:prstGeom>
        </p:spPr>
      </p:pic>
      <p:grpSp>
        <p:nvGrpSpPr>
          <p:cNvPr id="12" name="11 Grupo"/>
          <p:cNvGrpSpPr/>
          <p:nvPr/>
        </p:nvGrpSpPr>
        <p:grpSpPr>
          <a:xfrm>
            <a:off x="714348" y="1285860"/>
            <a:ext cx="3396100" cy="1077218"/>
            <a:chOff x="818710" y="1428736"/>
            <a:chExt cx="3396100" cy="1077218"/>
          </a:xfrm>
        </p:grpSpPr>
        <p:sp>
          <p:nvSpPr>
            <p:cNvPr id="8" name="7 CuadroTexto"/>
            <p:cNvSpPr txBox="1"/>
            <p:nvPr/>
          </p:nvSpPr>
          <p:spPr>
            <a:xfrm>
              <a:off x="1071538" y="1428736"/>
              <a:ext cx="3143272" cy="1077218"/>
            </a:xfrm>
            <a:prstGeom prst="rect">
              <a:avLst/>
            </a:prstGeom>
            <a:noFill/>
          </p:spPr>
          <p:txBody>
            <a:bodyPr wrap="square" rtlCol="0">
              <a:spAutoFit/>
            </a:bodyPr>
            <a:lstStyle/>
            <a:p>
              <a:r>
                <a:rPr lang="es-VE" sz="1600" dirty="0" smtClean="0">
                  <a:latin typeface="Calibri" pitchFamily="34" charset="0"/>
                </a:rPr>
                <a:t>Surgió como una manera práctica de redactar las informaciones en la época en que la impresión se hacía con linotipos. </a:t>
              </a:r>
              <a:endParaRPr lang="es-ES" sz="1600" dirty="0">
                <a:latin typeface="Calibri" pitchFamily="34" charset="0"/>
              </a:endParaRPr>
            </a:p>
          </p:txBody>
        </p:sp>
        <p:sp>
          <p:nvSpPr>
            <p:cNvPr id="10" name="9 CuadroTexto"/>
            <p:cNvSpPr txBox="1"/>
            <p:nvPr/>
          </p:nvSpPr>
          <p:spPr>
            <a:xfrm rot="19174127">
              <a:off x="818710" y="1500174"/>
              <a:ext cx="500066" cy="523220"/>
            </a:xfrm>
            <a:prstGeom prst="rect">
              <a:avLst/>
            </a:prstGeom>
            <a:noFill/>
          </p:spPr>
          <p:txBody>
            <a:bodyPr wrap="square" rtlCol="0">
              <a:spAutoFit/>
            </a:bodyPr>
            <a:lstStyle/>
            <a:p>
              <a:r>
                <a:rPr lang="es-VE" sz="2800" b="1" dirty="0" smtClean="0">
                  <a:solidFill>
                    <a:schemeClr val="tx1">
                      <a:lumMod val="65000"/>
                      <a:lumOff val="35000"/>
                    </a:schemeClr>
                  </a:solidFill>
                </a:rPr>
                <a:t>*</a:t>
              </a:r>
              <a:endParaRPr lang="es-ES" sz="2800" b="1" dirty="0">
                <a:solidFill>
                  <a:schemeClr val="tx1">
                    <a:lumMod val="65000"/>
                    <a:lumOff val="35000"/>
                  </a:schemeClr>
                </a:solidFill>
              </a:endParaRPr>
            </a:p>
          </p:txBody>
        </p:sp>
      </p:grpSp>
      <p:grpSp>
        <p:nvGrpSpPr>
          <p:cNvPr id="13" name="12 Grupo"/>
          <p:cNvGrpSpPr/>
          <p:nvPr/>
        </p:nvGrpSpPr>
        <p:grpSpPr>
          <a:xfrm>
            <a:off x="1175900" y="2357430"/>
            <a:ext cx="3110348" cy="830997"/>
            <a:chOff x="1175900" y="2643182"/>
            <a:chExt cx="3110348" cy="830997"/>
          </a:xfrm>
        </p:grpSpPr>
        <p:sp>
          <p:nvSpPr>
            <p:cNvPr id="9" name="8 CuadroTexto"/>
            <p:cNvSpPr txBox="1"/>
            <p:nvPr/>
          </p:nvSpPr>
          <p:spPr>
            <a:xfrm>
              <a:off x="1428728" y="2643182"/>
              <a:ext cx="2857520" cy="830997"/>
            </a:xfrm>
            <a:prstGeom prst="rect">
              <a:avLst/>
            </a:prstGeom>
            <a:noFill/>
          </p:spPr>
          <p:txBody>
            <a:bodyPr wrap="square" rtlCol="0">
              <a:spAutoFit/>
            </a:bodyPr>
            <a:lstStyle/>
            <a:p>
              <a:r>
                <a:rPr lang="es-VE" sz="1600" dirty="0" smtClean="0">
                  <a:latin typeface="Calibri" pitchFamily="34" charset="0"/>
                </a:rPr>
                <a:t>Cuando el espacio escaseaba, los editores eliminaban la última parte de la información.</a:t>
              </a:r>
              <a:endParaRPr lang="es-ES" sz="1600" dirty="0">
                <a:latin typeface="Calibri" pitchFamily="34" charset="0"/>
              </a:endParaRPr>
            </a:p>
          </p:txBody>
        </p:sp>
        <p:sp>
          <p:nvSpPr>
            <p:cNvPr id="11" name="10 CuadroTexto"/>
            <p:cNvSpPr txBox="1"/>
            <p:nvPr/>
          </p:nvSpPr>
          <p:spPr>
            <a:xfrm rot="19174127">
              <a:off x="1175900" y="2671423"/>
              <a:ext cx="500066" cy="523220"/>
            </a:xfrm>
            <a:prstGeom prst="rect">
              <a:avLst/>
            </a:prstGeom>
            <a:noFill/>
          </p:spPr>
          <p:txBody>
            <a:bodyPr wrap="square" rtlCol="0">
              <a:spAutoFit/>
            </a:bodyPr>
            <a:lstStyle/>
            <a:p>
              <a:r>
                <a:rPr lang="es-VE" sz="2800" b="1" dirty="0" smtClean="0">
                  <a:solidFill>
                    <a:schemeClr val="tx1">
                      <a:lumMod val="65000"/>
                      <a:lumOff val="35000"/>
                    </a:schemeClr>
                  </a:solidFill>
                </a:rPr>
                <a:t>*</a:t>
              </a:r>
              <a:endParaRPr lang="es-ES" sz="2800" b="1" dirty="0">
                <a:solidFill>
                  <a:schemeClr val="tx1">
                    <a:lumMod val="65000"/>
                    <a:lumOff val="35000"/>
                  </a:schemeClr>
                </a:solidFill>
              </a:endParaRPr>
            </a:p>
          </p:txBody>
        </p:sp>
      </p:grpSp>
      <p:sp>
        <p:nvSpPr>
          <p:cNvPr id="14" name="13 CuadroTexto"/>
          <p:cNvSpPr txBox="1"/>
          <p:nvPr/>
        </p:nvSpPr>
        <p:spPr>
          <a:xfrm>
            <a:off x="785786" y="3286124"/>
            <a:ext cx="2928958" cy="1323439"/>
          </a:xfrm>
          <a:prstGeom prst="rect">
            <a:avLst/>
          </a:prstGeom>
          <a:noFill/>
        </p:spPr>
        <p:txBody>
          <a:bodyPr wrap="square" rtlCol="0">
            <a:spAutoFit/>
          </a:bodyPr>
          <a:lstStyle/>
          <a:p>
            <a:r>
              <a:rPr lang="es-VE" sz="1600" b="1" dirty="0" smtClean="0">
                <a:latin typeface="Calibri" pitchFamily="34" charset="0"/>
              </a:rPr>
              <a:t>1.- Se empieza por el final</a:t>
            </a:r>
            <a:r>
              <a:rPr lang="es-VE" sz="1600" dirty="0" smtClean="0">
                <a:latin typeface="Calibri" pitchFamily="34" charset="0"/>
              </a:rPr>
              <a:t>: si es una nota sobre un partido, el resultado; si se trata de una rueda de prensa, las declaraciones más importantes…</a:t>
            </a:r>
            <a:endParaRPr lang="es-ES" sz="1600" dirty="0">
              <a:latin typeface="Calibri" pitchFamily="34" charset="0"/>
            </a:endParaRPr>
          </a:p>
        </p:txBody>
      </p:sp>
      <p:sp>
        <p:nvSpPr>
          <p:cNvPr id="16" name="15 CuadroTexto"/>
          <p:cNvSpPr txBox="1"/>
          <p:nvPr/>
        </p:nvSpPr>
        <p:spPr>
          <a:xfrm>
            <a:off x="964381" y="4680241"/>
            <a:ext cx="3286148" cy="830997"/>
          </a:xfrm>
          <a:prstGeom prst="rect">
            <a:avLst/>
          </a:prstGeom>
          <a:noFill/>
        </p:spPr>
        <p:txBody>
          <a:bodyPr wrap="square" rtlCol="0">
            <a:spAutoFit/>
          </a:bodyPr>
          <a:lstStyle/>
          <a:p>
            <a:r>
              <a:rPr lang="es-VE" sz="1600" b="1" dirty="0" smtClean="0">
                <a:latin typeface="Calibri" pitchFamily="34" charset="0"/>
              </a:rPr>
              <a:t>2.- Se explica</a:t>
            </a:r>
            <a:r>
              <a:rPr lang="es-VE" sz="1600" dirty="0" smtClean="0">
                <a:latin typeface="Calibri" pitchFamily="34" charset="0"/>
              </a:rPr>
              <a:t>: exposición de los datos complementarios, usualmente el resto de las </a:t>
            </a:r>
            <a:r>
              <a:rPr lang="es-VE" sz="1600" dirty="0" err="1" smtClean="0">
                <a:latin typeface="Calibri" pitchFamily="34" charset="0"/>
              </a:rPr>
              <a:t>Wh.</a:t>
            </a:r>
            <a:endParaRPr lang="es-ES" sz="1600" dirty="0">
              <a:latin typeface="Calibri" pitchFamily="34" charset="0"/>
            </a:endParaRPr>
          </a:p>
        </p:txBody>
      </p:sp>
      <p:sp>
        <p:nvSpPr>
          <p:cNvPr id="17" name="16 CuadroTexto"/>
          <p:cNvSpPr txBox="1"/>
          <p:nvPr/>
        </p:nvSpPr>
        <p:spPr>
          <a:xfrm>
            <a:off x="880689" y="5664650"/>
            <a:ext cx="5072098" cy="584775"/>
          </a:xfrm>
          <a:prstGeom prst="rect">
            <a:avLst/>
          </a:prstGeom>
          <a:noFill/>
        </p:spPr>
        <p:txBody>
          <a:bodyPr wrap="square" rtlCol="0">
            <a:spAutoFit/>
          </a:bodyPr>
          <a:lstStyle/>
          <a:p>
            <a:r>
              <a:rPr lang="es-VE" sz="1600" b="1" dirty="0" smtClean="0">
                <a:latin typeface="Calibri" pitchFamily="34" charset="0"/>
              </a:rPr>
              <a:t>3.- Se cierra </a:t>
            </a:r>
            <a:r>
              <a:rPr lang="es-VE" sz="1600" dirty="0" smtClean="0">
                <a:latin typeface="Calibri" pitchFamily="34" charset="0"/>
              </a:rPr>
              <a:t>: con datos de menor relevancia que pueden ser suprimidos sin que alteren la nota.</a:t>
            </a:r>
            <a:endParaRPr lang="es-E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0.05"/>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 calcmode="lin" valueType="num">
                                      <p:cBhvr>
                                        <p:cTn id="9" dur="500" fill="hold"/>
                                        <p:tgtEl>
                                          <p:spTgt spid="12"/>
                                        </p:tgtEl>
                                        <p:attrNameLst>
                                          <p:attrName>ppt_x</p:attrName>
                                        </p:attrNameLst>
                                      </p:cBhvr>
                                      <p:tavLst>
                                        <p:tav tm="0">
                                          <p:val>
                                            <p:strVal val="#ppt_x-.2"/>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animEffect transition="in" filter="fade">
                                      <p:cBhvr>
                                        <p:cTn id="11" dur="500"/>
                                        <p:tgtEl>
                                          <p:spTgt spid="12"/>
                                        </p:tgtEl>
                                      </p:cBhvr>
                                    </p:animEffect>
                                  </p:childTnLst>
                                </p:cTn>
                              </p:par>
                              <p:par>
                                <p:cTn id="12" presetID="23" presetClass="entr" presetSubtype="16"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0.05"/>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 calcmode="lin" valueType="num">
                                      <p:cBhvr>
                                        <p:cTn id="22" dur="500" fill="hold"/>
                                        <p:tgtEl>
                                          <p:spTgt spid="13"/>
                                        </p:tgtEl>
                                        <p:attrNameLst>
                                          <p:attrName>ppt_x</p:attrName>
                                        </p:attrNameLst>
                                      </p:cBhvr>
                                      <p:tavLst>
                                        <p:tav tm="0">
                                          <p:val>
                                            <p:strVal val="#ppt_x-.2"/>
                                          </p:val>
                                        </p:tav>
                                        <p:tav tm="100000">
                                          <p:val>
                                            <p:strVal val="#ppt_x"/>
                                          </p:val>
                                        </p:tav>
                                      </p:tavLst>
                                    </p:anim>
                                    <p:anim calcmode="lin" valueType="num">
                                      <p:cBhvr>
                                        <p:cTn id="23" dur="500" fill="hold"/>
                                        <p:tgtEl>
                                          <p:spTgt spid="13"/>
                                        </p:tgtEl>
                                        <p:attrNameLst>
                                          <p:attrName>ppt_y</p:attrName>
                                        </p:attrNameLst>
                                      </p:cBhvr>
                                      <p:tavLst>
                                        <p:tav tm="0">
                                          <p:val>
                                            <p:strVal val="#ppt_y"/>
                                          </p:val>
                                        </p:tav>
                                        <p:tav tm="100000">
                                          <p:val>
                                            <p:strVal val="#ppt_y"/>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0" fill="hold" nodeType="clickEffect">
                                  <p:stCondLst>
                                    <p:cond delay="0"/>
                                  </p:stCondLst>
                                  <p:childTnLst>
                                    <p:anim calcmode="lin" valueType="num">
                                      <p:cBhvr>
                                        <p:cTn id="28" dur="500"/>
                                        <p:tgtEl>
                                          <p:spTgt spid="13"/>
                                        </p:tgtEl>
                                        <p:attrNameLst>
                                          <p:attrName>ppt_w</p:attrName>
                                        </p:attrNameLst>
                                      </p:cBhvr>
                                      <p:tavLst>
                                        <p:tav tm="0">
                                          <p:val>
                                            <p:strVal val="ppt_w"/>
                                          </p:val>
                                        </p:tav>
                                        <p:tav tm="100000">
                                          <p:val>
                                            <p:fltVal val="0"/>
                                          </p:val>
                                        </p:tav>
                                      </p:tavLst>
                                    </p:anim>
                                    <p:anim calcmode="lin" valueType="num">
                                      <p:cBhvr>
                                        <p:cTn id="29" dur="500"/>
                                        <p:tgtEl>
                                          <p:spTgt spid="13"/>
                                        </p:tgtEl>
                                        <p:attrNameLst>
                                          <p:attrName>ppt_h</p:attrName>
                                        </p:attrNameLst>
                                      </p:cBhvr>
                                      <p:tavLst>
                                        <p:tav tm="0">
                                          <p:val>
                                            <p:strVal val="ppt_h"/>
                                          </p:val>
                                        </p:tav>
                                        <p:tav tm="100000">
                                          <p:val>
                                            <p:fltVal val="0"/>
                                          </p:val>
                                        </p:tav>
                                      </p:tavLst>
                                    </p:anim>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53" presetClass="exit" presetSubtype="0" fill="hold"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4"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504" y="692696"/>
            <a:ext cx="8640960" cy="5757474"/>
          </a:xfrm>
          <a:prstGeom prst="rect">
            <a:avLst/>
          </a:prstGeom>
        </p:spPr>
        <p:txBody>
          <a:bodyPr wrap="square">
            <a:spAutoFit/>
          </a:bodyPr>
          <a:lstStyle/>
          <a:p>
            <a:pPr marL="229235" marR="2969260" algn="just">
              <a:lnSpc>
                <a:spcPct val="107000"/>
              </a:lnSpc>
              <a:spcAft>
                <a:spcPts val="0"/>
              </a:spcAft>
              <a:tabLst>
                <a:tab pos="5648325" algn="l"/>
              </a:tabLst>
            </a:pPr>
            <a:r>
              <a:rPr lang="es-CL" sz="2800"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1.La </a:t>
            </a:r>
            <a:r>
              <a:rPr lang="es-CL"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«fórmul</a:t>
            </a:r>
            <a:r>
              <a:rPr lang="es-CL" sz="2800"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a:t>
            </a:r>
            <a:r>
              <a:rPr lang="es-CL" sz="2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del Wall Street </a:t>
            </a:r>
            <a:r>
              <a:rPr lang="es-CL" sz="2800" dirty="0" err="1"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J</a:t>
            </a:r>
            <a:r>
              <a:rPr lang="es-CL" sz="2800" spc="-5" dirty="0" err="1"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o</a:t>
            </a:r>
            <a:r>
              <a:rPr lang="es-CL" sz="2800" dirty="0" err="1"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urnal</a:t>
            </a:r>
            <a:endParaRPr lang="es-CL" sz="28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000"/>
              </a:lnSpc>
              <a:spcAft>
                <a:spcPts val="0"/>
              </a:spcAft>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200"/>
              </a:lnSpc>
              <a:spcBef>
                <a:spcPts val="95"/>
              </a:spcBef>
              <a:spcAft>
                <a:spcPts val="0"/>
              </a:spcAft>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040" algn="just">
              <a:lnSpc>
                <a:spcPct val="150000"/>
              </a:lnSpc>
              <a:spcAft>
                <a:spcPts val="0"/>
              </a:spcAft>
            </a:pP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spc="-5" dirty="0">
                <a:latin typeface="Arial" panose="020B0604020202020204" pitchFamily="34" charset="0"/>
                <a:ea typeface="Times New Roman" panose="02020603050405020304" pitchFamily="18" charset="0"/>
                <a:cs typeface="Times New Roman" panose="02020603050405020304" pitchFamily="18" charset="0"/>
              </a:rPr>
              <a:t>t</a:t>
            </a:r>
            <a:r>
              <a:rPr lang="es-CL" sz="1600" dirty="0">
                <a:latin typeface="Arial" panose="020B0604020202020204" pitchFamily="34" charset="0"/>
                <a:ea typeface="Times New Roman" panose="02020603050405020304" pitchFamily="18" charset="0"/>
                <a:cs typeface="Times New Roman" panose="02020603050405020304" pitchFamily="18" charset="0"/>
              </a:rPr>
              <a:t>a</a:t>
            </a:r>
            <a:r>
              <a:rPr lang="es-CL" sz="1600" spc="5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spc="-5" dirty="0">
                <a:latin typeface="Arial" panose="020B0604020202020204" pitchFamily="34" charset="0"/>
                <a:ea typeface="Times New Roman" panose="02020603050405020304" pitchFamily="18" charset="0"/>
                <a:cs typeface="Times New Roman" panose="02020603050405020304" pitchFamily="18" charset="0"/>
              </a:rPr>
              <a:t>tr</a:t>
            </a:r>
            <a:r>
              <a:rPr lang="es-CL" sz="1600" dirty="0">
                <a:latin typeface="Arial" panose="020B0604020202020204" pitchFamily="34" charset="0"/>
                <a:ea typeface="Times New Roman" panose="02020603050405020304" pitchFamily="18" charset="0"/>
                <a:cs typeface="Times New Roman" panose="02020603050405020304" pitchFamily="18" charset="0"/>
              </a:rPr>
              <a:t>u</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spc="-5" dirty="0">
                <a:latin typeface="Arial" panose="020B0604020202020204" pitchFamily="34" charset="0"/>
                <a:ea typeface="Times New Roman" panose="02020603050405020304" pitchFamily="18" charset="0"/>
                <a:cs typeface="Times New Roman" panose="02020603050405020304" pitchFamily="18" charset="0"/>
              </a:rPr>
              <a:t>tu</a:t>
            </a:r>
            <a:r>
              <a:rPr lang="es-CL" sz="1600" dirty="0">
                <a:latin typeface="Arial" panose="020B0604020202020204" pitchFamily="34" charset="0"/>
                <a:ea typeface="Times New Roman" panose="02020603050405020304" pitchFamily="18" charset="0"/>
                <a:cs typeface="Times New Roman" panose="02020603050405020304" pitchFamily="18" charset="0"/>
              </a:rPr>
              <a:t>ra,</a:t>
            </a:r>
            <a:r>
              <a:rPr lang="es-CL" sz="1600" spc="50"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dirty="0">
                <a:latin typeface="Arial" panose="020B0604020202020204" pitchFamily="34" charset="0"/>
                <a:ea typeface="Times New Roman" panose="02020603050405020304" pitchFamily="18" charset="0"/>
                <a:cs typeface="Times New Roman" panose="02020603050405020304" pitchFamily="18" charset="0"/>
              </a:rPr>
              <a:t>o</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spc="5" dirty="0">
                <a:latin typeface="Arial" panose="020B0604020202020204" pitchFamily="34" charset="0"/>
                <a:ea typeface="Times New Roman" panose="02020603050405020304" pitchFamily="18" charset="0"/>
                <a:cs typeface="Times New Roman" panose="02020603050405020304" pitchFamily="18" charset="0"/>
              </a:rPr>
              <a:t>c</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b</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da</a:t>
            </a:r>
            <a:r>
              <a:rPr lang="es-CL" sz="1600" spc="5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por</a:t>
            </a:r>
            <a:r>
              <a:rPr lang="es-CL" sz="1600" spc="5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l</a:t>
            </a:r>
            <a:r>
              <a:rPr lang="es-CL" sz="1600" dirty="0">
                <a:latin typeface="Arial" panose="020B0604020202020204" pitchFamily="34" charset="0"/>
                <a:ea typeface="Times New Roman" panose="02020603050405020304" pitchFamily="18" charset="0"/>
                <a:cs typeface="Times New Roman" panose="02020603050405020304" pitchFamily="18" charset="0"/>
              </a:rPr>
              <a:t>os</a:t>
            </a:r>
            <a:r>
              <a:rPr lang="es-CL" sz="1600" spc="5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d</a:t>
            </a:r>
            <a:r>
              <a:rPr lang="es-CL" sz="1600" spc="-5" dirty="0">
                <a:latin typeface="Arial" panose="020B0604020202020204" pitchFamily="34" charset="0"/>
                <a:ea typeface="Times New Roman" panose="02020603050405020304" pitchFamily="18" charset="0"/>
                <a:cs typeface="Times New Roman" panose="02020603050405020304" pitchFamily="18" charset="0"/>
              </a:rPr>
              <a:t>ito</a:t>
            </a:r>
            <a:r>
              <a:rPr lang="es-CL" sz="1600" dirty="0">
                <a:latin typeface="Arial" panose="020B0604020202020204" pitchFamily="34" charset="0"/>
                <a:ea typeface="Times New Roman" panose="02020603050405020304" pitchFamily="18" charset="0"/>
                <a:cs typeface="Times New Roman" panose="02020603050405020304" pitchFamily="18" charset="0"/>
              </a:rPr>
              <a:t>res</a:t>
            </a:r>
            <a:r>
              <a:rPr lang="es-CL" sz="1600" spc="5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l</a:t>
            </a:r>
            <a:r>
              <a:rPr lang="es-CL" sz="1600" spc="5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per</a:t>
            </a:r>
            <a:r>
              <a:rPr lang="es-CL" sz="1600" spc="-5" dirty="0">
                <a:latin typeface="Arial" panose="020B0604020202020204" pitchFamily="34" charset="0"/>
                <a:ea typeface="Times New Roman" panose="02020603050405020304" pitchFamily="18" charset="0"/>
                <a:cs typeface="Times New Roman" panose="02020603050405020304" pitchFamily="18" charset="0"/>
              </a:rPr>
              <a:t>ió</a:t>
            </a:r>
            <a:r>
              <a:rPr lang="es-CL" sz="1600" dirty="0">
                <a:latin typeface="Arial" panose="020B0604020202020204" pitchFamily="34" charset="0"/>
                <a:ea typeface="Times New Roman" panose="02020603050405020304" pitchFamily="18" charset="0"/>
                <a:cs typeface="Times New Roman" panose="02020603050405020304" pitchFamily="18" charset="0"/>
              </a:rPr>
              <a:t>dico</a:t>
            </a:r>
            <a:r>
              <a:rPr lang="es-CL" sz="1600" spc="5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n</a:t>
            </a:r>
            <a:r>
              <a:rPr lang="es-CL" sz="1600" dirty="0">
                <a:latin typeface="Arial" panose="020B0604020202020204" pitchFamily="34" charset="0"/>
                <a:ea typeface="Times New Roman" panose="02020603050405020304" pitchFamily="18" charset="0"/>
                <a:cs typeface="Times New Roman" panose="02020603050405020304" pitchFamily="18" charset="0"/>
              </a:rPr>
              <a:t>eoyor</a:t>
            </a:r>
            <a:r>
              <a:rPr lang="es-CL" sz="1600" spc="-5" dirty="0">
                <a:latin typeface="Arial" panose="020B0604020202020204" pitchFamily="34" charset="0"/>
                <a:ea typeface="Times New Roman" panose="02020603050405020304" pitchFamily="18" charset="0"/>
                <a:cs typeface="Times New Roman" panose="02020603050405020304" pitchFamily="18" charset="0"/>
              </a:rPr>
              <a:t>q</a:t>
            </a:r>
            <a:r>
              <a:rPr lang="es-CL" sz="1600" dirty="0">
                <a:latin typeface="Arial" panose="020B0604020202020204" pitchFamily="34" charset="0"/>
                <a:ea typeface="Times New Roman" panose="02020603050405020304" pitchFamily="18" charset="0"/>
                <a:cs typeface="Times New Roman" panose="02020603050405020304" pitchFamily="18" charset="0"/>
              </a:rPr>
              <a:t>uino,</a:t>
            </a:r>
            <a:r>
              <a:rPr lang="es-CL" sz="1600" spc="5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lleva</a:t>
            </a:r>
            <a:r>
              <a:rPr lang="es-CL" sz="1600" spc="5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al</a:t>
            </a:r>
            <a:r>
              <a:rPr lang="es-CL" sz="1600" spc="5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lector</a:t>
            </a:r>
            <a:r>
              <a:rPr lang="es-CL" sz="1600" spc="5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 lo</a:t>
            </a:r>
            <a:r>
              <a:rPr lang="es-CL" sz="1600" spc="205" dirty="0">
                <a:latin typeface="Arial" panose="020B0604020202020204" pitchFamily="34" charset="0"/>
                <a:ea typeface="Times New Roman" panose="02020603050405020304" pitchFamily="18" charset="0"/>
                <a:cs typeface="Times New Roman" panose="02020603050405020304" pitchFamily="18" charset="0"/>
              </a:rPr>
              <a:t> </a:t>
            </a:r>
            <a:r>
              <a:rPr lang="es-CL" sz="1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esp</a:t>
            </a:r>
            <a:r>
              <a:rPr lang="es-CL" sz="1600" b="1"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a:t>
            </a:r>
            <a:r>
              <a:rPr lang="es-CL" sz="1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cífico</a:t>
            </a:r>
            <a:r>
              <a:rPr lang="es-CL" sz="1600" b="1" spc="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sz="1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a:t>
            </a:r>
            <a:r>
              <a:rPr lang="es-CL" sz="1600" b="1" spc="20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sz="1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lo</a:t>
            </a:r>
            <a:r>
              <a:rPr lang="es-CL" sz="1600" b="1" spc="20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sz="1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ge</a:t>
            </a:r>
            <a:r>
              <a:rPr lang="es-CL" sz="1600" b="1"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a:t>
            </a:r>
            <a:r>
              <a:rPr lang="es-CL" sz="1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era</a:t>
            </a:r>
            <a:r>
              <a:rPr lang="es-CL" sz="1600" b="1"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a:t>
            </a:r>
            <a:r>
              <a:rPr lang="es-CL" sz="1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r>
              <a:rPr lang="es-CL" sz="1600" b="1" spc="20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a:t>
            </a:r>
            <a:r>
              <a:rPr lang="es-CL" sz="1600" spc="20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idea</a:t>
            </a:r>
            <a:r>
              <a:rPr lang="es-CL" sz="1600" spc="20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20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ilustr</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r</a:t>
            </a:r>
            <a:r>
              <a:rPr lang="es-CL" sz="1600" spc="20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el</a:t>
            </a:r>
            <a:r>
              <a:rPr lang="es-CL" sz="1600" spc="20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t</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ma</a:t>
            </a:r>
            <a:r>
              <a:rPr lang="es-CL" sz="1600" spc="20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a:t>
            </a:r>
            <a:r>
              <a:rPr lang="es-CL" sz="1600" spc="20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a:t>
            </a:r>
            <a:r>
              <a:rPr lang="es-CL" sz="1600" spc="20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historia</a:t>
            </a:r>
            <a:r>
              <a:rPr lang="es-CL" sz="1600" spc="20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a</a:t>
            </a:r>
            <a:r>
              <a:rPr lang="es-CL" sz="1600" spc="20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través</a:t>
            </a:r>
            <a:r>
              <a:rPr lang="es-CL" sz="1600" spc="20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a:t>
            </a:r>
            <a:r>
              <a:rPr lang="es-CL" sz="1600" spc="20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su </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impacto </a:t>
            </a:r>
            <a:r>
              <a:rPr lang="es-CL" sz="16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 </a:t>
            </a:r>
            <a:r>
              <a:rPr lang="es-CL" sz="16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u</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na pers</a:t>
            </a:r>
            <a:r>
              <a:rPr lang="es-CL" sz="16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o</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na, </a:t>
            </a:r>
            <a:r>
              <a:rPr lang="es-CL" sz="16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u</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 lugar o </a:t>
            </a:r>
            <a:r>
              <a:rPr lang="es-CL" sz="16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u</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 </a:t>
            </a:r>
            <a:r>
              <a:rPr lang="es-CL" sz="16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evento</a:t>
            </a:r>
            <a:r>
              <a:rPr lang="es-CL" sz="1600" dirty="0" smtClean="0">
                <a:latin typeface="Arial" panose="020B0604020202020204" pitchFamily="34" charset="0"/>
                <a:ea typeface="Times New Roman" panose="02020603050405020304" pitchFamily="18" charset="0"/>
                <a:cs typeface="Times New Roman" panose="02020603050405020304" pitchFamily="18" charset="0"/>
              </a:rPr>
              <a:t>.</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65"/>
              </a:spcBef>
              <a:spcAft>
                <a:spcPts val="0"/>
              </a:spcAft>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lnSpc>
                <a:spcPct val="149000"/>
              </a:lnSpc>
              <a:spcAft>
                <a:spcPts val="0"/>
              </a:spcAft>
            </a:pPr>
            <a:r>
              <a:rPr lang="es-CL" sz="1600" dirty="0">
                <a:latin typeface="Arial" panose="020B0604020202020204" pitchFamily="34" charset="0"/>
                <a:ea typeface="Times New Roman" panose="02020603050405020304" pitchFamily="18" charset="0"/>
                <a:cs typeface="Times New Roman" panose="02020603050405020304" pitchFamily="18" charset="0"/>
              </a:rPr>
              <a:t>Se</a:t>
            </a:r>
            <a:r>
              <a:rPr lang="es-CL" sz="1600" spc="9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comi</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nza</a:t>
            </a:r>
            <a:r>
              <a:rPr lang="es-CL" sz="1600" spc="9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con</a:t>
            </a:r>
            <a:r>
              <a:rPr lang="es-CL" sz="1600" spc="9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un</a:t>
            </a:r>
            <a:r>
              <a:rPr lang="es-CL" sz="1600" spc="9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ad</a:t>
            </a:r>
            <a:r>
              <a:rPr lang="es-CL" sz="1600" spc="9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indir</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cto,</a:t>
            </a:r>
            <a:r>
              <a:rPr lang="es-CL" sz="1600" spc="9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que</a:t>
            </a:r>
            <a:r>
              <a:rPr lang="es-CL" sz="1600" spc="9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puede</a:t>
            </a:r>
            <a:r>
              <a:rPr lang="es-CL" sz="1600" spc="90" dirty="0">
                <a:latin typeface="Arial" panose="020B0604020202020204" pitchFamily="34" charset="0"/>
                <a:ea typeface="Times New Roman" panose="02020603050405020304" pitchFamily="18" charset="0"/>
                <a:cs typeface="Times New Roman" panose="02020603050405020304" pitchFamily="18" charset="0"/>
              </a:rPr>
              <a:t> </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ser</a:t>
            </a:r>
            <a:r>
              <a:rPr lang="es-CL" sz="1600" b="1" spc="9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sz="16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escriptivo,</a:t>
            </a:r>
            <a:r>
              <a:rPr lang="es-CL" sz="1600" b="1" spc="9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a:t>
            </a:r>
            <a:r>
              <a:rPr lang="es-CL" sz="16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ec</a:t>
            </a:r>
            <a:r>
              <a:rPr lang="es-CL" sz="16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ótico</a:t>
            </a:r>
            <a:r>
              <a:rPr lang="es-CL" sz="1600" b="1" spc="9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o</a:t>
            </a:r>
            <a:r>
              <a:rPr lang="es-CL" sz="1600" b="1" spc="9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sz="16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na</a:t>
            </a:r>
            <a:r>
              <a:rPr lang="es-CL" sz="16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rrativo, </a:t>
            </a:r>
            <a:r>
              <a:rPr lang="es-CL" sz="1600" dirty="0">
                <a:latin typeface="Arial" panose="020B0604020202020204" pitchFamily="34" charset="0"/>
                <a:ea typeface="Times New Roman" panose="02020603050405020304" pitchFamily="18" charset="0"/>
                <a:cs typeface="Times New Roman" panose="02020603050405020304" pitchFamily="18" charset="0"/>
              </a:rPr>
              <a:t>en</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q</a:t>
            </a:r>
            <a:r>
              <a:rPr lang="es-CL" sz="1600" dirty="0">
                <a:latin typeface="Arial" panose="020B0604020202020204" pitchFamily="34" charset="0"/>
                <a:ea typeface="Times New Roman" panose="02020603050405020304" pitchFamily="18" charset="0"/>
                <a:cs typeface="Times New Roman" panose="02020603050405020304" pitchFamily="18" charset="0"/>
              </a:rPr>
              <a:t>ue se nos mu</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spc="5" dirty="0">
                <a:latin typeface="Arial" panose="020B0604020202020204" pitchFamily="34" charset="0"/>
                <a:ea typeface="Times New Roman" panose="02020603050405020304" pitchFamily="18" charset="0"/>
                <a:cs typeface="Times New Roman" panose="02020603050405020304" pitchFamily="18" charset="0"/>
              </a:rPr>
              <a:t>s</a:t>
            </a:r>
            <a:r>
              <a:rPr lang="es-CL" sz="1600" dirty="0">
                <a:latin typeface="Arial" panose="020B0604020202020204" pitchFamily="34" charset="0"/>
                <a:ea typeface="Times New Roman" panose="02020603050405020304" pitchFamily="18" charset="0"/>
                <a:cs typeface="Times New Roman" panose="02020603050405020304" pitchFamily="18" charset="0"/>
              </a:rPr>
              <a:t>tra al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su</a:t>
            </a:r>
            <a:r>
              <a:rPr lang="es-CL" sz="1600" spc="-5" dirty="0">
                <a:latin typeface="Arial" panose="020B0604020202020204" pitchFamily="34" charset="0"/>
                <a:ea typeface="Times New Roman" panose="02020603050405020304" pitchFamily="18" charset="0"/>
                <a:cs typeface="Times New Roman" panose="02020603050405020304" pitchFamily="18" charset="0"/>
              </a:rPr>
              <a:t>j</a:t>
            </a:r>
            <a:r>
              <a:rPr lang="es-CL" sz="1600" dirty="0">
                <a:latin typeface="Arial" panose="020B0604020202020204" pitchFamily="34" charset="0"/>
                <a:ea typeface="Times New Roman" panose="02020603050405020304" pitchFamily="18" charset="0"/>
                <a:cs typeface="Times New Roman" panose="02020603050405020304" pitchFamily="18" charset="0"/>
              </a:rPr>
              <a:t>eto</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q</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e ilustr</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rá el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t</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ma.</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Éste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explic</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do</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n el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p</a:t>
            </a:r>
            <a:r>
              <a:rPr lang="es-CL" sz="1600" spc="-5" dirty="0">
                <a:latin typeface="Arial" panose="020B0604020202020204" pitchFamily="34" charset="0"/>
                <a:ea typeface="Times New Roman" panose="02020603050405020304" pitchFamily="18" charset="0"/>
                <a:cs typeface="Times New Roman" panose="02020603050405020304" pitchFamily="18" charset="0"/>
              </a:rPr>
              <a:t>á</a:t>
            </a:r>
            <a:r>
              <a:rPr lang="es-CL" sz="1600" dirty="0">
                <a:latin typeface="Arial" panose="020B0604020202020204" pitchFamily="34" charset="0"/>
                <a:ea typeface="Times New Roman" panose="02020603050405020304" pitchFamily="18" charset="0"/>
                <a:cs typeface="Times New Roman" panose="02020603050405020304" pitchFamily="18" charset="0"/>
              </a:rPr>
              <a:t>rrafo de</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contexto</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l</a:t>
            </a:r>
            <a:r>
              <a:rPr lang="es-CL" sz="1600" dirty="0">
                <a:latin typeface="Arial" panose="020B0604020202020204" pitchFamily="34" charset="0"/>
                <a:ea typeface="Times New Roman" panose="02020603050405020304" pitchFamily="18" charset="0"/>
                <a:cs typeface="Times New Roman" panose="02020603050405020304" pitchFamily="18" charset="0"/>
              </a:rPr>
              <a:t>o</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m</a:t>
            </a:r>
            <a:r>
              <a:rPr lang="es-CL" sz="1600" spc="-5" dirty="0">
                <a:latin typeface="Arial" panose="020B0604020202020204" pitchFamily="34" charset="0"/>
                <a:ea typeface="Times New Roman" panose="02020603050405020304" pitchFamily="18" charset="0"/>
                <a:cs typeface="Times New Roman" panose="02020603050405020304" pitchFamily="18" charset="0"/>
              </a:rPr>
              <a:t>á</a:t>
            </a:r>
            <a:r>
              <a:rPr lang="es-CL" sz="1600" dirty="0">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cerca pos</a:t>
            </a:r>
            <a:r>
              <a:rPr lang="es-CL" sz="1600" spc="-5" dirty="0">
                <a:latin typeface="Arial" panose="020B0604020202020204" pitchFamily="34" charset="0"/>
                <a:ea typeface="Times New Roman" panose="02020603050405020304" pitchFamily="18" charset="0"/>
                <a:cs typeface="Times New Roman" panose="02020603050405020304" pitchFamily="18" charset="0"/>
              </a:rPr>
              <a:t>i</a:t>
            </a:r>
            <a:r>
              <a:rPr lang="es-CL" sz="1600" dirty="0">
                <a:latin typeface="Arial" panose="020B0604020202020204" pitchFamily="34" charset="0"/>
                <a:ea typeface="Times New Roman" panose="02020603050405020304" pitchFamily="18" charset="0"/>
                <a:cs typeface="Times New Roman" panose="02020603050405020304" pitchFamily="18" charset="0"/>
              </a:rPr>
              <a:t>ble</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la entr</a:t>
            </a:r>
            <a:r>
              <a:rPr lang="es-CL" sz="1600" spc="-5" dirty="0">
                <a:latin typeface="Arial" panose="020B0604020202020204" pitchFamily="34" charset="0"/>
                <a:ea typeface="Times New Roman" panose="02020603050405020304" pitchFamily="18" charset="0"/>
                <a:cs typeface="Times New Roman" panose="02020603050405020304" pitchFamily="18" charset="0"/>
              </a:rPr>
              <a:t>ad</a:t>
            </a:r>
            <a:r>
              <a:rPr lang="es-CL" sz="1600" dirty="0">
                <a:latin typeface="Arial" panose="020B0604020202020204" pitchFamily="34" charset="0"/>
                <a:ea typeface="Times New Roman" panose="02020603050405020304" pitchFamily="18" charset="0"/>
                <a:cs typeface="Times New Roman" panose="02020603050405020304" pitchFamily="18" charset="0"/>
              </a:rPr>
              <a:t>a</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q</a:t>
            </a:r>
            <a:r>
              <a:rPr lang="es-CL" sz="1600" spc="-5" dirty="0">
                <a:latin typeface="Arial" panose="020B0604020202020204" pitchFamily="34" charset="0"/>
                <a:ea typeface="Times New Roman" panose="02020603050405020304" pitchFamily="18" charset="0"/>
                <a:cs typeface="Times New Roman" panose="02020603050405020304" pitchFamily="18" charset="0"/>
              </a:rPr>
              <a:t>u</a:t>
            </a:r>
            <a:r>
              <a:rPr lang="es-CL" sz="1600" dirty="0">
                <a:latin typeface="Arial" panose="020B0604020202020204" pitchFamily="34" charset="0"/>
                <a:ea typeface="Times New Roman" panose="02020603050405020304" pitchFamily="18" charset="0"/>
                <a:cs typeface="Times New Roman" panose="02020603050405020304" pitchFamily="18" charset="0"/>
              </a:rPr>
              <a:t>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debe</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dej</a:t>
            </a:r>
            <a:r>
              <a:rPr lang="es-CL" sz="1600" spc="-5" dirty="0">
                <a:latin typeface="Arial" panose="020B0604020202020204" pitchFamily="34" charset="0"/>
                <a:ea typeface="Times New Roman" panose="02020603050405020304" pitchFamily="18" charset="0"/>
                <a:cs typeface="Times New Roman" panose="02020603050405020304" pitchFamily="18" charset="0"/>
              </a:rPr>
              <a:t>a</a:t>
            </a:r>
            <a:r>
              <a:rPr lang="es-CL" sz="1600" dirty="0">
                <a:latin typeface="Arial" panose="020B0604020202020204" pitchFamily="34" charset="0"/>
                <a:ea typeface="Times New Roman" panose="02020603050405020304" pitchFamily="18" charset="0"/>
                <a:cs typeface="Times New Roman" panose="02020603050405020304" pitchFamily="18" charset="0"/>
              </a:rPr>
              <a:t>r</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c</a:t>
            </a:r>
            <a:r>
              <a:rPr lang="es-CL" sz="1600" spc="-5" dirty="0">
                <a:latin typeface="Arial" panose="020B0604020202020204" pitchFamily="34" charset="0"/>
                <a:ea typeface="Times New Roman" panose="02020603050405020304" pitchFamily="18" charset="0"/>
                <a:cs typeface="Times New Roman" panose="02020603050405020304" pitchFamily="18" charset="0"/>
              </a:rPr>
              <a:t>l</a:t>
            </a:r>
            <a:r>
              <a:rPr lang="es-CL" sz="1600" dirty="0">
                <a:latin typeface="Arial" panose="020B0604020202020204" pitchFamily="34" charset="0"/>
                <a:ea typeface="Times New Roman" panose="02020603050405020304" pitchFamily="18" charset="0"/>
                <a:cs typeface="Times New Roman" panose="02020603050405020304" pitchFamily="18" charset="0"/>
              </a:rPr>
              <a:t>aro</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cuál</a:t>
            </a:r>
            <a:r>
              <a:rPr lang="es-CL" sz="1600" spc="5"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es</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dirty="0">
                <a:latin typeface="Arial" panose="020B0604020202020204" pitchFamily="34" charset="0"/>
                <a:ea typeface="Times New Roman" panose="02020603050405020304" pitchFamily="18" charset="0"/>
                <a:cs typeface="Times New Roman" panose="02020603050405020304" pitchFamily="18" charset="0"/>
              </a:rPr>
              <a:t>el punto</a:t>
            </a:r>
            <a:r>
              <a:rPr lang="es-CL" sz="1600" spc="10" dirty="0">
                <a:latin typeface="Arial" panose="020B0604020202020204" pitchFamily="34" charset="0"/>
                <a:ea typeface="Times New Roman" panose="02020603050405020304" pitchFamily="18" charset="0"/>
                <a:cs typeface="Times New Roman" panose="02020603050405020304" pitchFamily="18" charset="0"/>
              </a:rPr>
              <a:t> </a:t>
            </a:r>
            <a:r>
              <a:rPr lang="es-CL" sz="1600" spc="-5" dirty="0">
                <a:latin typeface="Arial" panose="020B0604020202020204" pitchFamily="34" charset="0"/>
                <a:ea typeface="Times New Roman" panose="02020603050405020304" pitchFamily="18" charset="0"/>
                <a:cs typeface="Times New Roman" panose="02020603050405020304" pitchFamily="18" charset="0"/>
              </a:rPr>
              <a:t>d</a:t>
            </a:r>
            <a:r>
              <a:rPr lang="es-CL" sz="1600" dirty="0">
                <a:latin typeface="Arial" panose="020B0604020202020204" pitchFamily="34" charset="0"/>
                <a:ea typeface="Times New Roman" panose="02020603050405020304" pitchFamily="18" charset="0"/>
                <a:cs typeface="Times New Roman" panose="02020603050405020304" pitchFamily="18" charset="0"/>
              </a:rPr>
              <a:t>e la noticia y p</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r qué </a:t>
            </a:r>
            <a:r>
              <a:rPr lang="es-CL" sz="1600" spc="-5" dirty="0">
                <a:latin typeface="Arial" panose="020B0604020202020204" pitchFamily="34" charset="0"/>
                <a:ea typeface="Times New Roman" panose="02020603050405020304" pitchFamily="18" charset="0"/>
                <a:cs typeface="Times New Roman" panose="02020603050405020304" pitchFamily="18" charset="0"/>
              </a:rPr>
              <a:t>e</a:t>
            </a:r>
            <a:r>
              <a:rPr lang="es-CL" sz="1600" dirty="0">
                <a:latin typeface="Arial" panose="020B0604020202020204" pitchFamily="34" charset="0"/>
                <a:ea typeface="Times New Roman" panose="02020603050405020304" pitchFamily="18" charset="0"/>
                <a:cs typeface="Times New Roman" panose="02020603050405020304" pitchFamily="18" charset="0"/>
              </a:rPr>
              <a:t>s imp</a:t>
            </a:r>
            <a:r>
              <a:rPr lang="es-CL" sz="1600" spc="-5" dirty="0">
                <a:latin typeface="Arial" panose="020B0604020202020204" pitchFamily="34" charset="0"/>
                <a:ea typeface="Times New Roman" panose="02020603050405020304" pitchFamily="18" charset="0"/>
                <a:cs typeface="Times New Roman" panose="02020603050405020304" pitchFamily="18" charset="0"/>
              </a:rPr>
              <a:t>o</a:t>
            </a:r>
            <a:r>
              <a:rPr lang="es-CL" sz="1600" dirty="0">
                <a:latin typeface="Arial" panose="020B0604020202020204" pitchFamily="34" charset="0"/>
                <a:ea typeface="Times New Roman" panose="02020603050405020304" pitchFamily="18" charset="0"/>
                <a:cs typeface="Times New Roman" panose="02020603050405020304" pitchFamily="18" charset="0"/>
              </a:rPr>
              <a:t>rtante</a:t>
            </a:r>
            <a:r>
              <a:rPr lang="es-CL" sz="1600" dirty="0" smtClean="0">
                <a:latin typeface="Arial" panose="020B0604020202020204" pitchFamily="34" charset="0"/>
                <a:ea typeface="Times New Roman" panose="02020603050405020304" pitchFamily="18" charset="0"/>
                <a:cs typeface="Times New Roman" panose="02020603050405020304" pitchFamily="18" charset="0"/>
              </a:rPr>
              <a:t>.</a:t>
            </a:r>
          </a:p>
          <a:p>
            <a:pPr marL="229235" marR="193675" algn="just">
              <a:lnSpc>
                <a:spcPct val="149000"/>
              </a:lnSpc>
              <a:spcAft>
                <a:spcPts val="0"/>
              </a:spcAft>
            </a:pPr>
            <a:endParaRPr lang="es-CL" sz="1600" dirty="0">
              <a:effectLst/>
              <a:latin typeface="Arial" panose="020B0604020202020204" pitchFamily="34" charset="0"/>
              <a:ea typeface="Times New Roman" panose="02020603050405020304" pitchFamily="18" charset="0"/>
              <a:cs typeface="Times New Roman" panose="02020603050405020304" pitchFamily="18" charset="0"/>
            </a:endParaRPr>
          </a:p>
          <a:p>
            <a:pPr lvl="0" algn="just"/>
            <a:r>
              <a:rPr lang="es-CL" sz="1600" dirty="0">
                <a:solidFill>
                  <a:srgbClr val="000000"/>
                </a:solidFill>
                <a:latin typeface="Arial" panose="020B0604020202020204" pitchFamily="34" charset="0"/>
                <a:ea typeface="Times New Roman" panose="02020603050405020304" pitchFamily="18" charset="0"/>
              </a:rPr>
              <a:t>Sie</a:t>
            </a:r>
            <a:r>
              <a:rPr lang="es-CL" sz="1600" spc="-5" dirty="0">
                <a:solidFill>
                  <a:srgbClr val="000000"/>
                </a:solidFill>
                <a:latin typeface="Arial" panose="020B0604020202020204" pitchFamily="34" charset="0"/>
                <a:ea typeface="Times New Roman" panose="02020603050405020304" pitchFamily="18" charset="0"/>
              </a:rPr>
              <a:t>m</a:t>
            </a:r>
            <a:r>
              <a:rPr lang="es-CL" sz="1600" dirty="0">
                <a:solidFill>
                  <a:srgbClr val="000000"/>
                </a:solidFill>
                <a:latin typeface="Arial" panose="020B0604020202020204" pitchFamily="34" charset="0"/>
                <a:ea typeface="Times New Roman" panose="02020603050405020304" pitchFamily="18" charset="0"/>
              </a:rPr>
              <a:t>pre será más</a:t>
            </a:r>
            <a:r>
              <a:rPr lang="es-CL" sz="1600" spc="10"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a</a:t>
            </a:r>
            <a:r>
              <a:rPr lang="es-CL" sz="1600" spc="-10" dirty="0">
                <a:solidFill>
                  <a:srgbClr val="000000"/>
                </a:solidFill>
                <a:latin typeface="Arial" panose="020B0604020202020204" pitchFamily="34" charset="0"/>
                <a:ea typeface="Times New Roman" panose="02020603050405020304" pitchFamily="18" charset="0"/>
              </a:rPr>
              <a:t>t</a:t>
            </a:r>
            <a:r>
              <a:rPr lang="es-CL" sz="1600" dirty="0">
                <a:solidFill>
                  <a:srgbClr val="000000"/>
                </a:solidFill>
                <a:latin typeface="Arial" panose="020B0604020202020204" pitchFamily="34" charset="0"/>
                <a:ea typeface="Times New Roman" panose="02020603050405020304" pitchFamily="18" charset="0"/>
              </a:rPr>
              <a:t>r</a:t>
            </a:r>
            <a:r>
              <a:rPr lang="es-CL" sz="1600" spc="-5" dirty="0">
                <a:solidFill>
                  <a:srgbClr val="000000"/>
                </a:solidFill>
                <a:latin typeface="Arial" panose="020B0604020202020204" pitchFamily="34" charset="0"/>
                <a:ea typeface="Times New Roman" panose="02020603050405020304" pitchFamily="18" charset="0"/>
              </a:rPr>
              <a:t>a</a:t>
            </a:r>
            <a:r>
              <a:rPr lang="es-CL" sz="1600" dirty="0">
                <a:solidFill>
                  <a:srgbClr val="000000"/>
                </a:solidFill>
                <a:latin typeface="Arial" panose="020B0604020202020204" pitchFamily="34" charset="0"/>
                <a:ea typeface="Times New Roman" panose="02020603050405020304" pitchFamily="18" charset="0"/>
              </a:rPr>
              <a:t>ctivo</a:t>
            </a:r>
            <a:r>
              <a:rPr lang="es-CL" sz="1600" spc="10"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para</a:t>
            </a:r>
            <a:r>
              <a:rPr lang="es-CL" sz="1600" spc="5"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el</a:t>
            </a:r>
            <a:r>
              <a:rPr lang="es-CL" sz="1600" spc="10"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lec</a:t>
            </a:r>
            <a:r>
              <a:rPr lang="es-CL" sz="1600" spc="-10" dirty="0">
                <a:solidFill>
                  <a:srgbClr val="000000"/>
                </a:solidFill>
                <a:latin typeface="Arial" panose="020B0604020202020204" pitchFamily="34" charset="0"/>
                <a:ea typeface="Times New Roman" panose="02020603050405020304" pitchFamily="18" charset="0"/>
              </a:rPr>
              <a:t>t</a:t>
            </a:r>
            <a:r>
              <a:rPr lang="es-CL" sz="1600" spc="-5" dirty="0">
                <a:solidFill>
                  <a:srgbClr val="000000"/>
                </a:solidFill>
                <a:latin typeface="Arial" panose="020B0604020202020204" pitchFamily="34" charset="0"/>
                <a:ea typeface="Times New Roman" panose="02020603050405020304" pitchFamily="18" charset="0"/>
              </a:rPr>
              <a:t>o</a:t>
            </a:r>
            <a:r>
              <a:rPr lang="es-CL" sz="1600" dirty="0">
                <a:solidFill>
                  <a:srgbClr val="000000"/>
                </a:solidFill>
                <a:latin typeface="Arial" panose="020B0604020202020204" pitchFamily="34" charset="0"/>
                <a:ea typeface="Times New Roman" panose="02020603050405020304" pitchFamily="18" charset="0"/>
              </a:rPr>
              <a:t>r</a:t>
            </a:r>
            <a:r>
              <a:rPr lang="es-CL" sz="1600" spc="10"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ver</a:t>
            </a:r>
            <a:r>
              <a:rPr lang="es-CL" sz="1600" spc="10"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ej</a:t>
            </a:r>
            <a:r>
              <a:rPr lang="es-CL" sz="1600" spc="-5" dirty="0">
                <a:solidFill>
                  <a:srgbClr val="000000"/>
                </a:solidFill>
                <a:latin typeface="Arial" panose="020B0604020202020204" pitchFamily="34" charset="0"/>
                <a:ea typeface="Times New Roman" panose="02020603050405020304" pitchFamily="18" charset="0"/>
              </a:rPr>
              <a:t>e</a:t>
            </a:r>
            <a:r>
              <a:rPr lang="es-CL" sz="1600" dirty="0">
                <a:solidFill>
                  <a:srgbClr val="000000"/>
                </a:solidFill>
                <a:latin typeface="Arial" panose="020B0604020202020204" pitchFamily="34" charset="0"/>
                <a:ea typeface="Times New Roman" panose="02020603050405020304" pitchFamily="18" charset="0"/>
              </a:rPr>
              <a:t>mplif</a:t>
            </a:r>
            <a:r>
              <a:rPr lang="es-CL" sz="1600" spc="-5" dirty="0">
                <a:solidFill>
                  <a:srgbClr val="000000"/>
                </a:solidFill>
                <a:latin typeface="Arial" panose="020B0604020202020204" pitchFamily="34" charset="0"/>
                <a:ea typeface="Times New Roman" panose="02020603050405020304" pitchFamily="18" charset="0"/>
              </a:rPr>
              <a:t>i</a:t>
            </a:r>
            <a:r>
              <a:rPr lang="es-CL" sz="1600" spc="5" dirty="0">
                <a:solidFill>
                  <a:srgbClr val="000000"/>
                </a:solidFill>
                <a:latin typeface="Arial" panose="020B0604020202020204" pitchFamily="34" charset="0"/>
                <a:ea typeface="Times New Roman" panose="02020603050405020304" pitchFamily="18" charset="0"/>
              </a:rPr>
              <a:t>c</a:t>
            </a:r>
            <a:r>
              <a:rPr lang="es-CL" sz="1600" dirty="0">
                <a:solidFill>
                  <a:srgbClr val="000000"/>
                </a:solidFill>
                <a:latin typeface="Arial" panose="020B0604020202020204" pitchFamily="34" charset="0"/>
                <a:ea typeface="Times New Roman" panose="02020603050405020304" pitchFamily="18" charset="0"/>
              </a:rPr>
              <a:t>a</a:t>
            </a:r>
            <a:r>
              <a:rPr lang="es-CL" sz="1600" spc="-10" dirty="0">
                <a:solidFill>
                  <a:srgbClr val="000000"/>
                </a:solidFill>
                <a:latin typeface="Arial" panose="020B0604020202020204" pitchFamily="34" charset="0"/>
                <a:ea typeface="Times New Roman" panose="02020603050405020304" pitchFamily="18" charset="0"/>
              </a:rPr>
              <a:t>d</a:t>
            </a:r>
            <a:r>
              <a:rPr lang="es-CL" sz="1600" dirty="0">
                <a:solidFill>
                  <a:srgbClr val="000000"/>
                </a:solidFill>
                <a:latin typeface="Arial" panose="020B0604020202020204" pitchFamily="34" charset="0"/>
                <a:ea typeface="Times New Roman" panose="02020603050405020304" pitchFamily="18" charset="0"/>
              </a:rPr>
              <a:t>o</a:t>
            </a:r>
            <a:r>
              <a:rPr lang="es-CL" sz="1600" spc="10"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el</a:t>
            </a:r>
            <a:r>
              <a:rPr lang="es-CL" sz="1600" spc="10"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tema</a:t>
            </a:r>
            <a:r>
              <a:rPr lang="es-CL" sz="1600" spc="5"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de</a:t>
            </a:r>
            <a:r>
              <a:rPr lang="es-CL" sz="1600" spc="10"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la</a:t>
            </a:r>
            <a:r>
              <a:rPr lang="es-CL" sz="1600" spc="10"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nota </a:t>
            </a:r>
            <a:r>
              <a:rPr lang="es-CL" sz="1600" spc="-5" dirty="0">
                <a:solidFill>
                  <a:srgbClr val="000000"/>
                </a:solidFill>
                <a:latin typeface="Arial" panose="020B0604020202020204" pitchFamily="34" charset="0"/>
                <a:ea typeface="Times New Roman" panose="02020603050405020304" pitchFamily="18" charset="0"/>
              </a:rPr>
              <a:t>e</a:t>
            </a:r>
            <a:r>
              <a:rPr lang="es-CL" sz="1600" dirty="0">
                <a:solidFill>
                  <a:srgbClr val="000000"/>
                </a:solidFill>
                <a:latin typeface="Arial" panose="020B0604020202020204" pitchFamily="34" charset="0"/>
                <a:ea typeface="Times New Roman" panose="02020603050405020304" pitchFamily="18" charset="0"/>
              </a:rPr>
              <a:t>n</a:t>
            </a:r>
            <a:r>
              <a:rPr lang="es-CL" sz="1600" spc="10" dirty="0">
                <a:solidFill>
                  <a:srgbClr val="000000"/>
                </a:solidFill>
                <a:latin typeface="Arial" panose="020B0604020202020204" pitchFamily="34" charset="0"/>
                <a:ea typeface="Times New Roman" panose="02020603050405020304" pitchFamily="18" charset="0"/>
              </a:rPr>
              <a:t> </a:t>
            </a:r>
            <a:r>
              <a:rPr lang="es-CL" sz="1600" dirty="0">
                <a:solidFill>
                  <a:srgbClr val="00B050"/>
                </a:solidFill>
                <a:latin typeface="Arial" panose="020B0604020202020204" pitchFamily="34" charset="0"/>
                <a:ea typeface="Times New Roman" panose="02020603050405020304" pitchFamily="18" charset="0"/>
              </a:rPr>
              <a:t>algo</a:t>
            </a:r>
            <a:r>
              <a:rPr lang="es-CL" sz="1600" spc="10" dirty="0">
                <a:solidFill>
                  <a:srgbClr val="00B050"/>
                </a:solidFill>
                <a:latin typeface="Arial" panose="020B0604020202020204" pitchFamily="34" charset="0"/>
                <a:ea typeface="Times New Roman" panose="02020603050405020304" pitchFamily="18" charset="0"/>
              </a:rPr>
              <a:t> </a:t>
            </a:r>
            <a:r>
              <a:rPr lang="es-CL" sz="1600" dirty="0">
                <a:solidFill>
                  <a:srgbClr val="00B050"/>
                </a:solidFill>
                <a:latin typeface="Arial" panose="020B0604020202020204" pitchFamily="34" charset="0"/>
                <a:ea typeface="Times New Roman" panose="02020603050405020304" pitchFamily="18" charset="0"/>
              </a:rPr>
              <a:t>o alg</a:t>
            </a:r>
            <a:r>
              <a:rPr lang="es-CL" sz="1600" spc="-5" dirty="0">
                <a:solidFill>
                  <a:srgbClr val="00B050"/>
                </a:solidFill>
                <a:latin typeface="Arial" panose="020B0604020202020204" pitchFamily="34" charset="0"/>
                <a:ea typeface="Times New Roman" panose="02020603050405020304" pitchFamily="18" charset="0"/>
              </a:rPr>
              <a:t>u</a:t>
            </a:r>
            <a:r>
              <a:rPr lang="es-CL" sz="1600" dirty="0">
                <a:solidFill>
                  <a:srgbClr val="00B050"/>
                </a:solidFill>
                <a:latin typeface="Arial" panose="020B0604020202020204" pitchFamily="34" charset="0"/>
                <a:ea typeface="Times New Roman" panose="02020603050405020304" pitchFamily="18" charset="0"/>
              </a:rPr>
              <a:t>ien</a:t>
            </a:r>
            <a:r>
              <a:rPr lang="es-CL" sz="1600" spc="10" dirty="0">
                <a:solidFill>
                  <a:srgbClr val="00B050"/>
                </a:solidFill>
                <a:latin typeface="Arial" panose="020B0604020202020204" pitchFamily="34" charset="0"/>
                <a:ea typeface="Times New Roman" panose="02020603050405020304" pitchFamily="18" charset="0"/>
              </a:rPr>
              <a:t> </a:t>
            </a:r>
            <a:r>
              <a:rPr lang="es-CL" sz="1600" dirty="0">
                <a:solidFill>
                  <a:srgbClr val="FF0000"/>
                </a:solidFill>
                <a:latin typeface="Arial" panose="020B0604020202020204" pitchFamily="34" charset="0"/>
                <a:ea typeface="Times New Roman" panose="02020603050405020304" pitchFamily="18" charset="0"/>
              </a:rPr>
              <a:t>con quien</a:t>
            </a:r>
            <a:r>
              <a:rPr lang="es-CL" sz="1600" spc="95" dirty="0">
                <a:solidFill>
                  <a:srgbClr val="FF0000"/>
                </a:solidFill>
                <a:latin typeface="Arial" panose="020B0604020202020204" pitchFamily="34" charset="0"/>
                <a:ea typeface="Times New Roman" panose="02020603050405020304" pitchFamily="18" charset="0"/>
              </a:rPr>
              <a:t> </a:t>
            </a:r>
            <a:r>
              <a:rPr lang="es-CL" sz="1600" dirty="0">
                <a:solidFill>
                  <a:srgbClr val="FF0000"/>
                </a:solidFill>
                <a:latin typeface="Arial" panose="020B0604020202020204" pitchFamily="34" charset="0"/>
                <a:ea typeface="Times New Roman" panose="02020603050405020304" pitchFamily="18" charset="0"/>
              </a:rPr>
              <a:t>p</a:t>
            </a:r>
            <a:r>
              <a:rPr lang="es-CL" sz="1600" spc="-5" dirty="0">
                <a:solidFill>
                  <a:srgbClr val="FF0000"/>
                </a:solidFill>
                <a:latin typeface="Arial" panose="020B0604020202020204" pitchFamily="34" charset="0"/>
                <a:ea typeface="Times New Roman" panose="02020603050405020304" pitchFamily="18" charset="0"/>
              </a:rPr>
              <a:t>u</a:t>
            </a:r>
            <a:r>
              <a:rPr lang="es-CL" sz="1600" dirty="0">
                <a:solidFill>
                  <a:srgbClr val="FF0000"/>
                </a:solidFill>
                <a:latin typeface="Arial" panose="020B0604020202020204" pitchFamily="34" charset="0"/>
                <a:ea typeface="Times New Roman" panose="02020603050405020304" pitchFamily="18" charset="0"/>
              </a:rPr>
              <a:t>eda</a:t>
            </a:r>
            <a:r>
              <a:rPr lang="es-CL" sz="1600" spc="90" dirty="0">
                <a:solidFill>
                  <a:srgbClr val="FF0000"/>
                </a:solidFill>
                <a:latin typeface="Arial" panose="020B0604020202020204" pitchFamily="34" charset="0"/>
                <a:ea typeface="Times New Roman" panose="02020603050405020304" pitchFamily="18" charset="0"/>
              </a:rPr>
              <a:t> </a:t>
            </a:r>
            <a:r>
              <a:rPr lang="es-CL" sz="1600" dirty="0">
                <a:solidFill>
                  <a:srgbClr val="FF0000"/>
                </a:solidFill>
                <a:latin typeface="Arial" panose="020B0604020202020204" pitchFamily="34" charset="0"/>
                <a:ea typeface="Times New Roman" panose="02020603050405020304" pitchFamily="18" charset="0"/>
              </a:rPr>
              <a:t>identific</a:t>
            </a:r>
            <a:r>
              <a:rPr lang="es-CL" sz="1600" spc="-5" dirty="0">
                <a:solidFill>
                  <a:srgbClr val="FF0000"/>
                </a:solidFill>
                <a:latin typeface="Arial" panose="020B0604020202020204" pitchFamily="34" charset="0"/>
                <a:ea typeface="Times New Roman" panose="02020603050405020304" pitchFamily="18" charset="0"/>
              </a:rPr>
              <a:t>a</a:t>
            </a:r>
            <a:r>
              <a:rPr lang="es-CL" sz="1600" dirty="0">
                <a:solidFill>
                  <a:srgbClr val="FF0000"/>
                </a:solidFill>
                <a:latin typeface="Arial" panose="020B0604020202020204" pitchFamily="34" charset="0"/>
                <a:ea typeface="Times New Roman" panose="02020603050405020304" pitchFamily="18" charset="0"/>
              </a:rPr>
              <a:t>rse.</a:t>
            </a:r>
            <a:r>
              <a:rPr lang="es-CL" sz="1600" spc="95" dirty="0">
                <a:solidFill>
                  <a:srgbClr val="FF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La</a:t>
            </a:r>
            <a:r>
              <a:rPr lang="es-CL" sz="1600" spc="95"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búsqu</a:t>
            </a:r>
            <a:r>
              <a:rPr lang="es-CL" sz="1600" spc="-5" dirty="0">
                <a:solidFill>
                  <a:srgbClr val="000000"/>
                </a:solidFill>
                <a:latin typeface="Arial" panose="020B0604020202020204" pitchFamily="34" charset="0"/>
                <a:ea typeface="Times New Roman" panose="02020603050405020304" pitchFamily="18" charset="0"/>
              </a:rPr>
              <a:t>e</a:t>
            </a:r>
            <a:r>
              <a:rPr lang="es-CL" sz="1600" dirty="0">
                <a:solidFill>
                  <a:srgbClr val="000000"/>
                </a:solidFill>
                <a:latin typeface="Arial" panose="020B0604020202020204" pitchFamily="34" charset="0"/>
                <a:ea typeface="Times New Roman" panose="02020603050405020304" pitchFamily="18" charset="0"/>
              </a:rPr>
              <a:t>da</a:t>
            </a:r>
            <a:r>
              <a:rPr lang="es-CL" sz="1600" spc="90"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del</a:t>
            </a:r>
            <a:r>
              <a:rPr lang="es-CL" sz="1600" spc="95" dirty="0">
                <a:solidFill>
                  <a:srgbClr val="000000"/>
                </a:solidFill>
                <a:latin typeface="Arial" panose="020B0604020202020204" pitchFamily="34" charset="0"/>
                <a:ea typeface="Times New Roman" panose="02020603050405020304" pitchFamily="18" charset="0"/>
              </a:rPr>
              <a:t> </a:t>
            </a:r>
            <a:r>
              <a:rPr lang="es-CL" sz="1600" b="1" dirty="0">
                <a:solidFill>
                  <a:srgbClr val="FF0000"/>
                </a:solidFill>
                <a:latin typeface="Arial" panose="020B0604020202020204" pitchFamily="34" charset="0"/>
                <a:ea typeface="Times New Roman" panose="02020603050405020304" pitchFamily="18" charset="0"/>
              </a:rPr>
              <a:t>asp</a:t>
            </a:r>
            <a:r>
              <a:rPr lang="es-CL" sz="1600" b="1" spc="-5" dirty="0">
                <a:solidFill>
                  <a:srgbClr val="FF0000"/>
                </a:solidFill>
                <a:latin typeface="Arial" panose="020B0604020202020204" pitchFamily="34" charset="0"/>
                <a:ea typeface="Times New Roman" panose="02020603050405020304" pitchFamily="18" charset="0"/>
              </a:rPr>
              <a:t>e</a:t>
            </a:r>
            <a:r>
              <a:rPr lang="es-CL" sz="1600" b="1" dirty="0">
                <a:solidFill>
                  <a:srgbClr val="FF0000"/>
                </a:solidFill>
                <a:latin typeface="Arial" panose="020B0604020202020204" pitchFamily="34" charset="0"/>
                <a:ea typeface="Times New Roman" panose="02020603050405020304" pitchFamily="18" charset="0"/>
              </a:rPr>
              <a:t>cto</a:t>
            </a:r>
            <a:r>
              <a:rPr lang="es-CL" sz="1600" b="1" spc="90" dirty="0">
                <a:solidFill>
                  <a:srgbClr val="FF0000"/>
                </a:solidFill>
                <a:latin typeface="Arial" panose="020B0604020202020204" pitchFamily="34" charset="0"/>
                <a:ea typeface="Times New Roman" panose="02020603050405020304" pitchFamily="18" charset="0"/>
              </a:rPr>
              <a:t> </a:t>
            </a:r>
            <a:r>
              <a:rPr lang="es-CL" sz="1600" b="1" dirty="0">
                <a:solidFill>
                  <a:srgbClr val="FF0000"/>
                </a:solidFill>
                <a:latin typeface="Arial" panose="020B0604020202020204" pitchFamily="34" charset="0"/>
                <a:ea typeface="Times New Roman" panose="02020603050405020304" pitchFamily="18" charset="0"/>
              </a:rPr>
              <a:t>huma</a:t>
            </a:r>
            <a:r>
              <a:rPr lang="es-CL" sz="1600" b="1" spc="-5" dirty="0">
                <a:solidFill>
                  <a:srgbClr val="FF0000"/>
                </a:solidFill>
                <a:latin typeface="Arial" panose="020B0604020202020204" pitchFamily="34" charset="0"/>
                <a:ea typeface="Times New Roman" panose="02020603050405020304" pitchFamily="18" charset="0"/>
              </a:rPr>
              <a:t>n</a:t>
            </a:r>
            <a:r>
              <a:rPr lang="es-CL" sz="1600" b="1" dirty="0">
                <a:solidFill>
                  <a:srgbClr val="FF0000"/>
                </a:solidFill>
                <a:latin typeface="Arial" panose="020B0604020202020204" pitchFamily="34" charset="0"/>
                <a:ea typeface="Times New Roman" panose="02020603050405020304" pitchFamily="18" charset="0"/>
              </a:rPr>
              <a:t>o</a:t>
            </a:r>
            <a:r>
              <a:rPr lang="es-CL" sz="1600" b="1" spc="95" dirty="0">
                <a:solidFill>
                  <a:srgbClr val="FF0000"/>
                </a:solidFill>
                <a:latin typeface="Arial" panose="020B0604020202020204" pitchFamily="34" charset="0"/>
                <a:ea typeface="Times New Roman" panose="02020603050405020304" pitchFamily="18" charset="0"/>
              </a:rPr>
              <a:t> </a:t>
            </a:r>
            <a:r>
              <a:rPr lang="es-CL" sz="1600" b="1" dirty="0">
                <a:solidFill>
                  <a:srgbClr val="FF0000"/>
                </a:solidFill>
                <a:latin typeface="Arial" panose="020B0604020202020204" pitchFamily="34" charset="0"/>
                <a:ea typeface="Times New Roman" panose="02020603050405020304" pitchFamily="18" charset="0"/>
              </a:rPr>
              <a:t>de</a:t>
            </a:r>
            <a:r>
              <a:rPr lang="es-CL" sz="1600" b="1" spc="95" dirty="0">
                <a:solidFill>
                  <a:srgbClr val="FF0000"/>
                </a:solidFill>
                <a:latin typeface="Arial" panose="020B0604020202020204" pitchFamily="34" charset="0"/>
                <a:ea typeface="Times New Roman" panose="02020603050405020304" pitchFamily="18" charset="0"/>
              </a:rPr>
              <a:t> </a:t>
            </a:r>
            <a:r>
              <a:rPr lang="es-CL" sz="1600" b="1" dirty="0">
                <a:solidFill>
                  <a:srgbClr val="FF0000"/>
                </a:solidFill>
                <a:latin typeface="Arial" panose="020B0604020202020204" pitchFamily="34" charset="0"/>
                <a:ea typeface="Times New Roman" panose="02020603050405020304" pitchFamily="18" charset="0"/>
              </a:rPr>
              <a:t>la</a:t>
            </a:r>
            <a:r>
              <a:rPr lang="es-CL" sz="1600" b="1" spc="95" dirty="0">
                <a:solidFill>
                  <a:srgbClr val="FF0000"/>
                </a:solidFill>
                <a:latin typeface="Arial" panose="020B0604020202020204" pitchFamily="34" charset="0"/>
                <a:ea typeface="Times New Roman" panose="02020603050405020304" pitchFamily="18" charset="0"/>
              </a:rPr>
              <a:t> </a:t>
            </a:r>
            <a:r>
              <a:rPr lang="es-CL" sz="1600" b="1" dirty="0">
                <a:solidFill>
                  <a:srgbClr val="FF0000"/>
                </a:solidFill>
                <a:latin typeface="Arial" panose="020B0604020202020204" pitchFamily="34" charset="0"/>
                <a:ea typeface="Times New Roman" panose="02020603050405020304" pitchFamily="18" charset="0"/>
              </a:rPr>
              <a:t>reali</a:t>
            </a:r>
            <a:r>
              <a:rPr lang="es-CL" sz="1600" b="1" spc="-5" dirty="0">
                <a:solidFill>
                  <a:srgbClr val="FF0000"/>
                </a:solidFill>
                <a:latin typeface="Arial" panose="020B0604020202020204" pitchFamily="34" charset="0"/>
                <a:ea typeface="Times New Roman" panose="02020603050405020304" pitchFamily="18" charset="0"/>
              </a:rPr>
              <a:t>d</a:t>
            </a:r>
            <a:r>
              <a:rPr lang="es-CL" sz="1600" b="1" dirty="0">
                <a:solidFill>
                  <a:srgbClr val="FF0000"/>
                </a:solidFill>
                <a:latin typeface="Arial" panose="020B0604020202020204" pitchFamily="34" charset="0"/>
                <a:ea typeface="Times New Roman" panose="02020603050405020304" pitchFamily="18" charset="0"/>
              </a:rPr>
              <a:t>ad</a:t>
            </a:r>
            <a:r>
              <a:rPr lang="es-CL" sz="1600" b="1" spc="95" dirty="0">
                <a:solidFill>
                  <a:srgbClr val="FF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es</a:t>
            </a:r>
            <a:r>
              <a:rPr lang="es-CL" sz="1600" spc="95"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la</a:t>
            </a:r>
            <a:r>
              <a:rPr lang="es-CL" sz="1600" spc="95" dirty="0">
                <a:solidFill>
                  <a:srgbClr val="000000"/>
                </a:solidFill>
                <a:latin typeface="Arial" panose="020B0604020202020204" pitchFamily="34" charset="0"/>
                <a:ea typeface="Times New Roman" panose="02020603050405020304" pitchFamily="18" charset="0"/>
              </a:rPr>
              <a:t> </a:t>
            </a:r>
            <a:r>
              <a:rPr lang="es-CL" sz="1600" dirty="0">
                <a:solidFill>
                  <a:srgbClr val="000000"/>
                </a:solidFill>
                <a:latin typeface="Arial" panose="020B0604020202020204" pitchFamily="34" charset="0"/>
                <a:ea typeface="Times New Roman" panose="02020603050405020304" pitchFamily="18" charset="0"/>
              </a:rPr>
              <a:t>base de esta f</a:t>
            </a:r>
            <a:r>
              <a:rPr lang="es-CL" sz="1600" spc="-5" dirty="0">
                <a:solidFill>
                  <a:srgbClr val="000000"/>
                </a:solidFill>
                <a:latin typeface="Arial" panose="020B0604020202020204" pitchFamily="34" charset="0"/>
                <a:ea typeface="Times New Roman" panose="02020603050405020304" pitchFamily="18" charset="0"/>
              </a:rPr>
              <a:t>ó</a:t>
            </a:r>
            <a:r>
              <a:rPr lang="es-CL" sz="1600" dirty="0">
                <a:solidFill>
                  <a:srgbClr val="000000"/>
                </a:solidFill>
                <a:latin typeface="Arial" panose="020B0604020202020204" pitchFamily="34" charset="0"/>
                <a:ea typeface="Times New Roman" panose="02020603050405020304" pitchFamily="18" charset="0"/>
              </a:rPr>
              <a:t>r</a:t>
            </a:r>
            <a:r>
              <a:rPr lang="es-CL" sz="1600" spc="-5" dirty="0">
                <a:solidFill>
                  <a:srgbClr val="000000"/>
                </a:solidFill>
                <a:latin typeface="Arial" panose="020B0604020202020204" pitchFamily="34" charset="0"/>
                <a:ea typeface="Times New Roman" panose="02020603050405020304" pitchFamily="18" charset="0"/>
              </a:rPr>
              <a:t>m</a:t>
            </a:r>
            <a:r>
              <a:rPr lang="es-CL" sz="1600" dirty="0">
                <a:solidFill>
                  <a:srgbClr val="000000"/>
                </a:solidFill>
                <a:latin typeface="Arial" panose="020B0604020202020204" pitchFamily="34" charset="0"/>
                <a:ea typeface="Times New Roman" panose="02020603050405020304" pitchFamily="18" charset="0"/>
              </a:rPr>
              <a:t>ula, co</a:t>
            </a:r>
            <a:r>
              <a:rPr lang="es-CL" sz="1600" spc="-5" dirty="0">
                <a:solidFill>
                  <a:srgbClr val="000000"/>
                </a:solidFill>
                <a:latin typeface="Arial" panose="020B0604020202020204" pitchFamily="34" charset="0"/>
                <a:ea typeface="Times New Roman" panose="02020603050405020304" pitchFamily="18" charset="0"/>
              </a:rPr>
              <a:t>m</a:t>
            </a:r>
            <a:r>
              <a:rPr lang="es-CL" sz="1600" dirty="0">
                <a:solidFill>
                  <a:srgbClr val="000000"/>
                </a:solidFill>
                <a:latin typeface="Arial" panose="020B0604020202020204" pitchFamily="34" charset="0"/>
                <a:ea typeface="Times New Roman" panose="02020603050405020304" pitchFamily="18" charset="0"/>
              </a:rPr>
              <a:t>o lo es en </a:t>
            </a:r>
            <a:r>
              <a:rPr lang="es-CL" sz="1600" spc="-5" dirty="0">
                <a:solidFill>
                  <a:srgbClr val="000000"/>
                </a:solidFill>
                <a:latin typeface="Arial" panose="020B0604020202020204" pitchFamily="34" charset="0"/>
                <a:ea typeface="Times New Roman" panose="02020603050405020304" pitchFamily="18" charset="0"/>
              </a:rPr>
              <a:t>g</a:t>
            </a:r>
            <a:r>
              <a:rPr lang="es-CL" sz="1600" dirty="0">
                <a:solidFill>
                  <a:srgbClr val="000000"/>
                </a:solidFill>
                <a:latin typeface="Arial" panose="020B0604020202020204" pitchFamily="34" charset="0"/>
                <a:ea typeface="Times New Roman" panose="02020603050405020304" pitchFamily="18" charset="0"/>
              </a:rPr>
              <a:t>r</a:t>
            </a:r>
            <a:r>
              <a:rPr lang="es-CL" sz="1600" spc="-5" dirty="0">
                <a:solidFill>
                  <a:srgbClr val="000000"/>
                </a:solidFill>
                <a:latin typeface="Arial" panose="020B0604020202020204" pitchFamily="34" charset="0"/>
                <a:ea typeface="Times New Roman" panose="02020603050405020304" pitchFamily="18" charset="0"/>
              </a:rPr>
              <a:t>a</a:t>
            </a:r>
            <a:r>
              <a:rPr lang="es-CL" sz="1600" dirty="0">
                <a:solidFill>
                  <a:srgbClr val="000000"/>
                </a:solidFill>
                <a:latin typeface="Arial" panose="020B0604020202020204" pitchFamily="34" charset="0"/>
                <a:ea typeface="Times New Roman" panose="02020603050405020304" pitchFamily="18" charset="0"/>
              </a:rPr>
              <a:t>n medida </a:t>
            </a:r>
            <a:r>
              <a:rPr lang="es-CL" sz="1600" spc="-5" dirty="0">
                <a:solidFill>
                  <a:srgbClr val="000000"/>
                </a:solidFill>
                <a:latin typeface="Arial" panose="020B0604020202020204" pitchFamily="34" charset="0"/>
                <a:ea typeface="Times New Roman" panose="02020603050405020304" pitchFamily="18" charset="0"/>
              </a:rPr>
              <a:t>d</a:t>
            </a:r>
            <a:r>
              <a:rPr lang="es-CL" sz="1600" dirty="0">
                <a:solidFill>
                  <a:srgbClr val="000000"/>
                </a:solidFill>
                <a:latin typeface="Arial" panose="020B0604020202020204" pitchFamily="34" charset="0"/>
                <a:ea typeface="Times New Roman" panose="02020603050405020304" pitchFamily="18" charset="0"/>
              </a:rPr>
              <a:t>e t</a:t>
            </a:r>
            <a:r>
              <a:rPr lang="es-CL" sz="1600" spc="-5" dirty="0">
                <a:solidFill>
                  <a:srgbClr val="000000"/>
                </a:solidFill>
                <a:latin typeface="Arial" panose="020B0604020202020204" pitchFamily="34" charset="0"/>
                <a:ea typeface="Times New Roman" panose="02020603050405020304" pitchFamily="18" charset="0"/>
              </a:rPr>
              <a:t>o</a:t>
            </a:r>
            <a:r>
              <a:rPr lang="es-CL" sz="1600" dirty="0">
                <a:solidFill>
                  <a:srgbClr val="000000"/>
                </a:solidFill>
                <a:latin typeface="Arial" panose="020B0604020202020204" pitchFamily="34" charset="0"/>
                <a:ea typeface="Times New Roman" panose="02020603050405020304" pitchFamily="18" charset="0"/>
              </a:rPr>
              <a:t>do el p</a:t>
            </a:r>
            <a:r>
              <a:rPr lang="es-CL" sz="1600" spc="-5" dirty="0">
                <a:solidFill>
                  <a:srgbClr val="000000"/>
                </a:solidFill>
                <a:latin typeface="Arial" panose="020B0604020202020204" pitchFamily="34" charset="0"/>
                <a:ea typeface="Times New Roman" panose="02020603050405020304" pitchFamily="18" charset="0"/>
              </a:rPr>
              <a:t>e</a:t>
            </a:r>
            <a:r>
              <a:rPr lang="es-CL" sz="1600" dirty="0">
                <a:solidFill>
                  <a:srgbClr val="000000"/>
                </a:solidFill>
                <a:latin typeface="Arial" panose="020B0604020202020204" pitchFamily="34" charset="0"/>
                <a:ea typeface="Times New Roman" panose="02020603050405020304" pitchFamily="18" charset="0"/>
              </a:rPr>
              <a:t>riod</a:t>
            </a:r>
            <a:r>
              <a:rPr lang="es-CL" sz="1600" spc="-5" dirty="0">
                <a:solidFill>
                  <a:srgbClr val="000000"/>
                </a:solidFill>
                <a:latin typeface="Arial" panose="020B0604020202020204" pitchFamily="34" charset="0"/>
                <a:ea typeface="Times New Roman" panose="02020603050405020304" pitchFamily="18" charset="0"/>
              </a:rPr>
              <a:t>i</a:t>
            </a:r>
            <a:r>
              <a:rPr lang="es-CL" sz="1600" dirty="0">
                <a:solidFill>
                  <a:srgbClr val="000000"/>
                </a:solidFill>
                <a:latin typeface="Arial" panose="020B0604020202020204" pitchFamily="34" charset="0"/>
                <a:ea typeface="Times New Roman" panose="02020603050405020304" pitchFamily="18" charset="0"/>
              </a:rPr>
              <a:t>smo </a:t>
            </a:r>
            <a:r>
              <a:rPr lang="es-CL" sz="1600" spc="-5" dirty="0">
                <a:solidFill>
                  <a:srgbClr val="000000"/>
                </a:solidFill>
                <a:latin typeface="Arial" panose="020B0604020202020204" pitchFamily="34" charset="0"/>
                <a:ea typeface="Times New Roman" panose="02020603050405020304" pitchFamily="18" charset="0"/>
              </a:rPr>
              <a:t>q</a:t>
            </a:r>
            <a:r>
              <a:rPr lang="es-CL" sz="1600" dirty="0">
                <a:solidFill>
                  <a:srgbClr val="000000"/>
                </a:solidFill>
                <a:latin typeface="Arial" panose="020B0604020202020204" pitchFamily="34" charset="0"/>
                <a:ea typeface="Times New Roman" panose="02020603050405020304" pitchFamily="18" charset="0"/>
              </a:rPr>
              <a:t>ue tra</a:t>
            </a:r>
            <a:r>
              <a:rPr lang="es-CL" sz="1600" spc="-10" dirty="0">
                <a:solidFill>
                  <a:srgbClr val="000000"/>
                </a:solidFill>
                <a:latin typeface="Arial" panose="020B0604020202020204" pitchFamily="34" charset="0"/>
                <a:ea typeface="Times New Roman" panose="02020603050405020304" pitchFamily="18" charset="0"/>
              </a:rPr>
              <a:t>t</a:t>
            </a:r>
            <a:r>
              <a:rPr lang="es-CL" sz="1600" dirty="0">
                <a:solidFill>
                  <a:srgbClr val="000000"/>
                </a:solidFill>
                <a:latin typeface="Arial" panose="020B0604020202020204" pitchFamily="34" charset="0"/>
                <a:ea typeface="Times New Roman" panose="02020603050405020304" pitchFamily="18" charset="0"/>
              </a:rPr>
              <a:t>a de s</a:t>
            </a:r>
            <a:r>
              <a:rPr lang="es-CL" sz="1600" spc="-5" dirty="0">
                <a:solidFill>
                  <a:srgbClr val="000000"/>
                </a:solidFill>
                <a:latin typeface="Arial" panose="020B0604020202020204" pitchFamily="34" charset="0"/>
                <a:ea typeface="Times New Roman" panose="02020603050405020304" pitchFamily="18" charset="0"/>
              </a:rPr>
              <a:t>e</a:t>
            </a:r>
            <a:r>
              <a:rPr lang="es-CL" sz="1600" dirty="0">
                <a:solidFill>
                  <a:srgbClr val="000000"/>
                </a:solidFill>
                <a:latin typeface="Arial" panose="020B0604020202020204" pitchFamily="34" charset="0"/>
                <a:ea typeface="Times New Roman" panose="02020603050405020304" pitchFamily="18" charset="0"/>
              </a:rPr>
              <a:t>r mod</a:t>
            </a:r>
            <a:r>
              <a:rPr lang="es-CL" sz="1600" spc="-5" dirty="0">
                <a:solidFill>
                  <a:srgbClr val="000000"/>
                </a:solidFill>
                <a:latin typeface="Arial" panose="020B0604020202020204" pitchFamily="34" charset="0"/>
                <a:ea typeface="Times New Roman" panose="02020603050405020304" pitchFamily="18" charset="0"/>
              </a:rPr>
              <a:t>e</a:t>
            </a:r>
            <a:r>
              <a:rPr lang="es-CL" sz="1600" dirty="0">
                <a:solidFill>
                  <a:srgbClr val="000000"/>
                </a:solidFill>
                <a:latin typeface="Arial" panose="020B0604020202020204" pitchFamily="34" charset="0"/>
                <a:ea typeface="Times New Roman" panose="02020603050405020304" pitchFamily="18" charset="0"/>
              </a:rPr>
              <a:t>rno.</a:t>
            </a:r>
            <a:endParaRPr lang="es-CL" sz="1600" dirty="0">
              <a:solidFill>
                <a:srgbClr val="000000"/>
              </a:solidFill>
            </a:endParaRPr>
          </a:p>
          <a:p>
            <a:pPr marL="229235" marR="193675" algn="just">
              <a:lnSpc>
                <a:spcPct val="149000"/>
              </a:lnSpc>
              <a:spcAft>
                <a:spcPts val="0"/>
              </a:spcAft>
            </a:pPr>
            <a:endParaRPr lang="es-CL"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206955"/>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1344</TotalTime>
  <Words>1397</Words>
  <Application>Microsoft Office PowerPoint</Application>
  <PresentationFormat>Presentación en pantalla (4:3)</PresentationFormat>
  <Paragraphs>138</Paragraphs>
  <Slides>12</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Calibri</vt:lpstr>
      <vt:lpstr>Courier New</vt:lpstr>
      <vt:lpstr>Lucida Handwriting</vt:lpstr>
      <vt:lpstr>Times New Roman</vt:lpstr>
      <vt:lpstr>Verdana</vt:lpstr>
      <vt:lpstr>Wingdings 2</vt:lpstr>
      <vt:lpstr>Aspecto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Lejana Poulain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María Alejandra Berroterán</dc:creator>
  <cp:lastModifiedBy>Ivan Pizarro</cp:lastModifiedBy>
  <cp:revision>120</cp:revision>
  <dcterms:created xsi:type="dcterms:W3CDTF">2009-03-22T14:33:22Z</dcterms:created>
  <dcterms:modified xsi:type="dcterms:W3CDTF">2023-11-05T22:44:21Z</dcterms:modified>
</cp:coreProperties>
</file>