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9" r:id="rId2"/>
    <p:sldId id="262" r:id="rId3"/>
    <p:sldId id="261" r:id="rId4"/>
    <p:sldId id="260" r:id="rId5"/>
    <p:sldId id="263" r:id="rId6"/>
    <p:sldId id="279" r:id="rId7"/>
    <p:sldId id="280" r:id="rId8"/>
    <p:sldId id="281" r:id="rId9"/>
    <p:sldId id="282" r:id="rId10"/>
    <p:sldId id="283" r:id="rId11"/>
    <p:sldId id="264" r:id="rId12"/>
    <p:sldId id="265" r:id="rId13"/>
    <p:sldId id="266" r:id="rId14"/>
    <p:sldId id="268" r:id="rId15"/>
    <p:sldId id="272" r:id="rId16"/>
    <p:sldId id="273" r:id="rId17"/>
    <p:sldId id="284" r:id="rId18"/>
    <p:sldId id="285" r:id="rId19"/>
    <p:sldId id="277" r:id="rId20"/>
    <p:sldId id="278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FEC4CE-8701-401F-B626-951AC397F1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954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FEC4CE-8701-401F-B626-951AC397F15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84387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FEC4CE-8701-401F-B626-951AC397F1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5113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FEC4CE-8701-401F-B626-951AC397F15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24195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FEC4CE-8701-401F-B626-951AC397F1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538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2B8-DFA1-4B4C-B089-89CDE9D104E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2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6820-CC53-4F23-8BE4-EB3E33D55F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43DE-48FE-4FBC-9E8F-9FF431EED3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C06FC08-8C0E-4633-A355-41DF3DD822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DAFCDB-ECB1-4591-8D42-320DB1BEA6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7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BF35CF-643D-45E7-A8F6-A392DEBFE4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1860-190F-4CEC-8928-4F0A00761F9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069D-D2CC-48B2-B002-B222ECD073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1FAB-D637-42CF-AC25-0088FA63D3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5A7AE79-CB06-4F76-9F88-2168021279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FE2D-7EBF-471B-9B41-F1E66F15960D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B55B3D-D8A2-44C2-A03F-459EDDEA3A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525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73014" y="310297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Escasez </a:t>
            </a:r>
            <a:r>
              <a:rPr lang="es-CL" sz="4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agua dulce a nivel </a:t>
            </a:r>
            <a:r>
              <a:rPr lang="es-CL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mundial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73117" y="588990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800" dirty="0">
                <a:solidFill>
                  <a:prstClr val="black"/>
                </a:solidFill>
                <a:latin typeface="Arial" panose="020B0604020202020204" pitchFamily="34" charset="0"/>
              </a:rPr>
              <a:t>Por Tania Torres R</a:t>
            </a:r>
            <a:r>
              <a:rPr lang="es-CL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Español II</a:t>
            </a:r>
            <a:endParaRPr lang="es-CL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4.bp.blogspot.com/-SwmyIQsGWz8/TdR9mxiNYwI/AAAAAAAAAAM/0dc5D6eO95E/s1600/escasez-del-agu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16" y="2002775"/>
            <a:ext cx="3048832" cy="36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3"/>
          <a:srcRect l="33096" t="31280" r="34657" b="18613"/>
          <a:stretch/>
        </p:blipFill>
        <p:spPr bwMode="auto">
          <a:xfrm>
            <a:off x="1323526" y="2002775"/>
            <a:ext cx="4268418" cy="364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Causas de la escasez</a:t>
            </a:r>
            <a:endParaRPr lang="es-CL" sz="3200" b="1" dirty="0"/>
          </a:p>
        </p:txBody>
      </p:sp>
      <p:pic>
        <p:nvPicPr>
          <p:cNvPr id="19458" name="Picture 2" descr="http://blogdelagua.com/wp-content/uploads/2013/03/falta-de-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60" y="1314855"/>
            <a:ext cx="6564275" cy="49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ttup.periodismohumano.com/files/2011/01/agua-po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00" y="1274946"/>
            <a:ext cx="7184307" cy="48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Contaminación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830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eldiario.com.uy/wp-content/uploads/2013/05/Consecuencias-de-la-contaminacio%CC%81n-del-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26609"/>
            <a:ext cx="8904849" cy="61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Crecimiento de la población</a:t>
            </a:r>
            <a:endParaRPr lang="es-CL" sz="3200" b="1" dirty="0"/>
          </a:p>
        </p:txBody>
      </p:sp>
      <p:pic>
        <p:nvPicPr>
          <p:cNvPr id="10248" name="Picture 8" descr="http://esp.rt.com/actualidad/public_images/0a5/0a5866071580cfe68f2f89b9e7f9877f_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7" y="1320098"/>
            <a:ext cx="7717361" cy="48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ivozcolombia.files.wordpress.com/2011/03/dibuj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0" y="1601124"/>
            <a:ext cx="3906062" cy="50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¿Cómo lo enfrentamos?</a:t>
            </a:r>
            <a:endParaRPr lang="es-CL" sz="3200" b="1" dirty="0"/>
          </a:p>
        </p:txBody>
      </p:sp>
      <p:pic>
        <p:nvPicPr>
          <p:cNvPr id="21508" name="Picture 4" descr="http://www.dimensionlimite.com/images/donac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27" y="1048609"/>
            <a:ext cx="3076722" cy="29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hidropluviales.com/sites/default/files/agua%20residu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25" y="4236589"/>
            <a:ext cx="3402927" cy="24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16149" y="138207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Alternativas</a:t>
            </a:r>
            <a:endParaRPr lang="es-CL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96679" y="1151861"/>
            <a:ext cx="70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Tratamiento de aguas residuales</a:t>
            </a:r>
            <a:endParaRPr lang="es-CL" sz="3200" b="1" dirty="0"/>
          </a:p>
        </p:txBody>
      </p:sp>
      <p:pic>
        <p:nvPicPr>
          <p:cNvPr id="22532" name="Picture 4" descr="http://www.lanco.cl/site/wp-content/uploads/2013/03/1208273492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2165515"/>
            <a:ext cx="8342141" cy="42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SSx8TEmLrN5lSAG3hGQ7x7NbQSr2cHMcVj5SEiBzuQ-iLwEv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" y="1580631"/>
            <a:ext cx="7332642" cy="47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616149" y="233916"/>
            <a:ext cx="5975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Desalinización de agua de mar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7022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NANOTECNOLOGÍA</a:t>
            </a:r>
            <a:endParaRPr lang="es-CL" sz="3200" b="1" dirty="0"/>
          </a:p>
        </p:txBody>
      </p:sp>
      <p:pic>
        <p:nvPicPr>
          <p:cNvPr id="23554" name="Picture 2" descr="http://www.portalciencia.net/nanotecno/apoy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942536"/>
            <a:ext cx="8412479" cy="59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Q_BTqau1KvXD6j0OyZOAnGrf5P3u25nATdlYN4r391pmQAUDbA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85" y="107888"/>
            <a:ext cx="7961372" cy="64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1451" y="212652"/>
            <a:ext cx="540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Tabla de contenidos</a:t>
            </a:r>
            <a:endParaRPr lang="es-CL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0483" y="1658681"/>
            <a:ext cx="601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1.- El agua como un recurso vital</a:t>
            </a:r>
            <a:endParaRPr lang="es-C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0483" y="2840574"/>
            <a:ext cx="6464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2.- Causas de la escasez de agua dulce. </a:t>
            </a:r>
            <a:endParaRPr lang="es-CL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01748" y="4286603"/>
            <a:ext cx="6315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3.- ¿Cómo lo enfrentaremos el problema?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815" y="4580583"/>
            <a:ext cx="1608268" cy="17861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15" y="1049848"/>
            <a:ext cx="1608268" cy="1572469"/>
          </a:xfrm>
          <a:prstGeom prst="rect">
            <a:avLst/>
          </a:prstGeom>
        </p:spPr>
      </p:pic>
      <p:pic>
        <p:nvPicPr>
          <p:cNvPr id="8" name="Picture 2" descr="http://4.bp.blogspot.com/-SwmyIQsGWz8/TdR9mxiNYwI/AAAAAAAAAAM/0dc5D6eO95E/s1600/escasez-del-agu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15" y="2622317"/>
            <a:ext cx="1608268" cy="19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98243" y="349729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Gracias por su atención</a:t>
            </a:r>
            <a:endParaRPr lang="es-CL" sz="3200" b="1" dirty="0"/>
          </a:p>
        </p:txBody>
      </p:sp>
      <p:pic>
        <p:nvPicPr>
          <p:cNvPr id="12294" name="Picture 6" descr="https://encrypted-tbn2.gstatic.com/images?q=tbn:ANd9GcQeo9xXy1g3nTqDhmQpkVKpa442Fm-BkXC0dEJpmCJyVPwYJnf5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4" y="1470628"/>
            <a:ext cx="7258929" cy="46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oticiassin.com/wp-content/uploads/2013/04/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2" y="818706"/>
            <a:ext cx="5592724" cy="559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El agua en la tierra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431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dejanj01/dejanj011204/dejanj01120400002/13335643-personajes-humanos-en-3d-hollding-planeta-tierra-aislado-en-bl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2" y="1212112"/>
            <a:ext cx="5507665" cy="53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Recurso vital 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9961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Usos</a:t>
            </a:r>
            <a:endParaRPr lang="es-CL" sz="3200" b="1" dirty="0"/>
          </a:p>
        </p:txBody>
      </p:sp>
      <p:pic>
        <p:nvPicPr>
          <p:cNvPr id="8196" name="Picture 4" descr="http://recursostic.educacion.es/ciencias/biosfera/web/alumno/1ESO/hidrosfe/Imagenes/usos_agu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6" y="1212112"/>
            <a:ext cx="8079195" cy="461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onografias.com/trabajos71/conflictos-sociales-manejo-inadecuado-agua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14435" r="765" b="5461"/>
          <a:stretch/>
        </p:blipFill>
        <p:spPr bwMode="auto">
          <a:xfrm>
            <a:off x="1169581" y="1403495"/>
            <a:ext cx="7402942" cy="48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Uso doméstico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0384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RIfFCvqQGkK41htSg-2oborJWcNKM8eXeMCxlTCt93SyYlAMcN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55" y="1507938"/>
            <a:ext cx="6885441" cy="47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Uso en industrias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9177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nfoescola.com/wp-content/uploads/2009/09/uso-agua-agric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91" y="1337045"/>
            <a:ext cx="7144353" cy="48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Uso en agricultura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6467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24horas.cl/incoming/article166721.ece/ALTERNATES/w620h350/plantalitue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" y="1823483"/>
            <a:ext cx="7204317" cy="40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6149" y="233916"/>
            <a:ext cx="597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Uso en ganadería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3123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9840</TotalTime>
  <Words>92</Words>
  <Application>Microsoft Office PowerPoint</Application>
  <PresentationFormat>Presentación en pantalla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Tahoma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ivan pizarro</cp:lastModifiedBy>
  <cp:revision>4</cp:revision>
  <dcterms:created xsi:type="dcterms:W3CDTF">2013-08-06T07:30:58Z</dcterms:created>
  <dcterms:modified xsi:type="dcterms:W3CDTF">2020-08-08T12:40:51Z</dcterms:modified>
</cp:coreProperties>
</file>