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5"/>
  </p:notesMasterIdLst>
  <p:sldIdLst>
    <p:sldId id="300" r:id="rId4"/>
    <p:sldId id="257" r:id="rId5"/>
    <p:sldId id="268" r:id="rId6"/>
    <p:sldId id="271" r:id="rId7"/>
    <p:sldId id="299" r:id="rId8"/>
    <p:sldId id="274" r:id="rId9"/>
    <p:sldId id="273" r:id="rId10"/>
    <p:sldId id="272" r:id="rId11"/>
    <p:sldId id="270" r:id="rId12"/>
    <p:sldId id="275" r:id="rId13"/>
    <p:sldId id="276" r:id="rId14"/>
    <p:sldId id="286" r:id="rId15"/>
    <p:sldId id="285" r:id="rId16"/>
    <p:sldId id="284" r:id="rId17"/>
    <p:sldId id="283" r:id="rId18"/>
    <p:sldId id="282" r:id="rId19"/>
    <p:sldId id="281" r:id="rId20"/>
    <p:sldId id="280" r:id="rId21"/>
    <p:sldId id="279" r:id="rId22"/>
    <p:sldId id="278" r:id="rId23"/>
    <p:sldId id="290" r:id="rId24"/>
    <p:sldId id="289" r:id="rId25"/>
    <p:sldId id="288" r:id="rId26"/>
    <p:sldId id="297" r:id="rId27"/>
    <p:sldId id="287" r:id="rId28"/>
    <p:sldId id="295" r:id="rId29"/>
    <p:sldId id="294" r:id="rId30"/>
    <p:sldId id="293" r:id="rId31"/>
    <p:sldId id="292" r:id="rId32"/>
    <p:sldId id="296" r:id="rId33"/>
    <p:sldId id="27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p:cViewPr varScale="1">
        <p:scale>
          <a:sx n="72" d="100"/>
          <a:sy n="72" d="100"/>
        </p:scale>
        <p:origin x="135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6D5ED-2FF5-493A-99BA-292F2F985B41}" type="datetimeFigureOut">
              <a:rPr lang="en-US" smtClean="0"/>
              <a:t>10/15/2024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B49D86-B153-4439-AFA4-3C13CF73A291}" type="slidenum">
              <a:rPr lang="en-US" smtClean="0"/>
              <a:t>‹Nº›</a:t>
            </a:fld>
            <a:endParaRPr lang="en-US"/>
          </a:p>
        </p:txBody>
      </p:sp>
    </p:spTree>
    <p:extLst>
      <p:ext uri="{BB962C8B-B14F-4D97-AF65-F5344CB8AC3E}">
        <p14:creationId xmlns:p14="http://schemas.microsoft.com/office/powerpoint/2010/main" val="54258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10/15/2024 9:15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302206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181716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619703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73511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732326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4165464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006144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783776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033479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316376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72450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10/15/2024 9:15 AM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12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a:t>
            </a:fld>
            <a:endParaRPr lang="en-US" sz="1200" b="0" i="0">
              <a:latin typeface="Calibri"/>
              <a:ea typeface="+mn-ea"/>
              <a:cs typeface="+mn-cs"/>
            </a:endParaRPr>
          </a:p>
        </p:txBody>
      </p:sp>
    </p:spTree>
    <p:extLst>
      <p:ext uri="{BB962C8B-B14F-4D97-AF65-F5344CB8AC3E}">
        <p14:creationId xmlns:p14="http://schemas.microsoft.com/office/powerpoint/2010/main" val="2602995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476799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993935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8479700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945352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9305889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26216009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27987213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492613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25900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646483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897361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87006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688370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557245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a:solidFill>
                  <a:prstClr val="black"/>
                </a:solidFill>
              </a:rPr>
              <a:pPr/>
              <a:t>10/15/2024 9:15 AM</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srgbClr val="000000"/>
                </a:solidFill>
              </a:rPr>
              <a:t>© 2007 Microsoft Corporation. Todos los derechos reservados. Microsoft, Windows, Windows Vista y otros nombres de productos son o podrían ser marcas registradas o marcas comerciales en los EE.UU. u otros países.</a:t>
            </a:r>
          </a:p>
          <a:p>
            <a:r>
              <a:rPr lang="en-US">
                <a:solidFill>
                  <a:srgbClr val="000000"/>
                </a:solidFill>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a:solidFill>
                  <a:srgbClr val="000000"/>
                </a:solidFill>
              </a:rPr>
            </a:br>
            <a:r>
              <a:rPr lang="en-US">
                <a:solidFill>
                  <a:srgbClr val="000000"/>
                </a:solidFill>
              </a:rPr>
              <a:t>MICROSOFT NO FACILITA GARANTÍAS EXPRESAS, IMPLÍCITAS O ESTATUTORIAS EN RELACIÓN A LA INFORMACIÓN CONTENIDA EN ESTA PRESENTACIÓN.</a:t>
            </a:r>
          </a:p>
          <a:p>
            <a:endParaRPr lang="en-US" dirty="0" smtClean="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3017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smtClean="0"/>
              <a:t>Haga clic para modificar el estilo de texto del patrón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75656" y="2060849"/>
            <a:ext cx="6936507" cy="1080120"/>
          </a:xfrm>
        </p:spPr>
        <p:txBody>
          <a:bodyPr/>
          <a:lstStyle/>
          <a:p>
            <a:r>
              <a:rPr lang="es-ES" dirty="0" smtClean="0"/>
              <a:t>LA NOTA INFORMATIVA</a:t>
            </a:r>
            <a:endParaRPr lang="en-US" dirty="0"/>
          </a:p>
        </p:txBody>
      </p:sp>
      <p:pic>
        <p:nvPicPr>
          <p:cNvPr id="4" name="Imagen 3"/>
          <p:cNvPicPr>
            <a:picLocks noChangeAspect="1"/>
          </p:cNvPicPr>
          <p:nvPr/>
        </p:nvPicPr>
        <p:blipFill>
          <a:blip r:embed="rId2"/>
          <a:stretch>
            <a:fillRect/>
          </a:stretch>
        </p:blipFill>
        <p:spPr>
          <a:xfrm>
            <a:off x="107504" y="188640"/>
            <a:ext cx="1987468" cy="1152128"/>
          </a:xfrm>
          <a:prstGeom prst="rect">
            <a:avLst/>
          </a:prstGeom>
        </p:spPr>
      </p:pic>
      <p:pic>
        <p:nvPicPr>
          <p:cNvPr id="5" name="Imagen 4"/>
          <p:cNvPicPr>
            <a:picLocks noChangeAspect="1"/>
          </p:cNvPicPr>
          <p:nvPr/>
        </p:nvPicPr>
        <p:blipFill>
          <a:blip r:embed="rId3"/>
          <a:stretch>
            <a:fillRect/>
          </a:stretch>
        </p:blipFill>
        <p:spPr>
          <a:xfrm>
            <a:off x="2094972" y="604425"/>
            <a:ext cx="4078577" cy="768163"/>
          </a:xfrm>
          <a:prstGeom prst="rect">
            <a:avLst/>
          </a:prstGeom>
        </p:spPr>
      </p:pic>
      <p:pic>
        <p:nvPicPr>
          <p:cNvPr id="6" name="Marcador de contenido 3"/>
          <p:cNvPicPr>
            <a:picLocks noChangeAspect="1"/>
          </p:cNvPicPr>
          <p:nvPr/>
        </p:nvPicPr>
        <p:blipFill>
          <a:blip r:embed="rId4"/>
          <a:stretch>
            <a:fillRect/>
          </a:stretch>
        </p:blipFill>
        <p:spPr bwMode="auto">
          <a:xfrm>
            <a:off x="2771800" y="4653136"/>
            <a:ext cx="3798137" cy="585267"/>
          </a:xfrm>
          <a:prstGeom prst="rect">
            <a:avLst/>
          </a:prstGeom>
          <a:noFill/>
          <a:ln w="9525">
            <a:noFill/>
            <a:miter lim="800000"/>
            <a:headEnd/>
            <a:tailEnd/>
          </a:ln>
        </p:spPr>
      </p:pic>
    </p:spTree>
    <p:extLst>
      <p:ext uri="{BB962C8B-B14F-4D97-AF65-F5344CB8AC3E}">
        <p14:creationId xmlns:p14="http://schemas.microsoft.com/office/powerpoint/2010/main" val="21202924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55576" y="1124744"/>
            <a:ext cx="7776864" cy="5262979"/>
          </a:xfrm>
          <a:prstGeom prst="rect">
            <a:avLst/>
          </a:prstGeom>
        </p:spPr>
        <p:txBody>
          <a:bodyPr wrap="square">
            <a:spAutoFit/>
          </a:bodyPr>
          <a:lstStyle/>
          <a:p>
            <a:r>
              <a:rPr lang="es-CL" sz="2800" b="1" dirty="0">
                <a:solidFill>
                  <a:srgbClr val="00B050"/>
                </a:solidFill>
              </a:rPr>
              <a:t>El segundo párrafo</a:t>
            </a:r>
          </a:p>
          <a:p>
            <a:endParaRPr lang="es-CL" sz="2800" b="1" dirty="0">
              <a:solidFill>
                <a:srgbClr val="00B050"/>
              </a:solidFill>
            </a:endParaRPr>
          </a:p>
          <a:p>
            <a:pPr algn="just"/>
            <a:r>
              <a:rPr lang="es-CL" sz="2800" dirty="0"/>
              <a:t>Tras un lead de sumario, el segundo párrafo es casi tan importante, y casi tan difícil de escribir. Debe seguir dando información relevante, además de proporcionar una transición suave y lógica hacia el resto de la historia. Cuando el reportero yerra en su segundo  párrafo,  a  menudo  la  nota  queda  desorganizada  </a:t>
            </a:r>
            <a:r>
              <a:rPr lang="es-CL" sz="2800" dirty="0" smtClean="0"/>
              <a:t>,  </a:t>
            </a:r>
            <a:r>
              <a:rPr lang="es-CL" sz="2800" dirty="0"/>
              <a:t>con  el  lector perdido.</a:t>
            </a:r>
          </a:p>
          <a:p>
            <a:pPr algn="just"/>
            <a:r>
              <a:rPr lang="es-CL" sz="2800" dirty="0"/>
              <a:t>A continuación </a:t>
            </a:r>
            <a:r>
              <a:rPr lang="es-CL" sz="2800" dirty="0" smtClean="0"/>
              <a:t>, veremos </a:t>
            </a:r>
            <a:r>
              <a:rPr lang="es-CL" sz="2800" dirty="0"/>
              <a:t>algunos errores típicos en la redacción de segundos párrafos y cómo corregirlos.</a:t>
            </a:r>
          </a:p>
        </p:txBody>
      </p:sp>
    </p:spTree>
    <p:extLst>
      <p:ext uri="{BB962C8B-B14F-4D97-AF65-F5344CB8AC3E}">
        <p14:creationId xmlns:p14="http://schemas.microsoft.com/office/powerpoint/2010/main" val="301082391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523169" y="3692451"/>
            <a:ext cx="641761" cy="4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
        <p:nvSpPr>
          <p:cNvPr id="3" name="Rectangle 3"/>
          <p:cNvSpPr>
            <a:spLocks noChangeArrowheads="1"/>
          </p:cNvSpPr>
          <p:nvPr/>
        </p:nvSpPr>
        <p:spPr bwMode="auto">
          <a:xfrm>
            <a:off x="-486816" y="-220933"/>
            <a:ext cx="9649072" cy="472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64" tIns="901416" rIns="1066464" bIns="177744"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CL" sz="28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ALGUNOS ERRORES:</a:t>
            </a:r>
            <a:r>
              <a:rPr kumimoji="0" lang="es-CL" sz="2800" b="1" i="0" u="none" strike="noStrike" cap="none" normalizeH="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28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Nombres sin referencia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menudo los leads hablan de un individuo y se comienza el segundo párrafo con un nombre. El problema es que a veces el reportero no establece el </a:t>
            </a:r>
            <a:r>
              <a:rPr kumimoji="0" lang="es-CL"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vínculo necesario </a:t>
            </a: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entre ambos, es decir, que el nombre corresponde a la persona mencionada en el lead. El lector se ve obligado a adivinar, y aunque en la mayoría de las ocasiones acierta, la redacción pierde la claridad y la precisión que se le supone al estilo periodístico.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4"/>
          <p:cNvSpPr>
            <a:spLocks noChangeArrowheads="1"/>
          </p:cNvSpPr>
          <p:nvPr/>
        </p:nvSpPr>
        <p:spPr bwMode="auto">
          <a:xfrm>
            <a:off x="1619672" y="3099048"/>
            <a:ext cx="5436096" cy="48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
        <p:nvSpPr>
          <p:cNvPr id="5" name="Rectangle 5"/>
          <p:cNvSpPr>
            <a:spLocks noChangeArrowheads="1"/>
          </p:cNvSpPr>
          <p:nvPr/>
        </p:nvSpPr>
        <p:spPr bwMode="auto">
          <a:xfrm>
            <a:off x="467544" y="3404883"/>
            <a:ext cx="8676456"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Para evitar el problema, basta con una o dos palabras que sirvan de transición: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 ingeniero español fue secuestrado ayer por presuntos guerrilleros en un paraje rural del noreste de Colombia, según informa la emisora Radio Caracol.</a:t>
            </a: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Rafael Santos, quien</a:t>
            </a:r>
            <a:r>
              <a:rPr kumimoji="0" lang="es-CL"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trabaja para la empresa....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Mejor</a:t>
            </a:r>
            <a:r>
              <a:rPr kumimoji="0" lang="es-CL"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s-CL" u="sng" dirty="0" smtClean="0">
                <a:latin typeface="Arial" panose="020B0604020202020204" pitchFamily="34" charset="0"/>
                <a:ea typeface="Times New Roman" panose="02020603050405020304" pitchFamily="18" charset="0"/>
                <a:cs typeface="Arial" panose="020B0604020202020204" pitchFamily="34" charset="0"/>
              </a:rPr>
              <a:t>El secuestrado </a:t>
            </a:r>
            <a:r>
              <a:rPr kumimoji="0" lang="es-CL"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Rafael Santos, </a:t>
            </a:r>
            <a:r>
              <a:rPr kumimoji="0" lang="es-CL"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quien trabaja para la empresa...</a:t>
            </a:r>
            <a:endParaRPr kumimoji="0" lang="es-CL"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141211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7845" y="108702"/>
            <a:ext cx="8964488" cy="3752309"/>
          </a:xfrm>
          <a:prstGeom prst="rect">
            <a:avLst/>
          </a:prstGeom>
        </p:spPr>
        <p:txBody>
          <a:bodyPr wrap="square">
            <a:spAutoFit/>
          </a:bodyPr>
          <a:lstStyle/>
          <a:p>
            <a:pPr>
              <a:lnSpc>
                <a:spcPts val="1000"/>
              </a:lnSpc>
              <a:spcAft>
                <a:spcPts val="0"/>
              </a:spcAft>
            </a:pPr>
            <a:r>
              <a:rPr lang="es-CL" sz="1000" dirty="0">
                <a:latin typeface="Arial" panose="020B0604020202020204" pitchFamily="34" charset="0"/>
                <a:ea typeface="Times New Roman" panose="02020603050405020304" pitchFamily="18" charset="0"/>
                <a:cs typeface="Times New Roman" panose="02020603050405020304" pitchFamily="18" charset="0"/>
              </a:rPr>
              <a:t> </a:t>
            </a:r>
            <a:endParaRPr lang="es-CL" sz="11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spcAft>
                <a:spcPts val="0"/>
              </a:spcAft>
            </a:pPr>
            <a:endParaRPr lang="es-CL" sz="1600"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spcAft>
                <a:spcPts val="0"/>
              </a:spcAft>
            </a:pPr>
            <a:endParaRPr lang="es-CL" sz="1600" dirty="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dirty="0" smtClean="0">
                <a:latin typeface="Arial" panose="020B0604020202020204" pitchFamily="34" charset="0"/>
                <a:ea typeface="Times New Roman" panose="02020603050405020304" pitchFamily="18" charset="0"/>
                <a:cs typeface="Times New Roman" panose="02020603050405020304" pitchFamily="18" charset="0"/>
              </a:rPr>
              <a:t>Una </a:t>
            </a:r>
            <a:r>
              <a:rPr lang="es-CL" sz="1600" dirty="0">
                <a:latin typeface="Arial" panose="020B0604020202020204" pitchFamily="34" charset="0"/>
                <a:ea typeface="Times New Roman" panose="02020603050405020304" pitchFamily="18" charset="0"/>
                <a:cs typeface="Times New Roman" panose="02020603050405020304" pitchFamily="18" charset="0"/>
              </a:rPr>
              <a:t>vez h</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cha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ra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ón,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se</a:t>
            </a:r>
            <a:r>
              <a:rPr lang="es-CL" sz="1600" spc="-5" dirty="0">
                <a:latin typeface="Arial" panose="020B0604020202020204" pitchFamily="34" charset="0"/>
                <a:ea typeface="Times New Roman" panose="02020603050405020304" pitchFamily="18" charset="0"/>
                <a:cs typeface="Times New Roman" panose="02020603050405020304" pitchFamily="18" charset="0"/>
              </a:rPr>
              <a:t>g</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do p</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rrafo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ebe conti</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not</a:t>
            </a:r>
            <a:r>
              <a:rPr lang="es-CL" sz="1600" spc="-5" dirty="0">
                <a:latin typeface="Arial" panose="020B0604020202020204" pitchFamily="34" charset="0"/>
                <a:ea typeface="Times New Roman" panose="02020603050405020304" pitchFamily="18" charset="0"/>
                <a:cs typeface="Times New Roman" panose="02020603050405020304" pitchFamily="18" charset="0"/>
              </a:rPr>
              <a:t>ic</a:t>
            </a:r>
            <a:r>
              <a:rPr lang="es-CL" sz="1600" dirty="0">
                <a:latin typeface="Arial" panose="020B0604020202020204" pitchFamily="34" charset="0"/>
                <a:ea typeface="Times New Roman" panose="02020603050405020304" pitchFamily="18" charset="0"/>
                <a:cs typeface="Times New Roman" panose="02020603050405020304" pitchFamily="18" charset="0"/>
              </a:rPr>
              <a:t>ia,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dan</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 más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inf</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rm</a:t>
            </a:r>
            <a:r>
              <a:rPr lang="es-CL" sz="1600" spc="-5" dirty="0">
                <a:latin typeface="Arial" panose="020B0604020202020204" pitchFamily="34" charset="0"/>
                <a:ea typeface="Times New Roman" panose="02020603050405020304" pitchFamily="18" charset="0"/>
                <a:cs typeface="Times New Roman" panose="02020603050405020304" pitchFamily="18" charset="0"/>
              </a:rPr>
              <a:t>ac</a:t>
            </a:r>
            <a:r>
              <a:rPr lang="es-CL" sz="1600" dirty="0">
                <a:latin typeface="Arial" panose="020B0604020202020204" pitchFamily="34" charset="0"/>
                <a:ea typeface="Times New Roman" panose="02020603050405020304" pitchFamily="18" charset="0"/>
                <a:cs typeface="Times New Roman" panose="02020603050405020304" pitchFamily="18" charset="0"/>
              </a:rPr>
              <a:t>ión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bre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 sum</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ri</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lead.</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pend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endo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 se dijo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entra</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segu</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do párrafo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p</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drá </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mpliar</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un d</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to</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ofr</a:t>
            </a:r>
            <a:r>
              <a:rPr lang="es-CL" b="1" spc="-5" dirty="0">
                <a:latin typeface="Arial" panose="020B0604020202020204" pitchFamily="34" charset="0"/>
                <a:ea typeface="Times New Roman" panose="02020603050405020304" pitchFamily="18" charset="0"/>
                <a:cs typeface="Times New Roman" panose="02020603050405020304" pitchFamily="18" charset="0"/>
              </a:rPr>
              <a:t>e</a:t>
            </a:r>
            <a:r>
              <a:rPr lang="es-CL" b="1" dirty="0">
                <a:latin typeface="Arial" panose="020B0604020202020204" pitchFamily="34" charset="0"/>
                <a:ea typeface="Times New Roman" panose="02020603050405020304" pitchFamily="18" charset="0"/>
                <a:cs typeface="Times New Roman" panose="02020603050405020304" pitchFamily="18" charset="0"/>
              </a:rPr>
              <a:t>cido, explic</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r</a:t>
            </a:r>
            <a:r>
              <a:rPr lang="es-CL" b="1" spc="10"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a</a:t>
            </a:r>
            <a:r>
              <a:rPr lang="es-CL" b="1" spc="-5" dirty="0">
                <a:latin typeface="Arial" panose="020B0604020202020204" pitchFamily="34" charset="0"/>
                <a:ea typeface="Times New Roman" panose="02020603050405020304" pitchFamily="18" charset="0"/>
                <a:cs typeface="Times New Roman" panose="02020603050405020304" pitchFamily="18" charset="0"/>
              </a:rPr>
              <a:t>l</a:t>
            </a:r>
            <a:r>
              <a:rPr lang="es-CL" b="1" dirty="0">
                <a:latin typeface="Arial" panose="020B0604020202020204" pitchFamily="34" charset="0"/>
                <a:ea typeface="Times New Roman" panose="02020603050405020304" pitchFamily="18" charset="0"/>
                <a:cs typeface="Times New Roman" panose="02020603050405020304" pitchFamily="18" charset="0"/>
              </a:rPr>
              <a:t>g</a:t>
            </a:r>
            <a:r>
              <a:rPr lang="es-CL" b="1" spc="-5" dirty="0">
                <a:latin typeface="Arial" panose="020B0604020202020204" pitchFamily="34" charset="0"/>
                <a:ea typeface="Times New Roman" panose="02020603050405020304" pitchFamily="18" charset="0"/>
                <a:cs typeface="Times New Roman" panose="02020603050405020304" pitchFamily="18" charset="0"/>
              </a:rPr>
              <a:t>u</a:t>
            </a:r>
            <a:r>
              <a:rPr lang="es-CL" b="1" dirty="0">
                <a:latin typeface="Arial" panose="020B0604020202020204" pitchFamily="34" charset="0"/>
                <a:ea typeface="Times New Roman" panose="02020603050405020304" pitchFamily="18" charset="0"/>
                <a:cs typeface="Times New Roman" panose="02020603050405020304" pitchFamily="18" charset="0"/>
              </a:rPr>
              <a:t>na</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spc="-5" dirty="0">
                <a:latin typeface="Arial" panose="020B0604020202020204" pitchFamily="34" charset="0"/>
                <a:ea typeface="Times New Roman" panose="02020603050405020304" pitchFamily="18" charset="0"/>
                <a:cs typeface="Times New Roman" panose="02020603050405020304" pitchFamily="18" charset="0"/>
              </a:rPr>
              <a:t>d</a:t>
            </a:r>
            <a:r>
              <a:rPr lang="es-CL" b="1" dirty="0">
                <a:latin typeface="Arial" panose="020B0604020202020204" pitchFamily="34" charset="0"/>
                <a:ea typeface="Times New Roman" panose="02020603050405020304" pitchFamily="18" charset="0"/>
                <a:cs typeface="Times New Roman" panose="02020603050405020304" pitchFamily="18" charset="0"/>
              </a:rPr>
              <a:t>e</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l</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s preguntas</a:t>
            </a:r>
            <a:r>
              <a:rPr lang="es-CL" b="1" spc="10"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bá</a:t>
            </a:r>
            <a:r>
              <a:rPr lang="es-CL" b="1" spc="5" dirty="0">
                <a:latin typeface="Arial" panose="020B0604020202020204" pitchFamily="34" charset="0"/>
                <a:ea typeface="Times New Roman" panose="02020603050405020304" pitchFamily="18" charset="0"/>
                <a:cs typeface="Times New Roman" panose="02020603050405020304" pitchFamily="18" charset="0"/>
              </a:rPr>
              <a:t>s</a:t>
            </a:r>
            <a:r>
              <a:rPr lang="es-CL" b="1" dirty="0">
                <a:latin typeface="Arial" panose="020B0604020202020204" pitchFamily="34" charset="0"/>
                <a:ea typeface="Times New Roman" panose="02020603050405020304" pitchFamily="18" charset="0"/>
                <a:cs typeface="Times New Roman" panose="02020603050405020304" pitchFamily="18" charset="0"/>
              </a:rPr>
              <a:t>icas (qué, quién,</a:t>
            </a:r>
            <a:r>
              <a:rPr lang="es-CL" b="1" spc="10"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por qué...),</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atribuir</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una</a:t>
            </a:r>
            <a:r>
              <a:rPr lang="es-CL" b="1" spc="5" dirty="0">
                <a:latin typeface="Arial" panose="020B0604020202020204" pitchFamily="34" charset="0"/>
                <a:ea typeface="Times New Roman" panose="02020603050405020304" pitchFamily="18" charset="0"/>
                <a:cs typeface="Times New Roman" panose="02020603050405020304" pitchFamily="18" charset="0"/>
              </a:rPr>
              <a:t> c</a:t>
            </a:r>
            <a:r>
              <a:rPr lang="es-CL" b="1" spc="-5" dirty="0">
                <a:latin typeface="Arial" panose="020B0604020202020204" pitchFamily="34" charset="0"/>
                <a:ea typeface="Times New Roman" panose="02020603050405020304" pitchFamily="18" charset="0"/>
                <a:cs typeface="Times New Roman" panose="02020603050405020304" pitchFamily="18" charset="0"/>
              </a:rPr>
              <a:t>i</a:t>
            </a:r>
            <a:r>
              <a:rPr lang="es-CL" b="1" dirty="0">
                <a:latin typeface="Arial" panose="020B0604020202020204" pitchFamily="34" charset="0"/>
                <a:ea typeface="Times New Roman" panose="02020603050405020304" pitchFamily="18" charset="0"/>
                <a:cs typeface="Times New Roman" panose="02020603050405020304" pitchFamily="18" charset="0"/>
              </a:rPr>
              <a:t>ta</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o</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lo</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que</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el</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periodi</a:t>
            </a:r>
            <a:r>
              <a:rPr lang="es-CL" b="1" spc="5" dirty="0">
                <a:latin typeface="Arial" panose="020B0604020202020204" pitchFamily="34" charset="0"/>
                <a:ea typeface="Times New Roman" panose="02020603050405020304" pitchFamily="18" charset="0"/>
                <a:cs typeface="Times New Roman" panose="02020603050405020304" pitchFamily="18" charset="0"/>
              </a:rPr>
              <a:t>s</a:t>
            </a:r>
            <a:r>
              <a:rPr lang="es-CL" b="1" dirty="0">
                <a:latin typeface="Arial" panose="020B0604020202020204" pitchFamily="34" charset="0"/>
                <a:ea typeface="Times New Roman" panose="02020603050405020304" pitchFamily="18" charset="0"/>
                <a:cs typeface="Times New Roman" panose="02020603050405020304" pitchFamily="18" charset="0"/>
              </a:rPr>
              <a:t>ta co</a:t>
            </a:r>
            <a:r>
              <a:rPr lang="es-CL" b="1" spc="-5" dirty="0">
                <a:latin typeface="Arial" panose="020B0604020202020204" pitchFamily="34" charset="0"/>
                <a:ea typeface="Times New Roman" panose="02020603050405020304" pitchFamily="18" charset="0"/>
                <a:cs typeface="Times New Roman" panose="02020603050405020304" pitchFamily="18" charset="0"/>
              </a:rPr>
              <a:t>n</a:t>
            </a:r>
            <a:r>
              <a:rPr lang="es-CL" b="1" spc="5" dirty="0">
                <a:latin typeface="Arial" panose="020B0604020202020204" pitchFamily="34" charset="0"/>
                <a:ea typeface="Times New Roman" panose="02020603050405020304" pitchFamily="18" charset="0"/>
                <a:cs typeface="Times New Roman" panose="02020603050405020304" pitchFamily="18" charset="0"/>
              </a:rPr>
              <a:t>s</a:t>
            </a:r>
            <a:r>
              <a:rPr lang="es-CL" b="1" dirty="0">
                <a:latin typeface="Arial" panose="020B0604020202020204" pitchFamily="34" charset="0"/>
                <a:ea typeface="Times New Roman" panose="02020603050405020304" pitchFamily="18" charset="0"/>
                <a:cs typeface="Times New Roman" panose="02020603050405020304" pitchFamily="18" charset="0"/>
              </a:rPr>
              <a:t>i</a:t>
            </a:r>
            <a:r>
              <a:rPr lang="es-CL" b="1" spc="-5" dirty="0">
                <a:latin typeface="Arial" panose="020B0604020202020204" pitchFamily="34" charset="0"/>
                <a:ea typeface="Times New Roman" panose="02020603050405020304" pitchFamily="18" charset="0"/>
                <a:cs typeface="Times New Roman" panose="02020603050405020304" pitchFamily="18" charset="0"/>
              </a:rPr>
              <a:t>d</a:t>
            </a:r>
            <a:r>
              <a:rPr lang="es-CL" b="1" dirty="0">
                <a:latin typeface="Arial" panose="020B0604020202020204" pitchFamily="34" charset="0"/>
                <a:ea typeface="Times New Roman" panose="02020603050405020304" pitchFamily="18" charset="0"/>
                <a:cs typeface="Times New Roman" panose="02020603050405020304" pitchFamily="18" charset="0"/>
              </a:rPr>
              <a:t>ere </a:t>
            </a:r>
            <a:r>
              <a:rPr lang="es-CL" b="1" spc="-5" dirty="0">
                <a:latin typeface="Arial" panose="020B0604020202020204" pitchFamily="34" charset="0"/>
                <a:ea typeface="Times New Roman" panose="02020603050405020304" pitchFamily="18" charset="0"/>
                <a:cs typeface="Times New Roman" panose="02020603050405020304" pitchFamily="18" charset="0"/>
              </a:rPr>
              <a:t>má</a:t>
            </a:r>
            <a:r>
              <a:rPr lang="es-CL" b="1" dirty="0">
                <a:latin typeface="Arial" panose="020B0604020202020204" pitchFamily="34" charset="0"/>
                <a:ea typeface="Times New Roman" panose="02020603050405020304" pitchFamily="18" charset="0"/>
                <a:cs typeface="Times New Roman" panose="02020603050405020304" pitchFamily="18" charset="0"/>
              </a:rPr>
              <a:t>s </a:t>
            </a:r>
            <a:r>
              <a:rPr lang="es-CL" b="1" dirty="0" smtClean="0">
                <a:latin typeface="Arial" panose="020B0604020202020204" pitchFamily="34" charset="0"/>
                <a:ea typeface="Times New Roman" panose="02020603050405020304" pitchFamily="18" charset="0"/>
                <a:cs typeface="Times New Roman" panose="02020603050405020304" pitchFamily="18" charset="0"/>
              </a:rPr>
              <a:t>relev</a:t>
            </a:r>
            <a:r>
              <a:rPr lang="es-CL" b="1"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b="1" dirty="0" smtClean="0">
                <a:latin typeface="Arial" panose="020B0604020202020204" pitchFamily="34" charset="0"/>
                <a:ea typeface="Times New Roman" panose="02020603050405020304" pitchFamily="18" charset="0"/>
                <a:cs typeface="Times New Roman" panose="02020603050405020304" pitchFamily="18" charset="0"/>
              </a:rPr>
              <a:t>nte.</a:t>
            </a:r>
          </a:p>
          <a:p>
            <a:pPr marL="229235" marR="193675" algn="just">
              <a:spcAft>
                <a:spcPts val="0"/>
              </a:spcAft>
            </a:pPr>
            <a:r>
              <a:rPr lang="es-CL" sz="2400" b="1"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Diinui</a:t>
            </a:r>
            <a:r>
              <a:rPr lang="es-CL" sz="2400" b="1" spc="-5"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d</a:t>
            </a:r>
            <a:r>
              <a:rPr lang="es-CL" sz="2400" b="1"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ad</a:t>
            </a:r>
            <a:r>
              <a:rPr lang="es-CL" sz="2400" b="1" dirty="0"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 </a:t>
            </a:r>
            <a:r>
              <a:rPr lang="es-CL" sz="2400" b="1"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ennf</a:t>
            </a:r>
            <a:r>
              <a:rPr lang="es-CL" sz="2400" b="1" spc="-5"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o</a:t>
            </a:r>
            <a:r>
              <a:rPr lang="es-CL" sz="2400" b="1" dirty="0" err="1" smtClean="0">
                <a:solidFill>
                  <a:srgbClr val="FFFFFF"/>
                </a:solidFill>
                <a:latin typeface="Arial" panose="020B0604020202020204" pitchFamily="34" charset="0"/>
                <a:ea typeface="Times New Roman" panose="02020603050405020304" pitchFamily="18" charset="0"/>
                <a:cs typeface="Times New Roman" panose="02020603050405020304" pitchFamily="18" charset="0"/>
              </a:rPr>
              <a:t>rmaci</a:t>
            </a:r>
            <a:endParaRPr lang="es-CL"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lvl="0">
              <a:lnSpc>
                <a:spcPts val="700"/>
              </a:lnSpc>
              <a:spcBef>
                <a:spcPts val="20"/>
              </a:spcBef>
            </a:pPr>
            <a:r>
              <a:rPr lang="es-CL" sz="20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Discontinuidad </a:t>
            </a:r>
            <a:r>
              <a:rPr lang="es-CL" sz="16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en la información</a:t>
            </a:r>
          </a:p>
          <a:p>
            <a:pPr>
              <a:spcBef>
                <a:spcPts val="65"/>
              </a:spcBef>
              <a:spcAft>
                <a:spcPts val="0"/>
              </a:spcAft>
            </a:pPr>
            <a:r>
              <a:rPr lang="es-CL" sz="16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s-CL" sz="16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a:spcBef>
                <a:spcPts val="65"/>
              </a:spcBef>
              <a:spcAft>
                <a:spcPts val="0"/>
              </a:spcAft>
            </a:pPr>
            <a:r>
              <a:rPr lang="es-CL" sz="1600" b="1"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probl</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ma surge cu</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cide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b</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rd</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te</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a diferente,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gún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etalle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sec</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nd</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rio que</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biera</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ir</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más</a:t>
            </a:r>
            <a:r>
              <a:rPr lang="es-CL" sz="1600" spc="3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abajo</a:t>
            </a:r>
            <a:r>
              <a:rPr lang="es-CL" sz="1600" spc="3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nota.</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Ante</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un</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mb</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este</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ti</a:t>
            </a:r>
            <a:r>
              <a:rPr lang="es-CL" sz="1600" spc="-5" dirty="0">
                <a:latin typeface="Arial" panose="020B0604020202020204" pitchFamily="34" charset="0"/>
                <a:ea typeface="Times New Roman" panose="02020603050405020304" pitchFamily="18" charset="0"/>
                <a:cs typeface="Times New Roman" panose="02020603050405020304" pitchFamily="18" charset="0"/>
              </a:rPr>
              <a:t>po</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lector</a:t>
            </a:r>
            <a:r>
              <a:rPr lang="es-CL" sz="1600" spc="4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a:t>
            </a:r>
            <a:r>
              <a:rPr lang="es-CL" sz="1600" spc="3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conf</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nde y pierde el hi</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 de la notic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t>
            </a:r>
          </a:p>
          <a:p>
            <a:pPr marL="229235" marR="191770" algn="just">
              <a:spcAft>
                <a:spcPts val="0"/>
              </a:spcAft>
            </a:pP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ángulo 2"/>
          <p:cNvSpPr/>
          <p:nvPr/>
        </p:nvSpPr>
        <p:spPr>
          <a:xfrm>
            <a:off x="-108520" y="3933056"/>
            <a:ext cx="8424936" cy="1591590"/>
          </a:xfrm>
          <a:prstGeom prst="rect">
            <a:avLst/>
          </a:prstGeom>
        </p:spPr>
        <p:txBody>
          <a:bodyPr wrap="square">
            <a:spAutoFit/>
          </a:bodyPr>
          <a:lstStyle/>
          <a:p>
            <a:pPr marL="229235" marR="3592195" algn="just">
              <a:lnSpc>
                <a:spcPct val="107000"/>
              </a:lnSpc>
              <a:spcAft>
                <a:spcPts val="0"/>
              </a:spcAft>
            </a:pP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El último párrafo o rem</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te</a:t>
            </a:r>
            <a:endParaRPr lang="es-CL"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0"/>
              </a:spcBef>
              <a:spcAft>
                <a:spcPts val="0"/>
              </a:spcAft>
            </a:pP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endParaRPr lang="es-CL"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endParaRPr lang="es-CL"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Puesto que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último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párrafo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con </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os</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b</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lidad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leído,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pe</a:t>
            </a:r>
            <a:r>
              <a:rPr lang="es-CL" sz="1600" dirty="0">
                <a:latin typeface="Arial" panose="020B0604020202020204" pitchFamily="34" charset="0"/>
                <a:ea typeface="Times New Roman" panose="02020603050405020304" pitchFamily="18" charset="0"/>
                <a:cs typeface="Times New Roman" panose="02020603050405020304" pitchFamily="18" charset="0"/>
              </a:rPr>
              <a:t>riod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sta sólo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be pres</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ntar en </a:t>
            </a:r>
            <a:r>
              <a:rPr lang="es-CL" sz="1600" spc="-5" dirty="0">
                <a:latin typeface="Arial" panose="020B0604020202020204" pitchFamily="34" charset="0"/>
                <a:ea typeface="Times New Roman" panose="02020603050405020304" pitchFamily="18" charset="0"/>
                <a:cs typeface="Times New Roman" panose="02020603050405020304" pitchFamily="18" charset="0"/>
              </a:rPr>
              <a:t>é</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detal</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es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men</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a:t>
            </a:r>
            <a:r>
              <a:rPr lang="es-CL" sz="1600" spc="-5" dirty="0">
                <a:latin typeface="Arial" panose="020B0604020202020204" pitchFamily="34" charset="0"/>
                <a:ea typeface="Times New Roman" panose="02020603050405020304" pitchFamily="18" charset="0"/>
                <a:cs typeface="Times New Roman" panose="02020603050405020304" pitchFamily="18" charset="0"/>
              </a:rPr>
              <a:t>le</a:t>
            </a:r>
            <a:r>
              <a:rPr lang="es-CL" sz="1600" dirty="0">
                <a:latin typeface="Arial" panose="020B0604020202020204" pitchFamily="34" charset="0"/>
                <a:ea typeface="Times New Roman" panose="02020603050405020304" pitchFamily="18" charset="0"/>
                <a:cs typeface="Times New Roman" panose="02020603050405020304" pitchFamily="18" charset="0"/>
              </a:rPr>
              <a:t>vantes de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notic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Record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m</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 también</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caso</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1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nec</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id</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editor</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primirá</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rraf</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z</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nd</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por</a:t>
            </a:r>
            <a:r>
              <a:rPr lang="es-CL" sz="1600" spc="1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final.</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ángulo 3"/>
          <p:cNvSpPr/>
          <p:nvPr/>
        </p:nvSpPr>
        <p:spPr>
          <a:xfrm>
            <a:off x="345613" y="5098458"/>
            <a:ext cx="8568952" cy="1760867"/>
          </a:xfrm>
          <a:prstGeom prst="rect">
            <a:avLst/>
          </a:prstGeom>
        </p:spPr>
        <p:txBody>
          <a:bodyPr wrap="square">
            <a:spAutoFit/>
          </a:bodyPr>
          <a:lstStyle/>
          <a:p>
            <a:pPr marL="229235" marR="4098290" algn="just">
              <a:lnSpc>
                <a:spcPct val="107000"/>
              </a:lnSpc>
              <a:spcAft>
                <a:spcPts val="0"/>
              </a:spcAft>
            </a:pP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El remate circular</a:t>
            </a:r>
            <a:endParaRPr lang="es-CL"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4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r>
              <a:rPr lang="es-CL" sz="1600" dirty="0" smtClean="0">
                <a:latin typeface="Arial" panose="020B0604020202020204" pitchFamily="34" charset="0"/>
                <a:ea typeface="Times New Roman" panose="02020603050405020304" pitchFamily="18" charset="0"/>
              </a:rPr>
              <a:t>En</a:t>
            </a:r>
            <a:r>
              <a:rPr lang="es-CL" sz="1600" spc="5" dirty="0" smtClean="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l</a:t>
            </a:r>
            <a:r>
              <a:rPr lang="es-CL" sz="1600" dirty="0">
                <a:latin typeface="Arial" panose="020B0604020202020204" pitchFamily="34" charset="0"/>
                <a:ea typeface="Times New Roman" panose="02020603050405020304" pitchFamily="18" charset="0"/>
              </a:rPr>
              <a:t>gun</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medi</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s</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se</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r</a:t>
            </a:r>
            <a:r>
              <a:rPr lang="es-CL" sz="1600" u="sng" spc="-5" dirty="0">
                <a:latin typeface="Arial" panose="020B0604020202020204" pitchFamily="34" charset="0"/>
                <a:ea typeface="Times New Roman" panose="02020603050405020304" pitchFamily="18" charset="0"/>
              </a:rPr>
              <a:t>e</a:t>
            </a:r>
            <a:r>
              <a:rPr lang="es-CL" sz="1600" u="sng" dirty="0">
                <a:latin typeface="Arial" panose="020B0604020202020204" pitchFamily="34" charset="0"/>
                <a:ea typeface="Times New Roman" panose="02020603050405020304" pitchFamily="18" charset="0"/>
              </a:rPr>
              <a:t>s</a:t>
            </a:r>
            <a:r>
              <a:rPr lang="es-CL" sz="1600" u="sng" spc="-5" dirty="0">
                <a:latin typeface="Arial" panose="020B0604020202020204" pitchFamily="34" charset="0"/>
                <a:ea typeface="Times New Roman" panose="02020603050405020304" pitchFamily="18" charset="0"/>
              </a:rPr>
              <a:t>p</a:t>
            </a:r>
            <a:r>
              <a:rPr lang="es-CL" sz="1600" u="sng" dirty="0">
                <a:latin typeface="Arial" panose="020B0604020202020204" pitchFamily="34" charset="0"/>
                <a:ea typeface="Times New Roman" panose="02020603050405020304" pitchFamily="18" charset="0"/>
              </a:rPr>
              <a:t>eta</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el</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párrafo</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final</a:t>
            </a:r>
            <a:r>
              <a:rPr lang="es-CL" sz="1600" u="sng" spc="10"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y</a:t>
            </a:r>
            <a:r>
              <a:rPr lang="es-CL" sz="1600" u="sng" spc="5"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se su</a:t>
            </a:r>
            <a:r>
              <a:rPr lang="es-CL" sz="1600" u="sng" spc="-5" dirty="0">
                <a:latin typeface="Arial" panose="020B0604020202020204" pitchFamily="34" charset="0"/>
                <a:ea typeface="Times New Roman" panose="02020603050405020304" pitchFamily="18" charset="0"/>
              </a:rPr>
              <a:t>p</a:t>
            </a:r>
            <a:r>
              <a:rPr lang="es-CL" sz="1600" u="sng" dirty="0">
                <a:latin typeface="Arial" panose="020B0604020202020204" pitchFamily="34" charset="0"/>
                <a:ea typeface="Times New Roman" panose="02020603050405020304" pitchFamily="18" charset="0"/>
              </a:rPr>
              <a:t>rim</a:t>
            </a:r>
            <a:r>
              <a:rPr lang="es-CL" sz="1600" u="sng" spc="-5" dirty="0">
                <a:latin typeface="Arial" panose="020B0604020202020204" pitchFamily="34" charset="0"/>
                <a:ea typeface="Times New Roman" panose="02020603050405020304" pitchFamily="18" charset="0"/>
              </a:rPr>
              <a:t>e</a:t>
            </a:r>
            <a:r>
              <a:rPr lang="es-CL" sz="1600" u="sng" dirty="0">
                <a:latin typeface="Arial" panose="020B0604020202020204" pitchFamily="34" charset="0"/>
                <a:ea typeface="Times New Roman" panose="02020603050405020304" pitchFamily="18" charset="0"/>
              </a:rPr>
              <a:t>n</a:t>
            </a:r>
            <a:r>
              <a:rPr lang="es-CL" sz="1600" u="sng" spc="10"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los anteri</a:t>
            </a:r>
            <a:r>
              <a:rPr lang="es-CL" sz="1600" u="sng" spc="-5" dirty="0">
                <a:latin typeface="Arial" panose="020B0604020202020204" pitchFamily="34" charset="0"/>
                <a:ea typeface="Times New Roman" panose="02020603050405020304" pitchFamily="18" charset="0"/>
              </a:rPr>
              <a:t>o</a:t>
            </a:r>
            <a:r>
              <a:rPr lang="es-CL" sz="1600" u="sng" dirty="0">
                <a:latin typeface="Arial" panose="020B0604020202020204" pitchFamily="34" charset="0"/>
                <a:ea typeface="Times New Roman" panose="02020603050405020304" pitchFamily="18" charset="0"/>
              </a:rPr>
              <a:t>r</a:t>
            </a:r>
            <a:r>
              <a:rPr lang="es-CL" sz="1600" u="sng" spc="-5" dirty="0">
                <a:latin typeface="Arial" panose="020B0604020202020204" pitchFamily="34" charset="0"/>
                <a:ea typeface="Times New Roman" panose="02020603050405020304" pitchFamily="18" charset="0"/>
              </a:rPr>
              <a:t>e</a:t>
            </a:r>
            <a:r>
              <a:rPr lang="es-CL" sz="1600" u="sng" dirty="0">
                <a:latin typeface="Arial" panose="020B0604020202020204" pitchFamily="34" charset="0"/>
                <a:ea typeface="Times New Roman" panose="02020603050405020304" pitchFamily="18" charset="0"/>
              </a:rPr>
              <a:t>s</a:t>
            </a:r>
            <a:r>
              <a:rPr lang="es-CL" sz="1600" u="sng" spc="10"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en caso</a:t>
            </a:r>
            <a:r>
              <a:rPr lang="es-CL" sz="1600" u="sng" spc="10" dirty="0">
                <a:latin typeface="Arial" panose="020B0604020202020204" pitchFamily="34" charset="0"/>
                <a:ea typeface="Times New Roman" panose="02020603050405020304" pitchFamily="18" charset="0"/>
              </a:rPr>
              <a:t> </a:t>
            </a:r>
            <a:r>
              <a:rPr lang="es-CL" sz="1600" u="sng" spc="-5" dirty="0">
                <a:latin typeface="Arial" panose="020B0604020202020204" pitchFamily="34" charset="0"/>
                <a:ea typeface="Times New Roman" panose="02020603050405020304" pitchFamily="18" charset="0"/>
              </a:rPr>
              <a:t>d</a:t>
            </a:r>
            <a:r>
              <a:rPr lang="es-CL" sz="1600" u="sng" dirty="0">
                <a:latin typeface="Arial" panose="020B0604020202020204" pitchFamily="34" charset="0"/>
                <a:ea typeface="Times New Roman" panose="02020603050405020304" pitchFamily="18" charset="0"/>
              </a:rPr>
              <a:t>e</a:t>
            </a:r>
            <a:r>
              <a:rPr lang="es-CL" sz="1600" u="sng" spc="10" dirty="0">
                <a:latin typeface="Arial" panose="020B0604020202020204" pitchFamily="34" charset="0"/>
                <a:ea typeface="Times New Roman" panose="02020603050405020304" pitchFamily="18" charset="0"/>
              </a:rPr>
              <a:t> </a:t>
            </a:r>
            <a:r>
              <a:rPr lang="es-CL" sz="1600" u="sng" dirty="0">
                <a:latin typeface="Arial" panose="020B0604020202020204" pitchFamily="34" charset="0"/>
                <a:ea typeface="Times New Roman" panose="02020603050405020304" pitchFamily="18" charset="0"/>
              </a:rPr>
              <a:t>necesi</a:t>
            </a:r>
            <a:r>
              <a:rPr lang="es-CL" sz="1600" u="sng" spc="-5" dirty="0">
                <a:latin typeface="Arial" panose="020B0604020202020204" pitchFamily="34" charset="0"/>
                <a:ea typeface="Times New Roman" panose="02020603050405020304" pitchFamily="18" charset="0"/>
              </a:rPr>
              <a:t>d</a:t>
            </a:r>
            <a:r>
              <a:rPr lang="es-CL" sz="1600" u="sng" dirty="0">
                <a:latin typeface="Arial" panose="020B0604020202020204" pitchFamily="34" charset="0"/>
                <a:ea typeface="Times New Roman" panose="02020603050405020304" pitchFamily="18" charset="0"/>
              </a:rPr>
              <a:t>ad.</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En</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estos</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c</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s,</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el</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remate</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i</a:t>
            </a:r>
            <a:r>
              <a:rPr lang="es-CL" sz="1600" dirty="0">
                <a:latin typeface="Arial" panose="020B0604020202020204" pitchFamily="34" charset="0"/>
                <a:ea typeface="Times New Roman" panose="02020603050405020304" pitchFamily="18" charset="0"/>
              </a:rPr>
              <a:t>rve</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para</a:t>
            </a:r>
            <a:r>
              <a:rPr lang="es-CL" sz="1600" spc="10" dirty="0">
                <a:latin typeface="Arial" panose="020B0604020202020204" pitchFamily="34" charset="0"/>
                <a:ea typeface="Times New Roman" panose="02020603050405020304" pitchFamily="18" charset="0"/>
              </a:rPr>
              <a:t> </a:t>
            </a:r>
            <a:r>
              <a:rPr lang="es-CL" sz="1600" spc="-5" dirty="0">
                <a:latin typeface="Arial" panose="020B0604020202020204" pitchFamily="34" charset="0"/>
                <a:ea typeface="Times New Roman" panose="02020603050405020304" pitchFamily="18" charset="0"/>
              </a:rPr>
              <a:t>d</a:t>
            </a:r>
            <a:r>
              <a:rPr lang="es-CL" sz="1600" dirty="0">
                <a:latin typeface="Arial" panose="020B0604020202020204" pitchFamily="34" charset="0"/>
                <a:ea typeface="Times New Roman" panose="02020603050405020304" pitchFamily="18" charset="0"/>
              </a:rPr>
              <a:t>ar una se</a:t>
            </a:r>
            <a:r>
              <a:rPr lang="es-CL" sz="1600" spc="-5" dirty="0">
                <a:latin typeface="Arial" panose="020B0604020202020204" pitchFamily="34" charset="0"/>
                <a:ea typeface="Times New Roman" panose="02020603050405020304" pitchFamily="18" charset="0"/>
              </a:rPr>
              <a:t>n</a:t>
            </a:r>
            <a:r>
              <a:rPr lang="es-CL" sz="1600" spc="5"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c</a:t>
            </a:r>
            <a:r>
              <a:rPr lang="es-CL" sz="1600" dirty="0">
                <a:latin typeface="Arial" panose="020B0604020202020204" pitchFamily="34" charset="0"/>
                <a:ea typeface="Times New Roman" panose="02020603050405020304" pitchFamily="18" charset="0"/>
              </a:rPr>
              <a:t>i</a:t>
            </a:r>
            <a:r>
              <a:rPr lang="es-CL" sz="1600" spc="-5" dirty="0">
                <a:latin typeface="Arial" panose="020B0604020202020204" pitchFamily="34" charset="0"/>
                <a:ea typeface="Times New Roman" panose="02020603050405020304" pitchFamily="18" charset="0"/>
              </a:rPr>
              <a:t>ó</a:t>
            </a:r>
            <a:r>
              <a:rPr lang="es-CL" sz="1600" dirty="0">
                <a:latin typeface="Arial" panose="020B0604020202020204" pitchFamily="34" charset="0"/>
                <a:ea typeface="Times New Roman" panose="02020603050405020304" pitchFamily="18" charset="0"/>
              </a:rPr>
              <a:t>n</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de uni</a:t>
            </a:r>
            <a:r>
              <a:rPr lang="es-CL" sz="1600" spc="-5" dirty="0">
                <a:latin typeface="Arial" panose="020B0604020202020204" pitchFamily="34" charset="0"/>
                <a:ea typeface="Times New Roman" panose="02020603050405020304" pitchFamily="18" charset="0"/>
              </a:rPr>
              <a:t>d</a:t>
            </a:r>
            <a:r>
              <a:rPr lang="es-CL" sz="1600" dirty="0">
                <a:latin typeface="Arial" panose="020B0604020202020204" pitchFamily="34" charset="0"/>
                <a:ea typeface="Times New Roman" panose="02020603050405020304" pitchFamily="18" charset="0"/>
              </a:rPr>
              <a:t>ad, de circul</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rid</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d,</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para</a:t>
            </a:r>
            <a:r>
              <a:rPr lang="es-CL" sz="1600" spc="5" dirty="0">
                <a:latin typeface="Arial" panose="020B0604020202020204" pitchFamily="34" charset="0"/>
                <a:ea typeface="Times New Roman" panose="02020603050405020304" pitchFamily="18" charset="0"/>
              </a:rPr>
              <a:t> </a:t>
            </a:r>
            <a:r>
              <a:rPr lang="es-CL" sz="1600" spc="-5" dirty="0">
                <a:latin typeface="Arial" panose="020B0604020202020204" pitchFamily="34" charset="0"/>
                <a:ea typeface="Times New Roman" panose="02020603050405020304" pitchFamily="18" charset="0"/>
              </a:rPr>
              <a:t>h</a:t>
            </a:r>
            <a:r>
              <a:rPr lang="es-CL" sz="1600" dirty="0">
                <a:latin typeface="Arial" panose="020B0604020202020204" pitchFamily="34" charset="0"/>
                <a:ea typeface="Times New Roman" panose="02020603050405020304" pitchFamily="18" charset="0"/>
              </a:rPr>
              <a:t>acerle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ver al</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l</a:t>
            </a:r>
            <a:r>
              <a:rPr lang="es-CL" sz="1600" spc="-5" dirty="0">
                <a:latin typeface="Arial" panose="020B0604020202020204" pitchFamily="34" charset="0"/>
                <a:ea typeface="Times New Roman" panose="02020603050405020304" pitchFamily="18" charset="0"/>
              </a:rPr>
              <a:t>e</a:t>
            </a:r>
            <a:r>
              <a:rPr lang="es-CL" sz="1600" dirty="0">
                <a:latin typeface="Arial" panose="020B0604020202020204" pitchFamily="34" charset="0"/>
                <a:ea typeface="Times New Roman" panose="02020603050405020304" pitchFamily="18" charset="0"/>
              </a:rPr>
              <a:t>ct</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r</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q</a:t>
            </a:r>
            <a:r>
              <a:rPr lang="es-CL" sz="1600" spc="-5" dirty="0">
                <a:latin typeface="Arial" panose="020B0604020202020204" pitchFamily="34" charset="0"/>
                <a:ea typeface="Times New Roman" panose="02020603050405020304" pitchFamily="18" charset="0"/>
              </a:rPr>
              <a:t>u</a:t>
            </a:r>
            <a:r>
              <a:rPr lang="es-CL" sz="1600" dirty="0">
                <a:latin typeface="Arial" panose="020B0604020202020204" pitchFamily="34" charset="0"/>
                <a:ea typeface="Times New Roman" panose="02020603050405020304" pitchFamily="18" charset="0"/>
              </a:rPr>
              <a:t>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la notic</a:t>
            </a:r>
            <a:r>
              <a:rPr lang="es-CL" sz="1600" spc="-5" dirty="0">
                <a:latin typeface="Arial" panose="020B0604020202020204" pitchFamily="34" charset="0"/>
                <a:ea typeface="Times New Roman" panose="02020603050405020304" pitchFamily="18" charset="0"/>
              </a:rPr>
              <a:t>i</a:t>
            </a:r>
            <a:r>
              <a:rPr lang="es-CL" sz="1600" dirty="0">
                <a:latin typeface="Arial" panose="020B0604020202020204" pitchFamily="34" charset="0"/>
                <a:ea typeface="Times New Roman" panose="02020603050405020304" pitchFamily="18" charset="0"/>
              </a:rPr>
              <a:t>a</a:t>
            </a:r>
            <a:r>
              <a:rPr lang="es-CL" sz="1600" spc="10" dirty="0">
                <a:latin typeface="Arial" panose="020B0604020202020204" pitchFamily="34" charset="0"/>
                <a:ea typeface="Times New Roman" panose="02020603050405020304" pitchFamily="18" charset="0"/>
              </a:rPr>
              <a:t> </a:t>
            </a:r>
            <a:r>
              <a:rPr lang="es-CL" sz="1600" spc="-5"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c</a:t>
            </a:r>
            <a:r>
              <a:rPr lang="es-CL" sz="1600"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b</a:t>
            </a:r>
            <a:r>
              <a:rPr lang="es-CL" sz="1600" dirty="0">
                <a:latin typeface="Arial" panose="020B0604020202020204" pitchFamily="34" charset="0"/>
                <a:ea typeface="Times New Roman" panose="02020603050405020304" pitchFamily="18" charset="0"/>
              </a:rPr>
              <a:t>a ahí.</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El</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rem</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te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entonces no</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de</a:t>
            </a:r>
            <a:r>
              <a:rPr lang="es-CL" sz="1600" spc="-5" dirty="0">
                <a:latin typeface="Arial" panose="020B0604020202020204" pitchFamily="34" charset="0"/>
                <a:ea typeface="Times New Roman" panose="02020603050405020304" pitchFamily="18" charset="0"/>
              </a:rPr>
              <a:t>b</a:t>
            </a:r>
            <a:r>
              <a:rPr lang="es-CL" sz="1600" dirty="0">
                <a:latin typeface="Arial" panose="020B0604020202020204" pitchFamily="34" charset="0"/>
                <a:ea typeface="Times New Roman" panose="02020603050405020304" pitchFamily="18" charset="0"/>
              </a:rPr>
              <a:t>erá conten</a:t>
            </a:r>
            <a:r>
              <a:rPr lang="es-CL" sz="1600" spc="-5" dirty="0">
                <a:latin typeface="Arial" panose="020B0604020202020204" pitchFamily="34" charset="0"/>
                <a:ea typeface="Times New Roman" panose="02020603050405020304" pitchFamily="18" charset="0"/>
              </a:rPr>
              <a:t>e</a:t>
            </a:r>
            <a:r>
              <a:rPr lang="es-CL" sz="1600" dirty="0">
                <a:latin typeface="Arial" panose="020B0604020202020204" pitchFamily="34" charset="0"/>
                <a:ea typeface="Times New Roman" panose="02020603050405020304" pitchFamily="18" charset="0"/>
              </a:rPr>
              <a:t>r</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informaci</a:t>
            </a:r>
            <a:r>
              <a:rPr lang="es-CL" sz="1600" spc="-5" dirty="0">
                <a:latin typeface="Arial" panose="020B0604020202020204" pitchFamily="34" charset="0"/>
                <a:ea typeface="Times New Roman" panose="02020603050405020304" pitchFamily="18" charset="0"/>
              </a:rPr>
              <a:t>ó</a:t>
            </a:r>
            <a:r>
              <a:rPr lang="es-CL" sz="1600" dirty="0">
                <a:latin typeface="Arial" panose="020B0604020202020204" pitchFamily="34" charset="0"/>
                <a:ea typeface="Times New Roman" panose="02020603050405020304" pitchFamily="18" charset="0"/>
              </a:rPr>
              <a:t>n</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re</a:t>
            </a:r>
            <a:r>
              <a:rPr lang="es-CL" sz="1600" spc="-5" dirty="0">
                <a:latin typeface="Arial" panose="020B0604020202020204" pitchFamily="34" charset="0"/>
                <a:ea typeface="Times New Roman" panose="02020603050405020304" pitchFamily="18" charset="0"/>
              </a:rPr>
              <a:t>l</a:t>
            </a:r>
            <a:r>
              <a:rPr lang="es-CL" sz="1600" dirty="0">
                <a:latin typeface="Arial" panose="020B0604020202020204" pitchFamily="34" charset="0"/>
                <a:ea typeface="Times New Roman" panose="02020603050405020304" pitchFamily="18" charset="0"/>
              </a:rPr>
              <a:t>evante,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pero sí</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algún elementó c</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ncluy</a:t>
            </a:r>
            <a:r>
              <a:rPr lang="es-CL" sz="1600" spc="-5" dirty="0">
                <a:latin typeface="Arial" panose="020B0604020202020204" pitchFamily="34" charset="0"/>
                <a:ea typeface="Times New Roman" panose="02020603050405020304" pitchFamily="18" charset="0"/>
              </a:rPr>
              <a:t>e</a:t>
            </a:r>
            <a:r>
              <a:rPr lang="es-CL" sz="1600" dirty="0">
                <a:latin typeface="Arial" panose="020B0604020202020204" pitchFamily="34" charset="0"/>
                <a:ea typeface="Times New Roman" panose="02020603050405020304" pitchFamily="18" charset="0"/>
              </a:rPr>
              <a:t>nte</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o</a:t>
            </a:r>
            <a:r>
              <a:rPr lang="es-CL" sz="1600" spc="10" dirty="0">
                <a:latin typeface="Arial" panose="020B0604020202020204" pitchFamily="34" charset="0"/>
                <a:ea typeface="Times New Roman" panose="02020603050405020304" pitchFamily="18" charset="0"/>
              </a:rPr>
              <a:t> </a:t>
            </a:r>
            <a:r>
              <a:rPr lang="es-CL" sz="1600" spc="-5" dirty="0">
                <a:latin typeface="Arial" panose="020B0604020202020204" pitchFamily="34" charset="0"/>
                <a:ea typeface="Times New Roman" panose="02020603050405020304" pitchFamily="18" charset="0"/>
              </a:rPr>
              <a:t>i</a:t>
            </a:r>
            <a:r>
              <a:rPr lang="es-CL" sz="1600" dirty="0">
                <a:latin typeface="Arial" panose="020B0604020202020204" pitchFamily="34" charset="0"/>
                <a:ea typeface="Times New Roman" panose="02020603050405020304" pitchFamily="18" charset="0"/>
              </a:rPr>
              <a:t>lustrativo,</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c</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mo</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una</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cita</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o</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el</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ava</a:t>
            </a:r>
            <a:r>
              <a:rPr lang="es-CL" sz="1600" spc="-5" dirty="0">
                <a:latin typeface="Arial" panose="020B0604020202020204" pitchFamily="34" charset="0"/>
                <a:ea typeface="Times New Roman" panose="02020603050405020304" pitchFamily="18" charset="0"/>
              </a:rPr>
              <a:t>n</a:t>
            </a:r>
            <a:r>
              <a:rPr lang="es-CL" sz="1600" dirty="0">
                <a:latin typeface="Arial" panose="020B0604020202020204" pitchFamily="34" charset="0"/>
                <a:ea typeface="Times New Roman" panose="02020603050405020304" pitchFamily="18" charset="0"/>
              </a:rPr>
              <a:t>ce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de</a:t>
            </a:r>
            <a:r>
              <a:rPr lang="es-CL" sz="1600" spc="10"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futur</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accio</a:t>
            </a:r>
            <a:r>
              <a:rPr lang="es-CL" sz="1600" spc="-5" dirty="0">
                <a:latin typeface="Arial" panose="020B0604020202020204" pitchFamily="34" charset="0"/>
                <a:ea typeface="Times New Roman" panose="02020603050405020304" pitchFamily="18" charset="0"/>
              </a:rPr>
              <a:t>n</a:t>
            </a:r>
            <a:r>
              <a:rPr lang="es-CL" sz="1600" dirty="0">
                <a:latin typeface="Arial" panose="020B0604020202020204" pitchFamily="34" charset="0"/>
                <a:ea typeface="Times New Roman" panose="02020603050405020304" pitchFamily="18" charset="0"/>
              </a:rPr>
              <a:t>es rel</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cio</a:t>
            </a:r>
            <a:r>
              <a:rPr lang="es-CL" sz="1600" spc="-5" dirty="0">
                <a:latin typeface="Arial" panose="020B0604020202020204" pitchFamily="34" charset="0"/>
                <a:ea typeface="Times New Roman" panose="02020603050405020304" pitchFamily="18" charset="0"/>
              </a:rPr>
              <a:t>n</a:t>
            </a:r>
            <a:r>
              <a:rPr lang="es-CL" sz="1600" dirty="0">
                <a:latin typeface="Arial" panose="020B0604020202020204" pitchFamily="34" charset="0"/>
                <a:ea typeface="Times New Roman" panose="02020603050405020304" pitchFamily="18" charset="0"/>
              </a:rPr>
              <a:t>ad</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con el tema </a:t>
            </a:r>
            <a:r>
              <a:rPr lang="es-CL" sz="1600" spc="-5" dirty="0">
                <a:latin typeface="Arial" panose="020B0604020202020204" pitchFamily="34" charset="0"/>
                <a:ea typeface="Times New Roman" panose="02020603050405020304" pitchFamily="18" charset="0"/>
              </a:rPr>
              <a:t>d</a:t>
            </a:r>
            <a:r>
              <a:rPr lang="es-CL" sz="1600" dirty="0">
                <a:latin typeface="Arial" panose="020B0604020202020204" pitchFamily="34" charset="0"/>
                <a:ea typeface="Times New Roman" panose="02020603050405020304" pitchFamily="18" charset="0"/>
              </a:rPr>
              <a:t>e la noticia</a:t>
            </a:r>
            <a:endParaRPr lang="es-CL" sz="1600" dirty="0"/>
          </a:p>
        </p:txBody>
      </p:sp>
    </p:spTree>
    <p:extLst>
      <p:ext uri="{BB962C8B-B14F-4D97-AF65-F5344CB8AC3E}">
        <p14:creationId xmlns:p14="http://schemas.microsoft.com/office/powerpoint/2010/main" val="115960400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51520" y="116632"/>
            <a:ext cx="8136904" cy="3416576"/>
          </a:xfrm>
          <a:prstGeom prst="rect">
            <a:avLst/>
          </a:prstGeom>
        </p:spPr>
        <p:txBody>
          <a:bodyPr wrap="square">
            <a:spAutoFit/>
          </a:bodyPr>
          <a:lstStyle/>
          <a:p>
            <a:pPr marL="229235" marR="2412365" algn="just">
              <a:lnSpc>
                <a:spcPct val="107000"/>
              </a:lnSpc>
              <a:spcBef>
                <a:spcPts val="170"/>
              </a:spcBef>
              <a:spcAft>
                <a:spcPts val="0"/>
              </a:spcAft>
            </a:pPr>
            <a:r>
              <a:rPr lang="es-CL" b="1" dirty="0" smtClean="0">
                <a:solidFill>
                  <a:schemeClr val="bg1"/>
                </a:solidFill>
                <a:latin typeface="Arial" panose="020B0604020202020204" pitchFamily="34" charset="0"/>
                <a:ea typeface="Times New Roman" panose="02020603050405020304" pitchFamily="18" charset="0"/>
                <a:cs typeface="Times New Roman" panose="02020603050405020304" pitchFamily="18" charset="0"/>
              </a:rPr>
              <a:t>ERRORES EN EL PÁRRAFO DE REMATE</a:t>
            </a:r>
          </a:p>
          <a:p>
            <a:pPr marL="229235" marR="2412365" algn="just">
              <a:lnSpc>
                <a:spcPct val="107000"/>
              </a:lnSpc>
              <a:spcBef>
                <a:spcPts val="170"/>
              </a:spcBef>
              <a:spcAft>
                <a:spcPts val="0"/>
              </a:spcAft>
            </a:pPr>
            <a:r>
              <a:rPr lang="es-CL" b="1" dirty="0" smtClean="0">
                <a:solidFill>
                  <a:schemeClr val="bg1"/>
                </a:solidFill>
                <a:latin typeface="Arial" panose="020B0604020202020204" pitchFamily="34" charset="0"/>
                <a:ea typeface="Times New Roman" panose="02020603050405020304" pitchFamily="18" charset="0"/>
                <a:cs typeface="Times New Roman" panose="02020603050405020304" pitchFamily="18" charset="0"/>
              </a:rPr>
              <a:t>Establecimi</a:t>
            </a:r>
            <a:r>
              <a:rPr lang="es-CL" b="1" spc="-5" dirty="0" smtClean="0">
                <a:solidFill>
                  <a:schemeClr val="bg1"/>
                </a:solidFill>
                <a:latin typeface="Arial" panose="020B0604020202020204" pitchFamily="34" charset="0"/>
                <a:ea typeface="Times New Roman" panose="02020603050405020304" pitchFamily="18" charset="0"/>
                <a:cs typeface="Times New Roman" panose="02020603050405020304" pitchFamily="18" charset="0"/>
              </a:rPr>
              <a:t>e</a:t>
            </a:r>
            <a:r>
              <a:rPr lang="es-CL" b="1" dirty="0" smtClean="0">
                <a:solidFill>
                  <a:schemeClr val="bg1"/>
                </a:solidFill>
                <a:latin typeface="Arial" panose="020B0604020202020204" pitchFamily="34" charset="0"/>
                <a:ea typeface="Times New Roman" panose="02020603050405020304" pitchFamily="18" charset="0"/>
                <a:cs typeface="Times New Roman" panose="02020603050405020304" pitchFamily="18" charset="0"/>
              </a:rPr>
              <a:t>nto </a:t>
            </a:r>
            <a:r>
              <a:rPr lang="es-CL"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de c</a:t>
            </a:r>
            <a:r>
              <a:rPr lang="es-CL" b="1" spc="-5"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o</a:t>
            </a:r>
            <a:r>
              <a:rPr lang="es-CL"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nc</a:t>
            </a:r>
            <a:r>
              <a:rPr lang="es-CL" b="1" spc="-1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a:t>
            </a:r>
            <a:r>
              <a:rPr lang="es-CL"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usiones u </a:t>
            </a:r>
            <a:r>
              <a:rPr lang="es-CL" b="1" spc="-5"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o</a:t>
            </a:r>
            <a:r>
              <a:rPr lang="es-CL"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piniones</a:t>
            </a:r>
            <a:endParaRPr lang="es-CL"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El report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ro </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d</a:t>
            </a:r>
            <a:r>
              <a:rPr lang="es-CL" sz="1600" b="1" u="sng" dirty="0">
                <a:latin typeface="Arial" panose="020B0604020202020204" pitchFamily="34" charset="0"/>
                <a:ea typeface="Times New Roman" panose="02020603050405020304" pitchFamily="18" charset="0"/>
                <a:cs typeface="Times New Roman" panose="02020603050405020304" pitchFamily="18" charset="0"/>
              </a:rPr>
              <a:t>ebe evitar </a:t>
            </a:r>
            <a:r>
              <a:rPr lang="es-CL" sz="1600" dirty="0">
                <a:latin typeface="Arial" panose="020B0604020202020204" pitchFamily="34" charset="0"/>
                <a:ea typeface="Times New Roman" panose="02020603050405020304" pitchFamily="18" charset="0"/>
                <a:cs typeface="Times New Roman" panose="02020603050405020304" pitchFamily="18" charset="0"/>
              </a:rPr>
              <a:t>la tentac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ón de f</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1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lizar sus </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otas con </a:t>
            </a:r>
            <a:r>
              <a:rPr lang="es-CL" sz="1600" u="sng" dirty="0" smtClean="0">
                <a:latin typeface="Arial" panose="020B0604020202020204" pitchFamily="34" charset="0"/>
                <a:ea typeface="Times New Roman" panose="02020603050405020304" pitchFamily="18" charset="0"/>
                <a:cs typeface="Times New Roman" panose="02020603050405020304" pitchFamily="18" charset="0"/>
              </a:rPr>
              <a:t>una conclusión u </a:t>
            </a:r>
            <a:r>
              <a:rPr lang="es-CL" sz="1600" b="1" u="sng" dirty="0" smtClean="0">
                <a:latin typeface="Arial" panose="020B0604020202020204" pitchFamily="34" charset="0"/>
                <a:ea typeface="Times New Roman" panose="02020603050405020304" pitchFamily="18" charset="0"/>
                <a:cs typeface="Times New Roman" panose="02020603050405020304" pitchFamily="18" charset="0"/>
              </a:rPr>
              <a:t>Opinión : </a:t>
            </a:r>
          </a:p>
          <a:p>
            <a:pPr marL="229235" marR="193675" algn="just">
              <a:spcAft>
                <a:spcPts val="0"/>
              </a:spcAft>
            </a:pPr>
            <a:endParaRPr lang="es-CL" sz="1600"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b="1" dirty="0" smtClean="0">
                <a:latin typeface="Arial" panose="020B0604020202020204" pitchFamily="34" charset="0"/>
                <a:ea typeface="Times New Roman" panose="02020603050405020304" pitchFamily="18" charset="0"/>
                <a:cs typeface="Times New Roman" panose="02020603050405020304" pitchFamily="18" charset="0"/>
              </a:rPr>
              <a:t>Conclusión: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Por </a:t>
            </a:r>
            <a:r>
              <a:rPr lang="es-CL" sz="1600" dirty="0">
                <a:latin typeface="Arial" panose="020B0604020202020204" pitchFamily="34" charset="0"/>
                <a:ea typeface="Times New Roman" panose="02020603050405020304" pitchFamily="18" charset="0"/>
                <a:cs typeface="Times New Roman" panose="02020603050405020304" pitchFamily="18" charset="0"/>
              </a:rPr>
              <a:t>tanto, las convers</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ci</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nes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ntre g</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bier</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o y sind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cat</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 aun</a:t>
            </a:r>
            <a:r>
              <a:rPr lang="es-CL" sz="1600" spc="-5" dirty="0">
                <a:latin typeface="Arial" panose="020B0604020202020204" pitchFamily="34" charset="0"/>
                <a:ea typeface="Times New Roman" panose="02020603050405020304" pitchFamily="18" charset="0"/>
                <a:cs typeface="Times New Roman" panose="02020603050405020304" pitchFamily="18" charset="0"/>
              </a:rPr>
              <a:t>qu</a:t>
            </a:r>
            <a:r>
              <a:rPr lang="es-CL" sz="1600" dirty="0">
                <a:latin typeface="Arial" panose="020B0604020202020204" pitchFamily="34" charset="0"/>
                <a:ea typeface="Times New Roman" panose="02020603050405020304" pitchFamily="18" charset="0"/>
                <a:cs typeface="Times New Roman" panose="02020603050405020304" pitchFamily="18" charset="0"/>
              </a:rPr>
              <a:t>e difíciles, fr</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tificaron en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rd</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 que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ued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 ser 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cisiv</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cara 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apr</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b</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ión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eva Ley</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del Tra</a:t>
            </a:r>
            <a:r>
              <a:rPr lang="es-CL" sz="1600" spc="-5" dirty="0">
                <a:latin typeface="Arial" panose="020B0604020202020204" pitchFamily="34" charset="0"/>
                <a:ea typeface="Times New Roman" panose="02020603050405020304" pitchFamily="18" charset="0"/>
                <a:cs typeface="Times New Roman" panose="02020603050405020304" pitchFamily="18" charset="0"/>
              </a:rPr>
              <a:t>b</a:t>
            </a:r>
            <a:r>
              <a:rPr lang="es-CL" sz="1600" dirty="0">
                <a:latin typeface="Arial" panose="020B0604020202020204" pitchFamily="34" charset="0"/>
                <a:ea typeface="Times New Roman" panose="02020603050405020304" pitchFamily="18" charset="0"/>
                <a:cs typeface="Times New Roman" panose="02020603050405020304" pitchFamily="18" charset="0"/>
              </a:rPr>
              <a:t>ajo.</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b="1"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b="1" dirty="0" smtClean="0">
                <a:latin typeface="Arial" panose="020B0604020202020204" pitchFamily="34" charset="0"/>
                <a:ea typeface="Times New Roman" panose="02020603050405020304" pitchFamily="18" charset="0"/>
                <a:cs typeface="Times New Roman" panose="02020603050405020304" pitchFamily="18" charset="0"/>
              </a:rPr>
              <a:t>Opinión: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Sin</a:t>
            </a:r>
            <a:r>
              <a:rPr lang="es-CL" sz="1600" spc="10"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du</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admin</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trad</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res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del Co</a:t>
            </a:r>
            <a:r>
              <a:rPr lang="es-CL" sz="1600" spc="-5" dirty="0">
                <a:latin typeface="Arial" panose="020B0604020202020204" pitchFamily="34" charset="0"/>
                <a:ea typeface="Times New Roman" panose="02020603050405020304" pitchFamily="18" charset="0"/>
                <a:cs typeface="Times New Roman" panose="02020603050405020304" pitchFamily="18" charset="0"/>
              </a:rPr>
              <a:t>ns</a:t>
            </a:r>
            <a:r>
              <a:rPr lang="es-CL" sz="1600" dirty="0">
                <a:latin typeface="Arial" panose="020B0604020202020204" pitchFamily="34" charset="0"/>
                <a:ea typeface="Times New Roman" panose="02020603050405020304" pitchFamily="18" charset="0"/>
                <a:cs typeface="Times New Roman" panose="02020603050405020304" pitchFamily="18" charset="0"/>
              </a:rPr>
              <a:t>orc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un</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ci</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Tra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orte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ndrán que dar cu</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nta por 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daño </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ue h</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 a 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empr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a.</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ángulo 4"/>
          <p:cNvSpPr/>
          <p:nvPr/>
        </p:nvSpPr>
        <p:spPr>
          <a:xfrm>
            <a:off x="395536" y="3429000"/>
            <a:ext cx="7992888" cy="3059812"/>
          </a:xfrm>
          <a:prstGeom prst="rect">
            <a:avLst/>
          </a:prstGeom>
        </p:spPr>
        <p:txBody>
          <a:bodyPr wrap="square">
            <a:spAutoFit/>
          </a:bodyPr>
          <a:lstStyle/>
          <a:p>
            <a:pPr marL="229235" marR="3259455" algn="just">
              <a:spcAft>
                <a:spcPts val="0"/>
              </a:spcAft>
            </a:pPr>
            <a:endParaRPr lang="es-CL" sz="16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endParaRPr>
          </a:p>
          <a:p>
            <a:pPr marL="229235" marR="3259455" algn="just">
              <a:spcAft>
                <a:spcPts val="0"/>
              </a:spcAft>
            </a:pPr>
            <a:endParaRPr lang="es-CL" sz="16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endParaRPr>
          </a:p>
          <a:p>
            <a:pPr marL="229235" marR="3259455" algn="just">
              <a:spcAft>
                <a:spcPts val="0"/>
              </a:spcAft>
            </a:pPr>
            <a:r>
              <a:rPr lang="es-CL" sz="16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Inclusión de información</a:t>
            </a:r>
            <a:r>
              <a:rPr lang="es-CL" sz="1600" b="1" spc="-5"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nue</a:t>
            </a:r>
            <a:r>
              <a:rPr lang="es-CL" sz="1600" b="1" spc="-10"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v</a:t>
            </a:r>
            <a:r>
              <a:rPr lang="es-CL" sz="16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endParaRPr lang="es-CL" sz="16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spcBef>
                <a:spcPts val="4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Si</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ort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osee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in</a:t>
            </a:r>
            <a:r>
              <a:rPr lang="es-CL" sz="1600" spc="-10" dirty="0">
                <a:latin typeface="Arial" panose="020B0604020202020204" pitchFamily="34" charset="0"/>
                <a:ea typeface="Times New Roman" panose="02020603050405020304" pitchFamily="18" charset="0"/>
                <a:cs typeface="Times New Roman" panose="02020603050405020304" pitchFamily="18" charset="0"/>
              </a:rPr>
              <a:t>f</a:t>
            </a:r>
            <a:r>
              <a:rPr lang="es-CL" sz="1600" dirty="0">
                <a:latin typeface="Arial" panose="020B0604020202020204" pitchFamily="34" charset="0"/>
                <a:ea typeface="Times New Roman" panose="02020603050405020304" pitchFamily="18" charset="0"/>
                <a:cs typeface="Times New Roman" panose="02020603050405020304" pitchFamily="18" charset="0"/>
              </a:rPr>
              <a:t>orm</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cio</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sobre 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tema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not</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ia, pero s</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n element</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sarrol</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arla,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debe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menc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on</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remate.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Imagin</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e</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m</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o</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una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nota 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nos habló de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cho</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 pr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ent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n de auto</a:t>
            </a:r>
            <a:r>
              <a:rPr lang="es-CL" sz="1600" spc="-5" dirty="0">
                <a:latin typeface="Arial" panose="020B0604020202020204" pitchFamily="34" charset="0"/>
                <a:ea typeface="Times New Roman" panose="02020603050405020304" pitchFamily="18" charset="0"/>
                <a:cs typeface="Times New Roman" panose="02020603050405020304" pitchFamily="18" charset="0"/>
              </a:rPr>
              <a:t>b</a:t>
            </a:r>
            <a:r>
              <a:rPr lang="es-CL" sz="1600" dirty="0">
                <a:latin typeface="Arial" panose="020B0604020202020204" pitchFamily="34" charset="0"/>
                <a:ea typeface="Times New Roman" panose="02020603050405020304" pitchFamily="18" charset="0"/>
                <a:cs typeface="Times New Roman" panose="02020603050405020304" pitchFamily="18" charset="0"/>
              </a:rPr>
              <a:t>uses propu</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 por g</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nat</a:t>
            </a:r>
            <a:r>
              <a:rPr lang="es-CL" sz="1600" spc="-5" dirty="0">
                <a:latin typeface="Arial" panose="020B0604020202020204" pitchFamily="34" charset="0"/>
                <a:ea typeface="Times New Roman" panose="02020603050405020304" pitchFamily="18" charset="0"/>
                <a:cs typeface="Times New Roman" panose="02020603050405020304" pitchFamily="18" charset="0"/>
              </a:rPr>
              <a:t>ur</a:t>
            </a:r>
            <a:r>
              <a:rPr lang="es-CL" sz="1600" dirty="0">
                <a:latin typeface="Arial" panose="020B0604020202020204" pitchFamily="34" charset="0"/>
                <a:ea typeface="Times New Roman" panose="02020603050405020304" pitchFamily="18" charset="0"/>
                <a:cs typeface="Times New Roman" panose="02020603050405020304" pitchFamily="18" charset="0"/>
              </a:rPr>
              <a:t>al y que co</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uyera:</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dirty="0" smtClean="0">
                <a:latin typeface="Arial" panose="020B0604020202020204" pitchFamily="34" charset="0"/>
                <a:ea typeface="Times New Roman" panose="02020603050405020304" pitchFamily="18" charset="0"/>
                <a:cs typeface="Times New Roman" panose="02020603050405020304" pitchFamily="18" charset="0"/>
              </a:rPr>
              <a:t>En estos</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dí</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su</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tamb</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én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Consejería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Tra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sp</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rtes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planea co</a:t>
            </a:r>
            <a:r>
              <a:rPr lang="es-CL" sz="1600" spc="-5" dirty="0">
                <a:latin typeface="Arial" panose="020B0604020202020204" pitchFamily="34" charset="0"/>
                <a:ea typeface="Times New Roman" panose="02020603050405020304" pitchFamily="18" charset="0"/>
                <a:cs typeface="Times New Roman" panose="02020603050405020304" pitchFamily="18" charset="0"/>
              </a:rPr>
              <a:t>ns</a:t>
            </a:r>
            <a:r>
              <a:rPr lang="es-CL" sz="1600" dirty="0">
                <a:latin typeface="Arial" panose="020B0604020202020204" pitchFamily="34" charset="0"/>
                <a:ea typeface="Times New Roman" panose="02020603050405020304" pitchFamily="18" charset="0"/>
                <a:cs typeface="Times New Roman" panose="02020603050405020304" pitchFamily="18" charset="0"/>
              </a:rPr>
              <a:t>truir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a nueva línea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metro 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 aliviane el tr</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fico en la zo</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a sur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la 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uda</a:t>
            </a:r>
            <a:r>
              <a:rPr lang="es-CL" sz="1600" spc="10"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smtClean="0">
                <a:latin typeface="Arial" panose="020B0604020202020204" pitchFamily="34" charset="0"/>
                <a:ea typeface="Times New Roman" panose="02020603050405020304" pitchFamily="18" charset="0"/>
                <a:cs typeface="Times New Roman" panose="02020603050405020304" pitchFamily="18" charset="0"/>
              </a:rPr>
              <a:t>.</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75412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61707"/>
            <a:ext cx="8136904" cy="3527119"/>
          </a:xfrm>
          <a:prstGeom prst="rect">
            <a:avLst/>
          </a:prstGeom>
        </p:spPr>
        <p:txBody>
          <a:bodyPr wrap="square">
            <a:spAutoFit/>
          </a:bodyPr>
          <a:lstStyle/>
          <a:p>
            <a:pPr marL="229235" marR="2066290" algn="just">
              <a:lnSpc>
                <a:spcPct val="107000"/>
              </a:lnSpc>
              <a:spcAft>
                <a:spcPts val="0"/>
              </a:spcAft>
            </a:pP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Inclusión de información</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rutinaria o i</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tra</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s</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cen</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d</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ente</a:t>
            </a:r>
            <a:endParaRPr lang="es-CL"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40"/>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lnSpc>
                <a:spcPct val="150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Otr</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not</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spc="-10" dirty="0">
                <a:latin typeface="Arial" panose="020B0604020202020204" pitchFamily="34" charset="0"/>
                <a:ea typeface="Times New Roman" panose="02020603050405020304" pitchFamily="18" charset="0"/>
                <a:cs typeface="Times New Roman" panose="02020603050405020304" pitchFamily="18" charset="0"/>
              </a:rPr>
              <a:t>t</a:t>
            </a:r>
            <a:r>
              <a:rPr lang="es-CL" dirty="0">
                <a:latin typeface="Arial" panose="020B0604020202020204" pitchFamily="34" charset="0"/>
                <a:ea typeface="Times New Roman" panose="02020603050405020304" pitchFamily="18" charset="0"/>
                <a:cs typeface="Times New Roman" panose="02020603050405020304" pitchFamily="18" charset="0"/>
              </a:rPr>
              <a:t>ermi</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an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nci</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ndo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q</a:t>
            </a:r>
            <a:r>
              <a:rPr lang="es-CL" dirty="0">
                <a:latin typeface="Arial" panose="020B0604020202020204" pitchFamily="34" charset="0"/>
                <a:ea typeface="Times New Roman" panose="02020603050405020304" pitchFamily="18" charset="0"/>
                <a:cs typeface="Times New Roman" panose="02020603050405020304" pitchFamily="18" charset="0"/>
              </a:rPr>
              <a:t>ue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 s</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d</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ó</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 se c</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noce,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e es c</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si siem</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re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ntr</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cen</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ente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y aburri</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Por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ello,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hay</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q</a:t>
            </a:r>
            <a:r>
              <a:rPr lang="es-CL" dirty="0">
                <a:latin typeface="Arial" panose="020B0604020202020204" pitchFamily="34" charset="0"/>
                <a:ea typeface="Times New Roman" panose="02020603050405020304" pitchFamily="18" charset="0"/>
                <a:cs typeface="Times New Roman" panose="02020603050405020304" pitchFamily="18" charset="0"/>
              </a:rPr>
              <a:t>ue evitar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ntaci</a:t>
            </a:r>
            <a:r>
              <a:rPr lang="es-CL" spc="-5" dirty="0">
                <a:latin typeface="Arial" panose="020B0604020202020204" pitchFamily="34" charset="0"/>
                <a:ea typeface="Times New Roman" panose="02020603050405020304" pitchFamily="18" charset="0"/>
                <a:cs typeface="Times New Roman" panose="02020603050405020304" pitchFamily="18" charset="0"/>
              </a:rPr>
              <a:t>ó</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 co</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luir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 expr</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io</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es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como:</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a:lnSpc>
                <a:spcPts val="1200"/>
              </a:lnSpc>
              <a:spcBef>
                <a:spcPts val="30"/>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marL="229235" marR="2427605" algn="just">
              <a:lnSpc>
                <a:spcPct val="107000"/>
              </a:lnSpc>
              <a:spcAft>
                <a:spcPts val="0"/>
              </a:spcAft>
            </a:pPr>
            <a:r>
              <a:rPr lang="es-CL" dirty="0">
                <a:latin typeface="Times New Roman" panose="02020603050405020304" pitchFamily="18" charset="0"/>
                <a:ea typeface="Times New Roman" panose="02020603050405020304" pitchFamily="18" charset="0"/>
                <a:cs typeface="Times New Roman" panose="02020603050405020304" pitchFamily="18" charset="0"/>
              </a:rPr>
              <a:t>•      </a:t>
            </a:r>
            <a:r>
              <a:rPr lang="es-CL" spc="245" dirty="0">
                <a:latin typeface="Times New Roman" panose="02020603050405020304" pitchFamily="18"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Se desco</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oce cu</a:t>
            </a:r>
            <a:r>
              <a:rPr lang="es-CL" spc="-5" dirty="0">
                <a:latin typeface="Arial" panose="020B0604020202020204" pitchFamily="34" charset="0"/>
                <a:ea typeface="Times New Roman" panose="02020603050405020304" pitchFamily="18" charset="0"/>
                <a:cs typeface="Times New Roman" panose="02020603050405020304" pitchFamily="18" charset="0"/>
              </a:rPr>
              <a:t>á</a:t>
            </a:r>
            <a:r>
              <a:rPr lang="es-CL" dirty="0">
                <a:latin typeface="Arial" panose="020B0604020202020204" pitchFamily="34" charset="0"/>
                <a:ea typeface="Times New Roman" panose="02020603050405020304" pitchFamily="18" charset="0"/>
                <a:cs typeface="Times New Roman" panose="02020603050405020304" pitchFamily="18" charset="0"/>
              </a:rPr>
              <a:t>ndo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se </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nici</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rá el ju</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o.</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a:lnSpc>
                <a:spcPts val="600"/>
              </a:lnSpc>
              <a:spcBef>
                <a:spcPts val="40"/>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marL="229235" marR="2236470" algn="just">
              <a:lnSpc>
                <a:spcPct val="107000"/>
              </a:lnSpc>
              <a:spcAft>
                <a:spcPts val="0"/>
              </a:spcAft>
            </a:pPr>
            <a:r>
              <a:rPr lang="es-CL" dirty="0">
                <a:latin typeface="Times New Roman" panose="02020603050405020304" pitchFamily="18" charset="0"/>
                <a:ea typeface="Times New Roman" panose="02020603050405020304" pitchFamily="18" charset="0"/>
                <a:cs typeface="Times New Roman" panose="02020603050405020304" pitchFamily="18" charset="0"/>
              </a:rPr>
              <a:t>•      </a:t>
            </a:r>
            <a:r>
              <a:rPr lang="es-CL" spc="245" dirty="0">
                <a:latin typeface="Times New Roman" panose="02020603050405020304" pitchFamily="18"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 se abr</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er</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n averig</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ac</a:t>
            </a:r>
            <a:r>
              <a:rPr lang="es-CL" spc="-5" dirty="0">
                <a:latin typeface="Arial" panose="020B0604020202020204" pitchFamily="34" charset="0"/>
                <a:ea typeface="Times New Roman" panose="02020603050405020304" pitchFamily="18" charset="0"/>
                <a:cs typeface="Times New Roman" panose="02020603050405020304" pitchFamily="18" charset="0"/>
              </a:rPr>
              <a:t>io</a:t>
            </a:r>
            <a:r>
              <a:rPr lang="es-CL" dirty="0">
                <a:latin typeface="Arial" panose="020B0604020202020204" pitchFamily="34" charset="0"/>
                <a:ea typeface="Times New Roman" panose="02020603050405020304" pitchFamily="18" charset="0"/>
                <a:cs typeface="Times New Roman" panose="02020603050405020304" pitchFamily="18" charset="0"/>
              </a:rPr>
              <a:t>nes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so</a:t>
            </a:r>
            <a:r>
              <a:rPr lang="es-CL" spc="-5" dirty="0">
                <a:latin typeface="Arial" panose="020B0604020202020204" pitchFamily="34" charset="0"/>
                <a:ea typeface="Times New Roman" panose="02020603050405020304" pitchFamily="18" charset="0"/>
                <a:cs typeface="Times New Roman" panose="02020603050405020304" pitchFamily="18" charset="0"/>
              </a:rPr>
              <a:t>b</a:t>
            </a:r>
            <a:r>
              <a:rPr lang="es-CL" dirty="0">
                <a:latin typeface="Arial" panose="020B0604020202020204" pitchFamily="34" charset="0"/>
                <a:ea typeface="Times New Roman" panose="02020603050405020304" pitchFamily="18" charset="0"/>
                <a:cs typeface="Times New Roman" panose="02020603050405020304" pitchFamily="18" charset="0"/>
              </a:rPr>
              <a:t>re el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so.</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a:lnSpc>
                <a:spcPts val="600"/>
              </a:lnSpc>
              <a:spcBef>
                <a:spcPts val="40"/>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marL="229235" marR="2694305" algn="just">
              <a:lnSpc>
                <a:spcPct val="107000"/>
              </a:lnSpc>
              <a:spcAft>
                <a:spcPts val="0"/>
              </a:spcAft>
            </a:pPr>
            <a:r>
              <a:rPr lang="es-CL" dirty="0">
                <a:latin typeface="Times New Roman" panose="02020603050405020304" pitchFamily="18" charset="0"/>
                <a:ea typeface="Times New Roman" panose="02020603050405020304" pitchFamily="18" charset="0"/>
                <a:cs typeface="Times New Roman" panose="02020603050405020304" pitchFamily="18" charset="0"/>
              </a:rPr>
              <a:t>•      </a:t>
            </a:r>
            <a:r>
              <a:rPr lang="es-CL" spc="245" dirty="0">
                <a:latin typeface="Times New Roman" panose="02020603050405020304" pitchFamily="18"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Los </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alt</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 no fu</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ron captur</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d</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r>
              <a:rPr lang="es-CL" dirty="0">
                <a:latin typeface="Arial" panose="020B0604020202020204" pitchFamily="34" charset="0"/>
                <a:ea typeface="Times New Roman" panose="02020603050405020304" pitchFamily="18" charset="0"/>
              </a:rPr>
              <a:t/>
            </a:r>
            <a:br>
              <a:rPr lang="es-CL" dirty="0">
                <a:latin typeface="Arial" panose="020B0604020202020204" pitchFamily="34" charset="0"/>
                <a:ea typeface="Times New Roman" panose="02020603050405020304" pitchFamily="18" charset="0"/>
              </a:rPr>
            </a:br>
            <a:endParaRPr lang="es-CL" dirty="0"/>
          </a:p>
        </p:txBody>
      </p:sp>
      <p:sp>
        <p:nvSpPr>
          <p:cNvPr id="3" name="Rectangle 2"/>
          <p:cNvSpPr>
            <a:spLocks noChangeArrowheads="1"/>
          </p:cNvSpPr>
          <p:nvPr/>
        </p:nvSpPr>
        <p:spPr bwMode="auto">
          <a:xfrm>
            <a:off x="1618928" y="2407891"/>
            <a:ext cx="1079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Tree>
    <p:extLst>
      <p:ext uri="{BB962C8B-B14F-4D97-AF65-F5344CB8AC3E}">
        <p14:creationId xmlns:p14="http://schemas.microsoft.com/office/powerpoint/2010/main" val="243110463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980728"/>
            <a:ext cx="8064896" cy="3465436"/>
          </a:xfrm>
          <a:prstGeom prst="rect">
            <a:avLst/>
          </a:prstGeom>
        </p:spPr>
        <p:txBody>
          <a:bodyPr wrap="square">
            <a:spAutoFit/>
          </a:bodyPr>
          <a:lstStyle/>
          <a:p>
            <a:pPr marL="264160" marR="3026410" algn="just" defTabSz="1274763">
              <a:lnSpc>
                <a:spcPct val="107000"/>
              </a:lnSpc>
              <a:spcAft>
                <a:spcPts val="0"/>
              </a:spcAft>
              <a:tabLst>
                <a:tab pos="3590925" algn="l"/>
              </a:tabLst>
            </a:pP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Alternati</a:t>
            </a:r>
            <a:r>
              <a:rPr lang="es-CL" sz="2400" b="1" spc="-1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v</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as a la pirámi</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d</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 </a:t>
            </a:r>
            <a:r>
              <a:rPr lang="es-CL" sz="24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i</a:t>
            </a:r>
            <a:r>
              <a:rPr lang="es-CL" sz="2400" b="1" spc="5"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n</a:t>
            </a:r>
            <a:r>
              <a:rPr lang="es-CL" sz="2400" b="1" spc="-10"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v</a:t>
            </a:r>
            <a:r>
              <a:rPr lang="es-CL" sz="24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ertida</a:t>
            </a:r>
            <a:endParaRPr lang="es-CL" sz="24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0"/>
              </a:spcBef>
              <a:spcAft>
                <a:spcPts val="0"/>
              </a:spcAft>
            </a:pPr>
            <a:r>
              <a:rPr lang="es-CL" sz="1200" dirty="0">
                <a:latin typeface="Arial" panose="020B0604020202020204" pitchFamily="34" charset="0"/>
                <a:ea typeface="Times New Roman" panose="02020603050405020304" pitchFamily="18" charset="0"/>
                <a:cs typeface="Times New Roman" panose="02020603050405020304" pitchFamily="18" charset="0"/>
              </a:rPr>
              <a:t> </a:t>
            </a:r>
            <a:endParaRPr lang="es-CL" sz="12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sz="1200" dirty="0">
                <a:latin typeface="Arial" panose="020B0604020202020204" pitchFamily="34" charset="0"/>
                <a:ea typeface="Times New Roman" panose="02020603050405020304" pitchFamily="18" charset="0"/>
                <a:cs typeface="Times New Roman" panose="02020603050405020304" pitchFamily="18" charset="0"/>
              </a:rPr>
              <a:t> </a:t>
            </a:r>
            <a:endParaRPr lang="es-CL" sz="12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Como ya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he</a:t>
            </a:r>
            <a:r>
              <a:rPr lang="es-CL" sz="1600" dirty="0">
                <a:latin typeface="Arial" panose="020B0604020202020204" pitchFamily="34" charset="0"/>
                <a:ea typeface="Times New Roman" panose="02020603050405020304" pitchFamily="18" charset="0"/>
                <a:cs typeface="Times New Roman" panose="02020603050405020304" pitchFamily="18" charset="0"/>
              </a:rPr>
              <a:t>mos me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on</a:t>
            </a:r>
            <a:r>
              <a:rPr lang="es-CL" sz="1600" dirty="0">
                <a:latin typeface="Arial" panose="020B0604020202020204" pitchFamily="34" charset="0"/>
                <a:ea typeface="Times New Roman" panose="02020603050405020304" pitchFamily="18" charset="0"/>
                <a:cs typeface="Times New Roman" panose="02020603050405020304" pitchFamily="18" charset="0"/>
              </a:rPr>
              <a:t>ado,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pirám</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inv</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rtida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for</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ato más c</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h</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ren</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cua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do se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rata de 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dact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 notici</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simpl</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 de gran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nmed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atez,</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y</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 se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trata un so</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 tema y se toma inform</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ón de u</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a so</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 fuente.</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2405"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per</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od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smo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od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pre</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pa</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por</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c</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o</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ntextualizar</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alcance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notici</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ést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tie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plej</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y co</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plet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cada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z,</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uirie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10" dirty="0">
                <a:latin typeface="Arial" panose="020B0604020202020204" pitchFamily="34" charset="0"/>
                <a:ea typeface="Times New Roman" panose="02020603050405020304" pitchFamily="18" charset="0"/>
                <a:cs typeface="Times New Roman" panose="02020603050405020304" pitchFamily="18" charset="0"/>
              </a:rPr>
              <a:t>f</a:t>
            </a:r>
            <a:r>
              <a:rPr lang="es-CL" sz="1600" dirty="0">
                <a:latin typeface="Arial" panose="020B0604020202020204" pitchFamily="34" charset="0"/>
                <a:ea typeface="Times New Roman" panose="02020603050405020304" pitchFamily="18" charset="0"/>
                <a:cs typeface="Times New Roman" panose="02020603050405020304" pitchFamily="18" charset="0"/>
              </a:rPr>
              <a:t>órmu</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as diferent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ayu</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peri</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dista</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org</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nizar</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atos</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y</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lector</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vis</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aliz</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rl</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 como </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na un</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dad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signif</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ca</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 y coh</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renc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a.</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ángulo 2"/>
          <p:cNvSpPr/>
          <p:nvPr/>
        </p:nvSpPr>
        <p:spPr>
          <a:xfrm>
            <a:off x="683568" y="4365104"/>
            <a:ext cx="7776864" cy="2308324"/>
          </a:xfrm>
          <a:prstGeom prst="rect">
            <a:avLst/>
          </a:prstGeom>
        </p:spPr>
        <p:txBody>
          <a:bodyPr wrap="square">
            <a:spAutoFit/>
          </a:bodyPr>
          <a:lstStyle/>
          <a:p>
            <a:r>
              <a:rPr lang="es-CL" dirty="0">
                <a:latin typeface="Arial" panose="020B0604020202020204" pitchFamily="34" charset="0"/>
                <a:ea typeface="Times New Roman" panose="02020603050405020304" pitchFamily="18" charset="0"/>
              </a:rPr>
              <a:t>De</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s</a:t>
            </a:r>
            <a:r>
              <a:rPr lang="es-CL" spc="5" dirty="0">
                <a:latin typeface="Arial" panose="020B0604020202020204" pitchFamily="34" charset="0"/>
                <a:ea typeface="Times New Roman" panose="02020603050405020304" pitchFamily="18" charset="0"/>
              </a:rPr>
              <a:t> </a:t>
            </a:r>
            <a:r>
              <a:rPr lang="es-CL" u="sng" dirty="0">
                <a:latin typeface="Arial" panose="020B0604020202020204" pitchFamily="34" charset="0"/>
                <a:ea typeface="Times New Roman" panose="02020603050405020304" pitchFamily="18" charset="0"/>
              </a:rPr>
              <a:t>m</a:t>
            </a:r>
            <a:r>
              <a:rPr lang="es-CL" u="sng" spc="-5" dirty="0">
                <a:latin typeface="Arial" panose="020B0604020202020204" pitchFamily="34" charset="0"/>
                <a:ea typeface="Times New Roman" panose="02020603050405020304" pitchFamily="18" charset="0"/>
              </a:rPr>
              <a:t>u</a:t>
            </a:r>
            <a:r>
              <a:rPr lang="es-CL" u="sng" dirty="0">
                <a:latin typeface="Arial" panose="020B0604020202020204" pitchFamily="34" charset="0"/>
                <a:ea typeface="Times New Roman" panose="02020603050405020304" pitchFamily="18" charset="0"/>
              </a:rPr>
              <a:t>c</a:t>
            </a:r>
            <a:r>
              <a:rPr lang="es-CL" u="sng" spc="-5" dirty="0">
                <a:latin typeface="Arial" panose="020B0604020202020204" pitchFamily="34" charset="0"/>
                <a:ea typeface="Times New Roman" panose="02020603050405020304" pitchFamily="18" charset="0"/>
              </a:rPr>
              <a:t>h</a:t>
            </a:r>
            <a:r>
              <a:rPr lang="es-CL" u="sng" dirty="0">
                <a:latin typeface="Arial" panose="020B0604020202020204" pitchFamily="34" charset="0"/>
                <a:ea typeface="Times New Roman" panose="02020603050405020304" pitchFamily="18" charset="0"/>
              </a:rPr>
              <a:t>os</a:t>
            </a:r>
            <a:r>
              <a:rPr lang="es-CL" u="sng" spc="5" dirty="0">
                <a:latin typeface="Arial" panose="020B0604020202020204" pitchFamily="34" charset="0"/>
                <a:ea typeface="Times New Roman" panose="02020603050405020304" pitchFamily="18" charset="0"/>
              </a:rPr>
              <a:t> </a:t>
            </a:r>
            <a:r>
              <a:rPr lang="es-CL" u="sng" dirty="0">
                <a:latin typeface="Arial" panose="020B0604020202020204" pitchFamily="34" charset="0"/>
                <a:ea typeface="Times New Roman" panose="02020603050405020304" pitchFamily="18" charset="0"/>
              </a:rPr>
              <a:t>m</a:t>
            </a:r>
            <a:r>
              <a:rPr lang="es-CL" u="sng" spc="-5" dirty="0">
                <a:latin typeface="Arial" panose="020B0604020202020204" pitchFamily="34" charset="0"/>
                <a:ea typeface="Times New Roman" panose="02020603050405020304" pitchFamily="18" charset="0"/>
              </a:rPr>
              <a:t>o</a:t>
            </a:r>
            <a:r>
              <a:rPr lang="es-CL" u="sng" dirty="0">
                <a:latin typeface="Arial" panose="020B0604020202020204" pitchFamily="34" charset="0"/>
                <a:ea typeface="Times New Roman" panose="02020603050405020304" pitchFamily="18" charset="0"/>
              </a:rPr>
              <a:t>del</a:t>
            </a:r>
            <a:r>
              <a:rPr lang="es-CL" u="sng" spc="-5" dirty="0">
                <a:latin typeface="Arial" panose="020B0604020202020204" pitchFamily="34" charset="0"/>
                <a:ea typeface="Times New Roman" panose="02020603050405020304" pitchFamily="18" charset="0"/>
              </a:rPr>
              <a:t>o</a:t>
            </a:r>
            <a:r>
              <a:rPr lang="es-CL" u="sng" dirty="0">
                <a:latin typeface="Arial" panose="020B0604020202020204" pitchFamily="34" charset="0"/>
                <a:ea typeface="Times New Roman" panose="02020603050405020304" pitchFamily="18" charset="0"/>
              </a:rPr>
              <a:t>s</a:t>
            </a:r>
            <a:r>
              <a:rPr lang="es-CL" u="sng"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 híbrid</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s</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bles,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a:t>
            </a:r>
            <a:r>
              <a:rPr lang="es-CL" spc="-5" dirty="0">
                <a:latin typeface="Arial" panose="020B0604020202020204" pitchFamily="34" charset="0"/>
                <a:ea typeface="Times New Roman" panose="02020603050405020304" pitchFamily="18" charset="0"/>
              </a:rPr>
              <a:t>q</a:t>
            </a:r>
            <a:r>
              <a:rPr lang="es-CL" dirty="0">
                <a:latin typeface="Arial" panose="020B0604020202020204" pitchFamily="34" charset="0"/>
                <a:ea typeface="Times New Roman" panose="02020603050405020304" pitchFamily="18" charset="0"/>
              </a:rPr>
              <a:t>uí</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h</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mos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gido</a:t>
            </a:r>
            <a:r>
              <a:rPr lang="es-CL" spc="5" dirty="0">
                <a:latin typeface="Arial" panose="020B0604020202020204" pitchFamily="34" charset="0"/>
                <a:ea typeface="Times New Roman" panose="02020603050405020304" pitchFamily="18" charset="0"/>
              </a:rPr>
              <a:t> </a:t>
            </a:r>
            <a:r>
              <a:rPr lang="es-CL" spc="-10" dirty="0" smtClean="0">
                <a:latin typeface="Arial" panose="020B0604020202020204" pitchFamily="34" charset="0"/>
                <a:ea typeface="Times New Roman" panose="02020603050405020304" pitchFamily="18" charset="0"/>
              </a:rPr>
              <a:t>t</a:t>
            </a:r>
            <a:r>
              <a:rPr lang="es-CL" dirty="0" smtClean="0">
                <a:latin typeface="Arial" panose="020B0604020202020204" pitchFamily="34" charset="0"/>
                <a:ea typeface="Times New Roman" panose="02020603050405020304" pitchFamily="18" charset="0"/>
              </a:rPr>
              <a:t>res:</a:t>
            </a:r>
          </a:p>
          <a:p>
            <a:endParaRPr lang="es-CL" dirty="0" smtClean="0">
              <a:latin typeface="Arial" panose="020B0604020202020204" pitchFamily="34" charset="0"/>
              <a:ea typeface="Times New Roman" panose="02020603050405020304" pitchFamily="18" charset="0"/>
            </a:endParaRPr>
          </a:p>
          <a:p>
            <a:r>
              <a:rPr lang="es-CL" spc="5" dirty="0" smtClean="0">
                <a:latin typeface="Arial" panose="020B0604020202020204" pitchFamily="34" charset="0"/>
                <a:ea typeface="Times New Roman" panose="02020603050405020304" pitchFamily="18" charset="0"/>
              </a:rPr>
              <a:t> </a:t>
            </a:r>
            <a:r>
              <a:rPr lang="es-CL" spc="5" dirty="0" smtClean="0">
                <a:solidFill>
                  <a:srgbClr val="C00000"/>
                </a:solidFill>
                <a:latin typeface="Arial" panose="020B0604020202020204" pitchFamily="34" charset="0"/>
                <a:ea typeface="Times New Roman" panose="02020603050405020304" pitchFamily="18" charset="0"/>
              </a:rPr>
              <a:t>1 La </a:t>
            </a:r>
            <a:r>
              <a:rPr lang="es-CL" dirty="0" smtClean="0">
                <a:solidFill>
                  <a:srgbClr val="C00000"/>
                </a:solidFill>
                <a:latin typeface="Arial" panose="020B0604020202020204" pitchFamily="34" charset="0"/>
                <a:ea typeface="Times New Roman" panose="02020603050405020304" pitchFamily="18" charset="0"/>
              </a:rPr>
              <a:t>«f</a:t>
            </a:r>
            <a:r>
              <a:rPr lang="es-CL" spc="-5" dirty="0" smtClean="0">
                <a:solidFill>
                  <a:srgbClr val="C00000"/>
                </a:solidFill>
                <a:latin typeface="Arial" panose="020B0604020202020204" pitchFamily="34" charset="0"/>
                <a:ea typeface="Times New Roman" panose="02020603050405020304" pitchFamily="18" charset="0"/>
              </a:rPr>
              <a:t>ó</a:t>
            </a:r>
            <a:r>
              <a:rPr lang="es-CL" dirty="0" smtClean="0">
                <a:solidFill>
                  <a:srgbClr val="C00000"/>
                </a:solidFill>
                <a:latin typeface="Arial" panose="020B0604020202020204" pitchFamily="34" charset="0"/>
                <a:ea typeface="Times New Roman" panose="02020603050405020304" pitchFamily="18" charset="0"/>
              </a:rPr>
              <a:t>r</a:t>
            </a:r>
            <a:r>
              <a:rPr lang="es-CL" spc="-5" dirty="0" smtClean="0">
                <a:solidFill>
                  <a:srgbClr val="C00000"/>
                </a:solidFill>
                <a:latin typeface="Arial" panose="020B0604020202020204" pitchFamily="34" charset="0"/>
                <a:ea typeface="Times New Roman" panose="02020603050405020304" pitchFamily="18" charset="0"/>
              </a:rPr>
              <a:t>m</a:t>
            </a:r>
            <a:r>
              <a:rPr lang="es-CL" dirty="0" smtClean="0">
                <a:solidFill>
                  <a:srgbClr val="C00000"/>
                </a:solidFill>
                <a:latin typeface="Arial" panose="020B0604020202020204" pitchFamily="34" charset="0"/>
                <a:ea typeface="Times New Roman" panose="02020603050405020304" pitchFamily="18" charset="0"/>
              </a:rPr>
              <a:t>ula</a:t>
            </a:r>
            <a:r>
              <a:rPr lang="es-CL" dirty="0">
                <a:solidFill>
                  <a:srgbClr val="C00000"/>
                </a:solidFill>
                <a:latin typeface="Arial" panose="020B0604020202020204" pitchFamily="34" charset="0"/>
                <a:ea typeface="Times New Roman" panose="02020603050405020304" pitchFamily="18" charset="0"/>
              </a:rPr>
              <a:t>»</a:t>
            </a:r>
            <a:r>
              <a:rPr lang="es-CL" spc="5"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del Wall</a:t>
            </a:r>
            <a:r>
              <a:rPr lang="es-CL" spc="100"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Str</a:t>
            </a:r>
            <a:r>
              <a:rPr lang="es-CL" spc="-5" dirty="0">
                <a:solidFill>
                  <a:srgbClr val="C00000"/>
                </a:solidFill>
                <a:latin typeface="Arial" panose="020B0604020202020204" pitchFamily="34" charset="0"/>
                <a:ea typeface="Times New Roman" panose="02020603050405020304" pitchFamily="18" charset="0"/>
              </a:rPr>
              <a:t>e</a:t>
            </a:r>
            <a:r>
              <a:rPr lang="es-CL" dirty="0">
                <a:solidFill>
                  <a:srgbClr val="C00000"/>
                </a:solidFill>
                <a:latin typeface="Arial" panose="020B0604020202020204" pitchFamily="34" charset="0"/>
                <a:ea typeface="Times New Roman" panose="02020603050405020304" pitchFamily="18" charset="0"/>
              </a:rPr>
              <a:t>et</a:t>
            </a:r>
            <a:r>
              <a:rPr lang="es-CL" spc="100" dirty="0">
                <a:solidFill>
                  <a:srgbClr val="C00000"/>
                </a:solidFill>
                <a:latin typeface="Arial" panose="020B0604020202020204" pitchFamily="34" charset="0"/>
                <a:ea typeface="Times New Roman" panose="02020603050405020304" pitchFamily="18" charset="0"/>
              </a:rPr>
              <a:t> </a:t>
            </a:r>
            <a:r>
              <a:rPr lang="es-CL" dirty="0" err="1" smtClean="0">
                <a:solidFill>
                  <a:srgbClr val="C00000"/>
                </a:solidFill>
                <a:latin typeface="Arial" panose="020B0604020202020204" pitchFamily="34" charset="0"/>
                <a:ea typeface="Times New Roman" panose="02020603050405020304" pitchFamily="18" charset="0"/>
              </a:rPr>
              <a:t>Jour</a:t>
            </a:r>
            <a:r>
              <a:rPr lang="es-CL" spc="-5" dirty="0" err="1" smtClean="0">
                <a:solidFill>
                  <a:srgbClr val="C00000"/>
                </a:solidFill>
                <a:latin typeface="Arial" panose="020B0604020202020204" pitchFamily="34" charset="0"/>
                <a:ea typeface="Times New Roman" panose="02020603050405020304" pitchFamily="18" charset="0"/>
              </a:rPr>
              <a:t>n</a:t>
            </a:r>
            <a:r>
              <a:rPr lang="es-CL" dirty="0" err="1" smtClean="0">
                <a:solidFill>
                  <a:srgbClr val="C00000"/>
                </a:solidFill>
                <a:latin typeface="Arial" panose="020B0604020202020204" pitchFamily="34" charset="0"/>
                <a:ea typeface="Times New Roman" panose="02020603050405020304" pitchFamily="18" charset="0"/>
              </a:rPr>
              <a:t>al</a:t>
            </a:r>
            <a:endParaRPr lang="es-CL" dirty="0" smtClean="0">
              <a:solidFill>
                <a:srgbClr val="C00000"/>
              </a:solidFill>
              <a:latin typeface="Arial" panose="020B0604020202020204" pitchFamily="34" charset="0"/>
              <a:ea typeface="Times New Roman" panose="02020603050405020304" pitchFamily="18" charset="0"/>
            </a:endParaRPr>
          </a:p>
          <a:p>
            <a:r>
              <a:rPr lang="es-CL" dirty="0" smtClean="0">
                <a:solidFill>
                  <a:srgbClr val="C00000"/>
                </a:solidFill>
                <a:latin typeface="Arial" panose="020B0604020202020204" pitchFamily="34" charset="0"/>
                <a:ea typeface="Times New Roman" panose="02020603050405020304" pitchFamily="18" charset="0"/>
              </a:rPr>
              <a:t> 2. </a:t>
            </a:r>
            <a:r>
              <a:rPr lang="es-CL" dirty="0">
                <a:solidFill>
                  <a:srgbClr val="C00000"/>
                </a:solidFill>
                <a:latin typeface="Arial" panose="020B0604020202020204" pitchFamily="34" charset="0"/>
                <a:ea typeface="Times New Roman" panose="02020603050405020304" pitchFamily="18" charset="0"/>
              </a:rPr>
              <a:t>L</a:t>
            </a:r>
            <a:r>
              <a:rPr lang="es-CL" dirty="0" smtClean="0">
                <a:solidFill>
                  <a:srgbClr val="C00000"/>
                </a:solidFill>
                <a:latin typeface="Arial" panose="020B0604020202020204" pitchFamily="34" charset="0"/>
                <a:ea typeface="Times New Roman" panose="02020603050405020304" pitchFamily="18" charset="0"/>
              </a:rPr>
              <a:t>a</a:t>
            </a:r>
            <a:r>
              <a:rPr lang="es-CL" spc="100" dirty="0" smtClean="0">
                <a:solidFill>
                  <a:srgbClr val="C00000"/>
                </a:solidFill>
                <a:latin typeface="Arial" panose="020B0604020202020204" pitchFamily="34" charset="0"/>
                <a:ea typeface="Times New Roman" panose="02020603050405020304" pitchFamily="18" charset="0"/>
              </a:rPr>
              <a:t> </a:t>
            </a:r>
            <a:r>
              <a:rPr lang="es-CL" spc="-5" dirty="0">
                <a:solidFill>
                  <a:srgbClr val="C00000"/>
                </a:solidFill>
                <a:latin typeface="Arial" panose="020B0604020202020204" pitchFamily="34" charset="0"/>
                <a:ea typeface="Times New Roman" panose="02020603050405020304" pitchFamily="18" charset="0"/>
              </a:rPr>
              <a:t>e</a:t>
            </a:r>
            <a:r>
              <a:rPr lang="es-CL" spc="5" dirty="0">
                <a:solidFill>
                  <a:srgbClr val="C00000"/>
                </a:solidFill>
                <a:latin typeface="Arial" panose="020B0604020202020204" pitchFamily="34" charset="0"/>
                <a:ea typeface="Times New Roman" panose="02020603050405020304" pitchFamily="18" charset="0"/>
              </a:rPr>
              <a:t>s</a:t>
            </a:r>
            <a:r>
              <a:rPr lang="es-CL" spc="-10" dirty="0">
                <a:solidFill>
                  <a:srgbClr val="C00000"/>
                </a:solidFill>
                <a:latin typeface="Arial" panose="020B0604020202020204" pitchFamily="34" charset="0"/>
                <a:ea typeface="Times New Roman" panose="02020603050405020304" pitchFamily="18" charset="0"/>
              </a:rPr>
              <a:t>t</a:t>
            </a:r>
            <a:r>
              <a:rPr lang="es-CL" dirty="0">
                <a:solidFill>
                  <a:srgbClr val="C00000"/>
                </a:solidFill>
                <a:latin typeface="Arial" panose="020B0604020202020204" pitchFamily="34" charset="0"/>
                <a:ea typeface="Times New Roman" panose="02020603050405020304" pitchFamily="18" charset="0"/>
              </a:rPr>
              <a:t>ruct</a:t>
            </a:r>
            <a:r>
              <a:rPr lang="es-CL" spc="-5" dirty="0">
                <a:solidFill>
                  <a:srgbClr val="C00000"/>
                </a:solidFill>
                <a:latin typeface="Arial" panose="020B0604020202020204" pitchFamily="34" charset="0"/>
                <a:ea typeface="Times New Roman" panose="02020603050405020304" pitchFamily="18" charset="0"/>
              </a:rPr>
              <a:t>u</a:t>
            </a:r>
            <a:r>
              <a:rPr lang="es-CL" dirty="0">
                <a:solidFill>
                  <a:srgbClr val="C00000"/>
                </a:solidFill>
                <a:latin typeface="Arial" panose="020B0604020202020204" pitchFamily="34" charset="0"/>
                <a:ea typeface="Times New Roman" panose="02020603050405020304" pitchFamily="18" charset="0"/>
              </a:rPr>
              <a:t>ra</a:t>
            </a:r>
            <a:r>
              <a:rPr lang="es-CL" spc="95"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de</a:t>
            </a:r>
            <a:r>
              <a:rPr lang="es-CL" spc="100"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in</a:t>
            </a:r>
            <a:r>
              <a:rPr lang="es-CL" spc="-10" dirty="0">
                <a:solidFill>
                  <a:srgbClr val="C00000"/>
                </a:solidFill>
                <a:latin typeface="Arial" panose="020B0604020202020204" pitchFamily="34" charset="0"/>
                <a:ea typeface="Times New Roman" panose="02020603050405020304" pitchFamily="18" charset="0"/>
              </a:rPr>
              <a:t>f</a:t>
            </a:r>
            <a:r>
              <a:rPr lang="es-CL" dirty="0">
                <a:solidFill>
                  <a:srgbClr val="C00000"/>
                </a:solidFill>
                <a:latin typeface="Arial" panose="020B0604020202020204" pitchFamily="34" charset="0"/>
                <a:ea typeface="Times New Roman" panose="02020603050405020304" pitchFamily="18" charset="0"/>
              </a:rPr>
              <a:t>orm</a:t>
            </a:r>
            <a:r>
              <a:rPr lang="es-CL" spc="-5" dirty="0">
                <a:solidFill>
                  <a:srgbClr val="C00000"/>
                </a:solidFill>
                <a:latin typeface="Arial" panose="020B0604020202020204" pitchFamily="34" charset="0"/>
                <a:ea typeface="Times New Roman" panose="02020603050405020304" pitchFamily="18" charset="0"/>
              </a:rPr>
              <a:t>a</a:t>
            </a:r>
            <a:r>
              <a:rPr lang="es-CL" spc="5" dirty="0">
                <a:solidFill>
                  <a:srgbClr val="C00000"/>
                </a:solidFill>
                <a:latin typeface="Arial" panose="020B0604020202020204" pitchFamily="34" charset="0"/>
                <a:ea typeface="Times New Roman" panose="02020603050405020304" pitchFamily="18" charset="0"/>
              </a:rPr>
              <a:t>c</a:t>
            </a:r>
            <a:r>
              <a:rPr lang="es-CL" dirty="0">
                <a:solidFill>
                  <a:srgbClr val="C00000"/>
                </a:solidFill>
                <a:latin typeface="Arial" panose="020B0604020202020204" pitchFamily="34" charset="0"/>
                <a:ea typeface="Times New Roman" panose="02020603050405020304" pitchFamily="18" charset="0"/>
              </a:rPr>
              <a:t>i</a:t>
            </a:r>
            <a:r>
              <a:rPr lang="es-CL" spc="-5" dirty="0">
                <a:solidFill>
                  <a:srgbClr val="C00000"/>
                </a:solidFill>
                <a:latin typeface="Arial" panose="020B0604020202020204" pitchFamily="34" charset="0"/>
                <a:ea typeface="Times New Roman" panose="02020603050405020304" pitchFamily="18" charset="0"/>
              </a:rPr>
              <a:t>ó</a:t>
            </a:r>
            <a:r>
              <a:rPr lang="es-CL" dirty="0">
                <a:solidFill>
                  <a:srgbClr val="C00000"/>
                </a:solidFill>
                <a:latin typeface="Arial" panose="020B0604020202020204" pitchFamily="34" charset="0"/>
                <a:ea typeface="Times New Roman" panose="02020603050405020304" pitchFamily="18" charset="0"/>
              </a:rPr>
              <a:t>n</a:t>
            </a:r>
            <a:r>
              <a:rPr lang="es-CL" spc="100"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de</a:t>
            </a:r>
            <a:r>
              <a:rPr lang="es-CL" spc="95" dirty="0">
                <a:solidFill>
                  <a:srgbClr val="C00000"/>
                </a:solidFill>
                <a:latin typeface="Arial" panose="020B0604020202020204" pitchFamily="34" charset="0"/>
                <a:ea typeface="Times New Roman" panose="02020603050405020304" pitchFamily="18" charset="0"/>
              </a:rPr>
              <a:t> </a:t>
            </a:r>
            <a:r>
              <a:rPr lang="es-CL" dirty="0" smtClean="0">
                <a:solidFill>
                  <a:srgbClr val="C00000"/>
                </a:solidFill>
                <a:latin typeface="Arial" panose="020B0604020202020204" pitchFamily="34" charset="0"/>
                <a:ea typeface="Times New Roman" panose="02020603050405020304" pitchFamily="18" charset="0"/>
              </a:rPr>
              <a:t>citas</a:t>
            </a:r>
          </a:p>
          <a:p>
            <a:r>
              <a:rPr lang="es-CL" spc="100" dirty="0" smtClean="0">
                <a:solidFill>
                  <a:srgbClr val="C00000"/>
                </a:solidFill>
                <a:latin typeface="Arial" panose="020B0604020202020204" pitchFamily="34" charset="0"/>
                <a:ea typeface="Times New Roman" panose="02020603050405020304" pitchFamily="18" charset="0"/>
              </a:rPr>
              <a:t> 3.</a:t>
            </a:r>
            <a:r>
              <a:rPr lang="es-CL" spc="-5" dirty="0">
                <a:solidFill>
                  <a:srgbClr val="C00000"/>
                </a:solidFill>
                <a:latin typeface="Arial" panose="020B0604020202020204" pitchFamily="34" charset="0"/>
                <a:ea typeface="Times New Roman" panose="02020603050405020304" pitchFamily="18" charset="0"/>
              </a:rPr>
              <a:t>L</a:t>
            </a:r>
            <a:r>
              <a:rPr lang="es-CL" dirty="0" smtClean="0">
                <a:solidFill>
                  <a:srgbClr val="C00000"/>
                </a:solidFill>
                <a:latin typeface="Arial" panose="020B0604020202020204" pitchFamily="34" charset="0"/>
                <a:ea typeface="Times New Roman" panose="02020603050405020304" pitchFamily="18" charset="0"/>
              </a:rPr>
              <a:t>a</a:t>
            </a:r>
            <a:r>
              <a:rPr lang="es-CL" spc="100" dirty="0" smtClean="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de</a:t>
            </a:r>
            <a:r>
              <a:rPr lang="es-CL" spc="95"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«reloj</a:t>
            </a:r>
            <a:r>
              <a:rPr lang="es-CL" spc="95"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de</a:t>
            </a:r>
            <a:r>
              <a:rPr lang="es-CL" spc="95" dirty="0">
                <a:solidFill>
                  <a:srgbClr val="C00000"/>
                </a:solidFill>
                <a:latin typeface="Arial" panose="020B0604020202020204" pitchFamily="34" charset="0"/>
                <a:ea typeface="Times New Roman" panose="02020603050405020304" pitchFamily="18" charset="0"/>
              </a:rPr>
              <a:t> </a:t>
            </a:r>
            <a:r>
              <a:rPr lang="es-CL" dirty="0">
                <a:solidFill>
                  <a:srgbClr val="C00000"/>
                </a:solidFill>
                <a:latin typeface="Arial" panose="020B0604020202020204" pitchFamily="34" charset="0"/>
                <a:ea typeface="Times New Roman" panose="02020603050405020304" pitchFamily="18" charset="0"/>
              </a:rPr>
              <a:t>ar</a:t>
            </a:r>
            <a:r>
              <a:rPr lang="es-CL" spc="-5" dirty="0">
                <a:solidFill>
                  <a:srgbClr val="C00000"/>
                </a:solidFill>
                <a:latin typeface="Arial" panose="020B0604020202020204" pitchFamily="34" charset="0"/>
                <a:ea typeface="Times New Roman" panose="02020603050405020304" pitchFamily="18" charset="0"/>
              </a:rPr>
              <a:t>e</a:t>
            </a:r>
            <a:r>
              <a:rPr lang="es-CL" dirty="0">
                <a:solidFill>
                  <a:srgbClr val="C00000"/>
                </a:solidFill>
                <a:latin typeface="Arial" panose="020B0604020202020204" pitchFamily="34" charset="0"/>
                <a:ea typeface="Times New Roman" panose="02020603050405020304" pitchFamily="18" charset="0"/>
              </a:rPr>
              <a:t>na».</a:t>
            </a:r>
            <a:r>
              <a:rPr lang="es-CL" spc="100" dirty="0">
                <a:solidFill>
                  <a:srgbClr val="C00000"/>
                </a:solidFill>
                <a:latin typeface="Arial" panose="020B0604020202020204" pitchFamily="34" charset="0"/>
                <a:ea typeface="Times New Roman" panose="02020603050405020304" pitchFamily="18" charset="0"/>
              </a:rPr>
              <a:t> </a:t>
            </a:r>
            <a:endParaRPr lang="es-CL" spc="100" dirty="0" smtClean="0">
              <a:solidFill>
                <a:srgbClr val="C00000"/>
              </a:solidFill>
              <a:latin typeface="Arial" panose="020B0604020202020204" pitchFamily="34" charset="0"/>
              <a:ea typeface="Times New Roman" panose="02020603050405020304" pitchFamily="18" charset="0"/>
            </a:endParaRPr>
          </a:p>
          <a:p>
            <a:endParaRPr lang="es-CL" spc="100" dirty="0">
              <a:solidFill>
                <a:srgbClr val="C00000"/>
              </a:solidFill>
              <a:latin typeface="Arial" panose="020B0604020202020204" pitchFamily="34" charset="0"/>
              <a:ea typeface="Times New Roman" panose="02020603050405020304" pitchFamily="18" charset="0"/>
            </a:endParaRPr>
          </a:p>
          <a:p>
            <a:r>
              <a:rPr lang="es-CL" spc="-10" dirty="0" smtClean="0">
                <a:latin typeface="Arial" panose="020B0604020202020204" pitchFamily="34" charset="0"/>
                <a:ea typeface="Times New Roman" panose="02020603050405020304" pitchFamily="18" charset="0"/>
              </a:rPr>
              <a:t>N</a:t>
            </a:r>
            <a:r>
              <a:rPr lang="es-CL" dirty="0" smtClean="0">
                <a:latin typeface="Arial" panose="020B0604020202020204" pitchFamily="34" charset="0"/>
                <a:ea typeface="Times New Roman" panose="02020603050405020304" pitchFamily="18" charset="0"/>
              </a:rPr>
              <a:t>o </a:t>
            </a:r>
            <a:r>
              <a:rPr lang="es-CL" dirty="0">
                <a:latin typeface="Arial" panose="020B0604020202020204" pitchFamily="34" charset="0"/>
                <a:ea typeface="Times New Roman" panose="02020603050405020304" pitchFamily="18" charset="0"/>
              </a:rPr>
              <a:t>son</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e</a:t>
            </a:r>
            <a:r>
              <a:rPr lang="es-CL" spc="5" dirty="0">
                <a:latin typeface="Arial" panose="020B0604020202020204" pitchFamily="34" charset="0"/>
                <a:ea typeface="Times New Roman" panose="02020603050405020304" pitchFamily="18" charset="0"/>
              </a:rPr>
              <a:t>s</a:t>
            </a:r>
            <a:r>
              <a:rPr lang="es-CL" dirty="0">
                <a:latin typeface="Arial" panose="020B0604020202020204" pitchFamily="34" charset="0"/>
                <a:ea typeface="Times New Roman" panose="02020603050405020304" pitchFamily="18" charset="0"/>
              </a:rPr>
              <a:t>tr</a:t>
            </a:r>
            <a:r>
              <a:rPr lang="es-CL" spc="-5" dirty="0">
                <a:latin typeface="Arial" panose="020B0604020202020204" pitchFamily="34" charset="0"/>
                <a:ea typeface="Times New Roman" panose="02020603050405020304" pitchFamily="18" charset="0"/>
              </a:rPr>
              <a:t>u</a:t>
            </a:r>
            <a:r>
              <a:rPr lang="es-CL" spc="5" dirty="0">
                <a:latin typeface="Arial" panose="020B0604020202020204" pitchFamily="34" charset="0"/>
                <a:ea typeface="Times New Roman" panose="02020603050405020304" pitchFamily="18" charset="0"/>
              </a:rPr>
              <a:t>c</a:t>
            </a:r>
            <a:r>
              <a:rPr lang="es-CL" dirty="0">
                <a:latin typeface="Arial" panose="020B0604020202020204" pitchFamily="34" charset="0"/>
                <a:ea typeface="Times New Roman" panose="02020603050405020304" pitchFamily="18" charset="0"/>
              </a:rPr>
              <a:t>t</a:t>
            </a:r>
            <a:r>
              <a:rPr lang="es-CL" spc="-5" dirty="0">
                <a:latin typeface="Arial" panose="020B0604020202020204" pitchFamily="34" charset="0"/>
                <a:ea typeface="Times New Roman" panose="02020603050405020304" pitchFamily="18" charset="0"/>
              </a:rPr>
              <a:t>u</a:t>
            </a:r>
            <a:r>
              <a:rPr lang="es-CL" dirty="0">
                <a:latin typeface="Arial" panose="020B0604020202020204" pitchFamily="34" charset="0"/>
                <a:ea typeface="Times New Roman" panose="02020603050405020304" pitchFamily="18" charset="0"/>
              </a:rPr>
              <a:t>ras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rígi</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as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ni esta</a:t>
            </a:r>
            <a:r>
              <a:rPr lang="es-CL" spc="-5" dirty="0">
                <a:latin typeface="Arial" panose="020B0604020202020204" pitchFamily="34" charset="0"/>
                <a:ea typeface="Times New Roman" panose="02020603050405020304" pitchFamily="18" charset="0"/>
              </a:rPr>
              <a:t>n</a:t>
            </a:r>
            <a:r>
              <a:rPr lang="es-CL" spc="5" dirty="0">
                <a:latin typeface="Arial" panose="020B0604020202020204" pitchFamily="34" charset="0"/>
                <a:ea typeface="Times New Roman" panose="02020603050405020304" pitchFamily="18" charset="0"/>
              </a:rPr>
              <a:t>c</a:t>
            </a:r>
            <a:r>
              <a:rPr lang="es-CL" spc="-5" dirty="0">
                <a:latin typeface="Arial" panose="020B0604020202020204" pitchFamily="34" charset="0"/>
                <a:ea typeface="Times New Roman" panose="02020603050405020304" pitchFamily="18" charset="0"/>
              </a:rPr>
              <a:t>a</a:t>
            </a:r>
            <a:r>
              <a:rPr lang="es-CL" spc="5" dirty="0">
                <a:latin typeface="Arial" panose="020B0604020202020204" pitchFamily="34" charset="0"/>
                <a:ea typeface="Times New Roman" panose="02020603050405020304" pitchFamily="18" charset="0"/>
              </a:rPr>
              <a:t>s</a:t>
            </a:r>
            <a:r>
              <a:rPr lang="es-CL" dirty="0">
                <a:latin typeface="Arial" panose="020B0604020202020204" pitchFamily="34" charset="0"/>
                <a:ea typeface="Times New Roman" panose="02020603050405020304" pitchFamily="18" charset="0"/>
              </a:rPr>
              <a:t>;</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n</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guías</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q</a:t>
            </a:r>
            <a:r>
              <a:rPr lang="es-CL" dirty="0">
                <a:latin typeface="Arial" panose="020B0604020202020204" pitchFamily="34" charset="0"/>
                <a:ea typeface="Times New Roman" panose="02020603050405020304" pitchFamily="18" charset="0"/>
              </a:rPr>
              <a:t>ue pue</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en</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segu</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rse</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t</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n</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fielm</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nte</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co</a:t>
            </a:r>
            <a:r>
              <a:rPr lang="es-CL" spc="-5" dirty="0">
                <a:latin typeface="Arial" panose="020B0604020202020204" pitchFamily="34" charset="0"/>
                <a:ea typeface="Times New Roman" panose="02020603050405020304" pitchFamily="18" charset="0"/>
              </a:rPr>
              <a:t>m</a:t>
            </a:r>
            <a:r>
              <a:rPr lang="es-CL" dirty="0">
                <a:latin typeface="Arial" panose="020B0604020202020204" pitchFamily="34" charset="0"/>
                <a:ea typeface="Times New Roman" panose="02020603050405020304" pitchFamily="18" charset="0"/>
              </a:rPr>
              <a:t>o el</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tipo</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de</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no</a:t>
            </a:r>
            <a:r>
              <a:rPr lang="es-CL" spc="-10" dirty="0">
                <a:latin typeface="Arial" panose="020B0604020202020204" pitchFamily="34" charset="0"/>
                <a:ea typeface="Times New Roman" panose="02020603050405020304" pitchFamily="18" charset="0"/>
              </a:rPr>
              <a:t>t</a:t>
            </a:r>
            <a:r>
              <a:rPr lang="es-CL" dirty="0">
                <a:latin typeface="Arial" panose="020B0604020202020204" pitchFamily="34" charset="0"/>
                <a:ea typeface="Times New Roman" panose="02020603050405020304" pitchFamily="18" charset="0"/>
              </a:rPr>
              <a:t>icia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lo</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qui</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ra</a:t>
            </a:r>
            <a:r>
              <a:rPr lang="es-CL" sz="1000" dirty="0">
                <a:latin typeface="Arial" panose="020B0604020202020204" pitchFamily="34" charset="0"/>
                <a:ea typeface="Times New Roman" panose="02020603050405020304" pitchFamily="18" charset="0"/>
              </a:rPr>
              <a:t>.</a:t>
            </a:r>
            <a:r>
              <a:rPr lang="es-CL" sz="1000" spc="5" dirty="0">
                <a:latin typeface="Arial" panose="020B0604020202020204" pitchFamily="34" charset="0"/>
                <a:ea typeface="Times New Roman" panose="02020603050405020304" pitchFamily="18" charset="0"/>
              </a:rPr>
              <a:t> </a:t>
            </a:r>
            <a:endParaRPr lang="es-CL" dirty="0"/>
          </a:p>
        </p:txBody>
      </p:sp>
    </p:spTree>
    <p:extLst>
      <p:ext uri="{BB962C8B-B14F-4D97-AF65-F5344CB8AC3E}">
        <p14:creationId xmlns:p14="http://schemas.microsoft.com/office/powerpoint/2010/main" val="410625795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980728"/>
            <a:ext cx="7920880" cy="4772589"/>
          </a:xfrm>
          <a:prstGeom prst="rect">
            <a:avLst/>
          </a:prstGeom>
        </p:spPr>
        <p:txBody>
          <a:bodyPr wrap="square">
            <a:spAutoFit/>
          </a:bodyPr>
          <a:lstStyle/>
          <a:p>
            <a:pPr marL="229235" marR="2969260" algn="just">
              <a:lnSpc>
                <a:spcPct val="107000"/>
              </a:lnSpc>
              <a:spcAft>
                <a:spcPts val="0"/>
              </a:spcAft>
              <a:tabLst>
                <a:tab pos="5648325" algn="l"/>
              </a:tabLst>
            </a:pPr>
            <a:r>
              <a:rPr lang="es-CL" sz="2800"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1.La </a:t>
            </a:r>
            <a:r>
              <a:rPr lang="es-CL" sz="280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«fórmul</a:t>
            </a:r>
            <a:r>
              <a:rPr lang="es-CL" sz="2800"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sz="280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del Wall Street </a:t>
            </a:r>
            <a:r>
              <a:rPr lang="es-CL" sz="2800"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J</a:t>
            </a:r>
            <a:r>
              <a:rPr lang="es-CL" sz="2800" spc="-5"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o</a:t>
            </a:r>
            <a:r>
              <a:rPr lang="es-CL" sz="2800" dirty="0" err="1">
                <a:solidFill>
                  <a:srgbClr val="00B050"/>
                </a:solidFill>
                <a:latin typeface="Arial" panose="020B0604020202020204" pitchFamily="34" charset="0"/>
                <a:ea typeface="Times New Roman" panose="02020603050405020304" pitchFamily="18" charset="0"/>
                <a:cs typeface="Times New Roman" panose="02020603050405020304" pitchFamily="18" charset="0"/>
              </a:rPr>
              <a:t>urnal</a:t>
            </a:r>
            <a:endParaRPr lang="es-CL" sz="28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200"/>
              </a:lnSpc>
              <a:spcBef>
                <a:spcPts val="9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lnSpc>
                <a:spcPct val="150000"/>
              </a:lnSpc>
              <a:spcAft>
                <a:spcPts val="0"/>
              </a:spcAft>
            </a:pP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tr</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tu</a:t>
            </a:r>
            <a:r>
              <a:rPr lang="es-CL" sz="1600" dirty="0">
                <a:latin typeface="Arial" panose="020B0604020202020204" pitchFamily="34" charset="0"/>
                <a:ea typeface="Times New Roman" panose="02020603050405020304" pitchFamily="18" charset="0"/>
                <a:cs typeface="Times New Roman" panose="02020603050405020304" pitchFamily="18" charset="0"/>
              </a:rPr>
              <a:t>ra,</a:t>
            </a:r>
            <a:r>
              <a:rPr lang="es-CL" sz="1600" spc="5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b</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da</a:t>
            </a:r>
            <a:r>
              <a:rPr lang="es-CL" sz="1600" spc="5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por</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os</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ito</a:t>
            </a:r>
            <a:r>
              <a:rPr lang="es-CL" sz="1600" dirty="0">
                <a:latin typeface="Arial" panose="020B0604020202020204" pitchFamily="34" charset="0"/>
                <a:ea typeface="Times New Roman" panose="02020603050405020304" pitchFamily="18" charset="0"/>
                <a:cs typeface="Times New Roman" panose="02020603050405020304" pitchFamily="18" charset="0"/>
              </a:rPr>
              <a:t>res</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per</a:t>
            </a:r>
            <a:r>
              <a:rPr lang="es-CL" sz="1600" spc="-5" dirty="0">
                <a:latin typeface="Arial" panose="020B0604020202020204" pitchFamily="34" charset="0"/>
                <a:ea typeface="Times New Roman" panose="02020603050405020304" pitchFamily="18" charset="0"/>
                <a:cs typeface="Times New Roman" panose="02020603050405020304" pitchFamily="18" charset="0"/>
              </a:rPr>
              <a:t>ió</a:t>
            </a:r>
            <a:r>
              <a:rPr lang="es-CL" sz="1600" dirty="0">
                <a:latin typeface="Arial" panose="020B0604020202020204" pitchFamily="34" charset="0"/>
                <a:ea typeface="Times New Roman" panose="02020603050405020304" pitchFamily="18" charset="0"/>
                <a:cs typeface="Times New Roman" panose="02020603050405020304" pitchFamily="18" charset="0"/>
              </a:rPr>
              <a:t>dico</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eoyor</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uino,</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lleva</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lector</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lo</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esp</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cífico</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ge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era</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idea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ilustr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ma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historia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través</a:t>
            </a:r>
            <a:r>
              <a:rPr lang="es-CL" sz="1600" spc="20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su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impacto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u</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 pers</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o</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u</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 lugar o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u</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ev</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ento</a:t>
            </a:r>
            <a:r>
              <a:rPr lang="es-CL" sz="1600" dirty="0">
                <a:latin typeface="Arial" panose="020B0604020202020204" pitchFamily="34" charset="0"/>
                <a:ea typeface="Times New Roman" panose="02020603050405020304" pitchFamily="18" charset="0"/>
                <a:cs typeface="Times New Roman" panose="02020603050405020304" pitchFamily="18" charset="0"/>
              </a:rPr>
              <a:t>.</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Se</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comi</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nza</a:t>
            </a:r>
            <a:r>
              <a:rPr lang="es-CL" sz="1600" spc="9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con</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un</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ad</a:t>
            </a:r>
            <a:r>
              <a:rPr lang="es-CL" sz="1600" spc="9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indir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cto,</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a:t>
            </a:r>
            <a:r>
              <a:rPr lang="es-CL" sz="1600" spc="9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puede</a:t>
            </a:r>
            <a:r>
              <a:rPr lang="es-CL" sz="1600" spc="90" dirty="0">
                <a:latin typeface="Arial" panose="020B0604020202020204" pitchFamily="34" charset="0"/>
                <a:ea typeface="Times New Roman" panose="02020603050405020304" pitchFamily="18" charset="0"/>
                <a:cs typeface="Times New Roman" panose="02020603050405020304" pitchFamily="18" charset="0"/>
              </a:rPr>
              <a:t>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ser</a:t>
            </a:r>
            <a:r>
              <a:rPr lang="es-CL" sz="1600" b="1" spc="9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d</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escriptivo,</a:t>
            </a:r>
            <a:r>
              <a:rPr lang="es-CL" sz="1600" b="1" spc="9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ec</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d</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ótico</a:t>
            </a:r>
            <a:r>
              <a:rPr lang="es-CL" sz="1600" b="1" spc="9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o</a:t>
            </a:r>
            <a:r>
              <a:rPr lang="es-CL" sz="1600" b="1" spc="9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rrativo, </a:t>
            </a: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ue se nos mu</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tra al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su</a:t>
            </a:r>
            <a:r>
              <a:rPr lang="es-CL" sz="1600" spc="-5" dirty="0">
                <a:latin typeface="Arial" panose="020B0604020202020204" pitchFamily="34" charset="0"/>
                <a:ea typeface="Times New Roman" panose="02020603050405020304" pitchFamily="18" charset="0"/>
                <a:cs typeface="Times New Roman" panose="02020603050405020304" pitchFamily="18" charset="0"/>
              </a:rPr>
              <a:t>j</a:t>
            </a:r>
            <a:r>
              <a:rPr lang="es-CL" sz="1600" dirty="0">
                <a:latin typeface="Arial" panose="020B0604020202020204" pitchFamily="34" charset="0"/>
                <a:ea typeface="Times New Roman" panose="02020603050405020304" pitchFamily="18" charset="0"/>
                <a:cs typeface="Times New Roman" panose="02020603050405020304" pitchFamily="18" charset="0"/>
              </a:rPr>
              <a:t>eto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 ilustr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rá 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ma.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Éste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explic</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 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rrafo de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contexto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a:t>
            </a:r>
            <a:r>
              <a:rPr lang="es-CL" sz="1600" spc="-5" dirty="0">
                <a:latin typeface="Arial" panose="020B0604020202020204" pitchFamily="34" charset="0"/>
                <a:ea typeface="Times New Roman" panose="02020603050405020304" pitchFamily="18" charset="0"/>
                <a:cs typeface="Times New Roman" panose="02020603050405020304" pitchFamily="18" charset="0"/>
              </a:rPr>
              <a:t>á</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cerca pos</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ble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entr</a:t>
            </a:r>
            <a:r>
              <a:rPr lang="es-CL" sz="1600" spc="-5" dirty="0">
                <a:latin typeface="Arial" panose="020B0604020202020204" pitchFamily="34" charset="0"/>
                <a:ea typeface="Times New Roman" panose="02020603050405020304" pitchFamily="18" charset="0"/>
                <a:cs typeface="Times New Roman" panose="02020603050405020304" pitchFamily="18" charset="0"/>
              </a:rPr>
              <a:t>ad</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debe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dej</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aro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cuál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punto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la noticia y p</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 qué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 imp</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rtante</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t>
            </a:r>
          </a:p>
          <a:p>
            <a:pPr marL="229235" marR="193675" algn="just">
              <a:lnSpc>
                <a:spcPct val="149000"/>
              </a:lnSpc>
              <a:spcAft>
                <a:spcPts val="0"/>
              </a:spcAft>
            </a:pPr>
            <a:endParaRPr lang="es-CL"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18550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stretch>
            <a:fillRect/>
          </a:stretch>
        </p:blipFill>
        <p:spPr>
          <a:xfrm>
            <a:off x="1115616" y="764704"/>
            <a:ext cx="7056784" cy="5832648"/>
          </a:xfrm>
          <a:prstGeom prst="rect">
            <a:avLst/>
          </a:prstGeom>
        </p:spPr>
      </p:pic>
    </p:spTree>
    <p:extLst>
      <p:ext uri="{BB962C8B-B14F-4D97-AF65-F5344CB8AC3E}">
        <p14:creationId xmlns:p14="http://schemas.microsoft.com/office/powerpoint/2010/main" val="12790349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2276872"/>
            <a:ext cx="6768752" cy="1938992"/>
          </a:xfrm>
          <a:prstGeom prst="rect">
            <a:avLst/>
          </a:prstGeom>
        </p:spPr>
        <p:txBody>
          <a:bodyPr wrap="square">
            <a:spAutoFit/>
          </a:bodyPr>
          <a:lstStyle/>
          <a:p>
            <a:pPr algn="just"/>
            <a:r>
              <a:rPr lang="es-CL" sz="2000" dirty="0" smtClean="0">
                <a:latin typeface="Arial" panose="020B0604020202020204" pitchFamily="34" charset="0"/>
                <a:ea typeface="Times New Roman" panose="02020603050405020304" pitchFamily="18" charset="0"/>
              </a:rPr>
              <a:t>Sie</a:t>
            </a:r>
            <a:r>
              <a:rPr lang="es-CL" sz="2000" spc="-5" dirty="0" smtClean="0">
                <a:latin typeface="Arial" panose="020B0604020202020204" pitchFamily="34" charset="0"/>
                <a:ea typeface="Times New Roman" panose="02020603050405020304" pitchFamily="18" charset="0"/>
              </a:rPr>
              <a:t>m</a:t>
            </a:r>
            <a:r>
              <a:rPr lang="es-CL" sz="2000" dirty="0" smtClean="0">
                <a:latin typeface="Arial" panose="020B0604020202020204" pitchFamily="34" charset="0"/>
                <a:ea typeface="Times New Roman" panose="02020603050405020304" pitchFamily="18" charset="0"/>
              </a:rPr>
              <a:t>pre será más</a:t>
            </a:r>
            <a:r>
              <a:rPr lang="es-CL" sz="2000" spc="10" dirty="0" smtClean="0">
                <a:latin typeface="Arial" panose="020B0604020202020204" pitchFamily="34" charset="0"/>
                <a:ea typeface="Times New Roman" panose="02020603050405020304" pitchFamily="18" charset="0"/>
              </a:rPr>
              <a:t> </a:t>
            </a:r>
            <a:r>
              <a:rPr lang="es-CL" sz="2000" dirty="0" smtClean="0">
                <a:latin typeface="Arial" panose="020B0604020202020204" pitchFamily="34" charset="0"/>
                <a:ea typeface="Times New Roman" panose="02020603050405020304" pitchFamily="18" charset="0"/>
              </a:rPr>
              <a:t>a</a:t>
            </a:r>
            <a:r>
              <a:rPr lang="es-CL" sz="2000" spc="-10" dirty="0" smtClean="0">
                <a:latin typeface="Arial" panose="020B0604020202020204" pitchFamily="34" charset="0"/>
                <a:ea typeface="Times New Roman" panose="02020603050405020304" pitchFamily="18" charset="0"/>
              </a:rPr>
              <a:t>t</a:t>
            </a:r>
            <a:r>
              <a:rPr lang="es-CL" sz="2000" dirty="0" smtClean="0">
                <a:latin typeface="Arial" panose="020B0604020202020204" pitchFamily="34" charset="0"/>
                <a:ea typeface="Times New Roman" panose="02020603050405020304" pitchFamily="18" charset="0"/>
              </a:rPr>
              <a:t>r</a:t>
            </a:r>
            <a:r>
              <a:rPr lang="es-CL" sz="2000" spc="-5" dirty="0" smtClean="0">
                <a:latin typeface="Arial" panose="020B0604020202020204" pitchFamily="34" charset="0"/>
                <a:ea typeface="Times New Roman" panose="02020603050405020304" pitchFamily="18" charset="0"/>
              </a:rPr>
              <a:t>a</a:t>
            </a:r>
            <a:r>
              <a:rPr lang="es-CL" sz="2000" dirty="0" smtClean="0">
                <a:latin typeface="Arial" panose="020B0604020202020204" pitchFamily="34" charset="0"/>
                <a:ea typeface="Times New Roman" panose="02020603050405020304" pitchFamily="18" charset="0"/>
              </a:rPr>
              <a:t>ctivo</a:t>
            </a:r>
            <a:r>
              <a:rPr lang="es-CL" sz="2000" spc="10" dirty="0" smtClean="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para</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el</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lec</a:t>
            </a:r>
            <a:r>
              <a:rPr lang="es-CL" sz="2000" spc="-10" dirty="0">
                <a:latin typeface="Arial" panose="020B0604020202020204" pitchFamily="34" charset="0"/>
                <a:ea typeface="Times New Roman" panose="02020603050405020304" pitchFamily="18" charset="0"/>
              </a:rPr>
              <a:t>t</a:t>
            </a:r>
            <a:r>
              <a:rPr lang="es-CL" sz="2000" spc="-5" dirty="0">
                <a:latin typeface="Arial" panose="020B0604020202020204" pitchFamily="34" charset="0"/>
                <a:ea typeface="Times New Roman" panose="02020603050405020304" pitchFamily="18" charset="0"/>
              </a:rPr>
              <a:t>o</a:t>
            </a:r>
            <a:r>
              <a:rPr lang="es-CL" sz="2000" dirty="0">
                <a:latin typeface="Arial" panose="020B0604020202020204" pitchFamily="34" charset="0"/>
                <a:ea typeface="Times New Roman" panose="02020603050405020304" pitchFamily="18" charset="0"/>
              </a:rPr>
              <a:t>r</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ver</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ej</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mplif</a:t>
            </a:r>
            <a:r>
              <a:rPr lang="es-CL" sz="2000" spc="-5" dirty="0">
                <a:latin typeface="Arial" panose="020B0604020202020204" pitchFamily="34" charset="0"/>
                <a:ea typeface="Times New Roman" panose="02020603050405020304" pitchFamily="18" charset="0"/>
              </a:rPr>
              <a:t>i</a:t>
            </a:r>
            <a:r>
              <a:rPr lang="es-CL" sz="2000" spc="5" dirty="0">
                <a:latin typeface="Arial" panose="020B0604020202020204" pitchFamily="34" charset="0"/>
                <a:ea typeface="Times New Roman" panose="02020603050405020304" pitchFamily="18" charset="0"/>
              </a:rPr>
              <a:t>c</a:t>
            </a:r>
            <a:r>
              <a:rPr lang="es-CL" sz="2000" dirty="0">
                <a:latin typeface="Arial" panose="020B0604020202020204" pitchFamily="34" charset="0"/>
                <a:ea typeface="Times New Roman" panose="02020603050405020304" pitchFamily="18" charset="0"/>
              </a:rPr>
              <a:t>a</a:t>
            </a:r>
            <a:r>
              <a:rPr lang="es-CL" sz="2000" spc="-10"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o</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el</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tema</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de</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nota </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n</a:t>
            </a:r>
            <a:r>
              <a:rPr lang="es-CL" sz="2000" spc="10" dirty="0">
                <a:latin typeface="Arial" panose="020B0604020202020204" pitchFamily="34" charset="0"/>
                <a:ea typeface="Times New Roman" panose="02020603050405020304" pitchFamily="18" charset="0"/>
              </a:rPr>
              <a:t> </a:t>
            </a:r>
            <a:r>
              <a:rPr lang="es-CL" sz="2000" dirty="0">
                <a:solidFill>
                  <a:srgbClr val="00B050"/>
                </a:solidFill>
                <a:latin typeface="Arial" panose="020B0604020202020204" pitchFamily="34" charset="0"/>
                <a:ea typeface="Times New Roman" panose="02020603050405020304" pitchFamily="18" charset="0"/>
              </a:rPr>
              <a:t>algo</a:t>
            </a:r>
            <a:r>
              <a:rPr lang="es-CL" sz="2000" spc="10" dirty="0">
                <a:solidFill>
                  <a:srgbClr val="00B050"/>
                </a:solidFill>
                <a:latin typeface="Arial" panose="020B0604020202020204" pitchFamily="34" charset="0"/>
                <a:ea typeface="Times New Roman" panose="02020603050405020304" pitchFamily="18" charset="0"/>
              </a:rPr>
              <a:t> </a:t>
            </a:r>
            <a:r>
              <a:rPr lang="es-CL" sz="2000" dirty="0">
                <a:solidFill>
                  <a:srgbClr val="00B050"/>
                </a:solidFill>
                <a:latin typeface="Arial" panose="020B0604020202020204" pitchFamily="34" charset="0"/>
                <a:ea typeface="Times New Roman" panose="02020603050405020304" pitchFamily="18" charset="0"/>
              </a:rPr>
              <a:t>o alg</a:t>
            </a:r>
            <a:r>
              <a:rPr lang="es-CL" sz="2000" spc="-5" dirty="0">
                <a:solidFill>
                  <a:srgbClr val="00B050"/>
                </a:solidFill>
                <a:latin typeface="Arial" panose="020B0604020202020204" pitchFamily="34" charset="0"/>
                <a:ea typeface="Times New Roman" panose="02020603050405020304" pitchFamily="18" charset="0"/>
              </a:rPr>
              <a:t>u</a:t>
            </a:r>
            <a:r>
              <a:rPr lang="es-CL" sz="2000" dirty="0">
                <a:solidFill>
                  <a:srgbClr val="00B050"/>
                </a:solidFill>
                <a:latin typeface="Arial" panose="020B0604020202020204" pitchFamily="34" charset="0"/>
                <a:ea typeface="Times New Roman" panose="02020603050405020304" pitchFamily="18" charset="0"/>
              </a:rPr>
              <a:t>ien</a:t>
            </a:r>
            <a:r>
              <a:rPr lang="es-CL" sz="2000" spc="10" dirty="0">
                <a:solidFill>
                  <a:srgbClr val="00B050"/>
                </a:solidFill>
                <a:latin typeface="Arial" panose="020B0604020202020204" pitchFamily="34" charset="0"/>
                <a:ea typeface="Times New Roman" panose="02020603050405020304" pitchFamily="18" charset="0"/>
              </a:rPr>
              <a:t> </a:t>
            </a:r>
            <a:r>
              <a:rPr lang="es-CL" sz="2000" dirty="0">
                <a:solidFill>
                  <a:srgbClr val="00B050"/>
                </a:solidFill>
                <a:latin typeface="Arial" panose="020B0604020202020204" pitchFamily="34" charset="0"/>
                <a:ea typeface="Times New Roman" panose="02020603050405020304" pitchFamily="18" charset="0"/>
              </a:rPr>
              <a:t>con quien</a:t>
            </a:r>
            <a:r>
              <a:rPr lang="es-CL" sz="2000" spc="95" dirty="0">
                <a:solidFill>
                  <a:srgbClr val="00B050"/>
                </a:solidFill>
                <a:latin typeface="Arial" panose="020B0604020202020204" pitchFamily="34" charset="0"/>
                <a:ea typeface="Times New Roman" panose="02020603050405020304" pitchFamily="18" charset="0"/>
              </a:rPr>
              <a:t> </a:t>
            </a:r>
            <a:r>
              <a:rPr lang="es-CL" sz="2000" dirty="0">
                <a:solidFill>
                  <a:srgbClr val="00B050"/>
                </a:solidFill>
                <a:latin typeface="Arial" panose="020B0604020202020204" pitchFamily="34" charset="0"/>
                <a:ea typeface="Times New Roman" panose="02020603050405020304" pitchFamily="18" charset="0"/>
              </a:rPr>
              <a:t>p</a:t>
            </a:r>
            <a:r>
              <a:rPr lang="es-CL" sz="2000" spc="-5" dirty="0">
                <a:solidFill>
                  <a:srgbClr val="00B050"/>
                </a:solidFill>
                <a:latin typeface="Arial" panose="020B0604020202020204" pitchFamily="34" charset="0"/>
                <a:ea typeface="Times New Roman" panose="02020603050405020304" pitchFamily="18" charset="0"/>
              </a:rPr>
              <a:t>u</a:t>
            </a:r>
            <a:r>
              <a:rPr lang="es-CL" sz="2000" dirty="0">
                <a:solidFill>
                  <a:srgbClr val="00B050"/>
                </a:solidFill>
                <a:latin typeface="Arial" panose="020B0604020202020204" pitchFamily="34" charset="0"/>
                <a:ea typeface="Times New Roman" panose="02020603050405020304" pitchFamily="18" charset="0"/>
              </a:rPr>
              <a:t>eda</a:t>
            </a:r>
            <a:r>
              <a:rPr lang="es-CL" sz="2000" spc="90" dirty="0">
                <a:solidFill>
                  <a:srgbClr val="00B050"/>
                </a:solidFill>
                <a:latin typeface="Arial" panose="020B0604020202020204" pitchFamily="34" charset="0"/>
                <a:ea typeface="Times New Roman" panose="02020603050405020304" pitchFamily="18" charset="0"/>
              </a:rPr>
              <a:t> </a:t>
            </a:r>
            <a:r>
              <a:rPr lang="es-CL" sz="2000" dirty="0">
                <a:solidFill>
                  <a:srgbClr val="00B050"/>
                </a:solidFill>
                <a:latin typeface="Arial" panose="020B0604020202020204" pitchFamily="34" charset="0"/>
                <a:ea typeface="Times New Roman" panose="02020603050405020304" pitchFamily="18" charset="0"/>
              </a:rPr>
              <a:t>identific</a:t>
            </a:r>
            <a:r>
              <a:rPr lang="es-CL" sz="2000" spc="-5" dirty="0">
                <a:solidFill>
                  <a:srgbClr val="00B050"/>
                </a:solidFill>
                <a:latin typeface="Arial" panose="020B0604020202020204" pitchFamily="34" charset="0"/>
                <a:ea typeface="Times New Roman" panose="02020603050405020304" pitchFamily="18" charset="0"/>
              </a:rPr>
              <a:t>a</a:t>
            </a:r>
            <a:r>
              <a:rPr lang="es-CL" sz="2000" dirty="0">
                <a:solidFill>
                  <a:srgbClr val="00B050"/>
                </a:solidFill>
                <a:latin typeface="Arial" panose="020B0604020202020204" pitchFamily="34" charset="0"/>
                <a:ea typeface="Times New Roman" panose="02020603050405020304" pitchFamily="18" charset="0"/>
              </a:rPr>
              <a:t>rse</a:t>
            </a:r>
            <a:r>
              <a:rPr lang="es-CL" sz="2000" dirty="0">
                <a:latin typeface="Arial" panose="020B0604020202020204" pitchFamily="34" charset="0"/>
                <a:ea typeface="Times New Roman" panose="02020603050405020304" pitchFamily="18" charset="0"/>
              </a:rPr>
              <a:t>.</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búsqu</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da</a:t>
            </a:r>
            <a:r>
              <a:rPr lang="es-CL" sz="2000" spc="9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del</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asp</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cto</a:t>
            </a:r>
            <a:r>
              <a:rPr lang="es-CL" sz="2000" spc="9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huma</a:t>
            </a:r>
            <a:r>
              <a:rPr lang="es-CL" sz="2000" spc="-5" dirty="0">
                <a:latin typeface="Arial" panose="020B0604020202020204" pitchFamily="34" charset="0"/>
                <a:ea typeface="Times New Roman" panose="02020603050405020304" pitchFamily="18" charset="0"/>
              </a:rPr>
              <a:t>n</a:t>
            </a:r>
            <a:r>
              <a:rPr lang="es-CL" sz="2000" dirty="0">
                <a:latin typeface="Arial" panose="020B0604020202020204" pitchFamily="34" charset="0"/>
                <a:ea typeface="Times New Roman" panose="02020603050405020304" pitchFamily="18" charset="0"/>
              </a:rPr>
              <a:t>o</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de</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reali</a:t>
            </a:r>
            <a:r>
              <a:rPr lang="es-CL" sz="2000" spc="-5"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ad</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es</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a:t>
            </a:r>
            <a:r>
              <a:rPr lang="es-CL" sz="2000" spc="9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base de esta f</a:t>
            </a:r>
            <a:r>
              <a:rPr lang="es-CL" sz="2000" spc="-5" dirty="0">
                <a:latin typeface="Arial" panose="020B0604020202020204" pitchFamily="34" charset="0"/>
                <a:ea typeface="Times New Roman" panose="02020603050405020304" pitchFamily="18" charset="0"/>
              </a:rPr>
              <a:t>ó</a:t>
            </a:r>
            <a:r>
              <a:rPr lang="es-CL" sz="2000" dirty="0">
                <a:latin typeface="Arial" panose="020B0604020202020204" pitchFamily="34" charset="0"/>
                <a:ea typeface="Times New Roman" panose="02020603050405020304" pitchFamily="18" charset="0"/>
              </a:rPr>
              <a:t>r</a:t>
            </a:r>
            <a:r>
              <a:rPr lang="es-CL" sz="2000" spc="-5" dirty="0">
                <a:latin typeface="Arial" panose="020B0604020202020204" pitchFamily="34" charset="0"/>
                <a:ea typeface="Times New Roman" panose="02020603050405020304" pitchFamily="18" charset="0"/>
              </a:rPr>
              <a:t>m</a:t>
            </a:r>
            <a:r>
              <a:rPr lang="es-CL" sz="2000" dirty="0">
                <a:latin typeface="Arial" panose="020B0604020202020204" pitchFamily="34" charset="0"/>
                <a:ea typeface="Times New Roman" panose="02020603050405020304" pitchFamily="18" charset="0"/>
              </a:rPr>
              <a:t>ula, co</a:t>
            </a:r>
            <a:r>
              <a:rPr lang="es-CL" sz="2000" spc="-5" dirty="0">
                <a:latin typeface="Arial" panose="020B0604020202020204" pitchFamily="34" charset="0"/>
                <a:ea typeface="Times New Roman" panose="02020603050405020304" pitchFamily="18" charset="0"/>
              </a:rPr>
              <a:t>m</a:t>
            </a:r>
            <a:r>
              <a:rPr lang="es-CL" sz="2000" dirty="0">
                <a:latin typeface="Arial" panose="020B0604020202020204" pitchFamily="34" charset="0"/>
                <a:ea typeface="Times New Roman" panose="02020603050405020304" pitchFamily="18" charset="0"/>
              </a:rPr>
              <a:t>o lo es en </a:t>
            </a:r>
            <a:r>
              <a:rPr lang="es-CL" sz="2000" spc="-5" dirty="0">
                <a:latin typeface="Arial" panose="020B0604020202020204" pitchFamily="34" charset="0"/>
                <a:ea typeface="Times New Roman" panose="02020603050405020304" pitchFamily="18" charset="0"/>
              </a:rPr>
              <a:t>g</a:t>
            </a:r>
            <a:r>
              <a:rPr lang="es-CL" sz="2000" dirty="0">
                <a:latin typeface="Arial" panose="020B0604020202020204" pitchFamily="34" charset="0"/>
                <a:ea typeface="Times New Roman" panose="02020603050405020304" pitchFamily="18" charset="0"/>
              </a:rPr>
              <a:t>r</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n medida </a:t>
            </a:r>
            <a:r>
              <a:rPr lang="es-CL" sz="2000" spc="-5"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e t</a:t>
            </a:r>
            <a:r>
              <a:rPr lang="es-CL" sz="2000" spc="-5" dirty="0">
                <a:latin typeface="Arial" panose="020B0604020202020204" pitchFamily="34" charset="0"/>
                <a:ea typeface="Times New Roman" panose="02020603050405020304" pitchFamily="18" charset="0"/>
              </a:rPr>
              <a:t>o</a:t>
            </a:r>
            <a:r>
              <a:rPr lang="es-CL" sz="2000" dirty="0">
                <a:latin typeface="Arial" panose="020B0604020202020204" pitchFamily="34" charset="0"/>
                <a:ea typeface="Times New Roman" panose="02020603050405020304" pitchFamily="18" charset="0"/>
              </a:rPr>
              <a:t>do el p</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riod</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smo </a:t>
            </a:r>
            <a:r>
              <a:rPr lang="es-CL" sz="2000" spc="-5" dirty="0">
                <a:latin typeface="Arial" panose="020B0604020202020204" pitchFamily="34" charset="0"/>
                <a:ea typeface="Times New Roman" panose="02020603050405020304" pitchFamily="18" charset="0"/>
              </a:rPr>
              <a:t>q</a:t>
            </a:r>
            <a:r>
              <a:rPr lang="es-CL" sz="2000" dirty="0">
                <a:latin typeface="Arial" panose="020B0604020202020204" pitchFamily="34" charset="0"/>
                <a:ea typeface="Times New Roman" panose="02020603050405020304" pitchFamily="18" charset="0"/>
              </a:rPr>
              <a:t>ue tra</a:t>
            </a:r>
            <a:r>
              <a:rPr lang="es-CL" sz="2000" spc="-10" dirty="0">
                <a:latin typeface="Arial" panose="020B0604020202020204" pitchFamily="34" charset="0"/>
                <a:ea typeface="Times New Roman" panose="02020603050405020304" pitchFamily="18" charset="0"/>
              </a:rPr>
              <a:t>t</a:t>
            </a:r>
            <a:r>
              <a:rPr lang="es-CL" sz="2000" dirty="0">
                <a:latin typeface="Arial" panose="020B0604020202020204" pitchFamily="34" charset="0"/>
                <a:ea typeface="Times New Roman" panose="02020603050405020304" pitchFamily="18" charset="0"/>
              </a:rPr>
              <a:t>a de s</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r mod</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rno.</a:t>
            </a:r>
            <a:endParaRPr lang="es-CL" sz="2000" dirty="0"/>
          </a:p>
        </p:txBody>
      </p:sp>
      <p:sp>
        <p:nvSpPr>
          <p:cNvPr id="3" name="CuadroTexto 2"/>
          <p:cNvSpPr txBox="1"/>
          <p:nvPr/>
        </p:nvSpPr>
        <p:spPr>
          <a:xfrm>
            <a:off x="3059832" y="1772816"/>
            <a:ext cx="2055371" cy="369332"/>
          </a:xfrm>
          <a:prstGeom prst="rect">
            <a:avLst/>
          </a:prstGeom>
          <a:noFill/>
        </p:spPr>
        <p:txBody>
          <a:bodyPr wrap="none" rtlCol="0">
            <a:spAutoFit/>
          </a:bodyPr>
          <a:lstStyle/>
          <a:p>
            <a:r>
              <a:rPr lang="es-CL" dirty="0" smtClean="0"/>
              <a:t>EL   LADO HUMANO</a:t>
            </a:r>
            <a:endParaRPr lang="es-CL" dirty="0"/>
          </a:p>
        </p:txBody>
      </p:sp>
    </p:spTree>
    <p:extLst>
      <p:ext uri="{BB962C8B-B14F-4D97-AF65-F5344CB8AC3E}">
        <p14:creationId xmlns:p14="http://schemas.microsoft.com/office/powerpoint/2010/main" val="81115824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1052736"/>
            <a:ext cx="8028384" cy="5206554"/>
          </a:xfrm>
          <a:prstGeom prst="rect">
            <a:avLst/>
          </a:prstGeom>
        </p:spPr>
        <p:txBody>
          <a:bodyPr wrap="square">
            <a:spAutoFit/>
          </a:bodyPr>
          <a:lstStyle/>
          <a:p>
            <a:pPr marL="229235" marR="2906395" algn="just">
              <a:lnSpc>
                <a:spcPct val="107000"/>
              </a:lnSpc>
              <a:spcAft>
                <a:spcPts val="0"/>
              </a:spcAft>
            </a:pPr>
            <a:r>
              <a:rPr lang="es-CL" sz="24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2. La </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est</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uctu</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 de inform</a:t>
            </a:r>
            <a:r>
              <a:rPr lang="es-CL" sz="24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sz="24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ción de citas</a:t>
            </a:r>
            <a:endParaRPr lang="es-CL" sz="24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0"/>
              </a:spcBef>
              <a:spcAft>
                <a:spcPts val="0"/>
              </a:spcAft>
            </a:pPr>
            <a:r>
              <a:rPr lang="es-CL" sz="70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endParaRPr lang="es-CL" sz="11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sz="100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endParaRPr lang="es-CL" sz="11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marL="229235" marR="196850" algn="just">
              <a:lnSpc>
                <a:spcPct val="107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Al</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pres</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ntar</a:t>
            </a:r>
            <a:r>
              <a:rPr lang="es-CL" spc="2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las</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notic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as</a:t>
            </a:r>
            <a:r>
              <a:rPr lang="es-CL" spc="2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que</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mej</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nca</a:t>
            </a:r>
            <a:r>
              <a:rPr lang="es-CL" spc="-5" dirty="0">
                <a:latin typeface="Arial" panose="020B0604020202020204" pitchFamily="34" charset="0"/>
                <a:ea typeface="Times New Roman" panose="02020603050405020304" pitchFamily="18" charset="0"/>
                <a:cs typeface="Times New Roman" panose="02020603050405020304" pitchFamily="18" charset="0"/>
              </a:rPr>
              <a:t>j</a:t>
            </a:r>
            <a:r>
              <a:rPr lang="es-CL" dirty="0">
                <a:latin typeface="Arial" panose="020B0604020202020204" pitchFamily="34" charset="0"/>
                <a:ea typeface="Times New Roman" panose="02020603050405020304" pitchFamily="18" charset="0"/>
                <a:cs typeface="Times New Roman" panose="02020603050405020304" pitchFamily="18" charset="0"/>
              </a:rPr>
              <a:t>an</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es</a:t>
            </a:r>
            <a:r>
              <a:rPr lang="es-CL" dirty="0">
                <a:latin typeface="Arial" panose="020B0604020202020204" pitchFamily="34" charset="0"/>
                <a:ea typeface="Times New Roman" panose="02020603050405020304" pitchFamily="18" charset="0"/>
                <a:cs typeface="Times New Roman" panose="02020603050405020304" pitchFamily="18" charset="0"/>
              </a:rPr>
              <a:t>te</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modelo,</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Carl</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W</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rren</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h</a:t>
            </a:r>
            <a:r>
              <a:rPr lang="es-CL" dirty="0">
                <a:latin typeface="Arial" panose="020B0604020202020204" pitchFamily="34" charset="0"/>
                <a:ea typeface="Times New Roman" panose="02020603050405020304" pitchFamily="18" charset="0"/>
                <a:cs typeface="Times New Roman" panose="02020603050405020304" pitchFamily="18" charset="0"/>
              </a:rPr>
              <a:t>abla</a:t>
            </a:r>
            <a:r>
              <a:rPr lang="es-CL" spc="215" dirty="0">
                <a:latin typeface="Arial" panose="020B0604020202020204" pitchFamily="34" charset="0"/>
                <a:ea typeface="Times New Roman" panose="02020603050405020304" pitchFamily="18" charset="0"/>
                <a:cs typeface="Times New Roman" panose="02020603050405020304" pitchFamily="18" charset="0"/>
              </a:rPr>
              <a:t> </a:t>
            </a:r>
            <a:r>
              <a:rPr lang="es-CL" dirty="0" smtClean="0">
                <a:latin typeface="Arial" panose="020B0604020202020204" pitchFamily="34" charset="0"/>
                <a:ea typeface="Times New Roman" panose="02020603050405020304" pitchFamily="18" charset="0"/>
                <a:cs typeface="Times New Roman" panose="02020603050405020304" pitchFamily="18" charset="0"/>
              </a:rPr>
              <a:t>de </a:t>
            </a:r>
            <a:r>
              <a:rPr lang="es-CL"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a:t>
            </a:r>
            <a:r>
              <a:rPr lang="es-CL"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infor</a:t>
            </a:r>
            <a:r>
              <a:rPr lang="es-CL"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m</a:t>
            </a:r>
            <a:r>
              <a:rPr lang="es-CL"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ac</a:t>
            </a:r>
            <a:r>
              <a:rPr lang="es-CL"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a:t>
            </a:r>
            <a:r>
              <a:rPr lang="es-CL"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ón de d</a:t>
            </a:r>
            <a:r>
              <a:rPr lang="es-CL"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e</a:t>
            </a:r>
            <a:r>
              <a:rPr lang="es-CL"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clarac</a:t>
            </a:r>
            <a:r>
              <a:rPr lang="es-CL"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io</a:t>
            </a:r>
            <a:r>
              <a:rPr lang="es-CL"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nes» </a:t>
            </a:r>
            <a:r>
              <a:rPr lang="es-CL" dirty="0">
                <a:latin typeface="Arial" panose="020B0604020202020204" pitchFamily="34" charset="0"/>
                <a:ea typeface="Times New Roman" panose="02020603050405020304" pitchFamily="18" charset="0"/>
                <a:cs typeface="Times New Roman" panose="02020603050405020304" pitchFamily="18" charset="0"/>
              </a:rPr>
              <a:t>para re</a:t>
            </a:r>
            <a:r>
              <a:rPr lang="es-CL" spc="-10" dirty="0">
                <a:latin typeface="Arial" panose="020B0604020202020204" pitchFamily="34" charset="0"/>
                <a:ea typeface="Times New Roman" panose="02020603050405020304" pitchFamily="18" charset="0"/>
                <a:cs typeface="Times New Roman" panose="02020603050405020304" pitchFamily="18" charset="0"/>
              </a:rPr>
              <a:t>f</a:t>
            </a:r>
            <a:r>
              <a:rPr lang="es-CL" dirty="0">
                <a:latin typeface="Arial" panose="020B0604020202020204" pitchFamily="34" charset="0"/>
                <a:ea typeface="Times New Roman" panose="02020603050405020304" pitchFamily="18" charset="0"/>
                <a:cs typeface="Times New Roman" panose="02020603050405020304" pitchFamily="18" charset="0"/>
              </a:rPr>
              <a:t>erir</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e a un </a:t>
            </a:r>
            <a:r>
              <a:rPr lang="es-CL" b="1" dirty="0">
                <a:latin typeface="Arial" panose="020B0604020202020204" pitchFamily="34" charset="0"/>
                <a:ea typeface="Times New Roman" panose="02020603050405020304" pitchFamily="18" charset="0"/>
                <a:cs typeface="Times New Roman" panose="02020603050405020304" pitchFamily="18" charset="0"/>
              </a:rPr>
              <a:t>ti</a:t>
            </a:r>
            <a:r>
              <a:rPr lang="es-CL" b="1" spc="-5" dirty="0">
                <a:latin typeface="Arial" panose="020B0604020202020204" pitchFamily="34" charset="0"/>
                <a:ea typeface="Times New Roman" panose="02020603050405020304" pitchFamily="18" charset="0"/>
                <a:cs typeface="Times New Roman" panose="02020603050405020304" pitchFamily="18" charset="0"/>
              </a:rPr>
              <a:t>p</a:t>
            </a:r>
            <a:r>
              <a:rPr lang="es-CL" b="1" dirty="0">
                <a:latin typeface="Arial" panose="020B0604020202020204" pitchFamily="34" charset="0"/>
                <a:ea typeface="Times New Roman" panose="02020603050405020304" pitchFamily="18" charset="0"/>
                <a:cs typeface="Times New Roman" panose="02020603050405020304" pitchFamily="18" charset="0"/>
              </a:rPr>
              <a:t>o de not</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s </a:t>
            </a:r>
            <a:r>
              <a:rPr lang="es-CL" dirty="0">
                <a:latin typeface="Arial" panose="020B0604020202020204" pitchFamily="34" charset="0"/>
                <a:ea typeface="Times New Roman" panose="02020603050405020304" pitchFamily="18" charset="0"/>
                <a:cs typeface="Times New Roman" panose="02020603050405020304" pitchFamily="18" charset="0"/>
              </a:rPr>
              <a:t>q</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e a menu</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o plantea prob</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em</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al rep</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rtero:</a:t>
            </a:r>
            <a:r>
              <a:rPr lang="es-CL"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a</a:t>
            </a:r>
            <a:r>
              <a:rPr lang="es-CL" u="sng" spc="-5" dirty="0">
                <a:latin typeface="Arial" panose="020B0604020202020204" pitchFamily="34" charset="0"/>
                <a:ea typeface="Times New Roman" panose="02020603050405020304" pitchFamily="18" charset="0"/>
                <a:cs typeface="Times New Roman" panose="02020603050405020304" pitchFamily="18" charset="0"/>
              </a:rPr>
              <a:t>q</a:t>
            </a:r>
            <a:r>
              <a:rPr lang="es-CL" u="sng" dirty="0">
                <a:latin typeface="Arial" panose="020B0604020202020204" pitchFamily="34" charset="0"/>
                <a:ea typeface="Times New Roman" panose="02020603050405020304" pitchFamily="18" charset="0"/>
                <a:cs typeface="Times New Roman" panose="02020603050405020304" pitchFamily="18" charset="0"/>
              </a:rPr>
              <a:t>uell</a:t>
            </a:r>
            <a:r>
              <a:rPr lang="es-CL" u="sng" spc="-5" dirty="0">
                <a:latin typeface="Arial" panose="020B0604020202020204" pitchFamily="34" charset="0"/>
                <a:ea typeface="Times New Roman" panose="02020603050405020304" pitchFamily="18" charset="0"/>
                <a:cs typeface="Times New Roman" panose="02020603050405020304" pitchFamily="18" charset="0"/>
              </a:rPr>
              <a:t>a</a:t>
            </a:r>
            <a:r>
              <a:rPr lang="es-CL" u="sng" dirty="0">
                <a:latin typeface="Arial" panose="020B0604020202020204" pitchFamily="34" charset="0"/>
                <a:ea typeface="Times New Roman" panose="02020603050405020304" pitchFamily="18" charset="0"/>
                <a:cs typeface="Times New Roman" panose="02020603050405020304" pitchFamily="18" charset="0"/>
              </a:rPr>
              <a:t>s</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b</a:t>
            </a:r>
            <a:r>
              <a:rPr lang="es-CL" u="sng" spc="-5" dirty="0">
                <a:latin typeface="Arial" panose="020B0604020202020204" pitchFamily="34" charset="0"/>
                <a:ea typeface="Times New Roman" panose="02020603050405020304" pitchFamily="18" charset="0"/>
                <a:cs typeface="Times New Roman" panose="02020603050405020304" pitchFamily="18" charset="0"/>
              </a:rPr>
              <a:t>a</a:t>
            </a:r>
            <a:r>
              <a:rPr lang="es-CL" u="sng" dirty="0">
                <a:latin typeface="Arial" panose="020B0604020202020204" pitchFamily="34" charset="0"/>
                <a:ea typeface="Times New Roman" panose="02020603050405020304" pitchFamily="18" charset="0"/>
                <a:cs typeface="Times New Roman" panose="02020603050405020304" pitchFamily="18" charset="0"/>
              </a:rPr>
              <a:t>s</a:t>
            </a:r>
            <a:r>
              <a:rPr lang="es-CL" u="sng" spc="-5" dirty="0">
                <a:latin typeface="Arial" panose="020B0604020202020204" pitchFamily="34" charset="0"/>
                <a:ea typeface="Times New Roman" panose="02020603050405020304" pitchFamily="18" charset="0"/>
                <a:cs typeface="Times New Roman" panose="02020603050405020304" pitchFamily="18" charset="0"/>
              </a:rPr>
              <a:t>ad</a:t>
            </a:r>
            <a:r>
              <a:rPr lang="es-CL" u="sng" dirty="0">
                <a:latin typeface="Arial" panose="020B0604020202020204" pitchFamily="34" charset="0"/>
                <a:ea typeface="Times New Roman" panose="02020603050405020304" pitchFamily="18" charset="0"/>
                <a:cs typeface="Times New Roman" panose="02020603050405020304" pitchFamily="18" charset="0"/>
              </a:rPr>
              <a:t>as</a:t>
            </a:r>
            <a:r>
              <a:rPr lang="es-CL" u="sng" spc="10"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en</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l</a:t>
            </a:r>
            <a:r>
              <a:rPr lang="es-CL" u="sng" spc="-5" dirty="0">
                <a:latin typeface="Arial" panose="020B0604020202020204" pitchFamily="34" charset="0"/>
                <a:ea typeface="Times New Roman" panose="02020603050405020304" pitchFamily="18" charset="0"/>
                <a:cs typeface="Times New Roman" panose="02020603050405020304" pitchFamily="18" charset="0"/>
              </a:rPr>
              <a:t>a</a:t>
            </a:r>
            <a:r>
              <a:rPr lang="es-CL" u="sng" dirty="0">
                <a:latin typeface="Arial" panose="020B0604020202020204" pitchFamily="34" charset="0"/>
                <a:ea typeface="Times New Roman" panose="02020603050405020304" pitchFamily="18" charset="0"/>
                <a:cs typeface="Times New Roman" panose="02020603050405020304" pitchFamily="18" charset="0"/>
              </a:rPr>
              <a:t>s</a:t>
            </a:r>
            <a:r>
              <a:rPr lang="es-CL" u="sng" spc="10"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afirmaci</a:t>
            </a:r>
            <a:r>
              <a:rPr lang="es-CL" u="sng" spc="-5" dirty="0">
                <a:latin typeface="Arial" panose="020B0604020202020204" pitchFamily="34" charset="0"/>
                <a:ea typeface="Times New Roman" panose="02020603050405020304" pitchFamily="18" charset="0"/>
                <a:cs typeface="Times New Roman" panose="02020603050405020304" pitchFamily="18" charset="0"/>
              </a:rPr>
              <a:t>o</a:t>
            </a:r>
            <a:r>
              <a:rPr lang="es-CL" u="sng" dirty="0">
                <a:latin typeface="Arial" panose="020B0604020202020204" pitchFamily="34" charset="0"/>
                <a:ea typeface="Times New Roman" panose="02020603050405020304" pitchFamily="18" charset="0"/>
                <a:cs typeface="Times New Roman" panose="02020603050405020304" pitchFamily="18" charset="0"/>
              </a:rPr>
              <a:t>n</a:t>
            </a:r>
            <a:r>
              <a:rPr lang="es-CL" u="sng" spc="-5" dirty="0">
                <a:latin typeface="Arial" panose="020B0604020202020204" pitchFamily="34" charset="0"/>
                <a:ea typeface="Times New Roman" panose="02020603050405020304" pitchFamily="18" charset="0"/>
                <a:cs typeface="Times New Roman" panose="02020603050405020304" pitchFamily="18" charset="0"/>
              </a:rPr>
              <a:t>e</a:t>
            </a:r>
            <a:r>
              <a:rPr lang="es-CL" u="sng" dirty="0">
                <a:latin typeface="Arial" panose="020B0604020202020204" pitchFamily="34" charset="0"/>
                <a:ea typeface="Times New Roman" panose="02020603050405020304" pitchFamily="18" charset="0"/>
                <a:cs typeface="Times New Roman" panose="02020603050405020304" pitchFamily="18" charset="0"/>
              </a:rPr>
              <a:t>s</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vertidas</a:t>
            </a:r>
            <a:r>
              <a:rPr lang="es-CL" u="sng" spc="10"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por</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otr</a:t>
            </a:r>
            <a:r>
              <a:rPr lang="es-CL" u="sng" spc="-5" dirty="0">
                <a:latin typeface="Arial" panose="020B0604020202020204" pitchFamily="34" charset="0"/>
                <a:ea typeface="Times New Roman" panose="02020603050405020304" pitchFamily="18" charset="0"/>
                <a:cs typeface="Times New Roman" panose="02020603050405020304" pitchFamily="18" charset="0"/>
              </a:rPr>
              <a:t>o</a:t>
            </a:r>
            <a:r>
              <a:rPr lang="es-CL" u="sng" dirty="0">
                <a:latin typeface="Arial" panose="020B0604020202020204" pitchFamily="34" charset="0"/>
                <a:ea typeface="Times New Roman" panose="02020603050405020304" pitchFamily="18" charset="0"/>
                <a:cs typeface="Times New Roman" panose="02020603050405020304" pitchFamily="18" charset="0"/>
              </a:rPr>
              <a:t>s,</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ya</a:t>
            </a:r>
            <a:r>
              <a:rPr lang="es-CL" u="sng" spc="1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sea oral</a:t>
            </a:r>
            <a:r>
              <a:rPr lang="es-CL" u="sng" spc="-5" dirty="0">
                <a:latin typeface="Arial" panose="020B0604020202020204" pitchFamily="34" charset="0"/>
                <a:ea typeface="Times New Roman" panose="02020603050405020304" pitchFamily="18" charset="0"/>
                <a:cs typeface="Times New Roman" panose="02020603050405020304" pitchFamily="18" charset="0"/>
              </a:rPr>
              <a:t>m</a:t>
            </a:r>
            <a:r>
              <a:rPr lang="es-CL" u="sng" dirty="0">
                <a:latin typeface="Arial" panose="020B0604020202020204" pitchFamily="34" charset="0"/>
                <a:ea typeface="Times New Roman" panose="02020603050405020304" pitchFamily="18" charset="0"/>
                <a:cs typeface="Times New Roman" panose="02020603050405020304" pitchFamily="18" charset="0"/>
              </a:rPr>
              <a:t>ente</a:t>
            </a:r>
            <a:r>
              <a:rPr lang="es-CL" u="sng" spc="10"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o por</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escrito.</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spc="-10"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este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bro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entran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scurs</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entrevis</a:t>
            </a:r>
            <a:r>
              <a:rPr lang="es-CL" spc="-10" dirty="0">
                <a:latin typeface="Arial" panose="020B0604020202020204" pitchFamily="34" charset="0"/>
                <a:ea typeface="Times New Roman" panose="02020603050405020304" pitchFamily="18" charset="0"/>
                <a:cs typeface="Times New Roman" panose="02020603050405020304" pitchFamily="18" charset="0"/>
              </a:rPr>
              <a:t>t</a:t>
            </a:r>
            <a:r>
              <a:rPr lang="es-CL" dirty="0">
                <a:latin typeface="Arial" panose="020B0604020202020204" pitchFamily="34" charset="0"/>
                <a:ea typeface="Times New Roman" panose="02020603050405020304" pitchFamily="18" charset="0"/>
                <a:cs typeface="Times New Roman" panose="02020603050405020304" pitchFamily="18" charset="0"/>
              </a:rPr>
              <a:t>as,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nic</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dos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y</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 largo etcét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rg</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a:t>
            </a:r>
            <a:r>
              <a:rPr lang="es-CL" spc="-5" dirty="0">
                <a:latin typeface="Arial" panose="020B0604020202020204" pitchFamily="34" charset="0"/>
                <a:ea typeface="Times New Roman" panose="02020603050405020304" pitchFamily="18" charset="0"/>
                <a:cs typeface="Times New Roman" panose="02020603050405020304" pitchFamily="18" charset="0"/>
              </a:rPr>
              <a:t>ú</a:t>
            </a:r>
            <a:r>
              <a:rPr lang="es-CL" dirty="0">
                <a:latin typeface="Arial" panose="020B0604020202020204" pitchFamily="34" charset="0"/>
                <a:ea typeface="Times New Roman" panose="02020603050405020304" pitchFamily="18" charset="0"/>
                <a:cs typeface="Times New Roman" panose="02020603050405020304" pitchFamily="18" charset="0"/>
              </a:rPr>
              <a:t>blic</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 disp</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nen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ara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h</a:t>
            </a:r>
            <a:r>
              <a:rPr lang="es-CL" dirty="0">
                <a:latin typeface="Arial" panose="020B0604020202020204" pitchFamily="34" charset="0"/>
                <a:ea typeface="Times New Roman" panose="02020603050405020304" pitchFamily="18" charset="0"/>
                <a:cs typeface="Times New Roman" panose="02020603050405020304" pitchFamily="18" charset="0"/>
              </a:rPr>
              <a:t>acer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ll</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gar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eri</a:t>
            </a:r>
            <a:r>
              <a:rPr lang="es-CL" spc="-5" dirty="0">
                <a:latin typeface="Arial" panose="020B0604020202020204" pitchFamily="34" charset="0"/>
                <a:ea typeface="Times New Roman" panose="02020603050405020304" pitchFamily="18" charset="0"/>
                <a:cs typeface="Times New Roman" panose="02020603050405020304" pitchFamily="18" charset="0"/>
              </a:rPr>
              <a:t>od</a:t>
            </a:r>
            <a:r>
              <a:rPr lang="es-CL" dirty="0">
                <a:latin typeface="Arial" panose="020B0604020202020204" pitchFamily="34" charset="0"/>
                <a:ea typeface="Times New Roman" panose="02020603050405020304" pitchFamily="18" charset="0"/>
                <a:cs typeface="Times New Roman" panose="02020603050405020304" pitchFamily="18" charset="0"/>
              </a:rPr>
              <a:t>ista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s opini</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nes y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royect</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5"/>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latin typeface="Calibri" panose="020F0502020204030204" pitchFamily="34" charset="0"/>
              <a:ea typeface="Times New Roman" panose="02020603050405020304" pitchFamily="18" charset="0"/>
              <a:cs typeface="Times New Roman" panose="02020603050405020304" pitchFamily="18" charset="0"/>
            </a:endParaRPr>
          </a:p>
          <a:p>
            <a:pPr marL="229235" marR="192405" algn="just">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La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estruct</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ra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te   en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comb</a:t>
            </a:r>
            <a:r>
              <a:rPr lang="es-CL" b="1" spc="-5" dirty="0">
                <a:latin typeface="Arial" panose="020B0604020202020204" pitchFamily="34" charset="0"/>
                <a:ea typeface="Times New Roman" panose="02020603050405020304" pitchFamily="18" charset="0"/>
                <a:cs typeface="Times New Roman" panose="02020603050405020304" pitchFamily="18" charset="0"/>
              </a:rPr>
              <a:t>i</a:t>
            </a:r>
            <a:r>
              <a:rPr lang="es-CL" b="1" dirty="0">
                <a:latin typeface="Arial" panose="020B0604020202020204" pitchFamily="34" charset="0"/>
                <a:ea typeface="Times New Roman" panose="02020603050405020304" pitchFamily="18" charset="0"/>
                <a:cs typeface="Times New Roman" panose="02020603050405020304" pitchFamily="18" charset="0"/>
              </a:rPr>
              <a:t>nar</a:t>
            </a:r>
            <a:r>
              <a:rPr lang="es-CL"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párrafos  </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extraídos   dir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ctam</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nte   de  </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las dec</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ci</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del i</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divid</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u</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 </a:t>
            </a:r>
            <a:r>
              <a:rPr lang="es-CL" dirty="0">
                <a:latin typeface="Arial" panose="020B0604020202020204" pitchFamily="34" charset="0"/>
                <a:ea typeface="Times New Roman" panose="02020603050405020304" pitchFamily="18" charset="0"/>
                <a:cs typeface="Times New Roman" panose="02020603050405020304" pitchFamily="18" charset="0"/>
              </a:rPr>
              <a:t>o instit</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ó</a:t>
            </a:r>
            <a:r>
              <a:rPr lang="es-CL" dirty="0">
                <a:latin typeface="Arial" panose="020B0604020202020204" pitchFamily="34" charset="0"/>
                <a:ea typeface="Times New Roman" panose="02020603050405020304" pitchFamily="18" charset="0"/>
                <a:cs typeface="Times New Roman" panose="02020603050405020304" pitchFamily="18" charset="0"/>
              </a:rPr>
              <a:t>n </a:t>
            </a:r>
            <a:r>
              <a:rPr lang="es-CL"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c</a:t>
            </a:r>
            <a:r>
              <a:rPr lang="es-CL" u="sng" spc="-5"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n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cit</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ndir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ct</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súm</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p</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ráfr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y contexto</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ra las</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cit</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el</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bor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u="sng" spc="1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el</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peri</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dista, así</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mo</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op</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nion</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af</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tad</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o expert</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 s</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bre lo dec</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ar</a:t>
            </a:r>
            <a:r>
              <a:rPr lang="es-CL"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ad</a:t>
            </a:r>
            <a:r>
              <a:rPr lang="es-CL"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endParaRPr lang="es-CL" sz="160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r>
              <a:rPr lang="es-CL" sz="1600" dirty="0">
                <a:latin typeface="Arial" panose="020B0604020202020204" pitchFamily="34" charset="0"/>
                <a:ea typeface="Times New Roman" panose="02020603050405020304" pitchFamily="18" charset="0"/>
              </a:rPr>
              <a:t/>
            </a:r>
            <a:br>
              <a:rPr lang="es-CL" sz="1600" dirty="0">
                <a:latin typeface="Arial" panose="020B0604020202020204" pitchFamily="34" charset="0"/>
                <a:ea typeface="Times New Roman" panose="02020603050405020304" pitchFamily="18" charset="0"/>
              </a:rPr>
            </a:br>
            <a:endParaRPr lang="es-CL" sz="1600" dirty="0"/>
          </a:p>
        </p:txBody>
      </p:sp>
    </p:spTree>
    <p:extLst>
      <p:ext uri="{BB962C8B-B14F-4D97-AF65-F5344CB8AC3E}">
        <p14:creationId xmlns:p14="http://schemas.microsoft.com/office/powerpoint/2010/main" val="287225704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a:off x="755576" y="1028343"/>
            <a:ext cx="7848872" cy="4247317"/>
          </a:xfrm>
          <a:prstGeom prst="rect">
            <a:avLst/>
          </a:prstGeom>
        </p:spPr>
        <p:txBody>
          <a:bodyPr wrap="square">
            <a:spAutoFit/>
          </a:bodyPr>
          <a:lstStyle/>
          <a:p>
            <a:endParaRPr lang="es-CL" dirty="0"/>
          </a:p>
          <a:p>
            <a:pPr algn="just"/>
            <a:endParaRPr lang="es-CL" dirty="0" smtClean="0"/>
          </a:p>
          <a:p>
            <a:pPr algn="just"/>
            <a:r>
              <a:rPr lang="es-CL" dirty="0" smtClean="0"/>
              <a:t>Es </a:t>
            </a:r>
            <a:r>
              <a:rPr lang="es-CL" dirty="0"/>
              <a:t>un relato que tiene una estructura básica: entrada, cuerpo y remate. Tres partes que no sólo son inherentes a la nota informativa, sino que además son la característica elemental de la redacción de textos periodísticos en general, cuyo esquema podemos verlo en el siguiente cuadro:</a:t>
            </a:r>
          </a:p>
          <a:p>
            <a:pPr algn="just"/>
            <a:endParaRPr lang="es-CL" dirty="0"/>
          </a:p>
          <a:p>
            <a:endParaRPr lang="es-CL" dirty="0"/>
          </a:p>
          <a:p>
            <a:r>
              <a:rPr lang="es-CL" dirty="0" smtClean="0"/>
              <a:t>ENTRADA </a:t>
            </a:r>
            <a:r>
              <a:rPr lang="es-CL" dirty="0"/>
              <a:t>	CAPTURAR LA ATENCIÓN</a:t>
            </a:r>
          </a:p>
          <a:p>
            <a:endParaRPr lang="es-CL" dirty="0"/>
          </a:p>
          <a:p>
            <a:endParaRPr lang="es-CL" dirty="0"/>
          </a:p>
          <a:p>
            <a:r>
              <a:rPr lang="es-CL" dirty="0" smtClean="0"/>
              <a:t>CUERPO    </a:t>
            </a:r>
            <a:r>
              <a:rPr lang="es-CL" dirty="0"/>
              <a:t>	MANTENER EL INTERÉS</a:t>
            </a:r>
          </a:p>
          <a:p>
            <a:endParaRPr lang="es-CL" dirty="0"/>
          </a:p>
          <a:p>
            <a:endParaRPr lang="es-CL" dirty="0"/>
          </a:p>
          <a:p>
            <a:r>
              <a:rPr lang="es-CL" dirty="0"/>
              <a:t>REMATE	</a:t>
            </a:r>
            <a:r>
              <a:rPr lang="es-CL" dirty="0" smtClean="0"/>
              <a:t>                  CERRAR  </a:t>
            </a:r>
            <a:endParaRPr lang="es-CL" dirty="0"/>
          </a:p>
        </p:txBody>
      </p:sp>
      <p:sp>
        <p:nvSpPr>
          <p:cNvPr id="2" name="CuadroTexto 1"/>
          <p:cNvSpPr txBox="1"/>
          <p:nvPr/>
        </p:nvSpPr>
        <p:spPr>
          <a:xfrm>
            <a:off x="1763688" y="674400"/>
            <a:ext cx="5505994" cy="707886"/>
          </a:xfrm>
          <a:prstGeom prst="rect">
            <a:avLst/>
          </a:prstGeom>
          <a:noFill/>
        </p:spPr>
        <p:txBody>
          <a:bodyPr wrap="none" rtlCol="0">
            <a:spAutoFit/>
          </a:bodyPr>
          <a:lstStyle/>
          <a:p>
            <a:r>
              <a:rPr lang="es-CL" sz="4000" dirty="0" smtClean="0">
                <a:solidFill>
                  <a:srgbClr val="C00000"/>
                </a:solidFill>
              </a:rPr>
              <a:t>LA  NOTA  INFORMATIVA  </a:t>
            </a:r>
            <a:endParaRPr lang="es-CL" sz="4000" dirty="0">
              <a:solidFill>
                <a:srgbClr val="C00000"/>
              </a:solidFill>
            </a:endParaRPr>
          </a:p>
        </p:txBody>
      </p:sp>
      <p:pic>
        <p:nvPicPr>
          <p:cNvPr id="4" name="Imagen 3"/>
          <p:cNvPicPr>
            <a:picLocks noChangeAspect="1"/>
          </p:cNvPicPr>
          <p:nvPr/>
        </p:nvPicPr>
        <p:blipFill>
          <a:blip r:embed="rId3"/>
          <a:stretch>
            <a:fillRect/>
          </a:stretch>
        </p:blipFill>
        <p:spPr>
          <a:xfrm>
            <a:off x="265898" y="74913"/>
            <a:ext cx="1987468" cy="603557"/>
          </a:xfrm>
          <a:prstGeom prst="rect">
            <a:avLst/>
          </a:prstGeom>
        </p:spPr>
      </p:pic>
      <p:pic>
        <p:nvPicPr>
          <p:cNvPr id="5" name="Imagen 4"/>
          <p:cNvPicPr>
            <a:picLocks noChangeAspect="1"/>
          </p:cNvPicPr>
          <p:nvPr/>
        </p:nvPicPr>
        <p:blipFill>
          <a:blip r:embed="rId4"/>
          <a:stretch>
            <a:fillRect/>
          </a:stretch>
        </p:blipFill>
        <p:spPr>
          <a:xfrm>
            <a:off x="2253366" y="52330"/>
            <a:ext cx="4078577" cy="768163"/>
          </a:xfrm>
          <a:prstGeom prst="rect">
            <a:avLst/>
          </a:prstGeom>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1043608" y="404664"/>
            <a:ext cx="6696744" cy="5832647"/>
          </a:xfrm>
          <a:prstGeom prst="rect">
            <a:avLst/>
          </a:prstGeom>
        </p:spPr>
      </p:pic>
    </p:spTree>
    <p:extLst>
      <p:ext uri="{BB962C8B-B14F-4D97-AF65-F5344CB8AC3E}">
        <p14:creationId xmlns:p14="http://schemas.microsoft.com/office/powerpoint/2010/main" val="398511849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836712"/>
            <a:ext cx="8208912" cy="1135311"/>
          </a:xfrm>
          <a:prstGeom prst="rect">
            <a:avLst/>
          </a:prstGeom>
        </p:spPr>
        <p:txBody>
          <a:bodyPr wrap="square">
            <a:spAutoFit/>
          </a:bodyPr>
          <a:lstStyle/>
          <a:p>
            <a:pPr marL="229235" marR="196850" algn="just">
              <a:lnSpc>
                <a:spcPct val="107000"/>
              </a:lnSpc>
              <a:spcAft>
                <a:spcPts val="0"/>
              </a:spcAft>
            </a:pPr>
            <a:r>
              <a:rPr lang="es-CL" b="1" spc="5" dirty="0">
                <a:latin typeface="Arial" panose="020B0604020202020204" pitchFamily="34" charset="0"/>
                <a:ea typeface="Times New Roman" panose="02020603050405020304" pitchFamily="18" charset="0"/>
                <a:cs typeface="Times New Roman" panose="02020603050405020304" pitchFamily="18" charset="0"/>
              </a:rPr>
              <a:t>L</a:t>
            </a:r>
            <a:r>
              <a:rPr lang="es-CL" b="1" dirty="0" smtClean="0">
                <a:latin typeface="Arial" panose="020B0604020202020204" pitchFamily="34" charset="0"/>
                <a:ea typeface="Times New Roman" panose="02020603050405020304" pitchFamily="18" charset="0"/>
                <a:cs typeface="Times New Roman" panose="02020603050405020304" pitchFamily="18" charset="0"/>
              </a:rPr>
              <a:t>os </a:t>
            </a:r>
            <a:r>
              <a:rPr lang="es-CL" b="1" dirty="0">
                <a:latin typeface="Arial" panose="020B0604020202020204" pitchFamily="34" charset="0"/>
                <a:ea typeface="Times New Roman" panose="02020603050405020304" pitchFamily="18" charset="0"/>
                <a:cs typeface="Times New Roman" panose="02020603050405020304" pitchFamily="18" charset="0"/>
              </a:rPr>
              <a:t>párrafos con c</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ntexto</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y</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otras opini</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nes</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d</a:t>
            </a:r>
            <a:r>
              <a:rPr lang="es-CL" b="1" spc="-5" dirty="0">
                <a:latin typeface="Arial" panose="020B0604020202020204" pitchFamily="34" charset="0"/>
                <a:ea typeface="Times New Roman" panose="02020603050405020304" pitchFamily="18" charset="0"/>
                <a:cs typeface="Times New Roman" panose="02020603050405020304" pitchFamily="18" charset="0"/>
              </a:rPr>
              <a:t>e</a:t>
            </a:r>
            <a:r>
              <a:rPr lang="es-CL" b="1" dirty="0">
                <a:latin typeface="Arial" panose="020B0604020202020204" pitchFamily="34" charset="0"/>
                <a:ea typeface="Times New Roman" panose="02020603050405020304" pitchFamily="18" charset="0"/>
                <a:cs typeface="Times New Roman" panose="02020603050405020304" pitchFamily="18" charset="0"/>
              </a:rPr>
              <a:t>ben</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ay</a:t>
            </a:r>
            <a:r>
              <a:rPr lang="es-CL" b="1" spc="-5" dirty="0">
                <a:latin typeface="Arial" panose="020B0604020202020204" pitchFamily="34" charset="0"/>
                <a:ea typeface="Times New Roman" panose="02020603050405020304" pitchFamily="18" charset="0"/>
                <a:cs typeface="Times New Roman" panose="02020603050405020304" pitchFamily="18" charset="0"/>
              </a:rPr>
              <a:t>u</a:t>
            </a:r>
            <a:r>
              <a:rPr lang="es-CL" b="1" dirty="0">
                <a:latin typeface="Arial" panose="020B0604020202020204" pitchFamily="34" charset="0"/>
                <a:ea typeface="Times New Roman" panose="02020603050405020304" pitchFamily="18" charset="0"/>
                <a:cs typeface="Times New Roman" panose="02020603050405020304" pitchFamily="18" charset="0"/>
              </a:rPr>
              <a:t>dar </a:t>
            </a:r>
            <a:r>
              <a:rPr lang="es-CL" b="1" dirty="0" smtClean="0">
                <a:latin typeface="Arial" panose="020B0604020202020204" pitchFamily="34" charset="0"/>
                <a:ea typeface="Times New Roman" panose="02020603050405020304" pitchFamily="18" charset="0"/>
                <a:cs typeface="Times New Roman" panose="02020603050405020304" pitchFamily="18" charset="0"/>
              </a:rPr>
              <a:t>al </a:t>
            </a:r>
            <a:r>
              <a:rPr lang="es-CL" b="1" dirty="0">
                <a:latin typeface="Arial" panose="020B0604020202020204" pitchFamily="34" charset="0"/>
                <a:ea typeface="Times New Roman" panose="02020603050405020304" pitchFamily="18" charset="0"/>
                <a:cs typeface="Times New Roman" panose="02020603050405020304" pitchFamily="18" charset="0"/>
              </a:rPr>
              <a:t>lector</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a </a:t>
            </a:r>
            <a:r>
              <a:rPr lang="es-CL"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entender</a:t>
            </a:r>
            <a:r>
              <a:rPr lang="es-CL" b="1" dirty="0" smtClean="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l</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s afirmaci</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n</a:t>
            </a:r>
            <a:r>
              <a:rPr lang="es-CL" b="1" spc="-5" dirty="0">
                <a:latin typeface="Arial" panose="020B0604020202020204" pitchFamily="34" charset="0"/>
                <a:ea typeface="Times New Roman" panose="02020603050405020304" pitchFamily="18" charset="0"/>
                <a:cs typeface="Times New Roman" panose="02020603050405020304" pitchFamily="18" charset="0"/>
              </a:rPr>
              <a:t>e</a:t>
            </a:r>
            <a:r>
              <a:rPr lang="es-CL" b="1" dirty="0">
                <a:latin typeface="Arial" panose="020B0604020202020204" pitchFamily="34" charset="0"/>
                <a:ea typeface="Times New Roman" panose="02020603050405020304" pitchFamily="18" charset="0"/>
                <a:cs typeface="Times New Roman" panose="02020603050405020304" pitchFamily="18" charset="0"/>
              </a:rPr>
              <a:t>s vertidas y </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situar</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l</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as en </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u</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 marco de refere</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n</a:t>
            </a:r>
            <a:r>
              <a:rPr lang="es-CL"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c</a:t>
            </a:r>
            <a:r>
              <a:rPr lang="es-CL"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ia</a:t>
            </a:r>
            <a:r>
              <a:rPr lang="es-CL" b="1" dirty="0">
                <a:latin typeface="Arial" panose="020B0604020202020204" pitchFamily="34" charset="0"/>
                <a:ea typeface="Times New Roman" panose="02020603050405020304" pitchFamily="18" charset="0"/>
                <a:cs typeface="Times New Roman" panose="02020603050405020304" pitchFamily="18" charset="0"/>
              </a:rPr>
              <a:t> a</a:t>
            </a:r>
            <a:r>
              <a:rPr lang="es-CL" b="1" spc="-5" dirty="0">
                <a:latin typeface="Arial" panose="020B0604020202020204" pitchFamily="34" charset="0"/>
                <a:ea typeface="Times New Roman" panose="02020603050405020304" pitchFamily="18" charset="0"/>
                <a:cs typeface="Times New Roman" panose="02020603050405020304" pitchFamily="18" charset="0"/>
              </a:rPr>
              <a:t>p</a:t>
            </a:r>
            <a:r>
              <a:rPr lang="es-CL" b="1" dirty="0">
                <a:latin typeface="Arial" panose="020B0604020202020204" pitchFamily="34" charset="0"/>
                <a:ea typeface="Times New Roman" panose="02020603050405020304" pitchFamily="18" charset="0"/>
                <a:cs typeface="Times New Roman" panose="02020603050405020304" pitchFamily="18" charset="0"/>
              </a:rPr>
              <a:t>rop</a:t>
            </a:r>
            <a:r>
              <a:rPr lang="es-CL" b="1" spc="-5" dirty="0">
                <a:latin typeface="Arial" panose="020B0604020202020204" pitchFamily="34" charset="0"/>
                <a:ea typeface="Times New Roman" panose="02020603050405020304" pitchFamily="18" charset="0"/>
                <a:cs typeface="Times New Roman" panose="02020603050405020304" pitchFamily="18" charset="0"/>
              </a:rPr>
              <a:t>i</a:t>
            </a:r>
            <a:r>
              <a:rPr lang="es-CL" b="1" dirty="0">
                <a:latin typeface="Arial" panose="020B0604020202020204" pitchFamily="34" charset="0"/>
                <a:ea typeface="Times New Roman" panose="02020603050405020304" pitchFamily="18" charset="0"/>
                <a:cs typeface="Times New Roman" panose="02020603050405020304" pitchFamily="18" charset="0"/>
              </a:rPr>
              <a:t>ad</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a:t>
            </a:r>
            <a:endParaRPr lang="es-CL" b="1"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5"/>
              </a:spcBef>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endParaRPr lang="es-CL"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ángulo 2"/>
          <p:cNvSpPr/>
          <p:nvPr/>
        </p:nvSpPr>
        <p:spPr>
          <a:xfrm>
            <a:off x="786372" y="1988840"/>
            <a:ext cx="7942130" cy="3371564"/>
          </a:xfrm>
          <a:prstGeom prst="rect">
            <a:avLst/>
          </a:prstGeom>
        </p:spPr>
        <p:txBody>
          <a:bodyPr wrap="square">
            <a:spAutoFit/>
          </a:bodyPr>
          <a:lstStyle/>
          <a:p>
            <a:pPr marL="229235" marR="193040" algn="just">
              <a:lnSpc>
                <a:spcPct val="150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Gráf</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am</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lu</a:t>
            </a:r>
            <a:r>
              <a:rPr lang="es-CL" spc="-5" dirty="0">
                <a:latin typeface="Arial" panose="020B0604020202020204" pitchFamily="34" charset="0"/>
                <a:ea typeface="Times New Roman" panose="02020603050405020304" pitchFamily="18" charset="0"/>
                <a:cs typeface="Times New Roman" panose="02020603050405020304" pitchFamily="18" charset="0"/>
              </a:rPr>
              <a:t>g</a:t>
            </a:r>
            <a:r>
              <a:rPr lang="es-CL" dirty="0">
                <a:latin typeface="Arial" panose="020B0604020202020204" pitchFamily="34" charset="0"/>
                <a:ea typeface="Times New Roman" panose="02020603050405020304" pitchFamily="18" charset="0"/>
                <a:cs typeface="Times New Roman" panose="02020603050405020304" pitchFamily="18" charset="0"/>
              </a:rPr>
              <a:t>ar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una </a:t>
            </a:r>
            <a:r>
              <a:rPr lang="es-CL" dirty="0" smtClean="0">
                <a:latin typeface="Arial" panose="020B0604020202020204" pitchFamily="34" charset="0"/>
                <a:ea typeface="Times New Roman" panose="02020603050405020304" pitchFamily="18" charset="0"/>
                <a:cs typeface="Times New Roman" panose="02020603050405020304" pitchFamily="18" charset="0"/>
              </a:rPr>
              <a:t>pirám</a:t>
            </a:r>
            <a:r>
              <a:rPr lang="es-CL" spc="-5" dirty="0" smtClean="0">
                <a:latin typeface="Arial" panose="020B0604020202020204" pitchFamily="34" charset="0"/>
                <a:ea typeface="Times New Roman" panose="02020603050405020304" pitchFamily="18" charset="0"/>
                <a:cs typeface="Times New Roman" panose="02020603050405020304" pitchFamily="18" charset="0"/>
              </a:rPr>
              <a:t>i</a:t>
            </a:r>
            <a:r>
              <a:rPr lang="es-CL" dirty="0" smtClean="0">
                <a:latin typeface="Arial" panose="020B0604020202020204" pitchFamily="34" charset="0"/>
                <a:ea typeface="Times New Roman" panose="02020603050405020304" pitchFamily="18" charset="0"/>
                <a:cs typeface="Times New Roman" panose="02020603050405020304" pitchFamily="18" charset="0"/>
              </a:rPr>
              <a:t>de,</a:t>
            </a:r>
            <a:r>
              <a:rPr lang="es-CL"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ode</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aseme</a:t>
            </a:r>
            <a:r>
              <a:rPr lang="es-CL" spc="-5" dirty="0">
                <a:latin typeface="Arial" panose="020B0604020202020204" pitchFamily="34" charset="0"/>
                <a:ea typeface="Times New Roman" panose="02020603050405020304" pitchFamily="18" charset="0"/>
                <a:cs typeface="Times New Roman" panose="02020603050405020304" pitchFamily="18" charset="0"/>
              </a:rPr>
              <a:t>j</a:t>
            </a:r>
            <a:r>
              <a:rPr lang="es-CL" dirty="0">
                <a:latin typeface="Arial" panose="020B0604020202020204" pitchFamily="34" charset="0"/>
                <a:ea typeface="Times New Roman" panose="02020603050405020304" pitchFamily="18" charset="0"/>
                <a:cs typeface="Times New Roman" panose="02020603050405020304" pitchFamily="18" charset="0"/>
              </a:rPr>
              <a:t>aría más una serie de rect</a:t>
            </a:r>
            <a:r>
              <a:rPr lang="es-CL" spc="-5" dirty="0">
                <a:latin typeface="Arial" panose="020B0604020202020204" pitchFamily="34" charset="0"/>
                <a:ea typeface="Times New Roman" panose="02020603050405020304" pitchFamily="18" charset="0"/>
                <a:cs typeface="Times New Roman" panose="02020603050405020304" pitchFamily="18" charset="0"/>
              </a:rPr>
              <a:t>á</a:t>
            </a:r>
            <a:r>
              <a:rPr lang="es-CL" dirty="0">
                <a:latin typeface="Arial" panose="020B0604020202020204" pitchFamily="34" charset="0"/>
                <a:ea typeface="Times New Roman" panose="02020603050405020304" pitchFamily="18" charset="0"/>
                <a:cs typeface="Times New Roman" panose="02020603050405020304" pitchFamily="18" charset="0"/>
              </a:rPr>
              <a:t>ngu</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10" dirty="0">
                <a:latin typeface="Arial" panose="020B0604020202020204" pitchFamily="34" charset="0"/>
                <a:ea typeface="Times New Roman" panose="02020603050405020304" pitchFamily="18" charset="0"/>
                <a:cs typeface="Times New Roman" panose="02020603050405020304" pitchFamily="18" charset="0"/>
              </a:rPr>
              <a:t>t</a:t>
            </a:r>
            <a:r>
              <a:rPr lang="es-CL" dirty="0">
                <a:latin typeface="Arial" panose="020B0604020202020204" pitchFamily="34" charset="0"/>
                <a:ea typeface="Times New Roman" panose="02020603050405020304" pitchFamily="18" charset="0"/>
                <a:cs typeface="Times New Roman" panose="02020603050405020304" pitchFamily="18" charset="0"/>
              </a:rPr>
              <a:t>ras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un lead </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sum</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rio,</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 sigui</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ntes párraf</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van aborda</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do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mas de una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im</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orta</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cia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milar, agr</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pa</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los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dif</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re</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tes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btem</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clarac</a:t>
            </a:r>
            <a:r>
              <a:rPr lang="es-CL" spc="-5" dirty="0">
                <a:latin typeface="Arial" panose="020B0604020202020204" pitchFamily="34" charset="0"/>
                <a:ea typeface="Times New Roman" panose="02020603050405020304" pitchFamily="18" charset="0"/>
                <a:cs typeface="Times New Roman" panose="02020603050405020304" pitchFamily="18" charset="0"/>
              </a:rPr>
              <a:t>ió</a:t>
            </a:r>
            <a:r>
              <a:rPr lang="es-CL" dirty="0">
                <a:latin typeface="Arial" panose="020B0604020202020204" pitchFamily="34" charset="0"/>
                <a:ea typeface="Times New Roman" panose="02020603050405020304" pitchFamily="18" charset="0"/>
                <a:cs typeface="Times New Roman" panose="02020603050405020304" pitchFamily="18" charset="0"/>
              </a:rPr>
              <a:t>n rep</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rta</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udi</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e  presentar.  </a:t>
            </a:r>
            <a:endParaRPr lang="es-CL"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040" algn="just">
              <a:lnSpc>
                <a:spcPct val="150000"/>
              </a:lnSpc>
              <a:spcAft>
                <a:spcPts val="0"/>
              </a:spcAft>
            </a:pPr>
            <a:endParaRPr lang="es-CL" dirty="0">
              <a:latin typeface="Arial" panose="020B0604020202020204" pitchFamily="34" charset="0"/>
              <a:ea typeface="Times New Roman" panose="02020603050405020304" pitchFamily="18" charset="0"/>
              <a:cs typeface="Times New Roman" panose="02020603050405020304" pitchFamily="18" charset="0"/>
            </a:endParaRPr>
          </a:p>
          <a:p>
            <a:pPr marL="229235" marR="193040" algn="just">
              <a:lnSpc>
                <a:spcPct val="150000"/>
              </a:lnSpc>
              <a:spcAft>
                <a:spcPts val="0"/>
              </a:spcAft>
            </a:pPr>
            <a:r>
              <a:rPr lang="es-CL" dirty="0" smtClean="0">
                <a:latin typeface="Arial" panose="020B0604020202020204" pitchFamily="34" charset="0"/>
                <a:ea typeface="Times New Roman" panose="02020603050405020304" pitchFamily="18" charset="0"/>
                <a:cs typeface="Times New Roman" panose="02020603050405020304" pitchFamily="18" charset="0"/>
              </a:rPr>
              <a:t>Fina</a:t>
            </a:r>
            <a:r>
              <a:rPr lang="es-CL" spc="-5" dirty="0" smtClean="0">
                <a:latin typeface="Arial" panose="020B0604020202020204" pitchFamily="34" charset="0"/>
                <a:ea typeface="Times New Roman" panose="02020603050405020304" pitchFamily="18" charset="0"/>
                <a:cs typeface="Times New Roman" panose="02020603050405020304" pitchFamily="18" charset="0"/>
              </a:rPr>
              <a:t>l</a:t>
            </a:r>
            <a:r>
              <a:rPr lang="es-CL" dirty="0" smtClean="0">
                <a:latin typeface="Arial" panose="020B0604020202020204" pitchFamily="34" charset="0"/>
                <a:ea typeface="Times New Roman" panose="02020603050405020304" pitchFamily="18" charset="0"/>
                <a:cs typeface="Times New Roman" panose="02020603050405020304" pitchFamily="18" charset="0"/>
              </a:rPr>
              <a:t>mente</a:t>
            </a:r>
            <a:r>
              <a:rPr lang="es-CL"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  remate  ab</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unt</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  de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 releva</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ia,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nform</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ó</a:t>
            </a:r>
            <a:r>
              <a:rPr lang="es-CL" dirty="0">
                <a:latin typeface="Arial" panose="020B0604020202020204" pitchFamily="34" charset="0"/>
                <a:ea typeface="Times New Roman" panose="02020603050405020304" pitchFamily="18" charset="0"/>
                <a:cs typeface="Times New Roman" panose="02020603050405020304" pitchFamily="18" charset="0"/>
              </a:rPr>
              <a:t>n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contextual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o   algún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cordat</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rio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   suc</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  </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as</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d</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 rel</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cio</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ad</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 el tema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rinc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pal.</a:t>
            </a:r>
            <a:endParaRPr lang="es-CL"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966750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681537" y="2561997"/>
            <a:ext cx="81178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pic>
        <p:nvPicPr>
          <p:cNvPr id="819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7284" y="4869160"/>
            <a:ext cx="4248472" cy="173180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4"/>
          <p:cNvSpPr>
            <a:spLocks noChangeArrowheads="1"/>
          </p:cNvSpPr>
          <p:nvPr/>
        </p:nvSpPr>
        <p:spPr bwMode="auto">
          <a:xfrm>
            <a:off x="-477364" y="-1244376"/>
            <a:ext cx="9637769" cy="49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64" tIns="901416" rIns="1066464" bIns="177744"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1"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1"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2400" b="1" i="0" u="none" strike="noStrike" cap="none" normalizeH="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3. L</a:t>
            </a:r>
            <a:r>
              <a:rPr kumimoji="0" lang="es-CL" sz="24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a estructura de «reloj de arena»</a:t>
            </a:r>
            <a:endParaRPr kumimoji="0" lang="es-CL" sz="2400" b="0" i="0" u="none" strike="noStrike" cap="none" normalizeH="0" baseline="0" dirty="0" smtClean="0">
              <a:ln>
                <a:noFill/>
              </a:ln>
              <a:solidFill>
                <a:srgbClr val="00B05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dirty="0">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Carole</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Rich</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describe el modelo del «reloj de arena» con un comienzo como el de la pirámide invertida, proporcionando lo más impórtame de la noticia en un lead de sumario. Continúa con el recuento cronológico del resto de la historia o una parte de ella.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s-CL"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5"/>
          <p:cNvSpPr>
            <a:spLocks noChangeArrowheads="1"/>
          </p:cNvSpPr>
          <p:nvPr/>
        </p:nvSpPr>
        <p:spPr bwMode="auto">
          <a:xfrm>
            <a:off x="1386160" y="1973034"/>
            <a:ext cx="687625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
        <p:nvSpPr>
          <p:cNvPr id="5" name="Rectangle 6"/>
          <p:cNvSpPr>
            <a:spLocks noChangeArrowheads="1"/>
          </p:cNvSpPr>
          <p:nvPr/>
        </p:nvSpPr>
        <p:spPr bwMode="auto">
          <a:xfrm>
            <a:off x="467544" y="2661661"/>
            <a:ext cx="8208912"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 recomienda el uso de esta estructura cuando la noticia está compuesta </a:t>
            </a:r>
            <a:r>
              <a:rPr kumimoji="0" lang="es-CL" sz="16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 una acción de cierto dramatismo que amerita ser contada en orden cronológico</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Historias en las que el </a:t>
            </a: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cómo  ocurrieron los hechos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 importante, son las que mejor se ajustan a este esquema.</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La transición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la narración cronológica puede venir dada por una atribución general del tipo: «La policía ofreció la siguiente versión de los hechos» o «Así describieron testigos presénciales el accidente». Después de ésta, cada vez que se cite a una persona diferente hay que atribuir la información para evitar que el lector confunda las fuentes.</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anose="020B0604020202020204" pitchFamily="34" charset="0"/>
            </a:endParaRPr>
          </a:p>
        </p:txBody>
      </p:sp>
      <p:sp>
        <p:nvSpPr>
          <p:cNvPr id="7" name="Rectángulo 6"/>
          <p:cNvSpPr/>
          <p:nvPr/>
        </p:nvSpPr>
        <p:spPr bwMode="auto">
          <a:xfrm>
            <a:off x="3419872" y="5517232"/>
            <a:ext cx="1872208" cy="288032"/>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s-CL" sz="1200" dirty="0" smtClean="0">
                <a:solidFill>
                  <a:schemeClr val="tx1"/>
                </a:solidFill>
                <a:latin typeface="Segoe" pitchFamily="34" charset="0"/>
              </a:rPr>
              <a:t>Transición</a:t>
            </a:r>
          </a:p>
        </p:txBody>
      </p:sp>
    </p:spTree>
    <p:extLst>
      <p:ext uri="{BB962C8B-B14F-4D97-AF65-F5344CB8AC3E}">
        <p14:creationId xmlns:p14="http://schemas.microsoft.com/office/powerpoint/2010/main" val="4087782549"/>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951105" y="4103100"/>
            <a:ext cx="969108" cy="304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
        <p:nvSpPr>
          <p:cNvPr id="3" name="Rectangle 3"/>
          <p:cNvSpPr>
            <a:spLocks noChangeArrowheads="1"/>
          </p:cNvSpPr>
          <p:nvPr/>
        </p:nvSpPr>
        <p:spPr bwMode="auto">
          <a:xfrm>
            <a:off x="-324544" y="-191112"/>
            <a:ext cx="9289032" cy="655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64" tIns="977592" rIns="1066464" bIns="1777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Transiciones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Idealmente, la estructura de la noticia debe conducir natural y lógicamente al lector de un párrafo a otro, de una idea a otra.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Uno de los recursos más usados es el de </a:t>
            </a:r>
            <a:r>
              <a:rPr kumimoji="0" lang="es-CL" sz="1600" b="0" i="1"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repetir</a:t>
            </a: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una palabra clave o usar un pronombre:</a:t>
            </a:r>
            <a: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Además, el Instituto Nacional de Estadística anunció que el nuevo censo podrá estar listo dentro de un año y medio. </a:t>
            </a:r>
          </a:p>
          <a:p>
            <a:pPr marL="0" marR="0" lvl="0" indent="0" algn="l" defTabSz="914400" rtl="0" eaLnBrk="0" fontAlgn="base" latinLnBrk="0" hangingPunct="0">
              <a:lnSpc>
                <a:spcPct val="100000"/>
              </a:lnSpc>
              <a:spcBef>
                <a:spcPct val="0"/>
              </a:spcBef>
              <a:spcAft>
                <a:spcPct val="0"/>
              </a:spcAft>
              <a:buClrTx/>
              <a:buSzTx/>
              <a:buFontTx/>
              <a:buNone/>
              <a:tabLst/>
            </a:pPr>
            <a:endParaRPr lang="es-CL" sz="1600" i="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1"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Éste</a:t>
            </a: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tendrá una fiabilidad</a:t>
            </a:r>
            <a:r>
              <a:rPr lang="es-CL" sz="1600" i="1" dirty="0">
                <a:latin typeface="Arial" panose="020B0604020202020204" pitchFamily="34" charset="0"/>
                <a:ea typeface="Times New Roman" panose="02020603050405020304" pitchFamily="18" charset="0"/>
                <a:cs typeface="Arial" panose="020B0604020202020204" pitchFamily="34" charset="0"/>
              </a:rPr>
              <a:t> </a:t>
            </a:r>
            <a:r>
              <a:rPr lang="es-CL" sz="1600" i="1" dirty="0" smtClean="0">
                <a:latin typeface="Arial" panose="020B0604020202020204" pitchFamily="34" charset="0"/>
                <a:ea typeface="Times New Roman" panose="02020603050405020304" pitchFamily="18" charset="0"/>
                <a:cs typeface="Arial" panose="020B0604020202020204" pitchFamily="34" charset="0"/>
              </a:rPr>
              <a:t>del 98%...</a:t>
            </a:r>
            <a:endPar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También</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Una nueva línea de metro será construida a lo largo del Paseo de la Castellana a partir del próximo otoño, informó la Comunidad de Madrid.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1"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El</a:t>
            </a:r>
            <a:r>
              <a:rPr kumimoji="0" lang="es-CL" sz="1600" b="0" i="1"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tren </a:t>
            </a: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recorrerá </a:t>
            </a:r>
            <a:r>
              <a:rPr kumimoji="0" lang="es-CL" sz="1600" b="0" i="1"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la Castellana</a:t>
            </a:r>
            <a:r>
              <a:rPr lang="es-CL" sz="16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kumimoji="0" lang="es-CL" sz="1600" b="0" i="1"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desde el la glorieta de Emilio Castelar...</a:t>
            </a:r>
            <a:endPar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chemeClr val="tx1"/>
              </a:solidFill>
              <a:effectLst/>
              <a:latin typeface="Arial" panose="020B0604020202020204" pitchFamily="34" charset="0"/>
            </a:endParaRPr>
          </a:p>
        </p:txBody>
      </p:sp>
      <p:sp>
        <p:nvSpPr>
          <p:cNvPr id="4" name="Rectangle 4"/>
          <p:cNvSpPr>
            <a:spLocks noChangeArrowheads="1"/>
          </p:cNvSpPr>
          <p:nvPr/>
        </p:nvSpPr>
        <p:spPr bwMode="auto">
          <a:xfrm>
            <a:off x="539552" y="3529457"/>
            <a:ext cx="8208912" cy="365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Tree>
    <p:extLst>
      <p:ext uri="{BB962C8B-B14F-4D97-AF65-F5344CB8AC3E}">
        <p14:creationId xmlns:p14="http://schemas.microsoft.com/office/powerpoint/2010/main" val="3323163631"/>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251520" y="1324800"/>
            <a:ext cx="820891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49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925"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Para introducir las declaraciones de una </a:t>
            </a:r>
            <a:r>
              <a:rPr kumimoji="0" lang="es-CL" b="0" i="0" u="none" strike="noStrike" cap="none" normalizeH="0" baseline="0" dirty="0" smtClean="0">
                <a:ln>
                  <a:noFill/>
                </a:ln>
                <a:solidFill>
                  <a:srgbClr val="FF0000"/>
                </a:solidFill>
                <a:effectLst/>
                <a:ea typeface="Times New Roman" panose="02020603050405020304" pitchFamily="18" charset="0"/>
                <a:cs typeface="Arial" panose="020B0604020202020204" pitchFamily="34" charset="0"/>
              </a:rPr>
              <a:t>fuente diferente </a:t>
            </a:r>
            <a:r>
              <a:rPr kumimoji="0" lang="es-CL"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 la anterior, es útil hacer algún </a:t>
            </a:r>
            <a:r>
              <a:rPr kumimoji="0" lang="es-CL" b="0" i="0" u="none" strike="noStrike" cap="none" normalizeH="0" baseline="0" dirty="0" smtClean="0">
                <a:ln>
                  <a:noFill/>
                </a:ln>
                <a:solidFill>
                  <a:srgbClr val="FF0000"/>
                </a:solidFill>
                <a:effectLst/>
                <a:ea typeface="Times New Roman" panose="02020603050405020304" pitchFamily="18" charset="0"/>
                <a:cs typeface="Arial" panose="020B0604020202020204" pitchFamily="34" charset="0"/>
              </a:rPr>
              <a:t>tipo de identificación </a:t>
            </a:r>
            <a:r>
              <a:rPr kumimoji="0" lang="es-CL"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de la misma para continuar con la cita:</a:t>
            </a:r>
            <a:endParaRPr kumimoji="0" lang="es-CL" b="0" i="0" u="none" strike="noStrike" cap="none" normalizeH="0" baseline="0" dirty="0" smtClean="0">
              <a:ln>
                <a:noFill/>
              </a:ln>
              <a:solidFill>
                <a:schemeClr val="tx1"/>
              </a:solidFill>
              <a:effectLst/>
            </a:endParaRPr>
          </a:p>
          <a:p>
            <a:pPr marL="0" marR="0" lvl="0" indent="34925" algn="l" defTabSz="914400" rtl="0" eaLnBrk="0" fontAlgn="base" latinLnBrk="0" hangingPunct="0">
              <a:lnSpc>
                <a:spcPct val="100000"/>
              </a:lnSpc>
              <a:spcBef>
                <a:spcPct val="0"/>
              </a:spcBef>
              <a:spcAft>
                <a:spcPct val="0"/>
              </a:spcAft>
              <a:buClrTx/>
              <a:buSzTx/>
              <a:buFontTx/>
              <a:buNone/>
              <a:tabLst/>
            </a:pPr>
            <a:r>
              <a:rPr kumimoji="0" lang="es-CL"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p>
          <a:p>
            <a:pPr marL="0" marR="0" lvl="0" indent="34925" algn="l" defTabSz="914400" rtl="0" eaLnBrk="0" fontAlgn="base" latinLnBrk="0" hangingPunct="0">
              <a:lnSpc>
                <a:spcPct val="100000"/>
              </a:lnSpc>
              <a:spcBef>
                <a:spcPct val="0"/>
              </a:spcBef>
              <a:spcAft>
                <a:spcPct val="0"/>
              </a:spcAft>
              <a:buClrTx/>
              <a:buSzTx/>
              <a:buFontTx/>
              <a:buNone/>
              <a:tabLst/>
            </a:pPr>
            <a:r>
              <a:rPr kumimoji="0" lang="es-CL"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El  Presidente  de  la  Conferencia  Episcopal  afirmó  que  la  medida  es  un atentado contra la familia como institución.</a:t>
            </a:r>
          </a:p>
          <a:p>
            <a:pPr marL="0" marR="0" lvl="0" indent="34925"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a:p>
            <a:pPr marL="0" marR="0" lvl="0" indent="34925" algn="l" defTabSz="914400" rtl="0" eaLnBrk="0" fontAlgn="base" latinLnBrk="0" hangingPunct="0">
              <a:lnSpc>
                <a:spcPct val="100000"/>
              </a:lnSpc>
              <a:spcBef>
                <a:spcPct val="0"/>
              </a:spcBef>
              <a:spcAft>
                <a:spcPct val="0"/>
              </a:spcAft>
              <a:buClrTx/>
              <a:buSzTx/>
              <a:buFontTx/>
              <a:buNone/>
              <a:tabLst/>
            </a:pPr>
            <a:r>
              <a:rPr kumimoji="0" lang="es-CL"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Miguel Torres, </a:t>
            </a:r>
            <a:r>
              <a:rPr kumimoji="0" lang="es-CL" b="0" i="1" u="sng"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sacerdote y sociólogo</a:t>
            </a:r>
            <a:r>
              <a:rPr kumimoji="0" lang="es-CL"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recordó que...</a:t>
            </a:r>
            <a:endParaRPr kumimoji="0" lang="es-CL" b="0" i="0" u="none" strike="noStrike" cap="none" normalizeH="0" baseline="0" dirty="0" smtClean="0">
              <a:ln>
                <a:noFill/>
              </a:ln>
              <a:solidFill>
                <a:schemeClr val="tx1"/>
              </a:solidFill>
              <a:effectLst/>
            </a:endParaRPr>
          </a:p>
          <a:p>
            <a:pPr marL="0" marR="0" lvl="0" indent="34925"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endParaRPr>
          </a:p>
          <a:p>
            <a:pPr marL="0" marR="0" lvl="0" indent="34925" algn="l" defTabSz="914400" rtl="0" eaLnBrk="0" fontAlgn="base" latinLnBrk="0" hangingPunct="0">
              <a:lnSpc>
                <a:spcPct val="100000"/>
              </a:lnSpc>
              <a:spcBef>
                <a:spcPct val="0"/>
              </a:spcBef>
              <a:spcAft>
                <a:spcPct val="0"/>
              </a:spcAft>
              <a:buClrTx/>
              <a:buSzTx/>
              <a:buFontTx/>
              <a:buNone/>
              <a:tabLst/>
            </a:pPr>
            <a:r>
              <a:rPr kumimoji="0" lang="es-CL"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Una sola palabra puede servir para llevar al lector de una idea a otra. Muchas de estas palabras van a estar relacionadas con el tiempo: después, antes, inmediatamente, mientras, entonces, pronto, ahora,  y muchas más. En otras ocasiones, estas palabras implican una relación de causalidad: por lo tanto, por ello, así que, y otras.</a:t>
            </a:r>
          </a:p>
          <a:p>
            <a:pPr marL="0" marR="0" lvl="0" indent="34925" algn="l" defTabSz="914400" rtl="0" eaLnBrk="0" fontAlgn="base" latinLnBrk="0" hangingPunct="0">
              <a:lnSpc>
                <a:spcPct val="100000"/>
              </a:lnSpc>
              <a:spcBef>
                <a:spcPct val="0"/>
              </a:spcBef>
              <a:spcAft>
                <a:spcPct val="0"/>
              </a:spcAft>
              <a:buClrTx/>
              <a:buSzTx/>
              <a:buFontTx/>
              <a:buNone/>
              <a:tabLst/>
            </a:pPr>
            <a:endParaRPr kumimoji="0" lang="es-CL" b="0" i="0" u="none" strike="noStrike" cap="none" normalizeH="0" baseline="0" dirty="0" smtClean="0">
              <a:ln>
                <a:noFill/>
              </a:ln>
              <a:solidFill>
                <a:schemeClr val="tx1"/>
              </a:solidFill>
              <a:effectLst/>
            </a:endParaRPr>
          </a:p>
        </p:txBody>
      </p:sp>
      <p:sp>
        <p:nvSpPr>
          <p:cNvPr id="2" name="CuadroTexto 1"/>
          <p:cNvSpPr txBox="1"/>
          <p:nvPr/>
        </p:nvSpPr>
        <p:spPr>
          <a:xfrm>
            <a:off x="571607" y="404664"/>
            <a:ext cx="3784369" cy="369332"/>
          </a:xfrm>
          <a:prstGeom prst="rect">
            <a:avLst/>
          </a:prstGeom>
          <a:noFill/>
        </p:spPr>
        <p:txBody>
          <a:bodyPr wrap="none" rtlCol="0">
            <a:spAutoFit/>
          </a:bodyPr>
          <a:lstStyle/>
          <a:p>
            <a:r>
              <a:rPr lang="es-CL" dirty="0" smtClean="0">
                <a:solidFill>
                  <a:schemeClr val="bg1"/>
                </a:solidFill>
              </a:rPr>
              <a:t>INTRODUCIR  UNA FUENTE DIFERENTE</a:t>
            </a:r>
            <a:endParaRPr lang="es-CL" dirty="0">
              <a:solidFill>
                <a:schemeClr val="bg1"/>
              </a:solidFill>
            </a:endParaRPr>
          </a:p>
        </p:txBody>
      </p:sp>
    </p:spTree>
    <p:extLst>
      <p:ext uri="{BB962C8B-B14F-4D97-AF65-F5344CB8AC3E}">
        <p14:creationId xmlns:p14="http://schemas.microsoft.com/office/powerpoint/2010/main" val="371875541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247416" y="1424096"/>
            <a:ext cx="96060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
        <p:nvSpPr>
          <p:cNvPr id="6" name="Rectangle 3"/>
          <p:cNvSpPr>
            <a:spLocks noChangeArrowheads="1"/>
          </p:cNvSpPr>
          <p:nvPr/>
        </p:nvSpPr>
        <p:spPr bwMode="auto">
          <a:xfrm>
            <a:off x="251520" y="-3067"/>
            <a:ext cx="81369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
        <p:nvSpPr>
          <p:cNvPr id="7" name="Rectangle 4"/>
          <p:cNvSpPr>
            <a:spLocks noChangeArrowheads="1"/>
          </p:cNvSpPr>
          <p:nvPr/>
        </p:nvSpPr>
        <p:spPr bwMode="auto">
          <a:xfrm>
            <a:off x="251520" y="835133"/>
            <a:ext cx="81369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
        <p:nvSpPr>
          <p:cNvPr id="8" name="Rectangle 5"/>
          <p:cNvSpPr>
            <a:spLocks noChangeArrowheads="1"/>
          </p:cNvSpPr>
          <p:nvPr/>
        </p:nvSpPr>
        <p:spPr bwMode="auto">
          <a:xfrm>
            <a:off x="247582" y="1075986"/>
            <a:ext cx="856895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Citas y atribuciones</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Como hemos visto hasta ahora, el periodista basa gran parte de la información que proporciona a sus lectores en lo que otras personas dicen. Estas pueden ser directas, indirectas y mixtas.</a:t>
            </a:r>
            <a:endParaRPr kumimoji="0" lang="es-CL" sz="1600" b="0" i="0" u="none" strike="noStrike" cap="none" normalizeH="0" baseline="0" dirty="0" smtClean="0">
              <a:ln>
                <a:noFill/>
              </a:ln>
              <a:solidFill>
                <a:schemeClr val="tx1"/>
              </a:solidFill>
              <a:effectLst/>
              <a:latin typeface="Arial" panose="020B0604020202020204" pitchFamily="34" charset="0"/>
            </a:endParaRPr>
          </a:p>
        </p:txBody>
      </p:sp>
      <p:sp>
        <p:nvSpPr>
          <p:cNvPr id="9" name="Rectángulo 8"/>
          <p:cNvSpPr/>
          <p:nvPr/>
        </p:nvSpPr>
        <p:spPr>
          <a:xfrm>
            <a:off x="221523" y="2394057"/>
            <a:ext cx="8568952" cy="1323439"/>
          </a:xfrm>
          <a:prstGeom prst="rect">
            <a:avLst/>
          </a:prstGeom>
        </p:spPr>
        <p:txBody>
          <a:bodyPr wrap="square">
            <a:spAutoFit/>
          </a:bodyPr>
          <a:lstStyle/>
          <a:p>
            <a:r>
              <a:rPr lang="es-CL" sz="1600" dirty="0">
                <a:latin typeface="Arial" panose="020B0604020202020204" pitchFamily="34" charset="0"/>
                <a:ea typeface="Times New Roman" panose="02020603050405020304" pitchFamily="18" charset="0"/>
              </a:rPr>
              <a:t>El</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rep</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rtero debe </a:t>
            </a:r>
            <a:r>
              <a:rPr lang="es-CL" sz="1600" dirty="0" smtClean="0">
                <a:latin typeface="Arial" panose="020B0604020202020204" pitchFamily="34" charset="0"/>
                <a:ea typeface="Times New Roman" panose="02020603050405020304" pitchFamily="18" charset="0"/>
              </a:rPr>
              <a:t>pr</a:t>
            </a:r>
            <a:r>
              <a:rPr lang="es-CL" sz="1600" spc="-5" dirty="0" smtClean="0">
                <a:latin typeface="Arial" panose="020B0604020202020204" pitchFamily="34" charset="0"/>
                <a:ea typeface="Times New Roman" panose="02020603050405020304" pitchFamily="18" charset="0"/>
              </a:rPr>
              <a:t>o</a:t>
            </a:r>
            <a:r>
              <a:rPr lang="es-CL" sz="1600" spc="5" dirty="0" smtClean="0">
                <a:latin typeface="Arial" panose="020B0604020202020204" pitchFamily="34" charset="0"/>
                <a:ea typeface="Times New Roman" panose="02020603050405020304" pitchFamily="18" charset="0"/>
              </a:rPr>
              <a:t>c</a:t>
            </a:r>
            <a:r>
              <a:rPr lang="es-CL" sz="1600" spc="-5" dirty="0" smtClean="0">
                <a:latin typeface="Arial" panose="020B0604020202020204" pitchFamily="34" charset="0"/>
                <a:ea typeface="Times New Roman" panose="02020603050405020304" pitchFamily="18" charset="0"/>
              </a:rPr>
              <a:t>u</a:t>
            </a:r>
            <a:r>
              <a:rPr lang="es-CL" sz="1600" dirty="0" smtClean="0">
                <a:latin typeface="Arial" panose="020B0604020202020204" pitchFamily="34" charset="0"/>
                <a:ea typeface="Times New Roman" panose="02020603050405020304" pitchFamily="18" charset="0"/>
              </a:rPr>
              <a:t>r</a:t>
            </a:r>
            <a:r>
              <a:rPr lang="es-CL" sz="1600" spc="-5" dirty="0" smtClean="0">
                <a:latin typeface="Arial" panose="020B0604020202020204" pitchFamily="34" charset="0"/>
                <a:ea typeface="Times New Roman" panose="02020603050405020304" pitchFamily="18" charset="0"/>
              </a:rPr>
              <a:t>a</a:t>
            </a:r>
            <a:r>
              <a:rPr lang="es-CL" sz="1600" dirty="0" smtClean="0">
                <a:latin typeface="Arial" panose="020B0604020202020204" pitchFamily="34" charset="0"/>
                <a:ea typeface="Times New Roman" panose="02020603050405020304" pitchFamily="18" charset="0"/>
              </a:rPr>
              <a:t>r dar</a:t>
            </a:r>
            <a:r>
              <a:rPr lang="es-CL" sz="1600" spc="5" dirty="0" smtClean="0">
                <a:latin typeface="Arial" panose="020B0604020202020204" pitchFamily="34" charset="0"/>
                <a:ea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rPr>
              <a:t>valor emot</a:t>
            </a:r>
            <a:r>
              <a:rPr lang="es-CL" sz="1600" spc="-5" dirty="0">
                <a:solidFill>
                  <a:srgbClr val="FF0000"/>
                </a:solidFill>
                <a:latin typeface="Arial" panose="020B0604020202020204" pitchFamily="34" charset="0"/>
                <a:ea typeface="Times New Roman" panose="02020603050405020304" pitchFamily="18" charset="0"/>
              </a:rPr>
              <a:t>iv</a:t>
            </a:r>
            <a:r>
              <a:rPr lang="es-CL" sz="1600" dirty="0">
                <a:solidFill>
                  <a:srgbClr val="FF0000"/>
                </a:solidFill>
                <a:latin typeface="Arial" panose="020B0604020202020204" pitchFamily="34" charset="0"/>
                <a:ea typeface="Times New Roman" panose="02020603050405020304" pitchFamily="18" charset="0"/>
              </a:rPr>
              <a:t>o</a:t>
            </a:r>
            <a:r>
              <a:rPr lang="es-CL" sz="1600" spc="5" dirty="0">
                <a:solidFill>
                  <a:srgbClr val="FF0000"/>
                </a:solidFill>
                <a:latin typeface="Arial" panose="020B0604020202020204" pitchFamily="34" charset="0"/>
                <a:ea typeface="Times New Roman" panose="02020603050405020304" pitchFamily="18" charset="0"/>
              </a:rPr>
              <a:t> </a:t>
            </a:r>
            <a:r>
              <a:rPr lang="es-CL" sz="1600" spc="5" dirty="0" smtClean="0">
                <a:solidFill>
                  <a:srgbClr val="FF0000"/>
                </a:solidFill>
                <a:latin typeface="Arial" panose="020B0604020202020204" pitchFamily="34" charset="0"/>
                <a:ea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rPr>
              <a:t>ap</a:t>
            </a:r>
            <a:r>
              <a:rPr lang="es-CL" sz="1600" spc="-5" dirty="0" smtClean="0">
                <a:latin typeface="Arial" panose="020B0604020202020204" pitchFamily="34" charset="0"/>
                <a:ea typeface="Times New Roman" panose="02020603050405020304" pitchFamily="18" charset="0"/>
              </a:rPr>
              <a:t>a</a:t>
            </a:r>
            <a:r>
              <a:rPr lang="es-CL" sz="1600" dirty="0" smtClean="0">
                <a:latin typeface="Arial" panose="020B0604020202020204" pitchFamily="34" charset="0"/>
                <a:ea typeface="Times New Roman" panose="02020603050405020304" pitchFamily="18" charset="0"/>
              </a:rPr>
              <a:t>rte</a:t>
            </a:r>
            <a:r>
              <a:rPr lang="es-CL" sz="1600" spc="5" dirty="0" smtClean="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q</a:t>
            </a:r>
            <a:r>
              <a:rPr lang="es-CL" sz="1600" spc="-5" dirty="0">
                <a:latin typeface="Arial" panose="020B0604020202020204" pitchFamily="34" charset="0"/>
                <a:ea typeface="Times New Roman" panose="02020603050405020304" pitchFamily="18" charset="0"/>
              </a:rPr>
              <a:t>u</a:t>
            </a:r>
            <a:r>
              <a:rPr lang="es-CL" sz="1600" dirty="0">
                <a:latin typeface="Arial" panose="020B0604020202020204" pitchFamily="34" charset="0"/>
                <a:ea typeface="Times New Roman" panose="02020603050405020304" pitchFamily="18" charset="0"/>
              </a:rPr>
              <a:t>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las cit</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s conten</a:t>
            </a:r>
            <a:r>
              <a:rPr lang="es-CL" sz="1600" spc="-5" dirty="0">
                <a:latin typeface="Arial" panose="020B0604020202020204" pitchFamily="34" charset="0"/>
                <a:ea typeface="Times New Roman" panose="02020603050405020304" pitchFamily="18" charset="0"/>
              </a:rPr>
              <a:t>g</a:t>
            </a:r>
            <a:r>
              <a:rPr lang="es-CL" sz="1600" dirty="0">
                <a:latin typeface="Arial" panose="020B0604020202020204" pitchFamily="34" charset="0"/>
                <a:ea typeface="Times New Roman" panose="02020603050405020304" pitchFamily="18" charset="0"/>
              </a:rPr>
              <a:t>an</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in</a:t>
            </a:r>
            <a:r>
              <a:rPr lang="es-CL" sz="1600" spc="-10" dirty="0">
                <a:latin typeface="Arial" panose="020B0604020202020204" pitchFamily="34" charset="0"/>
                <a:ea typeface="Times New Roman" panose="02020603050405020304" pitchFamily="18" charset="0"/>
              </a:rPr>
              <a:t>f</a:t>
            </a:r>
            <a:r>
              <a:rPr lang="es-CL" sz="1600" dirty="0">
                <a:latin typeface="Arial" panose="020B0604020202020204" pitchFamily="34" charset="0"/>
                <a:ea typeface="Times New Roman" panose="02020603050405020304" pitchFamily="18" charset="0"/>
              </a:rPr>
              <a:t>orm</a:t>
            </a:r>
            <a:r>
              <a:rPr lang="es-CL" sz="1600" spc="-5"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c</a:t>
            </a:r>
            <a:r>
              <a:rPr lang="es-CL" sz="1600" dirty="0">
                <a:latin typeface="Arial" panose="020B0604020202020204" pitchFamily="34" charset="0"/>
                <a:ea typeface="Times New Roman" panose="02020603050405020304" pitchFamily="18" charset="0"/>
              </a:rPr>
              <a:t>i</a:t>
            </a:r>
            <a:r>
              <a:rPr lang="es-CL" sz="1600" spc="-5" dirty="0">
                <a:latin typeface="Arial" panose="020B0604020202020204" pitchFamily="34" charset="0"/>
                <a:ea typeface="Times New Roman" panose="02020603050405020304" pitchFamily="18" charset="0"/>
              </a:rPr>
              <a:t>ó</a:t>
            </a:r>
            <a:r>
              <a:rPr lang="es-CL" sz="1600" dirty="0">
                <a:latin typeface="Arial" panose="020B0604020202020204" pitchFamily="34" charset="0"/>
                <a:ea typeface="Times New Roman" panose="02020603050405020304" pitchFamily="18" charset="0"/>
              </a:rPr>
              <a:t>n adic</a:t>
            </a:r>
            <a:r>
              <a:rPr lang="es-CL" sz="1600" spc="-5" dirty="0">
                <a:latin typeface="Arial" panose="020B0604020202020204" pitchFamily="34" charset="0"/>
                <a:ea typeface="Times New Roman" panose="02020603050405020304" pitchFamily="18" charset="0"/>
              </a:rPr>
              <a:t>i</a:t>
            </a:r>
            <a:r>
              <a:rPr lang="es-CL" sz="1600" dirty="0">
                <a:latin typeface="Arial" panose="020B0604020202020204" pitchFamily="34" charset="0"/>
                <a:ea typeface="Times New Roman" panose="02020603050405020304" pitchFamily="18" charset="0"/>
              </a:rPr>
              <a:t>onal so</a:t>
            </a:r>
            <a:r>
              <a:rPr lang="es-CL" sz="1600" spc="-5" dirty="0">
                <a:latin typeface="Arial" panose="020B0604020202020204" pitchFamily="34" charset="0"/>
                <a:ea typeface="Times New Roman" panose="02020603050405020304" pitchFamily="18" charset="0"/>
              </a:rPr>
              <a:t>b</a:t>
            </a:r>
            <a:r>
              <a:rPr lang="es-CL" sz="1600" dirty="0">
                <a:latin typeface="Arial" panose="020B0604020202020204" pitchFamily="34" charset="0"/>
                <a:ea typeface="Times New Roman" panose="02020603050405020304" pitchFamily="18" charset="0"/>
              </a:rPr>
              <a:t>re</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un</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te</a:t>
            </a:r>
            <a:r>
              <a:rPr lang="es-CL" sz="1600" spc="-5" dirty="0">
                <a:latin typeface="Arial" panose="020B0604020202020204" pitchFamily="34" charset="0"/>
                <a:ea typeface="Times New Roman" panose="02020603050405020304" pitchFamily="18" charset="0"/>
              </a:rPr>
              <a:t>m</a:t>
            </a:r>
            <a:r>
              <a:rPr lang="es-CL" sz="1600" dirty="0">
                <a:latin typeface="Arial" panose="020B0604020202020204" pitchFamily="34" charset="0"/>
                <a:ea typeface="Times New Roman" panose="02020603050405020304" pitchFamily="18" charset="0"/>
              </a:rPr>
              <a:t>a.</a:t>
            </a:r>
            <a:r>
              <a:rPr lang="es-CL" sz="1600" spc="5" dirty="0">
                <a:latin typeface="Arial" panose="020B0604020202020204" pitchFamily="34" charset="0"/>
                <a:ea typeface="Times New Roman" panose="02020603050405020304" pitchFamily="18" charset="0"/>
              </a:rPr>
              <a:t> </a:t>
            </a:r>
            <a:endParaRPr lang="es-CL" sz="1600" spc="5" dirty="0" smtClean="0">
              <a:latin typeface="Arial" panose="020B0604020202020204" pitchFamily="34" charset="0"/>
              <a:ea typeface="Times New Roman" panose="02020603050405020304" pitchFamily="18" charset="0"/>
            </a:endParaRPr>
          </a:p>
          <a:p>
            <a:endParaRPr lang="es-CL" sz="1600" spc="5" dirty="0">
              <a:latin typeface="Arial" panose="020B0604020202020204" pitchFamily="34" charset="0"/>
              <a:ea typeface="Times New Roman" panose="02020603050405020304" pitchFamily="18" charset="0"/>
            </a:endParaRPr>
          </a:p>
          <a:p>
            <a:r>
              <a:rPr lang="es-CL" sz="1600" dirty="0" smtClean="0">
                <a:latin typeface="Arial" panose="020B0604020202020204" pitchFamily="34" charset="0"/>
                <a:ea typeface="Times New Roman" panose="02020603050405020304" pitchFamily="18" charset="0"/>
              </a:rPr>
              <a:t>Normal</a:t>
            </a:r>
            <a:r>
              <a:rPr lang="es-CL" sz="1600" spc="-5" dirty="0" smtClean="0">
                <a:latin typeface="Arial" panose="020B0604020202020204" pitchFamily="34" charset="0"/>
                <a:ea typeface="Times New Roman" panose="02020603050405020304" pitchFamily="18" charset="0"/>
              </a:rPr>
              <a:t>m</a:t>
            </a:r>
            <a:r>
              <a:rPr lang="es-CL" sz="1600" dirty="0" smtClean="0">
                <a:latin typeface="Arial" panose="020B0604020202020204" pitchFamily="34" charset="0"/>
                <a:ea typeface="Times New Roman" panose="02020603050405020304" pitchFamily="18" charset="0"/>
              </a:rPr>
              <a:t>ente</a:t>
            </a:r>
            <a:r>
              <a:rPr lang="es-CL" sz="1600" dirty="0">
                <a:latin typeface="Arial" panose="020B0604020202020204" pitchFamily="34" charset="0"/>
                <a:ea typeface="Times New Roman" panose="02020603050405020304" pitchFamily="18" charset="0"/>
              </a:rPr>
              <a:t>, el</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pe</a:t>
            </a:r>
            <a:r>
              <a:rPr lang="es-CL" sz="1600" spc="5" dirty="0">
                <a:latin typeface="Arial" panose="020B0604020202020204" pitchFamily="34" charset="0"/>
                <a:ea typeface="Times New Roman" panose="02020603050405020304" pitchFamily="18" charset="0"/>
              </a:rPr>
              <a:t>r</a:t>
            </a:r>
            <a:r>
              <a:rPr lang="es-CL" sz="1600" dirty="0">
                <a:latin typeface="Arial" panose="020B0604020202020204" pitchFamily="34" charset="0"/>
                <a:ea typeface="Times New Roman" panose="02020603050405020304" pitchFamily="18" charset="0"/>
              </a:rPr>
              <a:t>i</a:t>
            </a:r>
            <a:r>
              <a:rPr lang="es-CL" sz="1600" spc="-5" dirty="0">
                <a:latin typeface="Arial" panose="020B0604020202020204" pitchFamily="34" charset="0"/>
                <a:ea typeface="Times New Roman" panose="02020603050405020304" pitchFamily="18" charset="0"/>
              </a:rPr>
              <a:t>o</a:t>
            </a:r>
            <a:r>
              <a:rPr lang="es-CL" sz="1600" dirty="0">
                <a:latin typeface="Arial" panose="020B0604020202020204" pitchFamily="34" charset="0"/>
                <a:ea typeface="Times New Roman" panose="02020603050405020304" pitchFamily="18" charset="0"/>
              </a:rPr>
              <a:t>dista pr</a:t>
            </a:r>
            <a:r>
              <a:rPr lang="es-CL" sz="1600" spc="-5" dirty="0">
                <a:latin typeface="Arial" panose="020B0604020202020204" pitchFamily="34" charset="0"/>
                <a:ea typeface="Times New Roman" panose="02020603050405020304" pitchFamily="18" charset="0"/>
              </a:rPr>
              <a:t>e</a:t>
            </a:r>
            <a:r>
              <a:rPr lang="es-CL" sz="1600" spc="5" dirty="0">
                <a:latin typeface="Arial" panose="020B0604020202020204" pitchFamily="34" charset="0"/>
                <a:ea typeface="Times New Roman" panose="02020603050405020304" pitchFamily="18" charset="0"/>
              </a:rPr>
              <a:t>s</a:t>
            </a:r>
            <a:r>
              <a:rPr lang="es-CL" sz="1600" dirty="0">
                <a:latin typeface="Arial" panose="020B0604020202020204" pitchFamily="34" charset="0"/>
                <a:ea typeface="Times New Roman" panose="02020603050405020304" pitchFamily="18" charset="0"/>
              </a:rPr>
              <a:t>enta </a:t>
            </a:r>
            <a:r>
              <a:rPr lang="es-CL" sz="1600" dirty="0">
                <a:solidFill>
                  <a:srgbClr val="FF0000"/>
                </a:solidFill>
                <a:latin typeface="Arial" panose="020B0604020202020204" pitchFamily="34" charset="0"/>
                <a:ea typeface="Times New Roman" panose="02020603050405020304" pitchFamily="18" charset="0"/>
              </a:rPr>
              <a:t>un punto</a:t>
            </a:r>
            <a:r>
              <a:rPr lang="es-CL" sz="1600" spc="5" dirty="0">
                <a:solidFill>
                  <a:srgbClr val="FF0000"/>
                </a:solidFill>
                <a:latin typeface="Arial" panose="020B0604020202020204" pitchFamily="34" charset="0"/>
                <a:ea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rPr>
              <a:t>im</a:t>
            </a:r>
            <a:r>
              <a:rPr lang="es-CL" sz="1600" spc="-5" dirty="0">
                <a:solidFill>
                  <a:srgbClr val="FF0000"/>
                </a:solidFill>
                <a:latin typeface="Arial" panose="020B0604020202020204" pitchFamily="34" charset="0"/>
                <a:ea typeface="Times New Roman" panose="02020603050405020304" pitchFamily="18" charset="0"/>
              </a:rPr>
              <a:t>p</a:t>
            </a:r>
            <a:r>
              <a:rPr lang="es-CL" sz="1600" dirty="0">
                <a:solidFill>
                  <a:srgbClr val="FF0000"/>
                </a:solidFill>
                <a:latin typeface="Arial" panose="020B0604020202020204" pitchFamily="34" charset="0"/>
                <a:ea typeface="Times New Roman" panose="02020603050405020304" pitchFamily="18" charset="0"/>
              </a:rPr>
              <a:t>ort</a:t>
            </a:r>
            <a:r>
              <a:rPr lang="es-CL" sz="1600" spc="-5" dirty="0">
                <a:solidFill>
                  <a:srgbClr val="FF0000"/>
                </a:solidFill>
                <a:latin typeface="Arial" panose="020B0604020202020204" pitchFamily="34" charset="0"/>
                <a:ea typeface="Times New Roman" panose="02020603050405020304" pitchFamily="18" charset="0"/>
              </a:rPr>
              <a:t>a</a:t>
            </a:r>
            <a:r>
              <a:rPr lang="es-CL" sz="1600" dirty="0">
                <a:solidFill>
                  <a:srgbClr val="FF0000"/>
                </a:solidFill>
                <a:latin typeface="Arial" panose="020B0604020202020204" pitchFamily="34" charset="0"/>
                <a:ea typeface="Times New Roman" panose="02020603050405020304" pitchFamily="18" charset="0"/>
              </a:rPr>
              <a:t>nte</a:t>
            </a:r>
            <a:r>
              <a:rPr lang="es-CL" sz="1600" spc="5" dirty="0">
                <a:solidFill>
                  <a:srgbClr val="FF0000"/>
                </a:solidFill>
                <a:latin typeface="Arial" panose="020B0604020202020204" pitchFamily="34" charset="0"/>
                <a:ea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rPr>
              <a:t>de</a:t>
            </a:r>
            <a:r>
              <a:rPr lang="es-CL" sz="1600" spc="5" dirty="0">
                <a:solidFill>
                  <a:srgbClr val="FF0000"/>
                </a:solidFill>
                <a:latin typeface="Arial" panose="020B0604020202020204" pitchFamily="34" charset="0"/>
                <a:ea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rPr>
              <a:t>la inform</a:t>
            </a:r>
            <a:r>
              <a:rPr lang="es-CL" sz="1600" spc="-5" dirty="0">
                <a:solidFill>
                  <a:srgbClr val="FF0000"/>
                </a:solidFill>
                <a:latin typeface="Arial" panose="020B0604020202020204" pitchFamily="34" charset="0"/>
                <a:ea typeface="Times New Roman" panose="02020603050405020304" pitchFamily="18" charset="0"/>
              </a:rPr>
              <a:t>a</a:t>
            </a:r>
            <a:r>
              <a:rPr lang="es-CL" sz="1600" spc="5" dirty="0">
                <a:solidFill>
                  <a:srgbClr val="FF0000"/>
                </a:solidFill>
                <a:latin typeface="Arial" panose="020B0604020202020204" pitchFamily="34" charset="0"/>
                <a:ea typeface="Times New Roman" panose="02020603050405020304" pitchFamily="18" charset="0"/>
              </a:rPr>
              <a:t>c</a:t>
            </a:r>
            <a:r>
              <a:rPr lang="es-CL" sz="1600" dirty="0">
                <a:solidFill>
                  <a:srgbClr val="FF0000"/>
                </a:solidFill>
                <a:latin typeface="Arial" panose="020B0604020202020204" pitchFamily="34" charset="0"/>
                <a:ea typeface="Times New Roman" panose="02020603050405020304" pitchFamily="18" charset="0"/>
              </a:rPr>
              <a:t>i</a:t>
            </a:r>
            <a:r>
              <a:rPr lang="es-CL" sz="1600" spc="-5" dirty="0">
                <a:solidFill>
                  <a:srgbClr val="FF0000"/>
                </a:solidFill>
                <a:latin typeface="Arial" panose="020B0604020202020204" pitchFamily="34" charset="0"/>
                <a:ea typeface="Times New Roman" panose="02020603050405020304" pitchFamily="18" charset="0"/>
              </a:rPr>
              <a:t>ó</a:t>
            </a:r>
            <a:r>
              <a:rPr lang="es-CL" sz="1600" dirty="0">
                <a:solidFill>
                  <a:srgbClr val="FF0000"/>
                </a:solidFill>
                <a:latin typeface="Arial" panose="020B0604020202020204" pitchFamily="34" charset="0"/>
                <a:ea typeface="Times New Roman" panose="02020603050405020304" pitchFamily="18" charset="0"/>
              </a:rPr>
              <a:t>n</a:t>
            </a:r>
            <a:r>
              <a:rPr lang="es-CL" sz="1600" dirty="0">
                <a:latin typeface="Arial" panose="020B0604020202020204" pitchFamily="34" charset="0"/>
                <a:ea typeface="Times New Roman" panose="02020603050405020304" pitchFamily="18" charset="0"/>
              </a:rPr>
              <a:t>,</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y</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utiliza</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cit</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rPr>
              <a:t>direct</a:t>
            </a:r>
            <a:r>
              <a:rPr lang="es-CL" sz="1600" spc="-5" dirty="0">
                <a:solidFill>
                  <a:srgbClr val="FF0000"/>
                </a:solidFill>
                <a:latin typeface="Arial" panose="020B0604020202020204" pitchFamily="34" charset="0"/>
                <a:ea typeface="Times New Roman" panose="02020603050405020304" pitchFamily="18" charset="0"/>
              </a:rPr>
              <a:t>a</a:t>
            </a:r>
            <a:r>
              <a:rPr lang="es-CL" sz="1600" dirty="0">
                <a:solidFill>
                  <a:srgbClr val="FF0000"/>
                </a:solidFill>
                <a:latin typeface="Arial" panose="020B0604020202020204" pitchFamily="34" charset="0"/>
                <a:ea typeface="Times New Roman" panose="02020603050405020304" pitchFamily="18" charset="0"/>
              </a:rPr>
              <a:t>s</a:t>
            </a:r>
            <a:r>
              <a:rPr lang="es-CL" sz="1600" spc="10" dirty="0">
                <a:solidFill>
                  <a:srgbClr val="FF0000"/>
                </a:solidFill>
                <a:latin typeface="Arial" panose="020B0604020202020204" pitchFamily="34" charset="0"/>
                <a:ea typeface="Times New Roman" panose="02020603050405020304" pitchFamily="18" charset="0"/>
              </a:rPr>
              <a:t> </a:t>
            </a:r>
            <a:r>
              <a:rPr lang="es-CL" sz="1600" spc="10" dirty="0" smtClean="0">
                <a:solidFill>
                  <a:srgbClr val="FF0000"/>
                </a:solidFill>
                <a:latin typeface="Arial" panose="020B0604020202020204" pitchFamily="34" charset="0"/>
                <a:ea typeface="Times New Roman" panose="02020603050405020304" pitchFamily="18" charset="0"/>
              </a:rPr>
              <a:t> e indirectas </a:t>
            </a:r>
            <a:r>
              <a:rPr lang="es-CL" sz="1600" spc="-5" dirty="0" smtClean="0">
                <a:latin typeface="Arial" panose="020B0604020202020204" pitchFamily="34" charset="0"/>
                <a:ea typeface="Times New Roman" panose="02020603050405020304" pitchFamily="18" charset="0"/>
              </a:rPr>
              <a:t>p</a:t>
            </a:r>
            <a:r>
              <a:rPr lang="es-CL" sz="1600" dirty="0" smtClean="0">
                <a:latin typeface="Arial" panose="020B0604020202020204" pitchFamily="34" charset="0"/>
                <a:ea typeface="Times New Roman" panose="02020603050405020304" pitchFamily="18" charset="0"/>
              </a:rPr>
              <a:t>ara</a:t>
            </a:r>
            <a:r>
              <a:rPr lang="es-CL" sz="1600" spc="5" dirty="0" smtClean="0">
                <a:solidFill>
                  <a:srgbClr val="FF0000"/>
                </a:solidFill>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expl</a:t>
            </a:r>
            <a:r>
              <a:rPr lang="es-CL" sz="1600" spc="-5" dirty="0">
                <a:latin typeface="Arial" panose="020B0604020202020204" pitchFamily="34" charset="0"/>
                <a:ea typeface="Times New Roman" panose="02020603050405020304" pitchFamily="18" charset="0"/>
              </a:rPr>
              <a:t>i</a:t>
            </a:r>
            <a:r>
              <a:rPr lang="es-CL" sz="1600" spc="5" dirty="0">
                <a:latin typeface="Arial" panose="020B0604020202020204" pitchFamily="34" charset="0"/>
                <a:ea typeface="Times New Roman" panose="02020603050405020304" pitchFamily="18" charset="0"/>
              </a:rPr>
              <a:t>c</a:t>
            </a:r>
            <a:r>
              <a:rPr lang="es-CL" sz="1600" spc="-5" dirty="0">
                <a:latin typeface="Arial" panose="020B0604020202020204" pitchFamily="34" charset="0"/>
                <a:ea typeface="Times New Roman" panose="02020603050405020304" pitchFamily="18" charset="0"/>
              </a:rPr>
              <a:t>a</a:t>
            </a:r>
            <a:r>
              <a:rPr lang="es-CL" sz="1600" dirty="0">
                <a:latin typeface="Arial" panose="020B0604020202020204" pitchFamily="34" charset="0"/>
                <a:ea typeface="Times New Roman" panose="02020603050405020304" pitchFamily="18" charset="0"/>
              </a:rPr>
              <a:t>r la</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idea</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u ofrecer</a:t>
            </a:r>
            <a:r>
              <a:rPr lang="es-CL" sz="1600" spc="5" dirty="0">
                <a:latin typeface="Arial" panose="020B0604020202020204" pitchFamily="34" charset="0"/>
                <a:ea typeface="Times New Roman" panose="02020603050405020304" pitchFamily="18" charset="0"/>
              </a:rPr>
              <a:t> </a:t>
            </a:r>
            <a:r>
              <a:rPr lang="es-CL" sz="1600" spc="-5" dirty="0">
                <a:latin typeface="Arial" panose="020B0604020202020204" pitchFamily="34" charset="0"/>
                <a:ea typeface="Times New Roman" panose="02020603050405020304" pitchFamily="18" charset="0"/>
              </a:rPr>
              <a:t>d</a:t>
            </a:r>
            <a:r>
              <a:rPr lang="es-CL" sz="1600" dirty="0">
                <a:latin typeface="Arial" panose="020B0604020202020204" pitchFamily="34" charset="0"/>
                <a:ea typeface="Times New Roman" panose="02020603050405020304" pitchFamily="18" charset="0"/>
              </a:rPr>
              <a:t>eta</a:t>
            </a:r>
            <a:r>
              <a:rPr lang="es-CL" sz="1600" spc="-5" dirty="0">
                <a:latin typeface="Arial" panose="020B0604020202020204" pitchFamily="34" charset="0"/>
                <a:ea typeface="Times New Roman" panose="02020603050405020304" pitchFamily="18" charset="0"/>
              </a:rPr>
              <a:t>l</a:t>
            </a:r>
            <a:r>
              <a:rPr lang="es-CL" sz="1600" dirty="0">
                <a:latin typeface="Arial" panose="020B0604020202020204" pitchFamily="34" charset="0"/>
                <a:ea typeface="Times New Roman" panose="02020603050405020304" pitchFamily="18" charset="0"/>
              </a:rPr>
              <a:t>les</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m</a:t>
            </a:r>
            <a:r>
              <a:rPr lang="es-CL" sz="1600" spc="-5" dirty="0">
                <a:latin typeface="Arial" panose="020B0604020202020204" pitchFamily="34" charset="0"/>
                <a:ea typeface="Times New Roman" panose="02020603050405020304" pitchFamily="18" charset="0"/>
              </a:rPr>
              <a:t>á</a:t>
            </a:r>
            <a:r>
              <a:rPr lang="es-CL" sz="1600" dirty="0">
                <a:latin typeface="Arial" panose="020B0604020202020204" pitchFamily="34" charset="0"/>
                <a:ea typeface="Times New Roman" panose="02020603050405020304" pitchFamily="18" charset="0"/>
              </a:rPr>
              <a:t>s es</a:t>
            </a:r>
            <a:r>
              <a:rPr lang="es-CL" sz="1600" spc="-5" dirty="0">
                <a:latin typeface="Arial" panose="020B0604020202020204" pitchFamily="34" charset="0"/>
                <a:ea typeface="Times New Roman" panose="02020603050405020304" pitchFamily="18" charset="0"/>
              </a:rPr>
              <a:t>p</a:t>
            </a:r>
            <a:r>
              <a:rPr lang="es-CL" sz="1600" dirty="0">
                <a:latin typeface="Arial" panose="020B0604020202020204" pitchFamily="34" charset="0"/>
                <a:ea typeface="Times New Roman" panose="02020603050405020304" pitchFamily="18" charset="0"/>
              </a:rPr>
              <a:t>ecíficos</a:t>
            </a:r>
            <a:r>
              <a:rPr lang="es-CL" sz="1600" spc="-5" dirty="0">
                <a:latin typeface="Arial" panose="020B0604020202020204" pitchFamily="34" charset="0"/>
                <a:ea typeface="Times New Roman" panose="02020603050405020304" pitchFamily="18" charset="0"/>
              </a:rPr>
              <a:t> </a:t>
            </a:r>
            <a:r>
              <a:rPr lang="es-CL" sz="1600" dirty="0">
                <a:latin typeface="Arial" panose="020B0604020202020204" pitchFamily="34" charset="0"/>
                <a:ea typeface="Times New Roman" panose="02020603050405020304" pitchFamily="18" charset="0"/>
              </a:rPr>
              <a:t>sobre la m</a:t>
            </a:r>
            <a:r>
              <a:rPr lang="es-CL" sz="1600" spc="-5" dirty="0">
                <a:latin typeface="Arial" panose="020B0604020202020204" pitchFamily="34" charset="0"/>
                <a:ea typeface="Times New Roman" panose="02020603050405020304" pitchFamily="18" charset="0"/>
              </a:rPr>
              <a:t>i</a:t>
            </a:r>
            <a:r>
              <a:rPr lang="es-CL" sz="1600" dirty="0">
                <a:latin typeface="Arial" panose="020B0604020202020204" pitchFamily="34" charset="0"/>
                <a:ea typeface="Times New Roman" panose="02020603050405020304" pitchFamily="18" charset="0"/>
              </a:rPr>
              <a:t>s</a:t>
            </a:r>
            <a:r>
              <a:rPr lang="es-CL" sz="1600" spc="-5" dirty="0">
                <a:latin typeface="Arial" panose="020B0604020202020204" pitchFamily="34" charset="0"/>
                <a:ea typeface="Times New Roman" panose="02020603050405020304" pitchFamily="18" charset="0"/>
              </a:rPr>
              <a:t>m</a:t>
            </a:r>
            <a:r>
              <a:rPr lang="es-CL" sz="1600" dirty="0">
                <a:latin typeface="Arial" panose="020B0604020202020204" pitchFamily="34" charset="0"/>
                <a:ea typeface="Times New Roman" panose="02020603050405020304" pitchFamily="18" charset="0"/>
              </a:rPr>
              <a:t>a</a:t>
            </a:r>
            <a:endParaRPr lang="es-CL" sz="1600" dirty="0"/>
          </a:p>
        </p:txBody>
      </p:sp>
      <p:sp>
        <p:nvSpPr>
          <p:cNvPr id="10" name="Rectángulo 9"/>
          <p:cNvSpPr/>
          <p:nvPr/>
        </p:nvSpPr>
        <p:spPr>
          <a:xfrm>
            <a:off x="0" y="4107847"/>
            <a:ext cx="8297289" cy="2074927"/>
          </a:xfrm>
          <a:prstGeom prst="rect">
            <a:avLst/>
          </a:prstGeom>
        </p:spPr>
        <p:txBody>
          <a:bodyPr wrap="square">
            <a:spAutoFit/>
          </a:bodyPr>
          <a:lstStyle/>
          <a:p>
            <a:pPr marL="229235" marR="192405"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Hay</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er</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cu</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da</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est</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95"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no</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utilizar</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cit</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latin typeface="Arial" panose="020B0604020202020204" pitchFamily="34" charset="0"/>
                <a:ea typeface="Times New Roman" panose="02020603050405020304" pitchFamily="18" charset="0"/>
                <a:cs typeface="Times New Roman" panose="02020603050405020304" pitchFamily="18" charset="0"/>
              </a:rPr>
              <a:t>que</a:t>
            </a:r>
            <a:r>
              <a:rPr lang="es-CL" sz="1600" u="sng" spc="90"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latin typeface="Arial" panose="020B0604020202020204" pitchFamily="34" charset="0"/>
                <a:ea typeface="Times New Roman" panose="02020603050405020304" pitchFamily="18" charset="0"/>
                <a:cs typeface="Times New Roman" panose="02020603050405020304" pitchFamily="18" charset="0"/>
              </a:rPr>
              <a:t>se</a:t>
            </a:r>
            <a:r>
              <a:rPr lang="es-CL" sz="1600" u="sng" spc="95"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limiten</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repetir</a:t>
            </a:r>
            <a:r>
              <a:rPr lang="es-CL" sz="1600" u="sng" spc="9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con las pa</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abras</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 la fuente </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l</a:t>
            </a:r>
            <a:r>
              <a:rPr lang="es-CL" sz="1600" u="sng" dirty="0">
                <a:latin typeface="Arial" panose="020B0604020202020204" pitchFamily="34" charset="0"/>
                <a:ea typeface="Times New Roman" panose="02020603050405020304" pitchFamily="18" charset="0"/>
                <a:cs typeface="Times New Roman" panose="02020603050405020304" pitchFamily="18" charset="0"/>
              </a:rPr>
              <a:t>o ya men</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c</a:t>
            </a:r>
            <a:r>
              <a:rPr lang="es-CL" sz="1600" u="sng" dirty="0">
                <a:latin typeface="Arial" panose="020B0604020202020204" pitchFamily="34" charset="0"/>
                <a:ea typeface="Times New Roman" panose="02020603050405020304" pitchFamily="18" charset="0"/>
                <a:cs typeface="Times New Roman" panose="02020603050405020304" pitchFamily="18" charset="0"/>
              </a:rPr>
              <a:t>i</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on</a:t>
            </a:r>
            <a:r>
              <a:rPr lang="es-CL" sz="1600" u="sng" dirty="0">
                <a:latin typeface="Arial" panose="020B0604020202020204" pitchFamily="34" charset="0"/>
                <a:ea typeface="Times New Roman" panose="02020603050405020304" pitchFamily="18" charset="0"/>
                <a:cs typeface="Times New Roman" panose="02020603050405020304" pitchFamily="18" charset="0"/>
              </a:rPr>
              <a:t>ado con ant</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er</a:t>
            </a:r>
            <a:r>
              <a:rPr lang="es-CL" sz="1600" u="sng" dirty="0">
                <a:latin typeface="Arial" panose="020B0604020202020204" pitchFamily="34" charset="0"/>
                <a:ea typeface="Times New Roman" panose="02020603050405020304" pitchFamily="18" charset="0"/>
                <a:cs typeface="Times New Roman" panose="02020603050405020304" pitchFamily="18" charset="0"/>
              </a:rPr>
              <a:t>iorid</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a</a:t>
            </a:r>
            <a:r>
              <a:rPr lang="es-CL" sz="1600" u="sng" dirty="0">
                <a:latin typeface="Arial" panose="020B0604020202020204" pitchFamily="34" charset="0"/>
                <a:ea typeface="Times New Roman" panose="02020603050405020304" pitchFamily="18" charset="0"/>
                <a:cs typeface="Times New Roman" panose="02020603050405020304" pitchFamily="18" charset="0"/>
              </a:rPr>
              <a:t>d en la</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latin typeface="Arial" panose="020B0604020202020204" pitchFamily="34" charset="0"/>
                <a:ea typeface="Times New Roman" panose="02020603050405020304" pitchFamily="18" charset="0"/>
                <a:cs typeface="Times New Roman" panose="02020603050405020304" pitchFamily="18" charset="0"/>
              </a:rPr>
              <a:t>nota:</a:t>
            </a:r>
            <a:endParaRPr lang="es-CL" sz="1600" u="sng" dirty="0">
              <a:latin typeface="Calibri" panose="020F0502020204030204" pitchFamily="34" charset="0"/>
              <a:ea typeface="Times New Roman" panose="02020603050405020304" pitchFamily="18" charset="0"/>
              <a:cs typeface="Times New Roman" panose="02020603050405020304" pitchFamily="18" charset="0"/>
            </a:endParaRPr>
          </a:p>
          <a:p>
            <a:pPr>
              <a:spcBef>
                <a:spcPts val="75"/>
              </a:spcBef>
              <a:spcAft>
                <a:spcPts val="0"/>
              </a:spcAft>
            </a:pPr>
            <a:r>
              <a:rPr lang="es-CL" sz="1600" u="sng" dirty="0">
                <a:latin typeface="Arial" panose="020B0604020202020204" pitchFamily="34" charset="0"/>
                <a:ea typeface="Times New Roman" panose="02020603050405020304" pitchFamily="18" charset="0"/>
                <a:cs typeface="Times New Roman" panose="02020603050405020304" pitchFamily="18" charset="0"/>
              </a:rPr>
              <a:t> </a:t>
            </a:r>
            <a:endParaRPr lang="es-CL" sz="1600" u="sng" dirty="0">
              <a:latin typeface="Calibri" panose="020F0502020204030204" pitchFamily="34" charset="0"/>
              <a:ea typeface="Times New Roman" panose="02020603050405020304" pitchFamily="18" charset="0"/>
              <a:cs typeface="Times New Roman" panose="02020603050405020304" pitchFamily="18" charset="0"/>
            </a:endParaRPr>
          </a:p>
          <a:p>
            <a:pPr marL="610235" marR="193675" algn="just">
              <a:spcAft>
                <a:spcPts val="0"/>
              </a:spcAft>
            </a:pPr>
            <a:r>
              <a:rPr lang="es-CL" sz="1600" i="1" dirty="0">
                <a:latin typeface="Arial" panose="020B0604020202020204" pitchFamily="34" charset="0"/>
                <a:ea typeface="Times New Roman" panose="02020603050405020304" pitchFamily="18" charset="0"/>
                <a:cs typeface="Times New Roman" panose="02020603050405020304" pitchFamily="18" charset="0"/>
              </a:rPr>
              <a:t>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cua</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t</a:t>
            </a:r>
            <a:r>
              <a:rPr lang="es-CL" sz="1600" i="1" dirty="0">
                <a:latin typeface="Arial" panose="020B0604020202020204" pitchFamily="34" charset="0"/>
                <a:ea typeface="Times New Roman" panose="02020603050405020304" pitchFamily="18" charset="0"/>
                <a:cs typeface="Times New Roman" panose="02020603050405020304" pitchFamily="18" charset="0"/>
              </a:rPr>
              <a:t>ro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añ</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es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p</a:t>
            </a:r>
            <a:r>
              <a:rPr lang="es-CL" sz="1600" i="1" dirty="0">
                <a:latin typeface="Arial" panose="020B0604020202020204" pitchFamily="34" charset="0"/>
                <a:ea typeface="Times New Roman" panose="02020603050405020304" pitchFamily="18" charset="0"/>
                <a:cs typeface="Times New Roman" panose="02020603050405020304" pitchFamily="18" charset="0"/>
              </a:rPr>
              <a:t>era,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af</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ec</a:t>
            </a:r>
            <a:r>
              <a:rPr lang="es-CL" sz="1600" i="1" dirty="0">
                <a:latin typeface="Arial" panose="020B0604020202020204" pitchFamily="34" charset="0"/>
                <a:ea typeface="Times New Roman" panose="02020603050405020304" pitchFamily="18" charset="0"/>
                <a:cs typeface="Times New Roman" panose="02020603050405020304" pitchFamily="18" charset="0"/>
              </a:rPr>
              <a:t>tados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p</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 intoxic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ci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ó</a:t>
            </a:r>
            <a:r>
              <a:rPr lang="es-CL" sz="1600" i="1" dirty="0">
                <a:latin typeface="Arial" panose="020B0604020202020204" pitchFamily="34" charset="0"/>
                <a:ea typeface="Times New Roman" panose="02020603050405020304" pitchFamily="18" charset="0"/>
                <a:cs typeface="Times New Roman" panose="02020603050405020304" pitchFamily="18" charset="0"/>
              </a:rPr>
              <a:t>n de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leche adulterada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es</a:t>
            </a:r>
            <a:r>
              <a:rPr lang="es-CL" sz="1600" i="1" dirty="0">
                <a:latin typeface="Arial" panose="020B0604020202020204" pitchFamily="34" charset="0"/>
                <a:ea typeface="Times New Roman" panose="02020603050405020304" pitchFamily="18" charset="0"/>
                <a:cs typeface="Times New Roman" panose="02020603050405020304" pitchFamily="18" charset="0"/>
              </a:rPr>
              <a:t>tán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cidi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var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pr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ntos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sp</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nsabl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 los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t</a:t>
            </a:r>
            <a:r>
              <a:rPr lang="es-CL" sz="1600" i="1" dirty="0">
                <a:latin typeface="Arial" panose="020B0604020202020204" pitchFamily="34" charset="0"/>
                <a:ea typeface="Times New Roman" panose="02020603050405020304" pitchFamily="18" charset="0"/>
                <a:cs typeface="Times New Roman" panose="02020603050405020304" pitchFamily="18" charset="0"/>
              </a:rPr>
              <a:t>ribu</a:t>
            </a:r>
            <a:r>
              <a:rPr lang="es-CL" sz="1600" i="1" spc="-5" dirty="0">
                <a:latin typeface="Arial" panose="020B0604020202020204" pitchFamily="34" charset="0"/>
                <a:ea typeface="Times New Roman" panose="02020603050405020304" pitchFamily="18" charset="0"/>
                <a:cs typeface="Times New Roman" panose="02020603050405020304" pitchFamily="18" charset="0"/>
              </a:rPr>
              <a:t>n</a:t>
            </a:r>
            <a:r>
              <a:rPr lang="es-CL" sz="1600" i="1" dirty="0">
                <a:latin typeface="Arial" panose="020B0604020202020204" pitchFamily="34" charset="0"/>
                <a:ea typeface="Times New Roman" panose="02020603050405020304" pitchFamily="18" charset="0"/>
                <a:cs typeface="Times New Roman" panose="02020603050405020304" pitchFamily="18" charset="0"/>
              </a:rPr>
              <a:t>al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dirty="0">
                <a:latin typeface="Arial" panose="020B0604020202020204" pitchFamily="34" charset="0"/>
                <a:ea typeface="Times New Roman" panose="02020603050405020304" pitchFamily="18" charset="0"/>
                <a:cs typeface="Times New Roman" panose="02020603050405020304" pitchFamily="18" charset="0"/>
              </a:rPr>
              <a:t>, ya q</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e no h</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n llega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o a 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ngún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er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en 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s 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nversac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on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610235" marR="193675" algn="just">
              <a:spcBef>
                <a:spcPts val="20"/>
              </a:spcBef>
              <a:spcAft>
                <a:spcPts val="0"/>
              </a:spcAft>
            </a:pPr>
            <a:r>
              <a:rPr lang="es-CL" sz="1600" i="1" dirty="0">
                <a:latin typeface="Arial" panose="020B0604020202020204" pitchFamily="34" charset="0"/>
                <a:ea typeface="Times New Roman" panose="02020603050405020304" pitchFamily="18" charset="0"/>
                <a:cs typeface="Times New Roman" panose="02020603050405020304" pitchFamily="18" charset="0"/>
              </a:rPr>
              <a:t>«Esta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os 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ns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d</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dirty="0">
                <a:latin typeface="Arial" panose="020B0604020202020204" pitchFamily="34" charset="0"/>
                <a:ea typeface="Times New Roman" panose="02020603050405020304" pitchFamily="18" charset="0"/>
                <a:cs typeface="Times New Roman" panose="02020603050405020304" pitchFamily="18" charset="0"/>
              </a:rPr>
              <a:t>.</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Son ya cua</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t</a:t>
            </a:r>
            <a:r>
              <a:rPr lang="es-CL" sz="1600" i="1" dirty="0">
                <a:latin typeface="Arial" panose="020B0604020202020204" pitchFamily="34" charset="0"/>
                <a:ea typeface="Times New Roman" panose="02020603050405020304" pitchFamily="18" charset="0"/>
                <a:cs typeface="Times New Roman" panose="02020603050405020304" pitchFamily="18" charset="0"/>
              </a:rPr>
              <a:t>ro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ñ</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y</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no h</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y</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sp</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esta.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dirty="0">
                <a:latin typeface="Arial" panose="020B0604020202020204" pitchFamily="34" charset="0"/>
                <a:ea typeface="Times New Roman" panose="02020603050405020304" pitchFamily="18" charset="0"/>
                <a:cs typeface="Times New Roman" panose="02020603050405020304" pitchFamily="18" charset="0"/>
              </a:rPr>
              <a:t>t</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van 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ju</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c</a:t>
            </a:r>
            <a:r>
              <a:rPr lang="es-CL" sz="1600" i="1" dirty="0">
                <a:latin typeface="Arial" panose="020B0604020202020204" pitchFamily="34" charset="0"/>
                <a:ea typeface="Times New Roman" panose="02020603050405020304" pitchFamily="18" charset="0"/>
                <a:cs typeface="Times New Roman" panose="02020603050405020304" pitchFamily="18" charset="0"/>
              </a:rPr>
              <a:t>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 dec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l</a:t>
            </a:r>
            <a:r>
              <a:rPr lang="es-CL" sz="1600" i="1" dirty="0">
                <a:latin typeface="Arial" panose="020B0604020202020204" pitchFamily="34" charset="0"/>
                <a:ea typeface="Times New Roman" panose="02020603050405020304" pitchFamily="18" charset="0"/>
                <a:cs typeface="Times New Roman" panose="02020603050405020304" pitchFamily="18" charset="0"/>
              </a:rPr>
              <a:t>aró 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iliana Vel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sco, port</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v</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z de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l</a:t>
            </a:r>
            <a:r>
              <a:rPr lang="es-CL" sz="1600" i="1" dirty="0">
                <a:latin typeface="Arial" panose="020B0604020202020204" pitchFamily="34" charset="0"/>
                <a:ea typeface="Times New Roman" panose="02020603050405020304" pitchFamily="18" charset="0"/>
                <a:cs typeface="Times New Roman" panose="02020603050405020304" pitchFamily="18" charset="0"/>
              </a:rPr>
              <a:t>os da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nific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dos.</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94152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052736"/>
            <a:ext cx="8280920" cy="2074927"/>
          </a:xfrm>
          <a:prstGeom prst="rect">
            <a:avLst/>
          </a:prstGeom>
        </p:spPr>
        <p:txBody>
          <a:bodyPr wrap="square">
            <a:spAutoFit/>
          </a:bodyPr>
          <a:lstStyle/>
          <a:p>
            <a:pPr marL="229235" marR="193040"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Cu</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ndo  un</a:t>
            </a:r>
            <a:r>
              <a:rPr lang="es-CL" sz="1600" spc="27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so</a:t>
            </a:r>
            <a:r>
              <a:rPr lang="es-CL" sz="1600"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a:t>
            </a:r>
            <a:r>
              <a:rPr lang="es-CL" sz="1600"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ramát</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 </a:t>
            </a:r>
            <a:r>
              <a:rPr lang="es-CL" sz="1600" dirty="0">
                <a:latin typeface="Arial" panose="020B0604020202020204" pitchFamily="34" charset="0"/>
                <a:ea typeface="Times New Roman" panose="02020603050405020304" pitchFamily="18" charset="0"/>
                <a:cs typeface="Times New Roman" panose="02020603050405020304" pitchFamily="18" charset="0"/>
              </a:rPr>
              <a:t> y  requi</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re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  </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escri</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sz="1600" spc="27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vívidas</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latin typeface="Arial" panose="020B0604020202020204" pitchFamily="34" charset="0"/>
                <a:ea typeface="Times New Roman" panose="02020603050405020304" pitchFamily="18" charset="0"/>
                <a:cs typeface="Times New Roman" panose="02020603050405020304" pitchFamily="18" charset="0"/>
              </a:rPr>
              <a:t>las</a:t>
            </a:r>
            <a:r>
              <a:rPr lang="es-CL" sz="1600" u="sng"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latin typeface="Arial" panose="020B0604020202020204" pitchFamily="34" charset="0"/>
                <a:ea typeface="Times New Roman" panose="02020603050405020304" pitchFamily="18" charset="0"/>
                <a:cs typeface="Times New Roman" panose="02020603050405020304" pitchFamily="18" charset="0"/>
              </a:rPr>
              <a:t>citas</a:t>
            </a:r>
            <a:r>
              <a:rPr lang="es-CL" sz="1600" u="sng"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quie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es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vivieron llevan </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lect</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g</a:t>
            </a:r>
            <a:r>
              <a:rPr lang="es-CL" sz="1600" dirty="0">
                <a:latin typeface="Arial" panose="020B0604020202020204" pitchFamily="34" charset="0"/>
                <a:ea typeface="Times New Roman" panose="02020603050405020304" pitchFamily="18" charset="0"/>
                <a:cs typeface="Times New Roman" panose="02020603050405020304" pitchFamily="18" charset="0"/>
              </a:rPr>
              <a:t>ar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h</a:t>
            </a:r>
            <a:r>
              <a:rPr lang="es-CL" sz="1600" dirty="0">
                <a:latin typeface="Arial" panose="020B0604020202020204" pitchFamily="34" charset="0"/>
                <a:ea typeface="Times New Roman" panose="02020603050405020304" pitchFamily="18" charset="0"/>
                <a:cs typeface="Times New Roman" panose="02020603050405020304" pitchFamily="18" charset="0"/>
              </a:rPr>
              <a:t>echos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mej</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qu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ue</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an hacer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as pala</a:t>
            </a:r>
            <a:r>
              <a:rPr lang="es-CL" sz="1600" spc="-5" dirty="0">
                <a:latin typeface="Arial" panose="020B0604020202020204" pitchFamily="34" charset="0"/>
                <a:ea typeface="Times New Roman" panose="02020603050405020304" pitchFamily="18" charset="0"/>
                <a:cs typeface="Times New Roman" panose="02020603050405020304" pitchFamily="18" charset="0"/>
              </a:rPr>
              <a:t>b</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del report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ro:</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7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678815" marR="193040" algn="just">
              <a:spcAft>
                <a:spcPts val="0"/>
              </a:spcAft>
            </a:pPr>
            <a:r>
              <a:rPr lang="es-CL" sz="1600" i="1" dirty="0">
                <a:latin typeface="Arial" panose="020B0604020202020204" pitchFamily="34" charset="0"/>
                <a:ea typeface="Times New Roman" panose="02020603050405020304" pitchFamily="18" charset="0"/>
                <a:cs typeface="Times New Roman" panose="02020603050405020304" pitchFamily="18" charset="0"/>
              </a:rPr>
              <a:t>«Dos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ños de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fa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ili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12 y</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13</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años, sobreviv</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eron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terre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oto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pero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urieron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espu</a:t>
            </a:r>
            <a:r>
              <a:rPr lang="es-CL" sz="1600" i="1" spc="-5" dirty="0">
                <a:latin typeface="Arial" panose="020B0604020202020204" pitchFamily="34" charset="0"/>
                <a:ea typeface="Times New Roman" panose="02020603050405020304" pitchFamily="18" charset="0"/>
                <a:cs typeface="Times New Roman" panose="02020603050405020304" pitchFamily="18" charset="0"/>
              </a:rPr>
              <a:t>é</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frío,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inte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perie,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durante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adrugada del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vi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rn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t>
            </a:r>
            <a:r>
              <a:rPr lang="es-CL" sz="1600" i="1" dirty="0">
                <a:latin typeface="Arial" panose="020B0604020202020204" pitchFamily="34" charset="0"/>
                <a:ea typeface="Times New Roman" panose="02020603050405020304" pitchFamily="18" charset="0"/>
                <a:cs typeface="Times New Roman" panose="02020603050405020304" pitchFamily="18" charset="0"/>
              </a:rPr>
              <a:t>, expl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ba</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smtClean="0">
                <a:latin typeface="Arial" panose="020B0604020202020204" pitchFamily="34" charset="0"/>
                <a:ea typeface="Times New Roman" panose="02020603050405020304" pitchFamily="18" charset="0"/>
                <a:cs typeface="Times New Roman" panose="02020603050405020304" pitchFamily="18" charset="0"/>
              </a:rPr>
              <a:t>ay</a:t>
            </a:r>
            <a:r>
              <a:rPr lang="es-CL" sz="1600" i="1" dirty="0" smtClean="0">
                <a:latin typeface="Arial" panose="020B0604020202020204" pitchFamily="34" charset="0"/>
                <a:ea typeface="Times New Roman" panose="02020603050405020304" pitchFamily="18" charset="0"/>
                <a:cs typeface="Times New Roman" panose="02020603050405020304" pitchFamily="18" charset="0"/>
              </a:rPr>
              <a:t>er</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130" dirty="0" smtClean="0">
                <a:latin typeface="Arial" panose="020B0604020202020204" pitchFamily="34" charset="0"/>
                <a:ea typeface="Times New Roman" panose="02020603050405020304" pitchFamily="18" charset="0"/>
                <a:cs typeface="Times New Roman" panose="02020603050405020304" pitchFamily="18" charset="0"/>
              </a:rPr>
              <a:t>una vecina </a:t>
            </a:r>
            <a:r>
              <a:rPr lang="es-CL" sz="1600" i="1" dirty="0" smtClean="0">
                <a:latin typeface="Arial" panose="020B0604020202020204" pitchFamily="34" charset="0"/>
                <a:ea typeface="Times New Roman" panose="02020603050405020304" pitchFamily="18" charset="0"/>
                <a:cs typeface="Times New Roman" panose="02020603050405020304" pitchFamily="18" charset="0"/>
              </a:rPr>
              <a:t>.</a:t>
            </a:r>
            <a:r>
              <a:rPr lang="es-CL" sz="1600" i="1" spc="130"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«El</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sto,</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a:t>
            </a:r>
            <a:r>
              <a:rPr lang="es-CL" sz="1600" i="1" spc="12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itad</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de</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is</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par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ent</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dirty="0">
                <a:latin typeface="Arial" panose="020B0604020202020204" pitchFamily="34" charset="0"/>
                <a:ea typeface="Times New Roman" panose="02020603050405020304" pitchFamily="18" charset="0"/>
                <a:cs typeface="Times New Roman" panose="02020603050405020304" pitchFamily="18" charset="0"/>
              </a:rPr>
              <a:t>,</a:t>
            </a:r>
            <a:r>
              <a:rPr lang="es-CL" sz="1600" i="1" spc="13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s</a:t>
            </a:r>
            <a:r>
              <a:rPr lang="es-CL" sz="1600" i="1" dirty="0">
                <a:latin typeface="Arial" panose="020B0604020202020204" pitchFamily="34" charset="0"/>
                <a:ea typeface="Times New Roman" panose="02020603050405020304" pitchFamily="18" charset="0"/>
                <a:cs typeface="Times New Roman" panose="02020603050405020304" pitchFamily="18" charset="0"/>
              </a:rPr>
              <a:t>tá bajo 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 esc</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om</a:t>
            </a:r>
            <a:r>
              <a:rPr lang="es-CL" sz="1600" i="1" dirty="0">
                <a:latin typeface="Arial" panose="020B0604020202020204" pitchFamily="34" charset="0"/>
                <a:ea typeface="Times New Roman" panose="02020603050405020304" pitchFamily="18" charset="0"/>
                <a:cs typeface="Times New Roman" panose="02020603050405020304" pitchFamily="18" charset="0"/>
              </a:rPr>
              <a:t>bros».</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ángulo 2"/>
          <p:cNvSpPr/>
          <p:nvPr/>
        </p:nvSpPr>
        <p:spPr>
          <a:xfrm>
            <a:off x="107504" y="3429000"/>
            <a:ext cx="8424936" cy="2062103"/>
          </a:xfrm>
          <a:prstGeom prst="rect">
            <a:avLst/>
          </a:prstGeom>
        </p:spPr>
        <p:txBody>
          <a:bodyPr wrap="square">
            <a:spAutoFit/>
          </a:bodyPr>
          <a:lstStyle/>
          <a:p>
            <a:pPr marL="229235" marR="191770"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Cu</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ndo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lo que se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trata es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str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á</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cter,</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pers</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nali</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del</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rota</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go</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nista</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 la</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notic</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las </a:t>
            </a:r>
            <a:r>
              <a:rPr lang="es-CL" sz="1600" u="sng" dirty="0">
                <a:latin typeface="Arial" panose="020B0604020202020204" pitchFamily="34" charset="0"/>
                <a:ea typeface="Times New Roman" panose="02020603050405020304" pitchFamily="18" charset="0"/>
                <a:cs typeface="Times New Roman" panose="02020603050405020304" pitchFamily="18" charset="0"/>
              </a:rPr>
              <a:t>citas direct</a:t>
            </a:r>
            <a:r>
              <a:rPr lang="es-CL" sz="1600" u="sng" spc="-5" dirty="0">
                <a:latin typeface="Arial" panose="020B0604020202020204" pitchFamily="34" charset="0"/>
                <a:ea typeface="Times New Roman" panose="02020603050405020304" pitchFamily="18" charset="0"/>
                <a:cs typeface="Times New Roman" panose="02020603050405020304" pitchFamily="18" charset="0"/>
              </a:rPr>
              <a:t>a</a:t>
            </a:r>
            <a:r>
              <a:rPr lang="es-CL" sz="1600" u="sng" dirty="0">
                <a:latin typeface="Arial" panose="020B0604020202020204" pitchFamily="34" charset="0"/>
                <a:ea typeface="Times New Roman" panose="02020603050405020304" pitchFamily="18" charset="0"/>
                <a:cs typeface="Times New Roman" panose="02020603050405020304" pitchFamily="18" charset="0"/>
              </a:rPr>
              <a:t>s </a:t>
            </a:r>
            <a:r>
              <a:rPr lang="es-CL" sz="1600" dirty="0">
                <a:latin typeface="Arial" panose="020B0604020202020204" pitchFamily="34" charset="0"/>
                <a:ea typeface="Times New Roman" panose="02020603050405020304" pitchFamily="18" charset="0"/>
                <a:cs typeface="Times New Roman" panose="02020603050405020304" pitchFamily="18" charset="0"/>
              </a:rPr>
              <a:t>dan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 lect</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nsac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ón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tar esc</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ch</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ndo dir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c</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amente al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individuo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10" dirty="0">
                <a:latin typeface="Arial" panose="020B0604020202020204" pitchFamily="34" charset="0"/>
                <a:ea typeface="Times New Roman" panose="02020603050405020304" pitchFamily="18" charset="0"/>
                <a:cs typeface="Times New Roman" panose="02020603050405020304" pitchFamily="18" charset="0"/>
              </a:rPr>
              <a:t>y</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alguna man</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habl</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ndo con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él.</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Volviendo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nota anterior </a:t>
            </a:r>
          </a:p>
          <a:p>
            <a:pPr marL="229235" marR="191770" algn="just">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678815" marR="194310" algn="just">
              <a:spcAft>
                <a:spcPts val="0"/>
              </a:spcAft>
            </a:pPr>
            <a:r>
              <a:rPr lang="es-CL" sz="1600" i="1" dirty="0">
                <a:latin typeface="Arial" panose="020B0604020202020204" pitchFamily="34" charset="0"/>
                <a:ea typeface="Times New Roman" panose="02020603050405020304" pitchFamily="18" charset="0"/>
                <a:cs typeface="Times New Roman" panose="02020603050405020304" pitchFamily="18" charset="0"/>
              </a:rPr>
              <a:t>Una</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ni</a:t>
            </a:r>
            <a:r>
              <a:rPr lang="es-CL" sz="1600" i="1" spc="-5" dirty="0">
                <a:latin typeface="Arial" panose="020B0604020202020204" pitchFamily="34" charset="0"/>
                <a:ea typeface="Times New Roman" panose="02020603050405020304" pitchFamily="18" charset="0"/>
                <a:cs typeface="Times New Roman" panose="02020603050405020304" pitchFamily="18" charset="0"/>
              </a:rPr>
              <a:t>ñ</a:t>
            </a:r>
            <a:r>
              <a:rPr lang="es-CL" sz="1600" i="1" dirty="0">
                <a:latin typeface="Arial" panose="020B0604020202020204" pitchFamily="34" charset="0"/>
                <a:ea typeface="Times New Roman" panose="02020603050405020304" pitchFamily="18" charset="0"/>
                <a:cs typeface="Times New Roman" panose="02020603050405020304" pitchFamily="18" charset="0"/>
              </a:rPr>
              <a:t>a</a:t>
            </a:r>
            <a:r>
              <a:rPr lang="es-CL" sz="1600" i="1"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e</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se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añ</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s</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yacía</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en</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una</a:t>
            </a:r>
            <a:r>
              <a:rPr lang="es-CL" sz="1600" i="1" spc="20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ca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a</a:t>
            </a:r>
            <a:r>
              <a:rPr lang="es-CL" sz="1600" i="1"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con</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u</a:t>
            </a:r>
            <a:r>
              <a:rPr lang="es-CL" sz="1600" i="1" dirty="0">
                <a:latin typeface="Arial" panose="020B0604020202020204" pitchFamily="34" charset="0"/>
                <a:ea typeface="Times New Roman" panose="02020603050405020304" pitchFamily="18" charset="0"/>
                <a:cs typeface="Times New Roman" panose="02020603050405020304" pitchFamily="18" charset="0"/>
              </a:rPr>
              <a:t>na</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so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n</a:t>
            </a:r>
            <a:r>
              <a:rPr lang="es-CL" sz="1600" i="1" dirty="0">
                <a:latin typeface="Arial" panose="020B0604020202020204" pitchFamily="34" charset="0"/>
                <a:ea typeface="Times New Roman" panose="02020603050405020304" pitchFamily="18" charset="0"/>
                <a:cs typeface="Times New Roman" panose="02020603050405020304" pitchFamily="18" charset="0"/>
              </a:rPr>
              <a:t>da</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en</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la</a:t>
            </a:r>
            <a:r>
              <a:rPr lang="es-CL" sz="1600" i="1"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n</a:t>
            </a:r>
            <a:r>
              <a:rPr lang="es-CL" sz="1600" i="1" dirty="0">
                <a:latin typeface="Arial" panose="020B0604020202020204" pitchFamily="34" charset="0"/>
                <a:ea typeface="Times New Roman" panose="02020603050405020304" pitchFamily="18" charset="0"/>
                <a:cs typeface="Times New Roman" panose="02020603050405020304" pitchFamily="18" charset="0"/>
              </a:rPr>
              <a:t>ar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z</a:t>
            </a:r>
            <a:r>
              <a:rPr lang="es-CL" sz="1600" i="1"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y</a:t>
            </a:r>
            <a:r>
              <a:rPr lang="es-CL" sz="1600" i="1"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l</a:t>
            </a:r>
            <a:r>
              <a:rPr lang="es-CL" sz="1600" i="1" dirty="0">
                <a:latin typeface="Arial" panose="020B0604020202020204" pitchFamily="34" charset="0"/>
                <a:ea typeface="Times New Roman" panose="02020603050405020304" pitchFamily="18" charset="0"/>
                <a:cs typeface="Times New Roman" panose="02020603050405020304" pitchFamily="18" charset="0"/>
              </a:rPr>
              <a:t>a ca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b</a:t>
            </a:r>
            <a:r>
              <a:rPr lang="es-CL" sz="1600" i="1" dirty="0">
                <a:latin typeface="Arial" panose="020B0604020202020204" pitchFamily="34" charset="0"/>
                <a:ea typeface="Times New Roman" panose="02020603050405020304" pitchFamily="18" charset="0"/>
                <a:cs typeface="Times New Roman" panose="02020603050405020304" pitchFamily="18" charset="0"/>
              </a:rPr>
              <a:t>eza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v</a:t>
            </a:r>
            <a:r>
              <a:rPr lang="es-CL" sz="1600" i="1" spc="-5" dirty="0">
                <a:latin typeface="Arial" panose="020B0604020202020204" pitchFamily="34" charset="0"/>
                <a:ea typeface="Times New Roman" panose="02020603050405020304" pitchFamily="18" charset="0"/>
                <a:cs typeface="Times New Roman" panose="02020603050405020304" pitchFamily="18" charset="0"/>
              </a:rPr>
              <a:t>e</a:t>
            </a:r>
            <a:r>
              <a:rPr lang="es-CL" sz="1600" i="1" dirty="0">
                <a:latin typeface="Arial" panose="020B0604020202020204" pitchFamily="34" charset="0"/>
                <a:ea typeface="Times New Roman" panose="02020603050405020304" pitchFamily="18" charset="0"/>
                <a:cs typeface="Times New Roman" panose="02020603050405020304" pitchFamily="18" charset="0"/>
              </a:rPr>
              <a:t>n</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ada:</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«Qu</a:t>
            </a:r>
            <a:r>
              <a:rPr lang="es-CL" sz="1600" i="1" spc="-5" dirty="0">
                <a:latin typeface="Arial" panose="020B0604020202020204" pitchFamily="34" charset="0"/>
                <a:ea typeface="Times New Roman" panose="02020603050405020304" pitchFamily="18" charset="0"/>
                <a:cs typeface="Times New Roman" panose="02020603050405020304" pitchFamily="18" charset="0"/>
              </a:rPr>
              <a:t>i</a:t>
            </a:r>
            <a:r>
              <a:rPr lang="es-CL" sz="1600" i="1" dirty="0">
                <a:latin typeface="Arial" panose="020B0604020202020204" pitchFamily="34" charset="0"/>
                <a:ea typeface="Times New Roman" panose="02020603050405020304" pitchFamily="18" charset="0"/>
                <a:cs typeface="Times New Roman" panose="02020603050405020304" pitchFamily="18" charset="0"/>
              </a:rPr>
              <a:t>ero que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a:t>
            </a:r>
            <a:r>
              <a:rPr lang="es-CL" sz="1600" i="1" spc="10"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amá</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busque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is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m</a:t>
            </a:r>
            <a:r>
              <a:rPr lang="es-CL" sz="1600" i="1" dirty="0">
                <a:latin typeface="Arial" panose="020B0604020202020204" pitchFamily="34" charset="0"/>
                <a:ea typeface="Times New Roman" panose="02020603050405020304" pitchFamily="18" charset="0"/>
                <a:cs typeface="Times New Roman" panose="02020603050405020304" pitchFamily="18" charset="0"/>
              </a:rPr>
              <a:t>uñecas,</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p</a:t>
            </a:r>
            <a:r>
              <a:rPr lang="es-CL" sz="1600" i="1" dirty="0">
                <a:latin typeface="Arial" panose="020B0604020202020204" pitchFamily="34" charset="0"/>
                <a:ea typeface="Times New Roman" panose="02020603050405020304" pitchFamily="18" charset="0"/>
                <a:cs typeface="Times New Roman" panose="02020603050405020304" pitchFamily="18" charset="0"/>
              </a:rPr>
              <a:t>ero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dirty="0">
                <a:latin typeface="Arial" panose="020B0604020202020204" pitchFamily="34" charset="0"/>
                <a:ea typeface="Times New Roman" panose="02020603050405020304" pitchFamily="18" charset="0"/>
                <a:cs typeface="Times New Roman" panose="02020603050405020304" pitchFamily="18" charset="0"/>
              </a:rPr>
              <a:t>no</a:t>
            </a:r>
            <a:r>
              <a:rPr lang="es-CL" sz="1600" i="1" spc="5" dirty="0">
                <a:latin typeface="Arial" panose="020B0604020202020204" pitchFamily="34" charset="0"/>
                <a:ea typeface="Times New Roman" panose="02020603050405020304" pitchFamily="18" charset="0"/>
                <a:cs typeface="Times New Roman" panose="02020603050405020304" pitchFamily="18" charset="0"/>
              </a:rPr>
              <a:t> </a:t>
            </a:r>
            <a:r>
              <a:rPr lang="es-CL" sz="1600" i="1" spc="-5" dirty="0">
                <a:latin typeface="Arial" panose="020B0604020202020204" pitchFamily="34" charset="0"/>
                <a:ea typeface="Times New Roman" panose="02020603050405020304" pitchFamily="18" charset="0"/>
                <a:cs typeface="Times New Roman" panose="02020603050405020304" pitchFamily="18" charset="0"/>
              </a:rPr>
              <a:t>p</a:t>
            </a:r>
            <a:r>
              <a:rPr lang="es-CL" sz="1600" i="1" dirty="0">
                <a:latin typeface="Arial" panose="020B0604020202020204" pitchFamily="34" charset="0"/>
                <a:ea typeface="Times New Roman" panose="02020603050405020304" pitchFamily="18" charset="0"/>
                <a:cs typeface="Times New Roman" panose="02020603050405020304" pitchFamily="18" charset="0"/>
              </a:rPr>
              <a:t>ue</a:t>
            </a:r>
            <a:r>
              <a:rPr lang="es-CL" sz="1600" i="1" spc="-5" dirty="0">
                <a:latin typeface="Arial" panose="020B0604020202020204" pitchFamily="34" charset="0"/>
                <a:ea typeface="Times New Roman" panose="02020603050405020304" pitchFamily="18" charset="0"/>
                <a:cs typeface="Times New Roman" panose="02020603050405020304" pitchFamily="18" charset="0"/>
              </a:rPr>
              <a:t>d</a:t>
            </a:r>
            <a:r>
              <a:rPr lang="es-CL" sz="1600" i="1" dirty="0">
                <a:latin typeface="Arial" panose="020B0604020202020204" pitchFamily="34" charset="0"/>
                <a:ea typeface="Times New Roman" panose="02020603050405020304" pitchFamily="18" charset="0"/>
                <a:cs typeface="Times New Roman" panose="02020603050405020304" pitchFamily="18" charset="0"/>
              </a:rPr>
              <a:t>o encontr</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rl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 soll</a:t>
            </a:r>
            <a:r>
              <a:rPr lang="es-CL" sz="1600" i="1" spc="-5" dirty="0">
                <a:latin typeface="Arial" panose="020B0604020202020204" pitchFamily="34" charset="0"/>
                <a:ea typeface="Times New Roman" panose="02020603050405020304" pitchFamily="18" charset="0"/>
                <a:cs typeface="Times New Roman" panose="02020603050405020304" pitchFamily="18" charset="0"/>
              </a:rPr>
              <a:t>o</a:t>
            </a:r>
            <a:r>
              <a:rPr lang="es-CL" sz="1600" i="1" dirty="0">
                <a:latin typeface="Arial" panose="020B0604020202020204" pitchFamily="34" charset="0"/>
                <a:ea typeface="Times New Roman" panose="02020603050405020304" pitchFamily="18" charset="0"/>
                <a:cs typeface="Times New Roman" panose="02020603050405020304" pitchFamily="18" charset="0"/>
              </a:rPr>
              <a:t>z</a:t>
            </a:r>
            <a:r>
              <a:rPr lang="es-CL" sz="1600" i="1" spc="-5" dirty="0">
                <a:latin typeface="Arial" panose="020B0604020202020204" pitchFamily="34" charset="0"/>
                <a:ea typeface="Times New Roman" panose="02020603050405020304" pitchFamily="18" charset="0"/>
                <a:cs typeface="Times New Roman" panose="02020603050405020304" pitchFamily="18" charset="0"/>
              </a:rPr>
              <a:t>a</a:t>
            </a:r>
            <a:r>
              <a:rPr lang="es-CL" sz="1600" i="1" dirty="0">
                <a:latin typeface="Arial" panose="020B0604020202020204" pitchFamily="34" charset="0"/>
                <a:ea typeface="Times New Roman" panose="02020603050405020304" pitchFamily="18" charset="0"/>
                <a:cs typeface="Times New Roman" panose="02020603050405020304" pitchFamily="18" charset="0"/>
              </a:rPr>
              <a:t>ba.</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724928"/>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692696"/>
            <a:ext cx="8136904" cy="5185779"/>
          </a:xfrm>
          <a:prstGeom prst="rect">
            <a:avLst/>
          </a:prstGeom>
        </p:spPr>
        <p:txBody>
          <a:bodyPr wrap="square">
            <a:spAutoFit/>
          </a:bodyPr>
          <a:lstStyle/>
          <a:p>
            <a:pPr marL="229235" marR="193040" algn="just">
              <a:lnSpc>
                <a:spcPct val="150000"/>
              </a:lnSpc>
              <a:spcBef>
                <a:spcPts val="1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En</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esta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lí</a:t>
            </a:r>
            <a:r>
              <a:rPr lang="es-CL" sz="1600" spc="-5" dirty="0">
                <a:latin typeface="Arial" panose="020B0604020202020204" pitchFamily="34" charset="0"/>
                <a:ea typeface="Times New Roman" panose="02020603050405020304" pitchFamily="18" charset="0"/>
                <a:cs typeface="Times New Roman" panose="02020603050405020304" pitchFamily="18" charset="0"/>
              </a:rPr>
              <a:t>ne</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hay</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u="sng" dirty="0">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desc</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rtar</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mbién esas citas que c</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nstatan</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bvio</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y</a:t>
            </a:r>
            <a:r>
              <a:rPr lang="es-CL" sz="1600" u="sng"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u="sng"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que </a:t>
            </a:r>
            <a:r>
              <a:rPr lang="es-CL" sz="1600" u="sng"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resultan clichés </a:t>
            </a:r>
            <a:r>
              <a:rPr lang="es-CL" sz="1600" u="sng"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p</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o</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rq</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u</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e </a:t>
            </a:r>
            <a:r>
              <a:rPr lang="es-CL" sz="1600" dirty="0">
                <a:latin typeface="Arial" panose="020B0604020202020204" pitchFamily="34" charset="0"/>
                <a:ea typeface="Times New Roman" panose="02020603050405020304" pitchFamily="18" charset="0"/>
                <a:cs typeface="Times New Roman" panose="02020603050405020304" pitchFamily="18" charset="0"/>
              </a:rPr>
              <a:t>las he</a:t>
            </a:r>
            <a:r>
              <a:rPr lang="es-CL" sz="1600" spc="-5" dirty="0">
                <a:latin typeface="Arial" panose="020B0604020202020204" pitchFamily="34" charset="0"/>
                <a:ea typeface="Times New Roman" panose="02020603050405020304" pitchFamily="18" charset="0"/>
                <a:cs typeface="Times New Roman" panose="02020603050405020304" pitchFamily="18" charset="0"/>
              </a:rPr>
              <a:t>m</a:t>
            </a:r>
            <a:r>
              <a:rPr lang="es-CL" sz="1600" dirty="0">
                <a:latin typeface="Arial" panose="020B0604020202020204" pitchFamily="34" charset="0"/>
                <a:ea typeface="Times New Roman" panose="02020603050405020304" pitchFamily="18" charset="0"/>
                <a:cs typeface="Times New Roman" panose="02020603050405020304" pitchFamily="18" charset="0"/>
              </a:rPr>
              <a:t>os oí</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o decen</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veces:</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4945" algn="just">
              <a:lnSpc>
                <a:spcPct val="149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r>
              <a:rPr lang="es-CL" sz="1600" spc="3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chic</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dej</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ron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piel en la cancha,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ero </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suer</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os acomp</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ñ</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dijo el entre</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a:latin typeface="Arial" panose="020B0604020202020204" pitchFamily="34" charset="0"/>
                <a:ea typeface="Times New Roman" panose="02020603050405020304" pitchFamily="18" charset="0"/>
                <a:cs typeface="Times New Roman" panose="02020603050405020304" pitchFamily="18" charset="0"/>
              </a:rPr>
              <a:t>ad</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514985" marR="193040" indent="-285750" algn="just">
              <a:lnSpc>
                <a:spcPct val="149000"/>
              </a:lnSpc>
              <a:spcBef>
                <a:spcPts val="20"/>
              </a:spcBef>
              <a:spcAft>
                <a:spcPts val="0"/>
              </a:spcAft>
              <a:buFontTx/>
              <a:buChar char="-"/>
            </a:pPr>
            <a:r>
              <a:rPr lang="es-CL" sz="1600" dirty="0" smtClean="0">
                <a:latin typeface="Arial" panose="020B0604020202020204" pitchFamily="34" charset="0"/>
                <a:ea typeface="Times New Roman" panose="02020603050405020304" pitchFamily="18" charset="0"/>
                <a:cs typeface="Times New Roman" panose="02020603050405020304" pitchFamily="18" charset="0"/>
              </a:rPr>
              <a:t>Em</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o</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c</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io</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na</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do</a:t>
            </a:r>
            <a:r>
              <a:rPr lang="es-CL" sz="1600" dirty="0">
                <a:latin typeface="Arial" panose="020B0604020202020204" pitchFamily="34" charset="0"/>
                <a:ea typeface="Times New Roman" panose="02020603050405020304" pitchFamily="18" charset="0"/>
                <a:cs typeface="Times New Roman" panose="02020603050405020304" pitchFamily="18" charset="0"/>
              </a:rPr>
              <a:t>,</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cand</a:t>
            </a:r>
            <a:r>
              <a:rPr lang="es-CL" sz="1600" spc="-5" dirty="0">
                <a:latin typeface="Arial" panose="020B0604020202020204" pitchFamily="34" charset="0"/>
                <a:ea typeface="Times New Roman" panose="02020603050405020304" pitchFamily="18" charset="0"/>
                <a:cs typeface="Times New Roman" panose="02020603050405020304" pitchFamily="18" charset="0"/>
              </a:rPr>
              <a:t>id</a:t>
            </a:r>
            <a:r>
              <a:rPr lang="es-CL" sz="1600" dirty="0">
                <a:latin typeface="Arial" panose="020B0604020202020204" pitchFamily="34" charset="0"/>
                <a:ea typeface="Times New Roman" panose="02020603050405020304" pitchFamily="18" charset="0"/>
                <a:cs typeface="Times New Roman" panose="02020603050405020304" pitchFamily="18" charset="0"/>
              </a:rPr>
              <a:t>ato</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dijo:</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a:t>
            </a:r>
            <a:r>
              <a:rPr lang="es-CL" sz="1600" dirty="0">
                <a:latin typeface="Arial" panose="020B0604020202020204" pitchFamily="34" charset="0"/>
                <a:ea typeface="Times New Roman" panose="02020603050405020304" pitchFamily="18" charset="0"/>
                <a:cs typeface="Times New Roman" panose="02020603050405020304" pitchFamily="18" charset="0"/>
              </a:rPr>
              <a:t>H</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ré</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q</a:t>
            </a:r>
            <a:r>
              <a:rPr lang="es-CL" sz="1600" dirty="0">
                <a:latin typeface="Arial" panose="020B0604020202020204" pitchFamily="34" charset="0"/>
                <a:ea typeface="Times New Roman" panose="02020603050405020304" pitchFamily="18" charset="0"/>
                <a:cs typeface="Times New Roman" panose="02020603050405020304" pitchFamily="18" charset="0"/>
              </a:rPr>
              <a:t>ue</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ectores</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no</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a:t>
            </a:r>
            <a:r>
              <a:rPr lang="es-CL" sz="1600" spc="6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arrep</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entan</a:t>
            </a:r>
            <a:r>
              <a:rPr lang="es-CL" sz="1600" spc="6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5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su dec</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t>
            </a:r>
          </a:p>
          <a:p>
            <a:pPr marL="514985" marR="193040" indent="-285750" algn="just">
              <a:lnSpc>
                <a:spcPct val="149000"/>
              </a:lnSpc>
              <a:spcBef>
                <a:spcPts val="20"/>
              </a:spcBef>
              <a:spcAft>
                <a:spcPts val="0"/>
              </a:spcAft>
              <a:buFontTx/>
              <a:buChar char="-"/>
            </a:pP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483870" algn="just">
              <a:lnSpc>
                <a:spcPct val="107000"/>
              </a:lnSpc>
              <a:spcBef>
                <a:spcPts val="2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r>
              <a:rPr lang="es-CL" sz="1600" spc="27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 artista comentó: «F</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 todo un éxito. El público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 p</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rtó fen</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menal conm</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go».</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700"/>
              </a:lnSpc>
              <a:spcBef>
                <a:spcPts val="2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229235" marR="192405" algn="just">
              <a:lnSpc>
                <a:spcPct val="149000"/>
              </a:lnSpc>
              <a:spcAft>
                <a:spcPts val="0"/>
              </a:spcAft>
            </a:pP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Los</a:t>
            </a:r>
            <a:r>
              <a:rPr lang="es-CL" sz="1600" spc="1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fu</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io</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arios públ</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i</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y fuent</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ex</a:t>
            </a:r>
            <a:r>
              <a:rPr lang="es-CL" sz="1600" spc="-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pe</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rtas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present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b="1" u="sng" dirty="0">
                <a:latin typeface="Arial" panose="020B0604020202020204" pitchFamily="34" charset="0"/>
                <a:ea typeface="Times New Roman" panose="02020603050405020304" pitchFamily="18" charset="0"/>
                <a:cs typeface="Times New Roman" panose="02020603050405020304" pitchFamily="18" charset="0"/>
              </a:rPr>
              <a:t>un</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 </a:t>
            </a:r>
            <a:r>
              <a:rPr lang="es-CL" sz="1600" b="1" u="sng" dirty="0">
                <a:latin typeface="Arial" panose="020B0604020202020204" pitchFamily="34" charset="0"/>
                <a:ea typeface="Times New Roman" panose="02020603050405020304" pitchFamily="18" charset="0"/>
                <a:cs typeface="Times New Roman" panose="02020603050405020304" pitchFamily="18" charset="0"/>
              </a:rPr>
              <a:t>pel</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i</a:t>
            </a:r>
            <a:r>
              <a:rPr lang="es-CL" sz="1600" b="1" u="sng" dirty="0">
                <a:latin typeface="Arial" panose="020B0604020202020204" pitchFamily="34" charset="0"/>
                <a:ea typeface="Times New Roman" panose="02020603050405020304" pitchFamily="18" charset="0"/>
                <a:cs typeface="Times New Roman" panose="02020603050405020304" pitchFamily="18" charset="0"/>
              </a:rPr>
              <a:t>gro</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 </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a</a:t>
            </a:r>
            <a:r>
              <a:rPr lang="es-CL" sz="1600" b="1" u="sng" dirty="0">
                <a:latin typeface="Arial" panose="020B0604020202020204" pitchFamily="34" charset="0"/>
                <a:ea typeface="Times New Roman" panose="02020603050405020304" pitchFamily="18" charset="0"/>
                <a:cs typeface="Times New Roman" panose="02020603050405020304" pitchFamily="18" charset="0"/>
              </a:rPr>
              <a:t>dici</a:t>
            </a:r>
            <a:r>
              <a:rPr lang="es-CL" sz="1600" b="1" u="sng" spc="-5" dirty="0">
                <a:latin typeface="Arial" panose="020B0604020202020204" pitchFamily="34" charset="0"/>
                <a:ea typeface="Times New Roman" panose="02020603050405020304" pitchFamily="18" charset="0"/>
                <a:cs typeface="Times New Roman" panose="02020603050405020304" pitchFamily="18" charset="0"/>
              </a:rPr>
              <a:t>o</a:t>
            </a:r>
            <a:r>
              <a:rPr lang="es-CL" sz="1600" b="1" u="sng" dirty="0">
                <a:latin typeface="Arial" panose="020B0604020202020204" pitchFamily="34" charset="0"/>
                <a:ea typeface="Times New Roman" panose="02020603050405020304" pitchFamily="18" charset="0"/>
                <a:cs typeface="Times New Roman" panose="02020603050405020304" pitchFamily="18" charset="0"/>
              </a:rPr>
              <a:t>nal</a:t>
            </a:r>
            <a:r>
              <a:rPr lang="es-CL" sz="1600" b="1" u="sng"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hora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 ser citad</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rect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mente. 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menudo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su </a:t>
            </a:r>
            <a:r>
              <a:rPr lang="es-CL" sz="1600" dirty="0">
                <a:latin typeface="Arial" panose="020B0604020202020204" pitchFamily="34" charset="0"/>
                <a:ea typeface="Times New Roman" panose="02020603050405020304" pitchFamily="18" charset="0"/>
                <a:cs typeface="Times New Roman" panose="02020603050405020304" pitchFamily="18" charset="0"/>
              </a:rPr>
              <a:t>jerga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só</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entendib</a:t>
            </a:r>
            <a:r>
              <a:rPr lang="es-CL" sz="1600" spc="-5" dirty="0">
                <a:latin typeface="Arial" panose="020B0604020202020204" pitchFamily="34" charset="0"/>
                <a:ea typeface="Times New Roman" panose="02020603050405020304" pitchFamily="18" charset="0"/>
                <a:cs typeface="Times New Roman" panose="02020603050405020304" pitchFamily="18" charset="0"/>
              </a:rPr>
              <a:t>l</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para</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algunos.</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peri</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dista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eberá</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ent</a:t>
            </a:r>
            <a:r>
              <a:rPr lang="es-CL" sz="1600" spc="-5" dirty="0">
                <a:latin typeface="Arial" panose="020B0604020202020204" pitchFamily="34" charset="0"/>
                <a:ea typeface="Times New Roman" panose="02020603050405020304" pitchFamily="18" charset="0"/>
                <a:cs typeface="Times New Roman" panose="02020603050405020304" pitchFamily="18" charset="0"/>
              </a:rPr>
              <a:t>on</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spc="10"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g</a:t>
            </a:r>
            <a:r>
              <a:rPr lang="es-CL" sz="1600" dirty="0">
                <a:latin typeface="Arial" panose="020B0604020202020204" pitchFamily="34" charset="0"/>
                <a:ea typeface="Times New Roman" panose="02020603050405020304" pitchFamily="18" charset="0"/>
                <a:cs typeface="Times New Roman" panose="02020603050405020304" pitchFamily="18" charset="0"/>
              </a:rPr>
              <a:t>ur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rse de</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que entend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ó</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el co</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pto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vertido,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y para</a:t>
            </a:r>
            <a:r>
              <a:rPr lang="es-CL" sz="1600" b="1" spc="-10"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f</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se</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a</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r a</a:t>
            </a:r>
            <a:r>
              <a:rPr lang="es-CL" sz="1600" b="1" spc="-5"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la fuente:</a:t>
            </a:r>
            <a:endParaRPr lang="es-CL" sz="1600"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ts val="600"/>
              </a:lnSpc>
              <a:spcBef>
                <a:spcPts val="5"/>
              </a:spcBef>
              <a:spcAft>
                <a:spcPts val="0"/>
              </a:spcAft>
            </a:pPr>
            <a:r>
              <a:rPr lang="es-CL" sz="1600" b="1" dirty="0">
                <a:solidFill>
                  <a:srgbClr val="00B050"/>
                </a:solidFill>
                <a:latin typeface="Arial" panose="020B0604020202020204" pitchFamily="34" charset="0"/>
                <a:ea typeface="Times New Roman" panose="02020603050405020304" pitchFamily="18" charset="0"/>
              </a:rPr>
              <a:t/>
            </a:r>
            <a:br>
              <a:rPr lang="es-CL" sz="1600" b="1" dirty="0">
                <a:solidFill>
                  <a:srgbClr val="00B050"/>
                </a:solidFill>
                <a:latin typeface="Arial" panose="020B0604020202020204" pitchFamily="34" charset="0"/>
                <a:ea typeface="Times New Roman" panose="02020603050405020304" pitchFamily="18" charset="0"/>
              </a:rPr>
            </a:br>
            <a:r>
              <a:rPr lang="es-CL" sz="16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endParaRPr lang="es-CL" sz="16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203125"/>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703024" y="4335365"/>
            <a:ext cx="879788" cy="163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
        <p:nvSpPr>
          <p:cNvPr id="3" name="Rectangle 3"/>
          <p:cNvSpPr>
            <a:spLocks noChangeArrowheads="1"/>
          </p:cNvSpPr>
          <p:nvPr/>
        </p:nvSpPr>
        <p:spPr bwMode="auto">
          <a:xfrm>
            <a:off x="-148722" y="-366519"/>
            <a:ext cx="9292722" cy="6829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64" tIns="901416" rIns="1066464" bIns="1777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CL" sz="1600" b="1" dirty="0">
              <a:solidFill>
                <a:srgbClr val="00B05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rgbClr val="00B050"/>
                </a:solidFill>
                <a:effectLst/>
                <a:latin typeface="Arial" panose="020B0604020202020204" pitchFamily="34" charset="0"/>
                <a:ea typeface="Times New Roman" panose="02020603050405020304" pitchFamily="18" charset="0"/>
                <a:cs typeface="Arial" panose="020B0604020202020204" pitchFamily="34" charset="0"/>
              </a:rPr>
              <a:t>Elección de las palabras al atribuir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Las palabras que utilice el periodista al atribuir han de ser cuidadosamente escogidas de modo que no resulten parciales o incorrectas. </a:t>
            </a: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dirty="0">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La mayoría de los editores coincide en dejar  el  «dijo»  y  tomar  precauciones  con  respecto  a  las  demás:  «comentó» ,«explicó", «declaró», «expresó», «afirmó», «concluyó», «añadió», «admitió», «indicó» ,«advirtió» y otras.</a:t>
            </a: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dirty="0">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El «dijo» es la única auténticamente neutral. En todas estas palabras hay un matiz que implica una actitud por parte de la fuente. Al usarlas, el reportero deberá cerciorarse de que reflejan exactamente el sentir de quien proporcionó la cita.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Por ejemplo, al usar </a:t>
            </a:r>
            <a:r>
              <a:rPr kumimoji="0" lang="es-CL" sz="16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«añadir»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habremos de asegurarnos de que la fuente ya hizo algún comentario respecto al asunto tratado. </a:t>
            </a:r>
          </a:p>
          <a:p>
            <a:pPr marL="0" marR="0" lvl="0" indent="0" algn="just" defTabSz="914400" rtl="0" eaLnBrk="0" fontAlgn="base" latinLnBrk="0" hangingPunct="0">
              <a:lnSpc>
                <a:spcPct val="100000"/>
              </a:lnSpc>
              <a:spcBef>
                <a:spcPct val="0"/>
              </a:spcBef>
              <a:spcAft>
                <a:spcPct val="0"/>
              </a:spcAft>
              <a:buClrTx/>
              <a:buSzTx/>
              <a:buFontTx/>
              <a:buNone/>
              <a:tabLst/>
            </a:pPr>
            <a:endParaRPr lang="es-CL" sz="1600" dirty="0">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Al decir que la fuente </a:t>
            </a:r>
            <a:r>
              <a:rPr kumimoji="0" lang="es-CL" sz="16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«destacó»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habrá que asegurarse de que realmente dio a esa información más importancia que el resto.</a:t>
            </a: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s-CL"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s-CL"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4"/>
          <p:cNvSpPr>
            <a:spLocks noChangeArrowheads="1"/>
          </p:cNvSpPr>
          <p:nvPr/>
        </p:nvSpPr>
        <p:spPr bwMode="auto">
          <a:xfrm>
            <a:off x="1331640" y="5057181"/>
            <a:ext cx="7452320" cy="195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Tree>
    <p:extLst>
      <p:ext uri="{BB962C8B-B14F-4D97-AF65-F5344CB8AC3E}">
        <p14:creationId xmlns:p14="http://schemas.microsoft.com/office/powerpoint/2010/main" val="2461618441"/>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683568" y="516305"/>
            <a:ext cx="8064896"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Destacamos entre ellas: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Aclarar: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Disipar lo que ofusca la claridad o transparencia, poner en claro, explicar, dilucidar.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Admitir: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Aceptar, recibir, reconocer, aceptar por presión algo que no quería.        .</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Apuntar: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Insinuar algo; empezar a manifestar algo, señalar.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Aseverar: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Afirmar, asegurar la certeza de lo que se dice.</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Concluir: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Acallar finalizar una cosa; terminar, inferir, deducir, sacar una consecuencia; poner fin a un informe y presentar conclusiones.</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Comentar: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Hacer comentarios, explicar, glosar el contenido de una obra literaria.</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Declarar: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Manifestar, enunciar, exponer o explicar.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Denunciar: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Notificar, avisar, declarar oficialmente el estado ilegal de una cosa.</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Enfatizar: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Manifestar con afectación exagerada en la expresión, el tono, el gesto.</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Indicar: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Advertir, enseñar, guiar, mostrar, señalar.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Puntualizar: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Referir minuciosa v circunstancialmente una cosa.</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Recalcar: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Decir alguna cosa con lentitud y exagerada fuerza de expresión para que se entienda bien lo que se quiere expresar, enfatizar.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Revelar: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Manifestar un secreto.</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Señalar: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Llamar la atención sobre una persona, hecho o cosa, apuntar.</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CL"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Subrayar: </a:t>
            </a:r>
            <a:r>
              <a:rPr kumimoji="0" lang="es-C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Recalcar, decir algo con lentitud y exagerada fuerza de expresión,</a:t>
            </a:r>
            <a:endParaRPr kumimoji="0" lang="es-CL"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832674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9552" y="2204864"/>
            <a:ext cx="8352928" cy="1477328"/>
          </a:xfrm>
          <a:prstGeom prst="rect">
            <a:avLst/>
          </a:prstGeom>
        </p:spPr>
        <p:txBody>
          <a:bodyPr wrap="square">
            <a:spAutoFit/>
          </a:bodyPr>
          <a:lstStyle/>
          <a:p>
            <a:endParaRPr lang="es-CL" dirty="0"/>
          </a:p>
          <a:p>
            <a:pPr algn="just"/>
            <a:r>
              <a:rPr lang="es-CL" dirty="0"/>
              <a:t>La entrada o “lead” es el primer párrafo de la noticia, Se considera como el elemento más importante de la nota informativa </a:t>
            </a:r>
            <a:r>
              <a:rPr lang="es-CL" dirty="0" smtClean="0"/>
              <a:t>, porque </a:t>
            </a:r>
            <a:r>
              <a:rPr lang="es-CL" dirty="0"/>
              <a:t>resume el contenido de lo que a continuación se detalla así como también presenta algunos elementos llamativos de la nota que servirán de gancho para continuar con la lectura.</a:t>
            </a:r>
          </a:p>
        </p:txBody>
      </p:sp>
      <p:sp>
        <p:nvSpPr>
          <p:cNvPr id="8" name="Rectángulo 7"/>
          <p:cNvSpPr/>
          <p:nvPr/>
        </p:nvSpPr>
        <p:spPr>
          <a:xfrm>
            <a:off x="1170662" y="194747"/>
            <a:ext cx="3121047" cy="646331"/>
          </a:xfrm>
          <a:prstGeom prst="rect">
            <a:avLst/>
          </a:prstGeom>
        </p:spPr>
        <p:txBody>
          <a:bodyPr wrap="none">
            <a:spAutoFit/>
          </a:bodyPr>
          <a:lstStyle/>
          <a:p>
            <a:r>
              <a:rPr lang="es-CL" sz="3600" dirty="0">
                <a:solidFill>
                  <a:schemeClr val="bg1"/>
                </a:solidFill>
              </a:rPr>
              <a:t>1</a:t>
            </a:r>
            <a:r>
              <a:rPr lang="es-CL" sz="3600" dirty="0" smtClean="0">
                <a:solidFill>
                  <a:schemeClr val="bg1"/>
                </a:solidFill>
              </a:rPr>
              <a:t>.  </a:t>
            </a:r>
            <a:r>
              <a:rPr lang="es-CL" sz="3600" dirty="0">
                <a:solidFill>
                  <a:schemeClr val="bg1"/>
                </a:solidFill>
              </a:rPr>
              <a:t>LA ENTRADA</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91680" y="2132856"/>
            <a:ext cx="7076681" cy="1200329"/>
          </a:xfrm>
          <a:prstGeom prst="rect">
            <a:avLst/>
          </a:prstGeom>
          <a:noFill/>
        </p:spPr>
        <p:txBody>
          <a:bodyPr wrap="none" rtlCol="0">
            <a:spAutoFit/>
          </a:bodyPr>
          <a:lstStyle/>
          <a:p>
            <a:r>
              <a:rPr lang="es-CL" b="1" dirty="0" smtClean="0"/>
              <a:t>FIN   ….</a:t>
            </a:r>
          </a:p>
          <a:p>
            <a:endParaRPr lang="es-CL" b="1" dirty="0"/>
          </a:p>
          <a:p>
            <a:endParaRPr lang="es-CL" b="1" dirty="0" smtClean="0"/>
          </a:p>
          <a:p>
            <a:r>
              <a:rPr lang="es-CL" b="1" dirty="0" smtClean="0"/>
              <a:t>Y  AHORA A PRACTICAR ESTAS ESTRUCTURAS  Y ¡¡¡¡ BUENA   SUERTE ¡¡¡</a:t>
            </a:r>
            <a:endParaRPr lang="es-CL" b="1" dirty="0"/>
          </a:p>
        </p:txBody>
      </p:sp>
    </p:spTree>
    <p:extLst>
      <p:ext uri="{BB962C8B-B14F-4D97-AF65-F5344CB8AC3E}">
        <p14:creationId xmlns:p14="http://schemas.microsoft.com/office/powerpoint/2010/main" val="2110121530"/>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669362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134006" y="2083639"/>
            <a:ext cx="1003111" cy="64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sp>
        <p:nvSpPr>
          <p:cNvPr id="3" name="Rectangle 3"/>
          <p:cNvSpPr>
            <a:spLocks noChangeArrowheads="1"/>
          </p:cNvSpPr>
          <p:nvPr/>
        </p:nvSpPr>
        <p:spPr bwMode="auto">
          <a:xfrm>
            <a:off x="0" y="656476"/>
            <a:ext cx="849694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L"/>
          </a:p>
        </p:txBody>
      </p:sp>
      <p:sp>
        <p:nvSpPr>
          <p:cNvPr id="4" name="Rectangle 4"/>
          <p:cNvSpPr>
            <a:spLocks noChangeArrowheads="1"/>
          </p:cNvSpPr>
          <p:nvPr/>
        </p:nvSpPr>
        <p:spPr bwMode="auto">
          <a:xfrm>
            <a:off x="231352" y="-866362"/>
            <a:ext cx="8496944" cy="700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29235" marR="193675" algn="just">
              <a:lnSpc>
                <a:spcPct val="149000"/>
              </a:lnSpc>
              <a:spcAft>
                <a:spcPts val="0"/>
              </a:spcAft>
            </a:pPr>
            <a:endParaRPr lang="es-CL"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endParaRPr lang="es-CL" dirty="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endParaRPr lang="es-CL"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endParaRPr lang="es-CL" dirty="0" smtClean="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endParaRPr lang="es-CL" dirty="0">
              <a:latin typeface="Arial" panose="020B0604020202020204" pitchFamily="34" charset="0"/>
              <a:ea typeface="Times New Roman" panose="02020603050405020304" pitchFamily="18" charset="0"/>
              <a:cs typeface="Times New Roman" panose="02020603050405020304" pitchFamily="18" charset="0"/>
            </a:endParaRPr>
          </a:p>
          <a:p>
            <a:pPr marL="229235" marR="193675" algn="just">
              <a:lnSpc>
                <a:spcPct val="149000"/>
              </a:lnSpc>
              <a:spcAft>
                <a:spcPts val="0"/>
              </a:spcAft>
            </a:pPr>
            <a:r>
              <a:rPr lang="es-CL" dirty="0" smtClean="0">
                <a:latin typeface="Arial" panose="020B0604020202020204" pitchFamily="34" charset="0"/>
                <a:ea typeface="Times New Roman" panose="02020603050405020304" pitchFamily="18" charset="0"/>
                <a:cs typeface="Times New Roman" panose="02020603050405020304" pitchFamily="18" charset="0"/>
              </a:rPr>
              <a:t>Las</a:t>
            </a:r>
            <a:r>
              <a:rPr lang="es-CL" spc="195" dirty="0" smtClean="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R</a:t>
            </a:r>
            <a:r>
              <a:rPr lang="es-CL" b="1" spc="-10" dirty="0">
                <a:latin typeface="Arial" panose="020B0604020202020204" pitchFamily="34" charset="0"/>
                <a:ea typeface="Times New Roman" panose="02020603050405020304" pitchFamily="18" charset="0"/>
                <a:cs typeface="Times New Roman" panose="02020603050405020304" pitchFamily="18" charset="0"/>
              </a:rPr>
              <a:t>E</a:t>
            </a:r>
            <a:r>
              <a:rPr lang="es-CL" b="1" dirty="0">
                <a:latin typeface="Arial" panose="020B0604020202020204" pitchFamily="34" charset="0"/>
                <a:ea typeface="Times New Roman" panose="02020603050405020304" pitchFamily="18" charset="0"/>
                <a:cs typeface="Times New Roman" panose="02020603050405020304" pitchFamily="18" charset="0"/>
              </a:rPr>
              <a:t>SUMEN</a:t>
            </a:r>
            <a:r>
              <a:rPr lang="es-CL" dirty="0">
                <a:latin typeface="Arial" panose="020B0604020202020204" pitchFamily="34" charset="0"/>
                <a:ea typeface="Times New Roman" panose="02020603050405020304" pitchFamily="18" charset="0"/>
                <a:cs typeface="Times New Roman" panose="02020603050405020304" pitchFamily="18" charset="0"/>
              </a:rPr>
              <a:t>,</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ta</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bién</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ci</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as</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como</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di</a:t>
            </a:r>
            <a:r>
              <a:rPr lang="es-CL" b="1" spc="-5" dirty="0">
                <a:latin typeface="Arial" panose="020B0604020202020204" pitchFamily="34" charset="0"/>
                <a:ea typeface="Times New Roman" panose="02020603050405020304" pitchFamily="18" charset="0"/>
                <a:cs typeface="Times New Roman" panose="02020603050405020304" pitchFamily="18" charset="0"/>
              </a:rPr>
              <a:t>r</a:t>
            </a:r>
            <a:r>
              <a:rPr lang="es-CL" b="1" dirty="0">
                <a:latin typeface="Arial" panose="020B0604020202020204" pitchFamily="34" charset="0"/>
                <a:ea typeface="Times New Roman" panose="02020603050405020304" pitchFamily="18" charset="0"/>
                <a:cs typeface="Times New Roman" panose="02020603050405020304" pitchFamily="18" charset="0"/>
              </a:rPr>
              <a:t>ect</a:t>
            </a:r>
            <a:r>
              <a:rPr lang="es-CL" b="1" spc="-5" dirty="0">
                <a:latin typeface="Arial" panose="020B0604020202020204" pitchFamily="34" charset="0"/>
                <a:ea typeface="Times New Roman" panose="02020603050405020304" pitchFamily="18" charset="0"/>
                <a:cs typeface="Times New Roman" panose="02020603050405020304" pitchFamily="18" charset="0"/>
              </a:rPr>
              <a:t>a</a:t>
            </a:r>
            <a:r>
              <a:rPr lang="es-CL" b="1" dirty="0">
                <a:latin typeface="Arial" panose="020B0604020202020204" pitchFamily="34" charset="0"/>
                <a:ea typeface="Times New Roman" panose="02020603050405020304" pitchFamily="18" charset="0"/>
                <a:cs typeface="Times New Roman" panose="02020603050405020304" pitchFamily="18" charset="0"/>
              </a:rPr>
              <a:t>s,</a:t>
            </a:r>
            <a:r>
              <a:rPr lang="es-CL" b="1"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1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su</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pr</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pio</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omb</a:t>
            </a:r>
            <a:r>
              <a:rPr lang="es-CL" spc="-5" dirty="0">
                <a:latin typeface="Arial" panose="020B0604020202020204" pitchFamily="34" charset="0"/>
                <a:ea typeface="Times New Roman" panose="02020603050405020304" pitchFamily="18" charset="0"/>
                <a:cs typeface="Times New Roman" panose="02020603050405020304" pitchFamily="18" charset="0"/>
              </a:rPr>
              <a:t>r</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1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lo indica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tratan de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sum</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ch</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a:t>
            </a:r>
            <a:r>
              <a:rPr lang="es-CL" spc="-5" dirty="0">
                <a:latin typeface="Arial" panose="020B0604020202020204" pitchFamily="34" charset="0"/>
                <a:ea typeface="Times New Roman" panose="02020603050405020304" pitchFamily="18" charset="0"/>
                <a:cs typeface="Times New Roman" panose="02020603050405020304" pitchFamily="18" charset="0"/>
              </a:rPr>
              <a:t>á</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imp</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rtant</a:t>
            </a:r>
            <a:r>
              <a:rPr lang="es-CL" spc="-5" dirty="0">
                <a:latin typeface="Arial" panose="020B0604020202020204" pitchFamily="34" charset="0"/>
                <a:ea typeface="Times New Roman" panose="02020603050405020304" pitchFamily="18" charset="0"/>
                <a:cs typeface="Times New Roman" panose="02020603050405020304" pitchFamily="18" charset="0"/>
              </a:rPr>
              <a:t>es</a:t>
            </a:r>
            <a:r>
              <a:rPr lang="es-CL" dirty="0">
                <a:latin typeface="Arial" panose="020B0604020202020204" pitchFamily="34" charset="0"/>
                <a:ea typeface="Times New Roman" panose="02020603050405020304" pitchFamily="18" charset="0"/>
                <a:cs typeface="Times New Roman" panose="02020603050405020304" pitchFamily="18" charset="0"/>
              </a:rPr>
              <a:t>.</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refieren </a:t>
            </a:r>
            <a:r>
              <a:rPr lang="es-CL" u="sng" dirty="0">
                <a:latin typeface="Arial" panose="020B0604020202020204" pitchFamily="34" charset="0"/>
                <a:ea typeface="Times New Roman" panose="02020603050405020304" pitchFamily="18" charset="0"/>
                <a:cs typeface="Times New Roman" panose="02020603050405020304" pitchFamily="18" charset="0"/>
              </a:rPr>
              <a:t>de</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man</a:t>
            </a:r>
            <a:r>
              <a:rPr lang="es-CL" u="sng" spc="-5" dirty="0">
                <a:latin typeface="Arial" panose="020B0604020202020204" pitchFamily="34" charset="0"/>
                <a:ea typeface="Times New Roman" panose="02020603050405020304" pitchFamily="18" charset="0"/>
                <a:cs typeface="Times New Roman" panose="02020603050405020304" pitchFamily="18" charset="0"/>
              </a:rPr>
              <a:t>e</a:t>
            </a:r>
            <a:r>
              <a:rPr lang="es-CL" u="sng" dirty="0">
                <a:latin typeface="Arial" panose="020B0604020202020204" pitchFamily="34" charset="0"/>
                <a:ea typeface="Times New Roman" panose="02020603050405020304" pitchFamily="18" charset="0"/>
                <a:cs typeface="Times New Roman" panose="02020603050405020304" pitchFamily="18" charset="0"/>
              </a:rPr>
              <a:t>ra</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d</a:t>
            </a:r>
            <a:r>
              <a:rPr lang="es-CL" u="sng" spc="-5" dirty="0">
                <a:latin typeface="Arial" panose="020B0604020202020204" pitchFamily="34" charset="0"/>
                <a:ea typeface="Times New Roman" panose="02020603050405020304" pitchFamily="18" charset="0"/>
                <a:cs typeface="Times New Roman" panose="02020603050405020304" pitchFamily="18" charset="0"/>
              </a:rPr>
              <a:t>i</a:t>
            </a:r>
            <a:r>
              <a:rPr lang="es-CL" u="sng" dirty="0">
                <a:latin typeface="Arial" panose="020B0604020202020204" pitchFamily="34" charset="0"/>
                <a:ea typeface="Times New Roman" panose="02020603050405020304" pitchFamily="18" charset="0"/>
                <a:cs typeface="Times New Roman" panose="02020603050405020304" pitchFamily="18" charset="0"/>
              </a:rPr>
              <a:t>recta a responder</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las</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spc="5" dirty="0" smtClean="0">
                <a:latin typeface="Arial" panose="020B0604020202020204" pitchFamily="34" charset="0"/>
                <a:ea typeface="Times New Roman" panose="02020603050405020304" pitchFamily="18" charset="0"/>
                <a:cs typeface="Times New Roman" panose="02020603050405020304" pitchFamily="18" charset="0"/>
              </a:rPr>
              <a:t>6 </a:t>
            </a:r>
            <a:r>
              <a:rPr lang="es-CL" u="sng" dirty="0">
                <a:latin typeface="Arial" panose="020B0604020202020204" pitchFamily="34" charset="0"/>
                <a:ea typeface="Times New Roman" panose="02020603050405020304" pitchFamily="18" charset="0"/>
                <a:cs typeface="Times New Roman" panose="02020603050405020304" pitchFamily="18" charset="0"/>
              </a:rPr>
              <a:t>pregun</a:t>
            </a:r>
            <a:r>
              <a:rPr lang="es-CL" u="sng" spc="-5" dirty="0">
                <a:latin typeface="Arial" panose="020B0604020202020204" pitchFamily="34" charset="0"/>
                <a:ea typeface="Times New Roman" panose="02020603050405020304" pitchFamily="18" charset="0"/>
                <a:cs typeface="Times New Roman" panose="02020603050405020304" pitchFamily="18" charset="0"/>
              </a:rPr>
              <a:t>t</a:t>
            </a:r>
            <a:r>
              <a:rPr lang="es-CL" u="sng" dirty="0">
                <a:latin typeface="Arial" panose="020B0604020202020204" pitchFamily="34" charset="0"/>
                <a:ea typeface="Times New Roman" panose="02020603050405020304" pitchFamily="18" charset="0"/>
                <a:cs typeface="Times New Roman" panose="02020603050405020304" pitchFamily="18" charset="0"/>
              </a:rPr>
              <a:t>as </a:t>
            </a:r>
            <a:r>
              <a:rPr lang="es-CL" dirty="0">
                <a:latin typeface="Arial" panose="020B0604020202020204" pitchFamily="34" charset="0"/>
                <a:ea typeface="Times New Roman" panose="02020603050405020304" pitchFamily="18" charset="0"/>
                <a:cs typeface="Times New Roman" panose="02020603050405020304" pitchFamily="18" charset="0"/>
              </a:rPr>
              <a:t>elementa</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es del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periodis</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o, co</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diji</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pezando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por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 respu</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sta m</a:t>
            </a:r>
            <a:r>
              <a:rPr lang="es-CL" spc="-5" dirty="0">
                <a:latin typeface="Arial" panose="020B0604020202020204" pitchFamily="34" charset="0"/>
                <a:ea typeface="Times New Roman" panose="02020603050405020304" pitchFamily="18" charset="0"/>
                <a:cs typeface="Times New Roman" panose="02020603050405020304" pitchFamily="18" charset="0"/>
              </a:rPr>
              <a:t>á</a:t>
            </a:r>
            <a:r>
              <a:rPr lang="es-CL" dirty="0">
                <a:latin typeface="Arial" panose="020B0604020202020204" pitchFamily="34" charset="0"/>
                <a:ea typeface="Times New Roman" panose="02020603050405020304" pitchFamily="18" charset="0"/>
                <a:cs typeface="Times New Roman" panose="02020603050405020304" pitchFamily="18" charset="0"/>
              </a:rPr>
              <a:t>s fuerte y pu</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iendo </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o r</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ond</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 </a:t>
            </a:r>
            <a:r>
              <a:rPr lang="es-CL" dirty="0" smtClean="0">
                <a:latin typeface="Arial" panose="020B0604020202020204" pitchFamily="34" charset="0"/>
                <a:ea typeface="Times New Roman" panose="02020603050405020304" pitchFamily="18" charset="0"/>
                <a:cs typeface="Times New Roman" panose="02020603050405020304" pitchFamily="18" charset="0"/>
              </a:rPr>
              <a:t>tod</a:t>
            </a:r>
            <a:r>
              <a:rPr lang="es-CL"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dirty="0" smtClean="0">
                <a:latin typeface="Arial" panose="020B0604020202020204" pitchFamily="34" charset="0"/>
                <a:ea typeface="Times New Roman" panose="02020603050405020304" pitchFamily="18" charset="0"/>
                <a:cs typeface="Times New Roman" panose="02020603050405020304" pitchFamily="18" charset="0"/>
              </a:rPr>
              <a:t>s.</a:t>
            </a:r>
            <a:r>
              <a:rPr lang="es-CL" sz="24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lnSpc>
                <a:spcPct val="150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 </a:t>
            </a:r>
            <a:r>
              <a:rPr lang="es-CL" spc="14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I</a:t>
            </a:r>
            <a:r>
              <a:rPr lang="es-CL" b="1" spc="-5" dirty="0">
                <a:latin typeface="Arial" panose="020B0604020202020204" pitchFamily="34" charset="0"/>
                <a:ea typeface="Times New Roman" panose="02020603050405020304" pitchFamily="18" charset="0"/>
                <a:cs typeface="Times New Roman" panose="02020603050405020304" pitchFamily="18" charset="0"/>
              </a:rPr>
              <a:t>M</a:t>
            </a:r>
            <a:r>
              <a:rPr lang="es-CL" b="1" dirty="0">
                <a:latin typeface="Arial" panose="020B0604020202020204" pitchFamily="34" charset="0"/>
                <a:ea typeface="Times New Roman" panose="02020603050405020304" pitchFamily="18" charset="0"/>
                <a:cs typeface="Times New Roman" panose="02020603050405020304" pitchFamily="18" charset="0"/>
              </a:rPr>
              <a:t>PAC</a:t>
            </a:r>
            <a:r>
              <a:rPr lang="es-CL" b="1" spc="-5" dirty="0">
                <a:latin typeface="Arial" panose="020B0604020202020204" pitchFamily="34" charset="0"/>
                <a:ea typeface="Times New Roman" panose="02020603050405020304" pitchFamily="18" charset="0"/>
                <a:cs typeface="Times New Roman" panose="02020603050405020304" pitchFamily="18" charset="0"/>
              </a:rPr>
              <a:t>T</a:t>
            </a:r>
            <a:r>
              <a:rPr lang="es-CL" b="1"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ta</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bién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ci</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as </a:t>
            </a:r>
            <a:r>
              <a:rPr lang="es-CL" b="1" dirty="0" smtClean="0">
                <a:latin typeface="Arial" panose="020B0604020202020204" pitchFamily="34" charset="0"/>
                <a:ea typeface="Times New Roman" panose="02020603050405020304" pitchFamily="18" charset="0"/>
                <a:cs typeface="Times New Roman" panose="02020603050405020304" pitchFamily="18" charset="0"/>
              </a:rPr>
              <a:t>indirect</a:t>
            </a:r>
            <a:r>
              <a:rPr lang="es-CL" b="1"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b="1" dirty="0" smtClean="0">
                <a:latin typeface="Arial" panose="020B0604020202020204" pitchFamily="34" charset="0"/>
                <a:ea typeface="Times New Roman" panose="02020603050405020304" pitchFamily="18" charset="0"/>
                <a:cs typeface="Times New Roman" panose="02020603050405020304" pitchFamily="18" charset="0"/>
              </a:rPr>
              <a:t>s </a:t>
            </a:r>
            <a:r>
              <a:rPr lang="es-CL" dirty="0" smtClean="0">
                <a:latin typeface="Arial" panose="020B0604020202020204" pitchFamily="34" charset="0"/>
                <a:ea typeface="Times New Roman" panose="02020603050405020304" pitchFamily="18" charset="0"/>
                <a:cs typeface="Times New Roman" panose="02020603050405020304" pitchFamily="18" charset="0"/>
              </a:rPr>
              <a:t>pretend</a:t>
            </a:r>
            <a:r>
              <a:rPr lang="es-CL" spc="-5" dirty="0" smtClean="0">
                <a:latin typeface="Arial" panose="020B0604020202020204" pitchFamily="34" charset="0"/>
                <a:ea typeface="Times New Roman" panose="02020603050405020304" pitchFamily="18" charset="0"/>
                <a:cs typeface="Times New Roman" panose="02020603050405020304" pitchFamily="18" charset="0"/>
              </a:rPr>
              <a:t>e</a:t>
            </a:r>
            <a:r>
              <a:rPr lang="es-CL" dirty="0" smtClean="0">
                <a:latin typeface="Arial" panose="020B0604020202020204" pitchFamily="34" charset="0"/>
                <a:ea typeface="Times New Roman" panose="02020603050405020304" pitchFamily="18" charset="0"/>
                <a:cs typeface="Times New Roman" panose="02020603050405020304" pitchFamily="18" charset="0"/>
              </a:rPr>
              <a:t>n</a:t>
            </a:r>
            <a:r>
              <a:rPr lang="es-CL"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u="sng" dirty="0" smtClean="0">
                <a:latin typeface="Arial" panose="020B0604020202020204" pitchFamily="34" charset="0"/>
                <a:ea typeface="Times New Roman" panose="02020603050405020304" pitchFamily="18" charset="0"/>
                <a:cs typeface="Times New Roman" panose="02020603050405020304" pitchFamily="18" charset="0"/>
              </a:rPr>
              <a:t>capt</a:t>
            </a:r>
            <a:r>
              <a:rPr lang="es-CL" u="sng" spc="-5" dirty="0" smtClean="0">
                <a:latin typeface="Arial" panose="020B0604020202020204" pitchFamily="34" charset="0"/>
                <a:ea typeface="Times New Roman" panose="02020603050405020304" pitchFamily="18" charset="0"/>
                <a:cs typeface="Times New Roman" panose="02020603050405020304" pitchFamily="18" charset="0"/>
              </a:rPr>
              <a:t>a</a:t>
            </a:r>
            <a:r>
              <a:rPr lang="es-CL" u="sng" dirty="0" smtClean="0">
                <a:latin typeface="Arial" panose="020B0604020202020204" pitchFamily="34" charset="0"/>
                <a:ea typeface="Times New Roman" panose="02020603050405020304" pitchFamily="18" charset="0"/>
                <a:cs typeface="Times New Roman" panose="02020603050405020304" pitchFamily="18" charset="0"/>
              </a:rPr>
              <a:t>r</a:t>
            </a:r>
            <a:r>
              <a:rPr lang="es-CL" u="sng"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la</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at</a:t>
            </a:r>
            <a:r>
              <a:rPr lang="es-CL" u="sng" spc="-5" dirty="0">
                <a:latin typeface="Arial" panose="020B0604020202020204" pitchFamily="34" charset="0"/>
                <a:ea typeface="Times New Roman" panose="02020603050405020304" pitchFamily="18" charset="0"/>
                <a:cs typeface="Times New Roman" panose="02020603050405020304" pitchFamily="18" charset="0"/>
              </a:rPr>
              <a:t>e</a:t>
            </a:r>
            <a:r>
              <a:rPr lang="es-CL" u="sng" dirty="0">
                <a:latin typeface="Arial" panose="020B0604020202020204" pitchFamily="34" charset="0"/>
                <a:ea typeface="Times New Roman" panose="02020603050405020304" pitchFamily="18" charset="0"/>
                <a:cs typeface="Times New Roman" panose="02020603050405020304" pitchFamily="18" charset="0"/>
              </a:rPr>
              <a:t>nci</a:t>
            </a:r>
            <a:r>
              <a:rPr lang="es-CL" u="sng" spc="-5" dirty="0">
                <a:latin typeface="Arial" panose="020B0604020202020204" pitchFamily="34" charset="0"/>
                <a:ea typeface="Times New Roman" panose="02020603050405020304" pitchFamily="18" charset="0"/>
                <a:cs typeface="Times New Roman" panose="02020603050405020304" pitchFamily="18" charset="0"/>
              </a:rPr>
              <a:t>ó</a:t>
            </a:r>
            <a:r>
              <a:rPr lang="es-CL" u="sng" dirty="0">
                <a:latin typeface="Arial" panose="020B0604020202020204" pitchFamily="34" charset="0"/>
                <a:ea typeface="Times New Roman" panose="02020603050405020304" pitchFamily="18" charset="0"/>
                <a:cs typeface="Times New Roman" panose="02020603050405020304" pitchFamily="18" charset="0"/>
              </a:rPr>
              <a:t>n</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del</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l</a:t>
            </a:r>
            <a:r>
              <a:rPr lang="es-CL" u="sng" spc="-5" dirty="0">
                <a:latin typeface="Arial" panose="020B0604020202020204" pitchFamily="34" charset="0"/>
                <a:ea typeface="Times New Roman" panose="02020603050405020304" pitchFamily="18" charset="0"/>
                <a:cs typeface="Times New Roman" panose="02020603050405020304" pitchFamily="18" charset="0"/>
              </a:rPr>
              <a:t>e</a:t>
            </a:r>
            <a:r>
              <a:rPr lang="es-CL" u="sng" dirty="0">
                <a:latin typeface="Arial" panose="020B0604020202020204" pitchFamily="34" charset="0"/>
                <a:ea typeface="Times New Roman" panose="02020603050405020304" pitchFamily="18" charset="0"/>
                <a:cs typeface="Times New Roman" panose="02020603050405020304" pitchFamily="18" charset="0"/>
              </a:rPr>
              <a:t>ctor</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ra eng</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nchar</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stor</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que</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conti</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uac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ón</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v</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9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le</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mas</a:t>
            </a:r>
            <a:r>
              <a:rPr lang="es-CL" spc="95" dirty="0">
                <a:latin typeface="Arial" panose="020B0604020202020204" pitchFamily="34" charset="0"/>
                <a:ea typeface="Times New Roman" panose="02020603050405020304" pitchFamily="18" charset="0"/>
                <a:cs typeface="Times New Roman" panose="02020603050405020304" pitchFamily="18" charset="0"/>
              </a:rPr>
              <a:t> </a:t>
            </a:r>
            <a:r>
              <a:rPr lang="es-CL" dirty="0" smtClean="0">
                <a:latin typeface="Arial" panose="020B0604020202020204" pitchFamily="34" charset="0"/>
                <a:ea typeface="Times New Roman" panose="02020603050405020304" pitchFamily="18" charset="0"/>
                <a:cs typeface="Times New Roman" panose="02020603050405020304" pitchFamily="18" charset="0"/>
              </a:rPr>
              <a:t>más</a:t>
            </a:r>
            <a:r>
              <a:rPr lang="es-CL"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b</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refieren 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ch</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cuyo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inter</a:t>
            </a:r>
            <a:r>
              <a:rPr lang="es-CL" spc="-5" dirty="0">
                <a:latin typeface="Arial" panose="020B0604020202020204" pitchFamily="34" charset="0"/>
                <a:ea typeface="Times New Roman" panose="02020603050405020304" pitchFamily="18" charset="0"/>
                <a:cs typeface="Times New Roman" panose="02020603050405020304" pitchFamily="18" charset="0"/>
              </a:rPr>
              <a:t>é</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r</a:t>
            </a:r>
            <a:r>
              <a:rPr lang="es-CL" u="sng" spc="-5" dirty="0">
                <a:latin typeface="Arial" panose="020B0604020202020204" pitchFamily="34" charset="0"/>
                <a:ea typeface="Times New Roman" panose="02020603050405020304" pitchFamily="18" charset="0"/>
                <a:cs typeface="Times New Roman" panose="02020603050405020304" pitchFamily="18" charset="0"/>
              </a:rPr>
              <a:t>a</a:t>
            </a:r>
            <a:r>
              <a:rPr lang="es-CL" u="sng" dirty="0">
                <a:latin typeface="Arial" panose="020B0604020202020204" pitchFamily="34" charset="0"/>
                <a:ea typeface="Times New Roman" panose="02020603050405020304" pitchFamily="18" charset="0"/>
                <a:cs typeface="Times New Roman" panose="02020603050405020304" pitchFamily="18" charset="0"/>
              </a:rPr>
              <a:t>dica</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en</a:t>
            </a:r>
            <a:r>
              <a:rPr lang="es-CL" u="sng" spc="5" dirty="0">
                <a:latin typeface="Arial" panose="020B0604020202020204" pitchFamily="34" charset="0"/>
                <a:ea typeface="Times New Roman" panose="02020603050405020304" pitchFamily="18" charset="0"/>
                <a:cs typeface="Times New Roman" panose="02020603050405020304" pitchFamily="18" charset="0"/>
              </a:rPr>
              <a:t> </a:t>
            </a:r>
            <a:r>
              <a:rPr lang="es-CL" u="sng" dirty="0">
                <a:latin typeface="Arial" panose="020B0604020202020204" pitchFamily="34" charset="0"/>
                <a:ea typeface="Times New Roman" panose="02020603050405020304" pitchFamily="18" charset="0"/>
                <a:cs typeface="Times New Roman" panose="02020603050405020304" pitchFamily="18" charset="0"/>
              </a:rPr>
              <a:t>lo huma</a:t>
            </a:r>
            <a:r>
              <a:rPr lang="es-CL" u="sng" spc="-5" dirty="0">
                <a:latin typeface="Arial" panose="020B0604020202020204" pitchFamily="34" charset="0"/>
                <a:ea typeface="Times New Roman" panose="02020603050405020304" pitchFamily="18" charset="0"/>
                <a:cs typeface="Times New Roman" panose="02020603050405020304" pitchFamily="18" charset="0"/>
              </a:rPr>
              <a:t>n</a:t>
            </a:r>
            <a:r>
              <a:rPr lang="es-CL" u="sng" dirty="0">
                <a:latin typeface="Arial" panose="020B0604020202020204" pitchFamily="34" charset="0"/>
                <a:ea typeface="Times New Roman" panose="02020603050405020304" pitchFamily="18" charset="0"/>
                <a:cs typeface="Times New Roman" panose="02020603050405020304" pitchFamily="18" charset="0"/>
              </a:rPr>
              <a:t>o </a:t>
            </a:r>
            <a:r>
              <a:rPr lang="es-CL" dirty="0">
                <a:latin typeface="Arial" panose="020B0604020202020204" pitchFamily="34" charset="0"/>
                <a:ea typeface="Times New Roman" panose="02020603050405020304" pitchFamily="18" charset="0"/>
                <a:cs typeface="Times New Roman" panose="02020603050405020304" pitchFamily="18" charset="0"/>
              </a:rPr>
              <a:t>del</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dirty="0">
                <a:latin typeface="Arial" panose="020B0604020202020204" pitchFamily="34" charset="0"/>
                <a:ea typeface="Times New Roman" panose="02020603050405020304" pitchFamily="18" charset="0"/>
                <a:cs typeface="Times New Roman" panose="02020603050405020304" pitchFamily="18" charset="0"/>
              </a:rPr>
              <a:t>unto.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límit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este c</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so</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tiene</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 p</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odista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qui</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hac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o</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mejor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uso de la orig</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nal</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dad va a pla</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tear la entra</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 desde u</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dirty="0">
                <a:latin typeface="Arial" panose="020B0604020202020204" pitchFamily="34" charset="0"/>
                <a:ea typeface="Times New Roman" panose="02020603050405020304" pitchFamily="18" charset="0"/>
                <a:cs typeface="Times New Roman" panose="02020603050405020304" pitchFamily="18" charset="0"/>
              </a:rPr>
              <a:t>a persp</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tiva muy particul</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5"/>
              </a:spcBef>
              <a:spcAft>
                <a:spcPts val="0"/>
              </a:spcAft>
            </a:pPr>
            <a:r>
              <a:rPr lang="es-CL" sz="24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ángulo 5"/>
          <p:cNvSpPr/>
          <p:nvPr/>
        </p:nvSpPr>
        <p:spPr>
          <a:xfrm>
            <a:off x="238738" y="188865"/>
            <a:ext cx="2856872" cy="523220"/>
          </a:xfrm>
          <a:prstGeom prst="rect">
            <a:avLst/>
          </a:prstGeom>
        </p:spPr>
        <p:txBody>
          <a:bodyPr wrap="none">
            <a:spAutoFit/>
          </a:bodyPr>
          <a:lstStyle/>
          <a:p>
            <a:pPr lvl="0" indent="34925" algn="just" eaLnBrk="0" fontAlgn="base" hangingPunct="0">
              <a:spcBef>
                <a:spcPct val="0"/>
              </a:spcBef>
              <a:spcAft>
                <a:spcPct val="0"/>
              </a:spcAft>
            </a:pPr>
            <a:r>
              <a:rPr lang="es-CL" sz="2800" b="1" dirty="0">
                <a:solidFill>
                  <a:schemeClr val="bg1"/>
                </a:solidFill>
                <a:cs typeface="Arial" panose="020B0604020202020204" pitchFamily="34" charset="0"/>
              </a:rPr>
              <a:t>Tipos de entradas</a:t>
            </a:r>
          </a:p>
        </p:txBody>
      </p:sp>
    </p:spTree>
    <p:extLst>
      <p:ext uri="{BB962C8B-B14F-4D97-AF65-F5344CB8AC3E}">
        <p14:creationId xmlns:p14="http://schemas.microsoft.com/office/powerpoint/2010/main" val="32999697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11560" y="1844824"/>
            <a:ext cx="7632848" cy="1631216"/>
          </a:xfrm>
          <a:prstGeom prst="rect">
            <a:avLst/>
          </a:prstGeom>
        </p:spPr>
        <p:txBody>
          <a:bodyPr wrap="square">
            <a:spAutoFit/>
          </a:bodyPr>
          <a:lstStyle/>
          <a:p>
            <a:pPr algn="just"/>
            <a:r>
              <a:rPr lang="es-CL" sz="2000" dirty="0">
                <a:latin typeface="Arial" panose="020B0604020202020204" pitchFamily="34" charset="0"/>
                <a:ea typeface="Times New Roman" panose="02020603050405020304" pitchFamily="18" charset="0"/>
              </a:rPr>
              <a:t>Las m</a:t>
            </a:r>
            <a:r>
              <a:rPr lang="es-CL" sz="2000" spc="-5" dirty="0">
                <a:latin typeface="Arial" panose="020B0604020202020204" pitchFamily="34" charset="0"/>
                <a:ea typeface="Times New Roman" panose="02020603050405020304" pitchFamily="18" charset="0"/>
              </a:rPr>
              <a:t>á</a:t>
            </a:r>
            <a:r>
              <a:rPr lang="es-CL" sz="2000" dirty="0">
                <a:latin typeface="Arial" panose="020B0604020202020204" pitchFamily="34" charset="0"/>
                <a:ea typeface="Times New Roman" panose="02020603050405020304" pitchFamily="18" charset="0"/>
              </a:rPr>
              <a:t>s</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co</a:t>
            </a:r>
            <a:r>
              <a:rPr lang="es-CL" sz="2000" spc="-5" dirty="0">
                <a:latin typeface="Arial" panose="020B0604020202020204" pitchFamily="34" charset="0"/>
                <a:ea typeface="Times New Roman" panose="02020603050405020304" pitchFamily="18" charset="0"/>
              </a:rPr>
              <a:t>n</a:t>
            </a:r>
            <a:r>
              <a:rPr lang="es-CL" sz="2000" dirty="0">
                <a:latin typeface="Arial" panose="020B0604020202020204" pitchFamily="34" charset="0"/>
                <a:ea typeface="Times New Roman" panose="02020603050405020304" pitchFamily="18" charset="0"/>
              </a:rPr>
              <a:t>oci</a:t>
            </a:r>
            <a:r>
              <a:rPr lang="es-CL" sz="2000" spc="-5"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as s</a:t>
            </a:r>
            <a:r>
              <a:rPr lang="es-CL" sz="2000" spc="-5" dirty="0">
                <a:latin typeface="Arial" panose="020B0604020202020204" pitchFamily="34" charset="0"/>
                <a:ea typeface="Times New Roman" panose="02020603050405020304" pitchFamily="18" charset="0"/>
              </a:rPr>
              <a:t>o</a:t>
            </a:r>
            <a:r>
              <a:rPr lang="es-CL" sz="2000" dirty="0">
                <a:latin typeface="Arial" panose="020B0604020202020204" pitchFamily="34" charset="0"/>
                <a:ea typeface="Times New Roman" panose="02020603050405020304" pitchFamily="18" charset="0"/>
              </a:rPr>
              <a:t>n</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s</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de </a:t>
            </a:r>
            <a:r>
              <a:rPr lang="es-CL" sz="2000" u="sng" dirty="0">
                <a:latin typeface="Arial" panose="020B0604020202020204" pitchFamily="34" charset="0"/>
                <a:ea typeface="Times New Roman" panose="02020603050405020304" pitchFamily="18" charset="0"/>
              </a:rPr>
              <a:t>cita</a:t>
            </a:r>
            <a:r>
              <a:rPr lang="es-CL" sz="2000" u="sng" spc="5" dirty="0">
                <a:latin typeface="Arial" panose="020B0604020202020204" pitchFamily="34" charset="0"/>
                <a:ea typeface="Times New Roman" panose="02020603050405020304" pitchFamily="18" charset="0"/>
              </a:rPr>
              <a:t> </a:t>
            </a:r>
            <a:r>
              <a:rPr lang="es-CL" sz="2000" u="sng" dirty="0">
                <a:latin typeface="Arial" panose="020B0604020202020204" pitchFamily="34" charset="0"/>
                <a:ea typeface="Times New Roman" panose="02020603050405020304" pitchFamily="18" charset="0"/>
              </a:rPr>
              <a:t>tex</a:t>
            </a:r>
            <a:r>
              <a:rPr lang="es-CL" sz="2000" u="sng" spc="-10" dirty="0">
                <a:latin typeface="Arial" panose="020B0604020202020204" pitchFamily="34" charset="0"/>
                <a:ea typeface="Times New Roman" panose="02020603050405020304" pitchFamily="18" charset="0"/>
              </a:rPr>
              <a:t>t</a:t>
            </a:r>
            <a:r>
              <a:rPr lang="es-CL" sz="2000" u="sng" dirty="0">
                <a:latin typeface="Arial" panose="020B0604020202020204" pitchFamily="34" charset="0"/>
                <a:ea typeface="Times New Roman" panose="02020603050405020304" pitchFamily="18" charset="0"/>
              </a:rPr>
              <a:t>ual</a:t>
            </a:r>
            <a:r>
              <a:rPr lang="es-CL" sz="2000" dirty="0">
                <a:latin typeface="Arial" panose="020B0604020202020204" pitchFamily="34" charset="0"/>
                <a:ea typeface="Times New Roman" panose="02020603050405020304" pitchFamily="18" charset="0"/>
              </a:rPr>
              <a:t>,</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c</a:t>
            </a:r>
            <a:r>
              <a:rPr lang="es-CL" sz="2000" spc="-5" dirty="0">
                <a:latin typeface="Arial" panose="020B0604020202020204" pitchFamily="34" charset="0"/>
                <a:ea typeface="Times New Roman" panose="02020603050405020304" pitchFamily="18" charset="0"/>
              </a:rPr>
              <a:t>u</a:t>
            </a:r>
            <a:r>
              <a:rPr lang="es-CL" sz="2000" dirty="0">
                <a:latin typeface="Arial" panose="020B0604020202020204" pitchFamily="34" charset="0"/>
                <a:ea typeface="Times New Roman" panose="02020603050405020304" pitchFamily="18" charset="0"/>
              </a:rPr>
              <a:t>an</a:t>
            </a:r>
            <a:r>
              <a:rPr lang="es-CL" sz="2000" spc="-5"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o</a:t>
            </a:r>
            <a:r>
              <a:rPr lang="es-CL" sz="2000" spc="5" dirty="0">
                <a:latin typeface="Arial" panose="020B0604020202020204" pitchFamily="34" charset="0"/>
                <a:ea typeface="Times New Roman" panose="02020603050405020304" pitchFamily="18" charset="0"/>
              </a:rPr>
              <a:t> </a:t>
            </a:r>
            <a:r>
              <a:rPr lang="es-CL" sz="2000" spc="-5" dirty="0">
                <a:latin typeface="Arial" panose="020B0604020202020204" pitchFamily="34" charset="0"/>
                <a:ea typeface="Times New Roman" panose="02020603050405020304" pitchFamily="18" charset="0"/>
              </a:rPr>
              <a:t>h</a:t>
            </a:r>
            <a:r>
              <a:rPr lang="es-CL" sz="2000" dirty="0">
                <a:latin typeface="Arial" panose="020B0604020202020204" pitchFamily="34" charset="0"/>
                <a:ea typeface="Times New Roman" panose="02020603050405020304" pitchFamily="18" charset="0"/>
              </a:rPr>
              <a:t>ay</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refere</a:t>
            </a:r>
            <a:r>
              <a:rPr lang="es-CL" sz="2000" spc="-5" dirty="0">
                <a:latin typeface="Arial" panose="020B0604020202020204" pitchFamily="34" charset="0"/>
                <a:ea typeface="Times New Roman" panose="02020603050405020304" pitchFamily="18" charset="0"/>
              </a:rPr>
              <a:t>n</a:t>
            </a:r>
            <a:r>
              <a:rPr lang="es-CL" sz="2000" spc="5" dirty="0">
                <a:latin typeface="Arial" panose="020B0604020202020204" pitchFamily="34" charset="0"/>
                <a:ea typeface="Times New Roman" panose="02020603050405020304" pitchFamily="18" charset="0"/>
              </a:rPr>
              <a:t>c</a:t>
            </a:r>
            <a:r>
              <a:rPr lang="es-CL" sz="2000" dirty="0">
                <a:latin typeface="Arial" panose="020B0604020202020204" pitchFamily="34" charset="0"/>
                <a:ea typeface="Times New Roman" panose="02020603050405020304" pitchFamily="18" charset="0"/>
              </a:rPr>
              <a:t>i</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s</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de d</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cl</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r</a:t>
            </a:r>
            <a:r>
              <a:rPr lang="es-CL" sz="2000" spc="-5" dirty="0">
                <a:latin typeface="Arial" panose="020B0604020202020204" pitchFamily="34" charset="0"/>
                <a:ea typeface="Times New Roman" panose="02020603050405020304" pitchFamily="18" charset="0"/>
              </a:rPr>
              <a:t>ac</a:t>
            </a:r>
            <a:r>
              <a:rPr lang="es-CL" sz="2000" dirty="0">
                <a:latin typeface="Arial" panose="020B0604020202020204" pitchFamily="34" charset="0"/>
                <a:ea typeface="Times New Roman" panose="02020603050405020304" pitchFamily="18" charset="0"/>
              </a:rPr>
              <a:t>ion</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s;</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las de</a:t>
            </a:r>
            <a:r>
              <a:rPr lang="es-CL" sz="2000" spc="5" dirty="0">
                <a:latin typeface="Arial" panose="020B0604020202020204" pitchFamily="34" charset="0"/>
                <a:ea typeface="Times New Roman" panose="02020603050405020304" pitchFamily="18" charset="0"/>
              </a:rPr>
              <a:t> </a:t>
            </a:r>
            <a:r>
              <a:rPr lang="es-CL" sz="2000" u="sng" dirty="0">
                <a:latin typeface="Arial" panose="020B0604020202020204" pitchFamily="34" charset="0"/>
                <a:ea typeface="Times New Roman" panose="02020603050405020304" pitchFamily="18" charset="0"/>
              </a:rPr>
              <a:t>retrato,</a:t>
            </a:r>
            <a:r>
              <a:rPr lang="es-CL" sz="2000" u="sng" spc="5" dirty="0">
                <a:latin typeface="Arial" panose="020B0604020202020204" pitchFamily="34" charset="0"/>
                <a:ea typeface="Times New Roman" panose="02020603050405020304" pitchFamily="18" charset="0"/>
              </a:rPr>
              <a:t> </a:t>
            </a:r>
            <a:r>
              <a:rPr lang="es-CL" sz="2000" dirty="0" smtClean="0">
                <a:latin typeface="Arial" panose="020B0604020202020204" pitchFamily="34" charset="0"/>
                <a:ea typeface="Times New Roman" panose="02020603050405020304" pitchFamily="18" charset="0"/>
              </a:rPr>
              <a:t>cuan</a:t>
            </a:r>
            <a:r>
              <a:rPr lang="es-CL" sz="2000" spc="-5" dirty="0" smtClean="0">
                <a:latin typeface="Arial" panose="020B0604020202020204" pitchFamily="34" charset="0"/>
                <a:ea typeface="Times New Roman" panose="02020603050405020304" pitchFamily="18" charset="0"/>
              </a:rPr>
              <a:t>d</a:t>
            </a:r>
            <a:r>
              <a:rPr lang="es-CL" sz="2000" dirty="0" smtClean="0">
                <a:latin typeface="Arial" panose="020B0604020202020204" pitchFamily="34" charset="0"/>
                <a:ea typeface="Times New Roman" panose="02020603050405020304" pitchFamily="18" charset="0"/>
              </a:rPr>
              <a:t>o</a:t>
            </a:r>
            <a:r>
              <a:rPr lang="es-CL" sz="2000" spc="5" dirty="0" smtClean="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scr</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ben</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s</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c</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rcunst</a:t>
            </a:r>
            <a:r>
              <a:rPr lang="es-CL" sz="2000" spc="-10"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nc</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as;</a:t>
            </a:r>
            <a:r>
              <a:rPr lang="es-CL" sz="2000" spc="5" dirty="0">
                <a:latin typeface="Arial" panose="020B0604020202020204" pitchFamily="34" charset="0"/>
                <a:ea typeface="Times New Roman" panose="02020603050405020304" pitchFamily="18" charset="0"/>
              </a:rPr>
              <a:t> </a:t>
            </a:r>
            <a:r>
              <a:rPr lang="es-CL" sz="2000" u="sng" spc="-5" dirty="0">
                <a:latin typeface="Arial" panose="020B0604020202020204" pitchFamily="34" charset="0"/>
                <a:ea typeface="Times New Roman" panose="02020603050405020304" pitchFamily="18" charset="0"/>
              </a:rPr>
              <a:t>l</a:t>
            </a:r>
            <a:r>
              <a:rPr lang="es-CL" sz="2000" u="sng" dirty="0">
                <a:latin typeface="Arial" panose="020B0604020202020204" pitchFamily="34" charset="0"/>
                <a:ea typeface="Times New Roman" panose="02020603050405020304" pitchFamily="18" charset="0"/>
              </a:rPr>
              <a:t>as</a:t>
            </a:r>
            <a:r>
              <a:rPr lang="es-CL" sz="2000" u="sng" spc="5" dirty="0">
                <a:latin typeface="Arial" panose="020B0604020202020204" pitchFamily="34" charset="0"/>
                <a:ea typeface="Times New Roman" panose="02020603050405020304" pitchFamily="18" charset="0"/>
              </a:rPr>
              <a:t> </a:t>
            </a:r>
            <a:r>
              <a:rPr lang="es-CL" sz="2000" u="sng" dirty="0">
                <a:latin typeface="Arial" panose="020B0604020202020204" pitchFamily="34" charset="0"/>
                <a:ea typeface="Times New Roman" panose="02020603050405020304" pitchFamily="18" charset="0"/>
              </a:rPr>
              <a:t>a</a:t>
            </a:r>
            <a:r>
              <a:rPr lang="es-CL" sz="2000" u="sng" spc="-5" dirty="0">
                <a:latin typeface="Arial" panose="020B0604020202020204" pitchFamily="34" charset="0"/>
                <a:ea typeface="Times New Roman" panose="02020603050405020304" pitchFamily="18" charset="0"/>
              </a:rPr>
              <a:t>n</a:t>
            </a:r>
            <a:r>
              <a:rPr lang="es-CL" sz="2000" u="sng" dirty="0">
                <a:latin typeface="Arial" panose="020B0604020202020204" pitchFamily="34" charset="0"/>
                <a:ea typeface="Times New Roman" panose="02020603050405020304" pitchFamily="18" charset="0"/>
              </a:rPr>
              <a:t>ecdóticas</a:t>
            </a:r>
            <a:r>
              <a:rPr lang="es-CL" sz="2000" dirty="0">
                <a:latin typeface="Arial" panose="020B0604020202020204" pitchFamily="34" charset="0"/>
                <a:ea typeface="Times New Roman" panose="02020603050405020304" pitchFamily="18" charset="0"/>
              </a:rPr>
              <a:t>,</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c</a:t>
            </a:r>
            <a:r>
              <a:rPr lang="es-CL" sz="2000" spc="-5" dirty="0">
                <a:latin typeface="Arial" panose="020B0604020202020204" pitchFamily="34" charset="0"/>
                <a:ea typeface="Times New Roman" panose="02020603050405020304" pitchFamily="18" charset="0"/>
              </a:rPr>
              <a:t>u</a:t>
            </a:r>
            <a:r>
              <a:rPr lang="es-CL" sz="2000" dirty="0">
                <a:latin typeface="Arial" panose="020B0604020202020204" pitchFamily="34" charset="0"/>
                <a:ea typeface="Times New Roman" panose="02020603050405020304" pitchFamily="18" charset="0"/>
              </a:rPr>
              <a:t>an</a:t>
            </a:r>
            <a:r>
              <a:rPr lang="es-CL" sz="2000" spc="-5" dirty="0">
                <a:latin typeface="Arial" panose="020B0604020202020204" pitchFamily="34" charset="0"/>
                <a:ea typeface="Times New Roman" panose="02020603050405020304" pitchFamily="18" charset="0"/>
              </a:rPr>
              <a:t>d</a:t>
            </a:r>
            <a:r>
              <a:rPr lang="es-CL" sz="2000" dirty="0">
                <a:latin typeface="Arial" panose="020B0604020202020204" pitchFamily="34" charset="0"/>
                <a:ea typeface="Times New Roman" panose="02020603050405020304" pitchFamily="18" charset="0"/>
              </a:rPr>
              <a:t>o hay</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un elemento de</a:t>
            </a:r>
            <a:r>
              <a:rPr lang="es-CL" sz="2000" spc="5" dirty="0">
                <a:latin typeface="Arial" panose="020B0604020202020204" pitchFamily="34" charset="0"/>
                <a:ea typeface="Times New Roman" panose="02020603050405020304" pitchFamily="18" charset="0"/>
              </a:rPr>
              <a:t> </a:t>
            </a:r>
            <a:r>
              <a:rPr lang="es-CL" sz="2000" spc="-5" dirty="0">
                <a:latin typeface="Arial" panose="020B0604020202020204" pitchFamily="34" charset="0"/>
                <a:ea typeface="Times New Roman" panose="02020603050405020304" pitchFamily="18" charset="0"/>
              </a:rPr>
              <a:t>l</a:t>
            </a:r>
            <a:r>
              <a:rPr lang="es-CL" sz="2000" dirty="0">
                <a:latin typeface="Arial" panose="020B0604020202020204" pitchFamily="34" charset="0"/>
                <a:ea typeface="Times New Roman" panose="02020603050405020304" pitchFamily="18" charset="0"/>
              </a:rPr>
              <a:t>a</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hist</a:t>
            </a:r>
            <a:r>
              <a:rPr lang="es-CL" sz="2000" spc="-5" dirty="0">
                <a:latin typeface="Arial" panose="020B0604020202020204" pitchFamily="34" charset="0"/>
                <a:ea typeface="Times New Roman" panose="02020603050405020304" pitchFamily="18" charset="0"/>
              </a:rPr>
              <a:t>o</a:t>
            </a:r>
            <a:r>
              <a:rPr lang="es-CL" sz="2000" dirty="0">
                <a:latin typeface="Arial" panose="020B0604020202020204" pitchFamily="34" charset="0"/>
                <a:ea typeface="Times New Roman" panose="02020603050405020304" pitchFamily="18" charset="0"/>
              </a:rPr>
              <a:t>ria que llama</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 ate</a:t>
            </a:r>
            <a:r>
              <a:rPr lang="es-CL" sz="2000" spc="-5" dirty="0">
                <a:latin typeface="Arial" panose="020B0604020202020204" pitchFamily="34" charset="0"/>
                <a:ea typeface="Times New Roman" panose="02020603050405020304" pitchFamily="18" charset="0"/>
              </a:rPr>
              <a:t>n</a:t>
            </a:r>
            <a:r>
              <a:rPr lang="es-CL" sz="2000" dirty="0">
                <a:latin typeface="Arial" panose="020B0604020202020204" pitchFamily="34" charset="0"/>
                <a:ea typeface="Times New Roman" panose="02020603050405020304" pitchFamily="18" charset="0"/>
              </a:rPr>
              <a:t>ción;</a:t>
            </a:r>
            <a:r>
              <a:rPr lang="es-CL" sz="2000" spc="5" dirty="0">
                <a:latin typeface="Arial" panose="020B0604020202020204" pitchFamily="34" charset="0"/>
                <a:ea typeface="Times New Roman" panose="02020603050405020304" pitchFamily="18" charset="0"/>
              </a:rPr>
              <a:t> </a:t>
            </a:r>
            <a:r>
              <a:rPr lang="es-CL" sz="2000" u="sng" dirty="0">
                <a:latin typeface="Arial" panose="020B0604020202020204" pitchFamily="34" charset="0"/>
                <a:ea typeface="Times New Roman" panose="02020603050405020304" pitchFamily="18" charset="0"/>
              </a:rPr>
              <a:t>l</a:t>
            </a:r>
            <a:r>
              <a:rPr lang="es-CL" sz="2000" u="sng" spc="-5" dirty="0">
                <a:latin typeface="Arial" panose="020B0604020202020204" pitchFamily="34" charset="0"/>
                <a:ea typeface="Times New Roman" panose="02020603050405020304" pitchFamily="18" charset="0"/>
              </a:rPr>
              <a:t>o</a:t>
            </a:r>
            <a:r>
              <a:rPr lang="es-CL" sz="2000" u="sng" dirty="0">
                <a:latin typeface="Arial" panose="020B0604020202020204" pitchFamily="34" charset="0"/>
                <a:ea typeface="Times New Roman" panose="02020603050405020304" pitchFamily="18" charset="0"/>
              </a:rPr>
              <a:t>s de sor</a:t>
            </a:r>
            <a:r>
              <a:rPr lang="es-CL" sz="2000" u="sng" spc="-5" dirty="0">
                <a:latin typeface="Arial" panose="020B0604020202020204" pitchFamily="34" charset="0"/>
                <a:ea typeface="Times New Roman" panose="02020603050405020304" pitchFamily="18" charset="0"/>
              </a:rPr>
              <a:t>p</a:t>
            </a:r>
            <a:r>
              <a:rPr lang="es-CL" sz="2000" u="sng" dirty="0">
                <a:latin typeface="Arial" panose="020B0604020202020204" pitchFamily="34" charset="0"/>
                <a:ea typeface="Times New Roman" panose="02020603050405020304" pitchFamily="18" charset="0"/>
              </a:rPr>
              <a:t>r</a:t>
            </a:r>
            <a:r>
              <a:rPr lang="es-CL" sz="2000" u="sng" spc="-5" dirty="0">
                <a:latin typeface="Arial" panose="020B0604020202020204" pitchFamily="34" charset="0"/>
                <a:ea typeface="Times New Roman" panose="02020603050405020304" pitchFamily="18" charset="0"/>
              </a:rPr>
              <a:t>e</a:t>
            </a:r>
            <a:r>
              <a:rPr lang="es-CL" sz="2000" u="sng" dirty="0">
                <a:latin typeface="Arial" panose="020B0604020202020204" pitchFamily="34" charset="0"/>
                <a:ea typeface="Times New Roman" panose="02020603050405020304" pitchFamily="18" charset="0"/>
              </a:rPr>
              <a:t>sa, </a:t>
            </a:r>
            <a:r>
              <a:rPr lang="es-CL" sz="2000" dirty="0">
                <a:latin typeface="Arial" panose="020B0604020202020204" pitchFamily="34" charset="0"/>
                <a:ea typeface="Times New Roman" panose="02020603050405020304" pitchFamily="18" charset="0"/>
              </a:rPr>
              <a:t>cu</a:t>
            </a:r>
            <a:r>
              <a:rPr lang="es-CL" sz="2000" spc="-5" dirty="0">
                <a:latin typeface="Arial" panose="020B0604020202020204" pitchFamily="34" charset="0"/>
                <a:ea typeface="Times New Roman" panose="02020603050405020304" pitchFamily="18" charset="0"/>
              </a:rPr>
              <a:t>a</a:t>
            </a:r>
            <a:r>
              <a:rPr lang="es-CL" sz="2000" dirty="0">
                <a:latin typeface="Arial" panose="020B0604020202020204" pitchFamily="34" charset="0"/>
                <a:ea typeface="Times New Roman" panose="02020603050405020304" pitchFamily="18" charset="0"/>
              </a:rPr>
              <a:t>ndo</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la h</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stor</a:t>
            </a:r>
            <a:r>
              <a:rPr lang="es-CL" sz="2000" spc="-5" dirty="0">
                <a:latin typeface="Arial" panose="020B0604020202020204" pitchFamily="34" charset="0"/>
                <a:ea typeface="Times New Roman" panose="02020603050405020304" pitchFamily="18" charset="0"/>
              </a:rPr>
              <a:t>i</a:t>
            </a:r>
            <a:r>
              <a:rPr lang="es-CL" sz="2000" dirty="0">
                <a:latin typeface="Arial" panose="020B0604020202020204" pitchFamily="34" charset="0"/>
                <a:ea typeface="Times New Roman" panose="02020603050405020304" pitchFamily="18" charset="0"/>
              </a:rPr>
              <a:t>a</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da </a:t>
            </a:r>
            <a:r>
              <a:rPr lang="es-CL" sz="2000" spc="-5" dirty="0">
                <a:latin typeface="Arial" panose="020B0604020202020204" pitchFamily="34" charset="0"/>
                <a:ea typeface="Times New Roman" panose="02020603050405020304" pitchFamily="18" charset="0"/>
              </a:rPr>
              <a:t>u</a:t>
            </a:r>
            <a:r>
              <a:rPr lang="es-CL" sz="2000" dirty="0">
                <a:latin typeface="Arial" panose="020B0604020202020204" pitchFamily="34" charset="0"/>
                <a:ea typeface="Times New Roman" panose="02020603050405020304" pitchFamily="18" charset="0"/>
              </a:rPr>
              <a:t>n giro</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dif</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r</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nte</a:t>
            </a:r>
            <a:r>
              <a:rPr lang="es-CL" sz="2000" spc="5"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al</a:t>
            </a:r>
            <a:r>
              <a:rPr lang="es-CL" sz="2000" spc="10" dirty="0">
                <a:latin typeface="Arial" panose="020B0604020202020204" pitchFamily="34" charset="0"/>
                <a:ea typeface="Times New Roman" panose="02020603050405020304" pitchFamily="18" charset="0"/>
              </a:rPr>
              <a:t> </a:t>
            </a:r>
            <a:r>
              <a:rPr lang="es-CL" sz="2000" dirty="0">
                <a:latin typeface="Arial" panose="020B0604020202020204" pitchFamily="34" charset="0"/>
                <a:ea typeface="Times New Roman" panose="02020603050405020304" pitchFamily="18" charset="0"/>
              </a:rPr>
              <a:t>esp</a:t>
            </a:r>
            <a:r>
              <a:rPr lang="es-CL" sz="2000" spc="-5" dirty="0">
                <a:latin typeface="Arial" panose="020B0604020202020204" pitchFamily="34" charset="0"/>
                <a:ea typeface="Times New Roman" panose="02020603050405020304" pitchFamily="18" charset="0"/>
              </a:rPr>
              <a:t>e</a:t>
            </a:r>
            <a:r>
              <a:rPr lang="es-CL" sz="2000" dirty="0">
                <a:latin typeface="Arial" panose="020B0604020202020204" pitchFamily="34" charset="0"/>
                <a:ea typeface="Times New Roman" panose="02020603050405020304" pitchFamily="18" charset="0"/>
              </a:rPr>
              <a:t>rado;</a:t>
            </a:r>
            <a:endParaRPr lang="es-CL" sz="2000" dirty="0"/>
          </a:p>
        </p:txBody>
      </p:sp>
    </p:spTree>
    <p:extLst>
      <p:ext uri="{BB962C8B-B14F-4D97-AF65-F5344CB8AC3E}">
        <p14:creationId xmlns:p14="http://schemas.microsoft.com/office/powerpoint/2010/main" val="100377855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9592" y="11705"/>
            <a:ext cx="4572000" cy="923330"/>
          </a:xfrm>
          <a:prstGeom prst="rect">
            <a:avLst/>
          </a:prstGeom>
        </p:spPr>
        <p:txBody>
          <a:bodyPr>
            <a:spAutoFit/>
          </a:bodyPr>
          <a:lstStyle/>
          <a:p>
            <a:endParaRPr lang="es-CL" dirty="0"/>
          </a:p>
          <a:p>
            <a:r>
              <a:rPr lang="es-CL" dirty="0" smtClean="0">
                <a:solidFill>
                  <a:schemeClr val="bg1"/>
                </a:solidFill>
              </a:rPr>
              <a:t>2. </a:t>
            </a:r>
            <a:r>
              <a:rPr lang="es-CL" dirty="0">
                <a:solidFill>
                  <a:schemeClr val="bg1"/>
                </a:solidFill>
              </a:rPr>
              <a:t>EL CUERPO</a:t>
            </a:r>
          </a:p>
          <a:p>
            <a:endParaRPr lang="es-CL" dirty="0"/>
          </a:p>
        </p:txBody>
      </p:sp>
      <p:sp>
        <p:nvSpPr>
          <p:cNvPr id="3" name="Rectángulo 2"/>
          <p:cNvSpPr/>
          <p:nvPr/>
        </p:nvSpPr>
        <p:spPr>
          <a:xfrm>
            <a:off x="179512" y="935035"/>
            <a:ext cx="8712968" cy="4031360"/>
          </a:xfrm>
          <a:prstGeom prst="rect">
            <a:avLst/>
          </a:prstGeom>
        </p:spPr>
        <p:txBody>
          <a:bodyPr wrap="square">
            <a:spAutoFit/>
          </a:bodyPr>
          <a:lstStyle/>
          <a:p>
            <a:pPr marL="229235" marR="3239770" algn="just">
              <a:lnSpc>
                <a:spcPct val="107000"/>
              </a:lnSpc>
              <a:spcBef>
                <a:spcPts val="170"/>
              </a:spcBef>
              <a:spcAft>
                <a:spcPts val="0"/>
              </a:spcAft>
            </a:pPr>
            <a:r>
              <a:rPr lang="es-CL" b="1" dirty="0">
                <a:latin typeface="Arial" panose="020B0604020202020204" pitchFamily="34" charset="0"/>
                <a:ea typeface="Times New Roman" panose="02020603050405020304" pitchFamily="18" charset="0"/>
                <a:cs typeface="Times New Roman" panose="02020603050405020304" pitchFamily="18" charset="0"/>
              </a:rPr>
              <a:t>El cuerpo de</a:t>
            </a:r>
            <a:r>
              <a:rPr lang="es-CL" b="1" spc="-5" dirty="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la nota info</a:t>
            </a:r>
            <a:r>
              <a:rPr lang="es-CL" b="1" spc="-5" dirty="0">
                <a:latin typeface="Arial" panose="020B0604020202020204" pitchFamily="34" charset="0"/>
                <a:ea typeface="Times New Roman" panose="02020603050405020304" pitchFamily="18" charset="0"/>
                <a:cs typeface="Times New Roman" panose="02020603050405020304" pitchFamily="18" charset="0"/>
              </a:rPr>
              <a:t>rm</a:t>
            </a:r>
            <a:r>
              <a:rPr lang="es-CL" b="1" dirty="0">
                <a:latin typeface="Arial" panose="020B0604020202020204" pitchFamily="34" charset="0"/>
                <a:ea typeface="Times New Roman" panose="02020603050405020304" pitchFamily="18" charset="0"/>
                <a:cs typeface="Times New Roman" panose="02020603050405020304" pitchFamily="18" charset="0"/>
              </a:rPr>
              <a:t>ati</a:t>
            </a:r>
            <a:r>
              <a:rPr lang="es-CL" b="1" spc="-10" dirty="0">
                <a:latin typeface="Arial" panose="020B0604020202020204" pitchFamily="34" charset="0"/>
                <a:ea typeface="Times New Roman" panose="02020603050405020304" pitchFamily="18" charset="0"/>
                <a:cs typeface="Times New Roman" panose="02020603050405020304" pitchFamily="18" charset="0"/>
              </a:rPr>
              <a:t>v</a:t>
            </a:r>
            <a:r>
              <a:rPr lang="es-CL" b="1" dirty="0">
                <a:latin typeface="Arial" panose="020B0604020202020204" pitchFamily="34" charset="0"/>
                <a:ea typeface="Times New Roman" panose="02020603050405020304" pitchFamily="18" charset="0"/>
                <a:cs typeface="Times New Roman" panose="02020603050405020304" pitchFamily="18" charset="0"/>
              </a:rPr>
              <a:t>a</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55"/>
              </a:spcBef>
              <a:spcAft>
                <a:spcPts val="0"/>
              </a:spcAft>
            </a:pPr>
            <a:r>
              <a:rPr lang="es-CL" sz="24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marL="229235" marR="3750310" algn="just">
              <a:lnSpc>
                <a:spcPct val="107000"/>
              </a:lnSpc>
              <a:spcAft>
                <a:spcPts val="0"/>
              </a:spcAft>
            </a:pPr>
            <a:r>
              <a:rPr lang="es-CL" b="1" dirty="0" smtClean="0">
                <a:latin typeface="Arial" panose="020B0604020202020204" pitchFamily="34" charset="0"/>
                <a:ea typeface="Times New Roman" panose="02020603050405020304" pitchFamily="18" charset="0"/>
                <a:cs typeface="Times New Roman" panose="02020603050405020304" pitchFamily="18" charset="0"/>
              </a:rPr>
              <a:t> </a:t>
            </a:r>
            <a:r>
              <a:rPr lang="es-CL" b="1" spc="135" dirty="0" smtClean="0">
                <a:latin typeface="Arial" panose="020B0604020202020204" pitchFamily="34" charset="0"/>
                <a:ea typeface="Times New Roman" panose="02020603050405020304" pitchFamily="18" charset="0"/>
                <a:cs typeface="Times New Roman" panose="02020603050405020304" pitchFamily="18" charset="0"/>
              </a:rPr>
              <a:t> </a:t>
            </a:r>
            <a:r>
              <a:rPr lang="es-CL" b="1" dirty="0">
                <a:latin typeface="Arial" panose="020B0604020202020204" pitchFamily="34" charset="0"/>
                <a:ea typeface="Times New Roman" panose="02020603050405020304" pitchFamily="18" charset="0"/>
                <a:cs typeface="Times New Roman" panose="02020603050405020304" pitchFamily="18" charset="0"/>
              </a:rPr>
              <a:t>Organ</a:t>
            </a:r>
            <a:r>
              <a:rPr lang="es-CL" b="1" spc="-10" dirty="0">
                <a:latin typeface="Arial" panose="020B0604020202020204" pitchFamily="34" charset="0"/>
                <a:ea typeface="Times New Roman" panose="02020603050405020304" pitchFamily="18" charset="0"/>
                <a:cs typeface="Times New Roman" panose="02020603050405020304" pitchFamily="18" charset="0"/>
              </a:rPr>
              <a:t>i</a:t>
            </a:r>
            <a:r>
              <a:rPr lang="es-CL" b="1" dirty="0">
                <a:latin typeface="Arial" panose="020B0604020202020204" pitchFamily="34" charset="0"/>
                <a:ea typeface="Times New Roman" panose="02020603050405020304" pitchFamily="18" charset="0"/>
                <a:cs typeface="Times New Roman" panose="02020603050405020304" pitchFamily="18" charset="0"/>
              </a:rPr>
              <a:t>zar l</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s dat</a:t>
            </a:r>
            <a:r>
              <a:rPr lang="es-CL" b="1" spc="-5" dirty="0">
                <a:latin typeface="Arial" panose="020B0604020202020204" pitchFamily="34" charset="0"/>
                <a:ea typeface="Times New Roman" panose="02020603050405020304" pitchFamily="18" charset="0"/>
                <a:cs typeface="Times New Roman" panose="02020603050405020304" pitchFamily="18" charset="0"/>
              </a:rPr>
              <a:t>o</a:t>
            </a:r>
            <a:r>
              <a:rPr lang="es-CL" b="1" dirty="0">
                <a:latin typeface="Arial" panose="020B0604020202020204" pitchFamily="34" charset="0"/>
                <a:ea typeface="Times New Roman" panose="02020603050405020304" pitchFamily="18" charset="0"/>
                <a:cs typeface="Times New Roman" panose="02020603050405020304" pitchFamily="18" charset="0"/>
              </a:rPr>
              <a:t>s</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40"/>
              </a:spcBef>
              <a:spcAft>
                <a:spcPts val="0"/>
              </a:spcAft>
            </a:pPr>
            <a:r>
              <a:rPr lang="es-CL" sz="24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lnSpc>
                <a:spcPct val="149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Ya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hem</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visto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ó</a:t>
            </a:r>
            <a:r>
              <a:rPr lang="es-CL" dirty="0">
                <a:latin typeface="Arial" panose="020B0604020202020204" pitchFamily="34" charset="0"/>
                <a:ea typeface="Times New Roman" panose="02020603050405020304" pitchFamily="18" charset="0"/>
                <a:cs typeface="Times New Roman" panose="02020603050405020304" pitchFamily="18" charset="0"/>
              </a:rPr>
              <a:t>mo</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red</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ctar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ri</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er párrafo de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noticia;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ahora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to</a:t>
            </a:r>
            <a:r>
              <a:rPr lang="es-CL" spc="-10"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a desarroll</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rla,</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escrib</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2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lo</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que</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se</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con</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ce</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como</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cu</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rpo</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a:t>
            </a:r>
            <a:r>
              <a:rPr lang="es-CL" spc="2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a:t>
            </a:r>
            <a:r>
              <a:rPr lang="es-CL" spc="26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noticia,</a:t>
            </a:r>
            <a:r>
              <a:rPr lang="es-CL" spc="27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spc="-10" dirty="0">
                <a:latin typeface="Arial" panose="020B0604020202020204" pitchFamily="34" charset="0"/>
                <a:ea typeface="Times New Roman" panose="02020603050405020304" pitchFamily="18" charset="0"/>
                <a:cs typeface="Times New Roman" panose="02020603050405020304" pitchFamily="18" charset="0"/>
              </a:rPr>
              <a:t>t</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2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er</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o amplía,</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expl</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spc="5" dirty="0">
                <a:latin typeface="Arial" panose="020B0604020202020204" pitchFamily="34" charset="0"/>
                <a:ea typeface="Times New Roman" panose="02020603050405020304" pitchFamily="18" charset="0"/>
                <a:cs typeface="Times New Roman" panose="02020603050405020304" pitchFamily="18" charset="0"/>
              </a:rPr>
              <a:t>c</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y refu</a:t>
            </a:r>
            <a:r>
              <a:rPr lang="es-CL" spc="-5" dirty="0">
                <a:latin typeface="Arial" panose="020B0604020202020204" pitchFamily="34" charset="0"/>
                <a:ea typeface="Times New Roman" panose="02020603050405020304" pitchFamily="18" charset="0"/>
                <a:cs typeface="Times New Roman" panose="02020603050405020304" pitchFamily="18" charset="0"/>
              </a:rPr>
              <a:t>er</a:t>
            </a:r>
            <a:r>
              <a:rPr lang="es-CL" dirty="0">
                <a:latin typeface="Arial" panose="020B0604020202020204" pitchFamily="34" charset="0"/>
                <a:ea typeface="Times New Roman" panose="02020603050405020304" pitchFamily="18" charset="0"/>
                <a:cs typeface="Times New Roman" panose="02020603050405020304" pitchFamily="18" charset="0"/>
              </a:rPr>
              <a:t>za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el cont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nido del</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ad,</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de</a:t>
            </a:r>
            <a:r>
              <a:rPr lang="es-CL" dirty="0">
                <a:latin typeface="Arial" panose="020B0604020202020204" pitchFamily="34" charset="0"/>
                <a:ea typeface="Times New Roman" panose="02020603050405020304" pitchFamily="18" charset="0"/>
                <a:cs typeface="Times New Roman" panose="02020603050405020304" pitchFamily="18" charset="0"/>
              </a:rPr>
              <a:t>más de ap</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10" dirty="0">
                <a:latin typeface="Arial" panose="020B0604020202020204" pitchFamily="34" charset="0"/>
                <a:ea typeface="Times New Roman" panose="02020603050405020304" pitchFamily="18" charset="0"/>
                <a:cs typeface="Times New Roman" panose="02020603050405020304" pitchFamily="18" charset="0"/>
              </a:rPr>
              <a:t>t</a:t>
            </a:r>
            <a:r>
              <a:rPr lang="es-CL" dirty="0">
                <a:latin typeface="Arial" panose="020B0604020202020204" pitchFamily="34" charset="0"/>
                <a:ea typeface="Times New Roman" panose="02020603050405020304" pitchFamily="18" charset="0"/>
                <a:cs typeface="Times New Roman" panose="02020603050405020304" pitchFamily="18" charset="0"/>
              </a:rPr>
              <a:t>ar contexto</a:t>
            </a:r>
            <a:r>
              <a:rPr lang="es-CL" spc="1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y mater</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al de relev</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nc</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secun</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aria.</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75"/>
              </a:spcBef>
              <a:spcAft>
                <a:spcPts val="0"/>
              </a:spcAft>
            </a:pPr>
            <a:r>
              <a:rPr lang="es-CL" sz="2400" dirty="0">
                <a:latin typeface="Arial" panose="020B0604020202020204" pitchFamily="34" charset="0"/>
                <a:ea typeface="Times New Roman" panose="02020603050405020304" pitchFamily="18" charset="0"/>
                <a:cs typeface="Times New Roman" panose="02020603050405020304" pitchFamily="18" charset="0"/>
              </a:rPr>
              <a:t> </a:t>
            </a:r>
            <a:endParaRPr lang="es-CL" sz="2400" dirty="0">
              <a:latin typeface="Calibri" panose="020F0502020204030204" pitchFamily="34" charset="0"/>
              <a:ea typeface="Times New Roman" panose="02020603050405020304" pitchFamily="18" charset="0"/>
              <a:cs typeface="Times New Roman" panose="02020603050405020304" pitchFamily="18" charset="0"/>
            </a:endParaRPr>
          </a:p>
          <a:p>
            <a:pPr marL="229235" marR="193040" algn="just">
              <a:lnSpc>
                <a:spcPct val="150000"/>
              </a:lnSpc>
              <a:spcAft>
                <a:spcPts val="0"/>
              </a:spcAft>
            </a:pPr>
            <a:r>
              <a:rPr lang="es-CL" dirty="0">
                <a:latin typeface="Arial" panose="020B0604020202020204" pitchFamily="34" charset="0"/>
                <a:ea typeface="Times New Roman" panose="02020603050405020304" pitchFamily="18" charset="0"/>
                <a:cs typeface="Times New Roman" panose="02020603050405020304" pitchFamily="18" charset="0"/>
              </a:rPr>
              <a:t>La</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m</a:t>
            </a:r>
            <a:r>
              <a:rPr lang="es-CL" dirty="0">
                <a:latin typeface="Arial" panose="020B0604020202020204" pitchFamily="34" charset="0"/>
                <a:ea typeface="Times New Roman" panose="02020603050405020304" pitchFamily="18" charset="0"/>
                <a:cs typeface="Times New Roman" panose="02020603050405020304" pitchFamily="18" charset="0"/>
              </a:rPr>
              <a:t>an</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ra</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q</a:t>
            </a:r>
            <a:r>
              <a:rPr lang="es-CL" spc="-5" dirty="0">
                <a:latin typeface="Arial" panose="020B0604020202020204" pitchFamily="34" charset="0"/>
                <a:ea typeface="Times New Roman" panose="02020603050405020304" pitchFamily="18" charset="0"/>
                <a:cs typeface="Times New Roman" panose="02020603050405020304" pitchFamily="18" charset="0"/>
              </a:rPr>
              <a:t>u</a:t>
            </a:r>
            <a:r>
              <a:rPr lang="es-CL" dirty="0">
                <a:latin typeface="Arial" panose="020B0604020202020204" pitchFamily="34" charset="0"/>
                <a:ea typeface="Times New Roman" panose="02020603050405020304" pitchFamily="18" charset="0"/>
                <a:cs typeface="Times New Roman" panose="02020603050405020304" pitchFamily="18" charset="0"/>
              </a:rPr>
              <a:t>e</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or</a:t>
            </a:r>
            <a:r>
              <a:rPr lang="es-CL" spc="-5" dirty="0">
                <a:latin typeface="Arial" panose="020B0604020202020204" pitchFamily="34" charset="0"/>
                <a:ea typeface="Times New Roman" panose="02020603050405020304" pitchFamily="18" charset="0"/>
                <a:cs typeface="Times New Roman" panose="02020603050405020304" pitchFamily="18" charset="0"/>
              </a:rPr>
              <a:t>g</a:t>
            </a:r>
            <a:r>
              <a:rPr lang="es-CL" dirty="0">
                <a:latin typeface="Arial" panose="020B0604020202020204" pitchFamily="34" charset="0"/>
                <a:ea typeface="Times New Roman" panose="02020603050405020304" pitchFamily="18" charset="0"/>
                <a:cs typeface="Times New Roman" panose="02020603050405020304" pitchFamily="18" charset="0"/>
              </a:rPr>
              <a:t>an</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cem</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l</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da</a:t>
            </a:r>
            <a:r>
              <a:rPr lang="es-CL" dirty="0">
                <a:latin typeface="Arial" panose="020B0604020202020204" pitchFamily="34" charset="0"/>
                <a:ea typeface="Times New Roman" panose="02020603050405020304" pitchFamily="18" charset="0"/>
                <a:cs typeface="Times New Roman" panose="02020603050405020304" pitchFamily="18" charset="0"/>
              </a:rPr>
              <a:t>tos</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copi</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5" dirty="0">
                <a:latin typeface="Arial" panose="020B0604020202020204" pitchFamily="34" charset="0"/>
                <a:ea typeface="Times New Roman" panose="02020603050405020304" pitchFamily="18" charset="0"/>
                <a:cs typeface="Times New Roman" panose="02020603050405020304" pitchFamily="18" charset="0"/>
              </a:rPr>
              <a:t>d</a:t>
            </a:r>
            <a:r>
              <a:rPr lang="es-CL" dirty="0">
                <a:latin typeface="Arial" panose="020B0604020202020204" pitchFamily="34" charset="0"/>
                <a:ea typeface="Times New Roman" panose="02020603050405020304" pitchFamily="18" charset="0"/>
                <a:cs typeface="Times New Roman" panose="02020603050405020304" pitchFamily="18" charset="0"/>
              </a:rPr>
              <a:t>os</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va</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a</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det</a:t>
            </a:r>
            <a:r>
              <a:rPr lang="es-CL" spc="-5" dirty="0">
                <a:latin typeface="Arial" panose="020B0604020202020204" pitchFamily="34" charset="0"/>
                <a:ea typeface="Times New Roman" panose="02020603050405020304" pitchFamily="18" charset="0"/>
                <a:cs typeface="Times New Roman" panose="02020603050405020304" pitchFamily="18" charset="0"/>
              </a:rPr>
              <a:t>er</a:t>
            </a:r>
            <a:r>
              <a:rPr lang="es-CL" dirty="0">
                <a:latin typeface="Arial" panose="020B0604020202020204" pitchFamily="34" charset="0"/>
                <a:ea typeface="Times New Roman" panose="02020603050405020304" pitchFamily="18" charset="0"/>
                <a:cs typeface="Times New Roman" panose="02020603050405020304" pitchFamily="18" charset="0"/>
              </a:rPr>
              <a:t>minar</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en</a:t>
            </a:r>
            <a:r>
              <a:rPr lang="es-CL" spc="6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g</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n</a:t>
            </a:r>
            <a:r>
              <a:rPr lang="es-CL" spc="70"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dida la com</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re</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ón de la informaci</a:t>
            </a:r>
            <a:r>
              <a:rPr lang="es-CL" spc="-5" dirty="0">
                <a:latin typeface="Arial" panose="020B0604020202020204" pitchFamily="34" charset="0"/>
                <a:ea typeface="Times New Roman" panose="02020603050405020304" pitchFamily="18" charset="0"/>
                <a:cs typeface="Times New Roman" panose="02020603050405020304" pitchFamily="18" charset="0"/>
              </a:rPr>
              <a:t>ó</a:t>
            </a:r>
            <a:r>
              <a:rPr lang="es-CL" dirty="0">
                <a:latin typeface="Arial" panose="020B0604020202020204" pitchFamily="34" charset="0"/>
                <a:ea typeface="Times New Roman" panose="02020603050405020304" pitchFamily="18" charset="0"/>
                <a:cs typeface="Times New Roman" panose="02020603050405020304" pitchFamily="18" charset="0"/>
              </a:rPr>
              <a:t>n por </a:t>
            </a:r>
            <a:r>
              <a:rPr lang="es-CL" spc="-5" dirty="0">
                <a:latin typeface="Arial" panose="020B0604020202020204" pitchFamily="34" charset="0"/>
                <a:ea typeface="Times New Roman" panose="02020603050405020304" pitchFamily="18" charset="0"/>
                <a:cs typeface="Times New Roman" panose="02020603050405020304" pitchFamily="18" charset="0"/>
              </a:rPr>
              <a:t>p</a:t>
            </a:r>
            <a:r>
              <a:rPr lang="es-CL" dirty="0">
                <a:latin typeface="Arial" panose="020B0604020202020204" pitchFamily="34" charset="0"/>
                <a:ea typeface="Times New Roman" panose="02020603050405020304" pitchFamily="18" charset="0"/>
                <a:cs typeface="Times New Roman" panose="02020603050405020304" pitchFamily="18" charset="0"/>
              </a:rPr>
              <a:t>arte del l</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ct</a:t>
            </a:r>
            <a:r>
              <a:rPr lang="es-CL" spc="-5" dirty="0">
                <a:latin typeface="Arial" panose="020B0604020202020204" pitchFamily="34" charset="0"/>
                <a:ea typeface="Times New Roman" panose="02020603050405020304" pitchFamily="18" charset="0"/>
                <a:cs typeface="Times New Roman" panose="02020603050405020304" pitchFamily="18" charset="0"/>
              </a:rPr>
              <a:t>o</a:t>
            </a:r>
            <a:r>
              <a:rPr lang="es-CL" dirty="0">
                <a:latin typeface="Arial" panose="020B0604020202020204" pitchFamily="34" charset="0"/>
                <a:ea typeface="Times New Roman" panose="02020603050405020304" pitchFamily="18" charset="0"/>
                <a:cs typeface="Times New Roman" panose="02020603050405020304" pitchFamily="18" charset="0"/>
              </a:rPr>
              <a:t>r. El report</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ro deb</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rá as</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gur</a:t>
            </a:r>
            <a:r>
              <a:rPr lang="es-CL" spc="-5" dirty="0">
                <a:latin typeface="Arial" panose="020B0604020202020204" pitchFamily="34" charset="0"/>
                <a:ea typeface="Times New Roman" panose="02020603050405020304" pitchFamily="18" charset="0"/>
                <a:cs typeface="Times New Roman" panose="02020603050405020304" pitchFamily="18" charset="0"/>
              </a:rPr>
              <a:t>ar</a:t>
            </a:r>
            <a:r>
              <a:rPr lang="es-CL" dirty="0">
                <a:latin typeface="Arial" panose="020B0604020202020204" pitchFamily="34" charset="0"/>
                <a:ea typeface="Times New Roman" panose="02020603050405020304" pitchFamily="18" charset="0"/>
                <a:cs typeface="Times New Roman" panose="02020603050405020304" pitchFamily="18" charset="0"/>
              </a:rPr>
              <a:t>se pu</a:t>
            </a:r>
            <a:r>
              <a:rPr lang="es-CL" spc="-5" dirty="0">
                <a:latin typeface="Arial" panose="020B0604020202020204" pitchFamily="34" charset="0"/>
                <a:ea typeface="Times New Roman" panose="02020603050405020304" pitchFamily="18" charset="0"/>
                <a:cs typeface="Times New Roman" panose="02020603050405020304" pitchFamily="18" charset="0"/>
              </a:rPr>
              <a:t>e</a:t>
            </a:r>
            <a:r>
              <a:rPr lang="es-CL" dirty="0">
                <a:latin typeface="Arial" panose="020B0604020202020204" pitchFamily="34" charset="0"/>
                <a:ea typeface="Times New Roman" panose="02020603050405020304" pitchFamily="18" charset="0"/>
                <a:cs typeface="Times New Roman" panose="02020603050405020304" pitchFamily="18" charset="0"/>
              </a:rPr>
              <a:t>s,</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para</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come</a:t>
            </a:r>
            <a:r>
              <a:rPr lang="es-CL" spc="-5" dirty="0">
                <a:latin typeface="Arial" panose="020B0604020202020204" pitchFamily="34" charset="0"/>
                <a:ea typeface="Times New Roman" panose="02020603050405020304" pitchFamily="18" charset="0"/>
                <a:cs typeface="Times New Roman" panose="02020603050405020304" pitchFamily="18" charset="0"/>
              </a:rPr>
              <a:t>n</a:t>
            </a:r>
            <a:r>
              <a:rPr lang="es-CL" spc="5" dirty="0">
                <a:latin typeface="Arial" panose="020B0604020202020204" pitchFamily="34" charset="0"/>
                <a:ea typeface="Times New Roman" panose="02020603050405020304" pitchFamily="18" charset="0"/>
                <a:cs typeface="Times New Roman" panose="02020603050405020304" pitchFamily="18" charset="0"/>
              </a:rPr>
              <a:t>z</a:t>
            </a:r>
            <a:r>
              <a:rPr lang="es-CL" spc="-5" dirty="0">
                <a:latin typeface="Arial" panose="020B0604020202020204" pitchFamily="34" charset="0"/>
                <a:ea typeface="Times New Roman" panose="02020603050405020304" pitchFamily="18" charset="0"/>
                <a:cs typeface="Times New Roman" panose="02020603050405020304" pitchFamily="18" charset="0"/>
              </a:rPr>
              <a:t>a</a:t>
            </a:r>
            <a:r>
              <a:rPr lang="es-CL" dirty="0">
                <a:latin typeface="Arial" panose="020B0604020202020204" pitchFamily="34" charset="0"/>
                <a:ea typeface="Times New Roman" panose="02020603050405020304" pitchFamily="18" charset="0"/>
                <a:cs typeface="Times New Roman" panose="02020603050405020304" pitchFamily="18" charset="0"/>
              </a:rPr>
              <a:t>r,</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de que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él</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dirty="0">
                <a:latin typeface="Arial" panose="020B0604020202020204" pitchFamily="34" charset="0"/>
                <a:ea typeface="Times New Roman" panose="02020603050405020304" pitchFamily="18" charset="0"/>
                <a:cs typeface="Times New Roman" panose="02020603050405020304" pitchFamily="18" charset="0"/>
              </a:rPr>
              <a:t>m</a:t>
            </a:r>
            <a:r>
              <a:rPr lang="es-CL" spc="-5" dirty="0">
                <a:latin typeface="Arial" panose="020B0604020202020204" pitchFamily="34" charset="0"/>
                <a:ea typeface="Times New Roman" panose="02020603050405020304" pitchFamily="18" charset="0"/>
                <a:cs typeface="Times New Roman" panose="02020603050405020304" pitchFamily="18" charset="0"/>
              </a:rPr>
              <a:t>i</a:t>
            </a:r>
            <a:r>
              <a:rPr lang="es-CL" dirty="0">
                <a:latin typeface="Arial" panose="020B0604020202020204" pitchFamily="34" charset="0"/>
                <a:ea typeface="Times New Roman" panose="02020603050405020304" pitchFamily="18" charset="0"/>
                <a:cs typeface="Times New Roman" panose="02020603050405020304" pitchFamily="18" charset="0"/>
              </a:rPr>
              <a:t>smo entiende</a:t>
            </a:r>
            <a:r>
              <a:rPr lang="es-CL" spc="5" dirty="0">
                <a:latin typeface="Arial" panose="020B0604020202020204" pitchFamily="34" charset="0"/>
                <a:ea typeface="Times New Roman" panose="02020603050405020304" pitchFamily="18" charset="0"/>
                <a:cs typeface="Times New Roman" panose="02020603050405020304" pitchFamily="18" charset="0"/>
              </a:rPr>
              <a:t> </a:t>
            </a:r>
            <a:r>
              <a:rPr lang="es-CL" spc="-5" dirty="0">
                <a:latin typeface="Arial" panose="020B0604020202020204" pitchFamily="34" charset="0"/>
                <a:ea typeface="Times New Roman" panose="02020603050405020304" pitchFamily="18" charset="0"/>
                <a:cs typeface="Times New Roman" panose="02020603050405020304" pitchFamily="18" charset="0"/>
              </a:rPr>
              <a:t>l</a:t>
            </a:r>
            <a:r>
              <a:rPr lang="es-CL" dirty="0">
                <a:latin typeface="Arial" panose="020B0604020202020204" pitchFamily="34" charset="0"/>
                <a:ea typeface="Times New Roman" panose="02020603050405020304" pitchFamily="18" charset="0"/>
                <a:cs typeface="Times New Roman" panose="02020603050405020304" pitchFamily="18" charset="0"/>
              </a:rPr>
              <a:t>a </a:t>
            </a:r>
            <a:r>
              <a:rPr lang="es-CL" dirty="0" smtClean="0">
                <a:latin typeface="Arial" panose="020B0604020202020204" pitchFamily="34" charset="0"/>
                <a:ea typeface="Times New Roman" panose="02020603050405020304" pitchFamily="18" charset="0"/>
                <a:cs typeface="Times New Roman" panose="02020603050405020304" pitchFamily="18" charset="0"/>
              </a:rPr>
              <a:t>noticia</a:t>
            </a:r>
            <a:endParaRPr lang="es-CL"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07258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089275" y="457200"/>
            <a:ext cx="13843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s-CL"/>
          </a:p>
        </p:txBody>
      </p:sp>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826532"/>
            <a:ext cx="3816423" cy="195439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0" y="19394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none" strike="noStrike" cap="none" normalizeH="0" baseline="0" dirty="0" smtClean="0">
              <a:ln>
                <a:noFill/>
              </a:ln>
              <a:solidFill>
                <a:schemeClr val="tx1"/>
              </a:solidFill>
              <a:effectLst/>
              <a:latin typeface="Arial" panose="020B0604020202020204" pitchFamily="34" charset="0"/>
            </a:endParaRPr>
          </a:p>
        </p:txBody>
      </p:sp>
      <p:sp>
        <p:nvSpPr>
          <p:cNvPr id="7" name="Rectángulo 6"/>
          <p:cNvSpPr/>
          <p:nvPr/>
        </p:nvSpPr>
        <p:spPr>
          <a:xfrm>
            <a:off x="611560" y="2492896"/>
            <a:ext cx="8280920" cy="3693319"/>
          </a:xfrm>
          <a:prstGeom prst="rect">
            <a:avLst/>
          </a:prstGeom>
        </p:spPr>
        <p:txBody>
          <a:bodyPr wrap="square">
            <a:spAutoFit/>
          </a:bodyPr>
          <a:lstStyle/>
          <a:p>
            <a:pPr algn="just"/>
            <a:endParaRPr lang="es-CL" dirty="0" smtClean="0">
              <a:latin typeface="Arial" panose="020B0604020202020204" pitchFamily="34" charset="0"/>
              <a:ea typeface="Times New Roman" panose="02020603050405020304" pitchFamily="18" charset="0"/>
            </a:endParaRPr>
          </a:p>
          <a:p>
            <a:pPr algn="just"/>
            <a:r>
              <a:rPr lang="es-CL" dirty="0" smtClean="0">
                <a:latin typeface="Arial" panose="020B0604020202020204" pitchFamily="34" charset="0"/>
                <a:ea typeface="Times New Roman" panose="02020603050405020304" pitchFamily="18" charset="0"/>
              </a:rPr>
              <a:t>Desv</a:t>
            </a:r>
            <a:r>
              <a:rPr lang="es-CL" spc="-5" dirty="0" smtClean="0">
                <a:latin typeface="Arial" panose="020B0604020202020204" pitchFamily="34" charset="0"/>
                <a:ea typeface="Times New Roman" panose="02020603050405020304" pitchFamily="18" charset="0"/>
              </a:rPr>
              <a:t>e</a:t>
            </a:r>
            <a:r>
              <a:rPr lang="es-CL" dirty="0" smtClean="0">
                <a:latin typeface="Arial" panose="020B0604020202020204" pitchFamily="34" charset="0"/>
                <a:ea typeface="Times New Roman" panose="02020603050405020304" pitchFamily="18" charset="0"/>
              </a:rPr>
              <a:t>ntaj</a:t>
            </a:r>
            <a:r>
              <a:rPr lang="es-CL" spc="-5" dirty="0" smtClean="0">
                <a:latin typeface="Arial" panose="020B0604020202020204" pitchFamily="34" charset="0"/>
                <a:ea typeface="Times New Roman" panose="02020603050405020304" pitchFamily="18" charset="0"/>
              </a:rPr>
              <a:t>a</a:t>
            </a:r>
            <a:r>
              <a:rPr lang="es-CL" spc="5" dirty="0" smtClean="0">
                <a:latin typeface="Arial" panose="020B0604020202020204" pitchFamily="34" charset="0"/>
                <a:ea typeface="Times New Roman" panose="02020603050405020304" pitchFamily="18" charset="0"/>
              </a:rPr>
              <a:t>s</a:t>
            </a:r>
          </a:p>
          <a:p>
            <a:pPr algn="just"/>
            <a:endParaRPr lang="es-CL" spc="5" dirty="0">
              <a:latin typeface="Arial" panose="020B0604020202020204" pitchFamily="34" charset="0"/>
              <a:ea typeface="Times New Roman" panose="02020603050405020304" pitchFamily="18" charset="0"/>
            </a:endParaRPr>
          </a:p>
          <a:p>
            <a:pPr algn="just"/>
            <a:r>
              <a:rPr lang="es-CL" dirty="0" smtClean="0">
                <a:latin typeface="Arial" panose="020B0604020202020204" pitchFamily="34" charset="0"/>
                <a:ea typeface="Times New Roman" panose="02020603050405020304" pitchFamily="18" charset="0"/>
              </a:rPr>
              <a:t>.</a:t>
            </a:r>
            <a:r>
              <a:rPr lang="es-CL" spc="10" dirty="0" smtClean="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Algun</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profesi</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nal</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a:t>
            </a:r>
            <a:r>
              <a:rPr lang="es-CL" spc="-5" dirty="0">
                <a:latin typeface="Arial" panose="020B0604020202020204" pitchFamily="34" charset="0"/>
                <a:ea typeface="Times New Roman" panose="02020603050405020304" pitchFamily="18" charset="0"/>
              </a:rPr>
              <a:t>u</a:t>
            </a:r>
            <a:r>
              <a:rPr lang="es-CL" dirty="0">
                <a:latin typeface="Arial" panose="020B0604020202020204" pitchFamily="34" charset="0"/>
                <a:ea typeface="Times New Roman" panose="02020603050405020304" pitchFamily="18" charset="0"/>
              </a:rPr>
              <a:t>gier</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n</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que </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l</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orden d</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creci</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nte</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no</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m</a:t>
            </a:r>
            <a:r>
              <a:rPr lang="es-CL" spc="-5" dirty="0">
                <a:latin typeface="Arial" panose="020B0604020202020204" pitchFamily="34" charset="0"/>
                <a:ea typeface="Times New Roman" panose="02020603050405020304" pitchFamily="18" charset="0"/>
              </a:rPr>
              <a:t>á</a:t>
            </a:r>
            <a:r>
              <a:rPr lang="es-CL" dirty="0">
                <a:latin typeface="Arial" panose="020B0604020202020204" pitchFamily="34" charset="0"/>
                <a:ea typeface="Times New Roman" panose="02020603050405020304" pitchFamily="18" charset="0"/>
              </a:rPr>
              <a:t>s indicado</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ra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ntar</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hist</a:t>
            </a:r>
            <a:r>
              <a:rPr lang="es-CL" spc="-5" dirty="0">
                <a:latin typeface="Arial" panose="020B0604020202020204" pitchFamily="34" charset="0"/>
                <a:ea typeface="Times New Roman" panose="02020603050405020304" pitchFamily="18" charset="0"/>
              </a:rPr>
              <a:t>or</a:t>
            </a:r>
            <a:r>
              <a:rPr lang="es-CL" dirty="0">
                <a:latin typeface="Arial" panose="020B0604020202020204" pitchFamily="34" charset="0"/>
                <a:ea typeface="Times New Roman" panose="02020603050405020304" pitchFamily="18" charset="0"/>
              </a:rPr>
              <a:t>ias: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compl</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ca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las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cosas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 quien</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d</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cta</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y</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priva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al</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l</a:t>
            </a:r>
            <a:r>
              <a:rPr lang="es-CL" dirty="0">
                <a:latin typeface="Arial" panose="020B0604020202020204" pitchFamily="34" charset="0"/>
                <a:ea typeface="Times New Roman" panose="02020603050405020304" pitchFamily="18" charset="0"/>
              </a:rPr>
              <a:t>ector</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e cua</a:t>
            </a:r>
            <a:r>
              <a:rPr lang="es-CL" spc="-5" dirty="0">
                <a:latin typeface="Arial" panose="020B0604020202020204" pitchFamily="34" charset="0"/>
                <a:ea typeface="Times New Roman" panose="02020603050405020304" pitchFamily="18" charset="0"/>
              </a:rPr>
              <a:t>l</a:t>
            </a:r>
            <a:r>
              <a:rPr lang="es-CL" dirty="0">
                <a:latin typeface="Arial" panose="020B0604020202020204" pitchFamily="34" charset="0"/>
                <a:ea typeface="Times New Roman" panose="02020603050405020304" pitchFamily="18" charset="0"/>
              </a:rPr>
              <a:t>qui</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mento</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e</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rpresa,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rd</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énd</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se el</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es</a:t>
            </a:r>
            <a:r>
              <a:rPr lang="es-CL" dirty="0">
                <a:latin typeface="Arial" panose="020B0604020202020204" pitchFamily="34" charset="0"/>
                <a:ea typeface="Times New Roman" panose="02020603050405020304" pitchFamily="18" charset="0"/>
              </a:rPr>
              <a:t>tímulo</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que </a:t>
            </a:r>
            <a:r>
              <a:rPr lang="es-CL" spc="-5" dirty="0">
                <a:latin typeface="Arial" panose="020B0604020202020204" pitchFamily="34" charset="0"/>
                <a:ea typeface="Times New Roman" panose="02020603050405020304" pitchFamily="18" charset="0"/>
              </a:rPr>
              <a:t>p</a:t>
            </a:r>
            <a:r>
              <a:rPr lang="es-CL" dirty="0">
                <a:latin typeface="Arial" panose="020B0604020202020204" pitchFamily="34" charset="0"/>
                <a:ea typeface="Times New Roman" panose="02020603050405020304" pitchFamily="18" charset="0"/>
              </a:rPr>
              <a:t>ara</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l</a:t>
            </a:r>
            <a:r>
              <a:rPr lang="es-CL" dirty="0">
                <a:latin typeface="Arial" panose="020B0604020202020204" pitchFamily="34" charset="0"/>
                <a:ea typeface="Times New Roman" panose="02020603050405020304" pitchFamily="18" charset="0"/>
              </a:rPr>
              <a:t>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ctura su</a:t>
            </a:r>
            <a:r>
              <a:rPr lang="es-CL" spc="-5" dirty="0">
                <a:latin typeface="Arial" panose="020B0604020202020204" pitchFamily="34" charset="0"/>
                <a:ea typeface="Times New Roman" panose="02020603050405020304" pitchFamily="18" charset="0"/>
              </a:rPr>
              <a:t>p</a:t>
            </a:r>
            <a:r>
              <a:rPr lang="es-CL" dirty="0">
                <a:latin typeface="Arial" panose="020B0604020202020204" pitchFamily="34" charset="0"/>
                <a:ea typeface="Times New Roman" panose="02020603050405020304" pitchFamily="18" charset="0"/>
              </a:rPr>
              <a:t>one siem</a:t>
            </a:r>
            <a:r>
              <a:rPr lang="es-CL" spc="-5" dirty="0">
                <a:latin typeface="Arial" panose="020B0604020202020204" pitchFamily="34" charset="0"/>
                <a:ea typeface="Times New Roman" panose="02020603050405020304" pitchFamily="18" charset="0"/>
              </a:rPr>
              <a:t>p</a:t>
            </a:r>
            <a:r>
              <a:rPr lang="es-CL" dirty="0">
                <a:latin typeface="Arial" panose="020B0604020202020204" pitchFamily="34" charset="0"/>
                <a:ea typeface="Times New Roman" panose="02020603050405020304" pitchFamily="18" charset="0"/>
              </a:rPr>
              <a:t>re</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l</a:t>
            </a:r>
            <a:r>
              <a:rPr lang="es-CL" dirty="0">
                <a:latin typeface="Arial" panose="020B0604020202020204" pitchFamily="34" charset="0"/>
                <a:ea typeface="Times New Roman" panose="02020603050405020304" pitchFamily="18" charset="0"/>
              </a:rPr>
              <a:t>a</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ex</a:t>
            </a:r>
            <a:r>
              <a:rPr lang="es-CL" dirty="0">
                <a:latin typeface="Arial" panose="020B0604020202020204" pitchFamily="34" charset="0"/>
                <a:ea typeface="Times New Roman" panose="02020603050405020304" pitchFamily="18" charset="0"/>
              </a:rPr>
              <a:t>istenc</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a</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de un</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clí</a:t>
            </a:r>
            <a:r>
              <a:rPr lang="es-CL" spc="-5" dirty="0">
                <a:latin typeface="Arial" panose="020B0604020202020204" pitchFamily="34" charset="0"/>
                <a:ea typeface="Times New Roman" panose="02020603050405020304" pitchFamily="18" charset="0"/>
              </a:rPr>
              <a:t>m</a:t>
            </a:r>
            <a:r>
              <a:rPr lang="es-CL" dirty="0">
                <a:latin typeface="Arial" panose="020B0604020202020204" pitchFamily="34" charset="0"/>
                <a:ea typeface="Times New Roman" panose="02020603050405020304" pitchFamily="18" charset="0"/>
              </a:rPr>
              <a:t>ax</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al final</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del re</a:t>
            </a:r>
            <a:r>
              <a:rPr lang="es-CL" spc="-5" dirty="0">
                <a:latin typeface="Arial" panose="020B0604020202020204" pitchFamily="34" charset="0"/>
                <a:ea typeface="Times New Roman" panose="02020603050405020304" pitchFamily="18" charset="0"/>
              </a:rPr>
              <a:t>l</a:t>
            </a:r>
            <a:r>
              <a:rPr lang="es-CL" dirty="0">
                <a:latin typeface="Arial" panose="020B0604020202020204" pitchFamily="34" charset="0"/>
                <a:ea typeface="Times New Roman" panose="02020603050405020304" pitchFamily="18" charset="0"/>
              </a:rPr>
              <a:t>ato.</a:t>
            </a:r>
            <a:r>
              <a:rPr lang="es-CL" spc="5" dirty="0">
                <a:latin typeface="Arial" panose="020B0604020202020204" pitchFamily="34" charset="0"/>
                <a:ea typeface="Times New Roman" panose="02020603050405020304" pitchFamily="18" charset="0"/>
              </a:rPr>
              <a:t> </a:t>
            </a:r>
            <a:endParaRPr lang="es-CL" spc="5" dirty="0" smtClean="0">
              <a:latin typeface="Arial" panose="020B0604020202020204" pitchFamily="34" charset="0"/>
              <a:ea typeface="Times New Roman" panose="02020603050405020304" pitchFamily="18" charset="0"/>
            </a:endParaRPr>
          </a:p>
          <a:p>
            <a:pPr algn="just"/>
            <a:endParaRPr lang="es-CL" spc="5" dirty="0">
              <a:latin typeface="Arial" panose="020B0604020202020204" pitchFamily="34" charset="0"/>
              <a:ea typeface="Times New Roman" panose="02020603050405020304" pitchFamily="18" charset="0"/>
            </a:endParaRPr>
          </a:p>
          <a:p>
            <a:pPr algn="just"/>
            <a:r>
              <a:rPr lang="es-CL" dirty="0" smtClean="0">
                <a:latin typeface="Arial" panose="020B0604020202020204" pitchFamily="34" charset="0"/>
                <a:ea typeface="Times New Roman" panose="02020603050405020304" pitchFamily="18" charset="0"/>
              </a:rPr>
              <a:t>Estilísticamente</a:t>
            </a:r>
            <a:r>
              <a:rPr lang="es-CL" dirty="0">
                <a:latin typeface="Arial" panose="020B0604020202020204" pitchFamily="34" charset="0"/>
                <a:ea typeface="Times New Roman" panose="02020603050405020304" pitchFamily="18" charset="0"/>
              </a:rPr>
              <a:t>,</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p</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es</a:t>
            </a:r>
            <a:r>
              <a:rPr lang="es-CL" dirty="0">
                <a:latin typeface="Arial" panose="020B0604020202020204" pitchFamily="34" charset="0"/>
                <a:ea typeface="Times New Roman" panose="02020603050405020304" pitchFamily="18" charset="0"/>
              </a:rPr>
              <a:t>enta</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 inc</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nvenien</a:t>
            </a:r>
            <a:r>
              <a:rPr lang="es-CL" spc="-10" dirty="0">
                <a:latin typeface="Arial" panose="020B0604020202020204" pitchFamily="34" charset="0"/>
                <a:ea typeface="Times New Roman" panose="02020603050405020304" pitchFamily="18" charset="0"/>
              </a:rPr>
              <a:t>t</a:t>
            </a:r>
            <a:r>
              <a:rPr lang="es-CL" dirty="0">
                <a:latin typeface="Arial" panose="020B0604020202020204" pitchFamily="34" charset="0"/>
                <a:ea typeface="Times New Roman" panose="02020603050405020304" pitchFamily="18" charset="0"/>
              </a:rPr>
              <a:t>e</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de</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te</a:t>
            </a:r>
            <a:r>
              <a:rPr lang="es-CL" spc="-5" dirty="0">
                <a:latin typeface="Arial" panose="020B0604020202020204" pitchFamily="34" charset="0"/>
                <a:ea typeface="Times New Roman" panose="02020603050405020304" pitchFamily="18" charset="0"/>
              </a:rPr>
              <a:t>n</a:t>
            </a:r>
            <a:r>
              <a:rPr lang="es-CL" dirty="0">
                <a:latin typeface="Arial" panose="020B0604020202020204" pitchFamily="34" charset="0"/>
                <a:ea typeface="Times New Roman" panose="02020603050405020304" pitchFamily="18" charset="0"/>
              </a:rPr>
              <a:t>er</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q</a:t>
            </a:r>
            <a:r>
              <a:rPr lang="es-CL" dirty="0">
                <a:latin typeface="Arial" panose="020B0604020202020204" pitchFamily="34" charset="0"/>
                <a:ea typeface="Times New Roman" panose="02020603050405020304" pitchFamily="18" charset="0"/>
              </a:rPr>
              <a:t>ue</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petir</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a menu</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o</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la</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i</a:t>
            </a:r>
            <a:r>
              <a:rPr lang="es-CL" spc="-5" dirty="0">
                <a:latin typeface="Arial" panose="020B0604020202020204" pitchFamily="34" charset="0"/>
                <a:ea typeface="Times New Roman" panose="02020603050405020304" pitchFamily="18" charset="0"/>
              </a:rPr>
              <a:t>n</a:t>
            </a:r>
            <a:r>
              <a:rPr lang="es-CL" dirty="0">
                <a:latin typeface="Arial" panose="020B0604020202020204" pitchFamily="34" charset="0"/>
                <a:ea typeface="Times New Roman" panose="02020603050405020304" pitchFamily="18" charset="0"/>
              </a:rPr>
              <a:t>form</a:t>
            </a:r>
            <a:r>
              <a:rPr lang="es-CL" spc="-5" dirty="0">
                <a:latin typeface="Arial" panose="020B0604020202020204" pitchFamily="34" charset="0"/>
                <a:ea typeface="Times New Roman" panose="02020603050405020304" pitchFamily="18" charset="0"/>
              </a:rPr>
              <a:t>a</a:t>
            </a:r>
            <a:r>
              <a:rPr lang="es-CL" spc="5" dirty="0">
                <a:latin typeface="Arial" panose="020B0604020202020204" pitchFamily="34" charset="0"/>
                <a:ea typeface="Times New Roman" panose="02020603050405020304" pitchFamily="18" charset="0"/>
              </a:rPr>
              <a:t>c</a:t>
            </a:r>
            <a:r>
              <a:rPr lang="es-CL" dirty="0">
                <a:latin typeface="Arial" panose="020B0604020202020204" pitchFamily="34" charset="0"/>
                <a:ea typeface="Times New Roman" panose="02020603050405020304" pitchFamily="18" charset="0"/>
              </a:rPr>
              <a:t>ión q</a:t>
            </a:r>
            <a:r>
              <a:rPr lang="es-CL" spc="-5" dirty="0">
                <a:latin typeface="Arial" panose="020B0604020202020204" pitchFamily="34" charset="0"/>
                <a:ea typeface="Times New Roman" panose="02020603050405020304" pitchFamily="18" charset="0"/>
              </a:rPr>
              <a:t>u</a:t>
            </a:r>
            <a:r>
              <a:rPr lang="es-CL" dirty="0">
                <a:latin typeface="Arial" panose="020B0604020202020204" pitchFamily="34" charset="0"/>
                <a:ea typeface="Times New Roman" panose="02020603050405020304" pitchFamily="18" charset="0"/>
              </a:rPr>
              <a:t>e</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ya</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se dio</a:t>
            </a:r>
            <a:r>
              <a:rPr lang="es-CL" spc="10"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n</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lea</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 Aunque las nuev</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ten</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enc</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as per</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o</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ístic</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s</a:t>
            </a:r>
            <a:r>
              <a:rPr lang="es-CL" spc="1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favor</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cen es</a:t>
            </a:r>
            <a:r>
              <a:rPr lang="es-CL" spc="-10" dirty="0">
                <a:latin typeface="Arial" panose="020B0604020202020204" pitchFamily="34" charset="0"/>
                <a:ea typeface="Times New Roman" panose="02020603050405020304" pitchFamily="18" charset="0"/>
              </a:rPr>
              <a:t>t</a:t>
            </a:r>
            <a:r>
              <a:rPr lang="es-CL" dirty="0">
                <a:latin typeface="Arial" panose="020B0604020202020204" pitchFamily="34" charset="0"/>
                <a:ea typeface="Times New Roman" panose="02020603050405020304" pitchFamily="18" charset="0"/>
              </a:rPr>
              <a:t>r</a:t>
            </a:r>
            <a:r>
              <a:rPr lang="es-CL" spc="-5" dirty="0">
                <a:latin typeface="Arial" panose="020B0604020202020204" pitchFamily="34" charset="0"/>
                <a:ea typeface="Times New Roman" panose="02020603050405020304" pitchFamily="18" charset="0"/>
              </a:rPr>
              <a:t>u</a:t>
            </a:r>
            <a:r>
              <a:rPr lang="es-CL" spc="5" dirty="0">
                <a:latin typeface="Arial" panose="020B0604020202020204" pitchFamily="34" charset="0"/>
                <a:ea typeface="Times New Roman" panose="02020603050405020304" pitchFamily="18" charset="0"/>
              </a:rPr>
              <a:t>c</a:t>
            </a:r>
            <a:r>
              <a:rPr lang="es-CL" dirty="0">
                <a:latin typeface="Arial" panose="020B0604020202020204" pitchFamily="34" charset="0"/>
                <a:ea typeface="Times New Roman" panose="02020603050405020304" pitchFamily="18" charset="0"/>
              </a:rPr>
              <a:t>turas</a:t>
            </a:r>
            <a:r>
              <a:rPr lang="es-CL" spc="5" dirty="0">
                <a:latin typeface="Arial" panose="020B0604020202020204" pitchFamily="34" charset="0"/>
                <a:ea typeface="Times New Roman" panose="02020603050405020304" pitchFamily="18" charset="0"/>
              </a:rPr>
              <a:t> </a:t>
            </a:r>
            <a:r>
              <a:rPr lang="es-CL" spc="-5" dirty="0">
                <a:latin typeface="Arial" panose="020B0604020202020204" pitchFamily="34" charset="0"/>
                <a:ea typeface="Times New Roman" panose="02020603050405020304" pitchFamily="18" charset="0"/>
              </a:rPr>
              <a:t>m</a:t>
            </a:r>
            <a:r>
              <a:rPr lang="es-CL" dirty="0">
                <a:latin typeface="Arial" panose="020B0604020202020204" pitchFamily="34" charset="0"/>
                <a:ea typeface="Times New Roman" panose="02020603050405020304" pitchFamily="18" charset="0"/>
              </a:rPr>
              <a:t>ás ela</a:t>
            </a:r>
            <a:r>
              <a:rPr lang="es-CL" spc="-5" dirty="0">
                <a:latin typeface="Arial" panose="020B0604020202020204" pitchFamily="34" charset="0"/>
                <a:ea typeface="Times New Roman" panose="02020603050405020304" pitchFamily="18" charset="0"/>
              </a:rPr>
              <a:t>b</a:t>
            </a:r>
            <a:r>
              <a:rPr lang="es-CL" dirty="0">
                <a:latin typeface="Arial" panose="020B0604020202020204" pitchFamily="34" charset="0"/>
                <a:ea typeface="Times New Roman" panose="02020603050405020304" pitchFamily="18" charset="0"/>
              </a:rPr>
              <a:t>ora</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as</a:t>
            </a:r>
            <a:r>
              <a:rPr lang="es-CL" spc="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y atractiv</a:t>
            </a:r>
            <a:r>
              <a:rPr lang="es-CL" spc="-5" dirty="0">
                <a:latin typeface="Arial" panose="020B0604020202020204" pitchFamily="34" charset="0"/>
                <a:ea typeface="Times New Roman" panose="02020603050405020304" pitchFamily="18" charset="0"/>
              </a:rPr>
              <a:t>a</a:t>
            </a:r>
            <a:r>
              <a:rPr lang="es-CL" spc="5" dirty="0">
                <a:latin typeface="Arial" panose="020B0604020202020204" pitchFamily="34" charset="0"/>
                <a:ea typeface="Times New Roman" panose="02020603050405020304" pitchFamily="18" charset="0"/>
              </a:rPr>
              <a:t>s</a:t>
            </a:r>
            <a:r>
              <a:rPr lang="es-CL" dirty="0">
                <a:latin typeface="Arial" panose="020B0604020202020204" pitchFamily="34" charset="0"/>
                <a:ea typeface="Times New Roman" panose="02020603050405020304" pitchFamily="18" charset="0"/>
              </a:rPr>
              <a:t>,</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a:t>
            </a:r>
            <a:r>
              <a:rPr lang="es-CL" spc="25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criter</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o</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pra</a:t>
            </a:r>
            <a:r>
              <a:rPr lang="es-CL" spc="-5" dirty="0">
                <a:latin typeface="Arial" panose="020B0604020202020204" pitchFamily="34" charset="0"/>
                <a:ea typeface="Times New Roman" panose="02020603050405020304" pitchFamily="18" charset="0"/>
              </a:rPr>
              <a:t>g</a:t>
            </a:r>
            <a:r>
              <a:rPr lang="es-CL" dirty="0">
                <a:latin typeface="Arial" panose="020B0604020202020204" pitchFamily="34" charset="0"/>
                <a:ea typeface="Times New Roman" panose="02020603050405020304" pitchFamily="18" charset="0"/>
              </a:rPr>
              <a:t>mático</a:t>
            </a:r>
            <a:r>
              <a:rPr lang="es-CL" spc="25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se</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i</a:t>
            </a:r>
            <a:r>
              <a:rPr lang="es-CL" spc="-5" dirty="0">
                <a:latin typeface="Arial" panose="020B0604020202020204" pitchFamily="34" charset="0"/>
                <a:ea typeface="Times New Roman" panose="02020603050405020304" pitchFamily="18" charset="0"/>
              </a:rPr>
              <a:t>m</a:t>
            </a:r>
            <a:r>
              <a:rPr lang="es-CL" dirty="0">
                <a:latin typeface="Arial" panose="020B0604020202020204" pitchFamily="34" charset="0"/>
                <a:ea typeface="Times New Roman" panose="02020603050405020304" pitchFamily="18" charset="0"/>
              </a:rPr>
              <a:t>pone</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y</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la</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rámi</a:t>
            </a:r>
            <a:r>
              <a:rPr lang="es-CL" spc="-5" dirty="0">
                <a:latin typeface="Arial" panose="020B0604020202020204" pitchFamily="34" charset="0"/>
                <a:ea typeface="Times New Roman" panose="02020603050405020304" pitchFamily="18" charset="0"/>
              </a:rPr>
              <a:t>d</a:t>
            </a:r>
            <a:r>
              <a:rPr lang="es-CL" dirty="0">
                <a:latin typeface="Arial" panose="020B0604020202020204" pitchFamily="34" charset="0"/>
                <a:ea typeface="Times New Roman" panose="02020603050405020304" pitchFamily="18" charset="0"/>
              </a:rPr>
              <a:t>e</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inver</a:t>
            </a:r>
            <a:r>
              <a:rPr lang="es-CL" spc="-10" dirty="0">
                <a:latin typeface="Arial" panose="020B0604020202020204" pitchFamily="34" charset="0"/>
                <a:ea typeface="Times New Roman" panose="02020603050405020304" pitchFamily="18" charset="0"/>
              </a:rPr>
              <a:t>t</a:t>
            </a:r>
            <a:r>
              <a:rPr lang="es-CL" dirty="0">
                <a:latin typeface="Arial" panose="020B0604020202020204" pitchFamily="34" charset="0"/>
                <a:ea typeface="Times New Roman" panose="02020603050405020304" pitchFamily="18" charset="0"/>
              </a:rPr>
              <a:t>ida</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si</a:t>
            </a:r>
            <a:r>
              <a:rPr lang="es-CL" spc="-5" dirty="0">
                <a:latin typeface="Arial" panose="020B0604020202020204" pitchFamily="34" charset="0"/>
                <a:ea typeface="Times New Roman" panose="02020603050405020304" pitchFamily="18" charset="0"/>
              </a:rPr>
              <a:t>g</a:t>
            </a:r>
            <a:r>
              <a:rPr lang="es-CL" dirty="0">
                <a:latin typeface="Arial" panose="020B0604020202020204" pitchFamily="34" charset="0"/>
                <a:ea typeface="Times New Roman" panose="02020603050405020304" pitchFamily="18" charset="0"/>
              </a:rPr>
              <a:t>ue</a:t>
            </a:r>
            <a:r>
              <a:rPr lang="es-CL" spc="25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si</a:t>
            </a:r>
            <a:r>
              <a:rPr lang="es-CL" spc="-5" dirty="0">
                <a:latin typeface="Arial" panose="020B0604020202020204" pitchFamily="34" charset="0"/>
                <a:ea typeface="Times New Roman" panose="02020603050405020304" pitchFamily="18" charset="0"/>
              </a:rPr>
              <a:t>e</a:t>
            </a:r>
            <a:r>
              <a:rPr lang="es-CL" dirty="0">
                <a:latin typeface="Arial" panose="020B0604020202020204" pitchFamily="34" charset="0"/>
                <a:ea typeface="Times New Roman" panose="02020603050405020304" pitchFamily="18" charset="0"/>
              </a:rPr>
              <a:t>ndo</a:t>
            </a:r>
            <a:r>
              <a:rPr lang="es-CL" spc="260"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el formato</a:t>
            </a:r>
            <a:r>
              <a:rPr lang="es-CL" spc="21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m</a:t>
            </a:r>
            <a:r>
              <a:rPr lang="es-CL" spc="-5" dirty="0">
                <a:latin typeface="Arial" panose="020B0604020202020204" pitchFamily="34" charset="0"/>
                <a:ea typeface="Times New Roman" panose="02020603050405020304" pitchFamily="18" charset="0"/>
              </a:rPr>
              <a:t>á</a:t>
            </a:r>
            <a:r>
              <a:rPr lang="es-CL" dirty="0">
                <a:latin typeface="Arial" panose="020B0604020202020204" pitchFamily="34" charset="0"/>
                <a:ea typeface="Times New Roman" panose="02020603050405020304" pitchFamily="18" charset="0"/>
              </a:rPr>
              <a:t>s</a:t>
            </a:r>
            <a:r>
              <a:rPr lang="es-CL" spc="21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utilizado</a:t>
            </a:r>
            <a:r>
              <a:rPr lang="es-CL" spc="21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p</a:t>
            </a:r>
            <a:r>
              <a:rPr lang="es-CL" spc="-5" dirty="0">
                <a:latin typeface="Arial" panose="020B0604020202020204" pitchFamily="34" charset="0"/>
                <a:ea typeface="Times New Roman" panose="02020603050405020304" pitchFamily="18" charset="0"/>
              </a:rPr>
              <a:t>a</a:t>
            </a:r>
            <a:r>
              <a:rPr lang="es-CL" dirty="0">
                <a:latin typeface="Arial" panose="020B0604020202020204" pitchFamily="34" charset="0"/>
                <a:ea typeface="Times New Roman" panose="02020603050405020304" pitchFamily="18" charset="0"/>
              </a:rPr>
              <a:t>ra</a:t>
            </a:r>
            <a:r>
              <a:rPr lang="es-CL" spc="21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escrib</a:t>
            </a:r>
            <a:r>
              <a:rPr lang="es-CL" spc="-5" dirty="0">
                <a:latin typeface="Arial" panose="020B0604020202020204" pitchFamily="34" charset="0"/>
                <a:ea typeface="Times New Roman" panose="02020603050405020304" pitchFamily="18" charset="0"/>
              </a:rPr>
              <a:t>i</a:t>
            </a:r>
            <a:r>
              <a:rPr lang="es-CL" dirty="0">
                <a:latin typeface="Arial" panose="020B0604020202020204" pitchFamily="34" charset="0"/>
                <a:ea typeface="Times New Roman" panose="02020603050405020304" pitchFamily="18" charset="0"/>
              </a:rPr>
              <a:t>r</a:t>
            </a:r>
            <a:r>
              <a:rPr lang="es-CL" spc="215" dirty="0">
                <a:latin typeface="Arial" panose="020B0604020202020204" pitchFamily="34" charset="0"/>
                <a:ea typeface="Times New Roman" panose="02020603050405020304" pitchFamily="18" charset="0"/>
              </a:rPr>
              <a:t> </a:t>
            </a:r>
            <a:r>
              <a:rPr lang="es-CL" dirty="0">
                <a:latin typeface="Arial" panose="020B0604020202020204" pitchFamily="34" charset="0"/>
                <a:ea typeface="Times New Roman" panose="02020603050405020304" pitchFamily="18" charset="0"/>
              </a:rPr>
              <a:t>n</a:t>
            </a:r>
            <a:r>
              <a:rPr lang="es-CL" spc="-5" dirty="0">
                <a:latin typeface="Arial" panose="020B0604020202020204" pitchFamily="34" charset="0"/>
                <a:ea typeface="Times New Roman" panose="02020603050405020304" pitchFamily="18" charset="0"/>
              </a:rPr>
              <a:t>o</a:t>
            </a:r>
            <a:r>
              <a:rPr lang="es-CL" dirty="0">
                <a:latin typeface="Arial" panose="020B0604020202020204" pitchFamily="34" charset="0"/>
                <a:ea typeface="Times New Roman" panose="02020603050405020304" pitchFamily="18" charset="0"/>
              </a:rPr>
              <a:t>ticias.</a:t>
            </a:r>
            <a:r>
              <a:rPr lang="es-CL" spc="215" dirty="0">
                <a:latin typeface="Arial" panose="020B0604020202020204" pitchFamily="34" charset="0"/>
                <a:ea typeface="Times New Roman" panose="02020603050405020304" pitchFamily="18" charset="0"/>
              </a:rPr>
              <a:t> </a:t>
            </a:r>
            <a:endParaRPr lang="es-CL" dirty="0"/>
          </a:p>
        </p:txBody>
      </p:sp>
      <p:sp>
        <p:nvSpPr>
          <p:cNvPr id="2" name="CuadroTexto 1"/>
          <p:cNvSpPr txBox="1"/>
          <p:nvPr/>
        </p:nvSpPr>
        <p:spPr>
          <a:xfrm>
            <a:off x="1547664" y="231820"/>
            <a:ext cx="3816424" cy="369332"/>
          </a:xfrm>
          <a:prstGeom prst="rect">
            <a:avLst/>
          </a:prstGeom>
          <a:noFill/>
        </p:spPr>
        <p:txBody>
          <a:bodyPr wrap="square" rtlCol="0">
            <a:spAutoFit/>
          </a:bodyPr>
          <a:lstStyle/>
          <a:p>
            <a:r>
              <a:rPr lang="es-CL" dirty="0" smtClean="0">
                <a:solidFill>
                  <a:schemeClr val="bg1"/>
                </a:solidFill>
              </a:rPr>
              <a:t>1. LA PIRÁMIDE   INVERTIDA</a:t>
            </a:r>
            <a:endParaRPr lang="es-CL" dirty="0">
              <a:solidFill>
                <a:schemeClr val="bg1"/>
              </a:solidFill>
            </a:endParaRPr>
          </a:p>
        </p:txBody>
      </p:sp>
    </p:spTree>
    <p:extLst>
      <p:ext uri="{BB962C8B-B14F-4D97-AF65-F5344CB8AC3E}">
        <p14:creationId xmlns:p14="http://schemas.microsoft.com/office/powerpoint/2010/main" val="249886759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7544" y="1322270"/>
            <a:ext cx="8136904" cy="4504759"/>
          </a:xfrm>
          <a:prstGeom prst="rect">
            <a:avLst/>
          </a:prstGeom>
        </p:spPr>
        <p:txBody>
          <a:bodyPr wrap="square">
            <a:spAutoFit/>
          </a:bodyPr>
          <a:lstStyle/>
          <a:p>
            <a:pPr marL="229235" marR="191770" algn="just">
              <a:lnSpc>
                <a:spcPct val="150000"/>
              </a:lnSpc>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El</a:t>
            </a:r>
            <a:r>
              <a:rPr lang="es-CL" sz="1600"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z</a:t>
            </a:r>
            <a:r>
              <a:rPr lang="es-CL" sz="1600" dirty="0">
                <a:latin typeface="Arial" panose="020B0604020202020204" pitchFamily="34" charset="0"/>
                <a:ea typeface="Times New Roman" panose="02020603050405020304" pitchFamily="18" charset="0"/>
                <a:cs typeface="Times New Roman" panose="02020603050405020304" pitchFamily="18" charset="0"/>
              </a:rPr>
              <a:t>ami</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nto</a:t>
            </a:r>
            <a:r>
              <a:rPr lang="es-CL" sz="1600"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a:t>
            </a:r>
            <a:r>
              <a:rPr lang="es-CL" sz="1600" spc="210"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la</a:t>
            </a:r>
            <a:r>
              <a:rPr lang="es-CL" sz="1600"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última</a:t>
            </a:r>
            <a:r>
              <a:rPr lang="es-CL" sz="1600"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entrega</a:t>
            </a:r>
            <a:r>
              <a:rPr lang="es-CL" sz="1600" spc="21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de Harry Potter en c</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stell</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no</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podría</a:t>
            </a:r>
            <a:r>
              <a:rPr lang="es-CL" sz="1600" dirty="0">
                <a:latin typeface="Arial" panose="020B0604020202020204" pitchFamily="34" charset="0"/>
                <a:ea typeface="Times New Roman" panose="02020603050405020304" pitchFamily="18" charset="0"/>
                <a:cs typeface="Times New Roman" panose="02020603050405020304" pitchFamily="18" charset="0"/>
              </a:rPr>
              <a:t> reportarse así</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seg</a:t>
            </a:r>
            <a:r>
              <a:rPr lang="es-CL" sz="1600" spc="-5" dirty="0">
                <a:latin typeface="Arial" panose="020B0604020202020204" pitchFamily="34" charset="0"/>
                <a:ea typeface="Times New Roman" panose="02020603050405020304" pitchFamily="18" charset="0"/>
                <a:cs typeface="Times New Roman" panose="02020603050405020304" pitchFamily="18" charset="0"/>
              </a:rPr>
              <a:t>ú</a:t>
            </a:r>
            <a:r>
              <a:rPr lang="es-CL" sz="1600" dirty="0">
                <a:latin typeface="Arial" panose="020B0604020202020204" pitchFamily="34" charset="0"/>
                <a:ea typeface="Times New Roman" panose="02020603050405020304" pitchFamily="18" charset="0"/>
                <a:cs typeface="Times New Roman" panose="02020603050405020304" pitchFamily="18" charset="0"/>
              </a:rPr>
              <a:t>n esta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tr</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spc="-10" dirty="0">
                <a:latin typeface="Arial" panose="020B0604020202020204" pitchFamily="34" charset="0"/>
                <a:ea typeface="Times New Roman" panose="02020603050405020304" pitchFamily="18" charset="0"/>
                <a:cs typeface="Times New Roman" panose="02020603050405020304" pitchFamily="18" charset="0"/>
              </a:rPr>
              <a:t>t</a:t>
            </a:r>
            <a:r>
              <a:rPr lang="es-CL" sz="1600" dirty="0">
                <a:latin typeface="Arial" panose="020B0604020202020204" pitchFamily="34" charset="0"/>
                <a:ea typeface="Times New Roman" panose="02020603050405020304" pitchFamily="18" charset="0"/>
                <a:cs typeface="Times New Roman" panose="02020603050405020304" pitchFamily="18" charset="0"/>
              </a:rPr>
              <a:t>ura:</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100"/>
              </a:lnSpc>
              <a:spcBef>
                <a:spcPts val="65"/>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marR="805815">
              <a:lnSpc>
                <a:spcPct val="150000"/>
              </a:lnSpc>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Lead	:</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Señala el qué, quién ,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c</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u</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á</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n</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do y dónde se</a:t>
            </a:r>
            <a:r>
              <a:rPr lang="es-CL" sz="1600" spc="-5"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realizará la </a:t>
            </a:r>
            <a:r>
              <a:rPr lang="es-CL" sz="1600" spc="-5" dirty="0">
                <a:latin typeface="Arial" panose="020B0604020202020204" pitchFamily="34" charset="0"/>
                <a:ea typeface="Times New Roman" panose="02020603050405020304" pitchFamily="18" charset="0"/>
                <a:cs typeface="Times New Roman" panose="02020603050405020304" pitchFamily="18" charset="0"/>
              </a:rPr>
              <a:t>p</a:t>
            </a:r>
            <a:r>
              <a:rPr lang="es-CL" sz="1600" dirty="0">
                <a:latin typeface="Arial" panose="020B0604020202020204" pitchFamily="34" charset="0"/>
                <a:ea typeface="Times New Roman" panose="02020603050405020304" pitchFamily="18" charset="0"/>
                <a:cs typeface="Times New Roman" panose="02020603050405020304" pitchFamily="18" charset="0"/>
              </a:rPr>
              <a:t>resent</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ión. </a:t>
            </a:r>
            <a:endParaRPr lang="es-CL" sz="1600" dirty="0" smtClean="0">
              <a:latin typeface="Arial" panose="020B0604020202020204" pitchFamily="34" charset="0"/>
              <a:ea typeface="Times New Roman" panose="02020603050405020304" pitchFamily="18" charset="0"/>
              <a:cs typeface="Times New Roman" panose="02020603050405020304" pitchFamily="18" charset="0"/>
            </a:endParaRPr>
          </a:p>
          <a:p>
            <a:pPr marL="915035" marR="805815">
              <a:lnSpc>
                <a:spcPct val="150000"/>
              </a:lnSpc>
              <a:spcAft>
                <a:spcPts val="0"/>
              </a:spcAft>
              <a:tabLst>
                <a:tab pos="1574800" algn="l"/>
              </a:tabLst>
            </a:pPr>
            <a:r>
              <a:rPr lang="es-CL" sz="1600" dirty="0" smtClean="0">
                <a:latin typeface="Arial" panose="020B0604020202020204" pitchFamily="34" charset="0"/>
                <a:ea typeface="Times New Roman" panose="02020603050405020304" pitchFamily="18" charset="0"/>
                <a:cs typeface="Times New Roman" panose="02020603050405020304" pitchFamily="18" charset="0"/>
              </a:rPr>
              <a:t>Párrafo </a:t>
            </a:r>
            <a:r>
              <a:rPr lang="es-CL" sz="1600" dirty="0">
                <a:latin typeface="Arial" panose="020B0604020202020204" pitchFamily="34" charset="0"/>
                <a:ea typeface="Times New Roman" panose="02020603050405020304" pitchFamily="18" charset="0"/>
                <a:cs typeface="Times New Roman" panose="02020603050405020304" pitchFamily="18" charset="0"/>
              </a:rPr>
              <a:t>1	: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Identifica la </a:t>
            </a:r>
            <a:r>
              <a:rPr lang="es-CL" sz="1600" dirty="0">
                <a:latin typeface="Arial" panose="020B0604020202020204" pitchFamily="34" charset="0"/>
                <a:ea typeface="Times New Roman" panose="02020603050405020304" pitchFamily="18" charset="0"/>
                <a:cs typeface="Times New Roman" panose="02020603050405020304" pitchFamily="18" charset="0"/>
              </a:rPr>
              <a:t>editorial y la trad</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ctora.</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a:lnSpc>
                <a:spcPct val="107000"/>
              </a:lnSpc>
              <a:spcBef>
                <a:spcPts val="10"/>
              </a:spcBef>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Párrafo 2	: Da detall</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 so</a:t>
            </a:r>
            <a:r>
              <a:rPr lang="es-CL" sz="1600" spc="-5" dirty="0">
                <a:latin typeface="Arial" panose="020B0604020202020204" pitchFamily="34" charset="0"/>
                <a:ea typeface="Times New Roman" panose="02020603050405020304" pitchFamily="18" charset="0"/>
                <a:cs typeface="Times New Roman" panose="02020603050405020304" pitchFamily="18" charset="0"/>
              </a:rPr>
              <a:t>b</a:t>
            </a:r>
            <a:r>
              <a:rPr lang="es-CL" sz="1600" dirty="0">
                <a:latin typeface="Arial" panose="020B0604020202020204" pitchFamily="34" charset="0"/>
                <a:ea typeface="Times New Roman" panose="02020603050405020304" pitchFamily="18" charset="0"/>
                <a:cs typeface="Times New Roman" panose="02020603050405020304" pitchFamily="18" charset="0"/>
              </a:rPr>
              <a:t>re l</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 dif</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rent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s ed</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ci</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nes y tirad</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550"/>
              </a:lnSpc>
              <a:spcBef>
                <a:spcPts val="3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marR="281940">
              <a:lnSpc>
                <a:spcPct val="149000"/>
              </a:lnSpc>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Párrafo 3	: Contextualiza las cer</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m</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nias </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e la</a:t>
            </a:r>
            <a:r>
              <a:rPr lang="es-CL" sz="1600" spc="-5" dirty="0">
                <a:latin typeface="Arial" panose="020B0604020202020204" pitchFamily="34" charset="0"/>
                <a:ea typeface="Times New Roman" panose="02020603050405020304" pitchFamily="18" charset="0"/>
                <a:cs typeface="Times New Roman" panose="02020603050405020304" pitchFamily="18" charset="0"/>
              </a:rPr>
              <a:t>n</a:t>
            </a:r>
            <a:r>
              <a:rPr lang="es-CL" sz="1600" spc="5" dirty="0">
                <a:latin typeface="Arial" panose="020B0604020202020204" pitchFamily="34" charset="0"/>
                <a:ea typeface="Times New Roman" panose="02020603050405020304" pitchFamily="18" charset="0"/>
                <a:cs typeface="Times New Roman" panose="02020603050405020304" pitchFamily="18" charset="0"/>
              </a:rPr>
              <a:t>z</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miento de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spc="5"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a:latin typeface="Arial" panose="020B0604020202020204" pitchFamily="34" charset="0"/>
                <a:ea typeface="Times New Roman" panose="02020603050405020304" pitchFamily="18" charset="0"/>
                <a:cs typeface="Times New Roman" panose="02020603050405020304" pitchFamily="18" charset="0"/>
              </a:rPr>
              <a:t>tas o</a:t>
            </a:r>
            <a:r>
              <a:rPr lang="es-CL" sz="1600" spc="-5" dirty="0">
                <a:latin typeface="Arial" panose="020B0604020202020204" pitchFamily="34" charset="0"/>
                <a:ea typeface="Times New Roman" panose="02020603050405020304" pitchFamily="18" charset="0"/>
                <a:cs typeface="Times New Roman" panose="02020603050405020304" pitchFamily="18" charset="0"/>
              </a:rPr>
              <a:t>b</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dirty="0">
                <a:latin typeface="Arial" panose="020B0604020202020204" pitchFamily="34" charset="0"/>
                <a:ea typeface="Times New Roman" panose="02020603050405020304" pitchFamily="18" charset="0"/>
                <a:cs typeface="Times New Roman" panose="02020603050405020304" pitchFamily="18" charset="0"/>
              </a:rPr>
              <a:t>s</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t>
            </a:r>
          </a:p>
          <a:p>
            <a:pPr marL="915035" marR="281940">
              <a:lnSpc>
                <a:spcPct val="149000"/>
              </a:lnSpc>
              <a:spcAft>
                <a:spcPts val="0"/>
              </a:spcAft>
              <a:tabLst>
                <a:tab pos="1574800" algn="l"/>
              </a:tabLst>
            </a:pPr>
            <a:r>
              <a:rPr lang="es-C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Párrafo 4	: Amplía la inform</a:t>
            </a:r>
            <a:r>
              <a:rPr lang="es-CL" sz="1600" spc="-5" dirty="0">
                <a:latin typeface="Arial" panose="020B0604020202020204" pitchFamily="34" charset="0"/>
                <a:ea typeface="Times New Roman" panose="02020603050405020304" pitchFamily="18" charset="0"/>
                <a:cs typeface="Times New Roman" panose="02020603050405020304" pitchFamily="18" charset="0"/>
              </a:rPr>
              <a:t>a</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n del</a:t>
            </a:r>
            <a:r>
              <a:rPr lang="es-CL" sz="1600" spc="-5" dirty="0">
                <a:latin typeface="Arial" panose="020B0604020202020204" pitchFamily="34" charset="0"/>
                <a:ea typeface="Times New Roman" panose="02020603050405020304" pitchFamily="18" charset="0"/>
                <a:cs typeface="Times New Roman" panose="02020603050405020304" pitchFamily="18" charset="0"/>
              </a:rPr>
              <a:t> </a:t>
            </a:r>
            <a:r>
              <a:rPr lang="es-CL" sz="1600" dirty="0">
                <a:latin typeface="Arial" panose="020B0604020202020204" pitchFamily="34" charset="0"/>
                <a:ea typeface="Times New Roman" panose="02020603050405020304" pitchFamily="18" charset="0"/>
                <a:cs typeface="Times New Roman" panose="02020603050405020304" pitchFamily="18" charset="0"/>
              </a:rPr>
              <a:t>párrafo ant</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r</a:t>
            </a:r>
            <a:r>
              <a:rPr lang="es-CL" sz="1600" spc="-5" dirty="0">
                <a:latin typeface="Arial" panose="020B0604020202020204" pitchFamily="34" charset="0"/>
                <a:ea typeface="Times New Roman" panose="02020603050405020304" pitchFamily="18" charset="0"/>
                <a:cs typeface="Times New Roman" panose="02020603050405020304" pitchFamily="18" charset="0"/>
              </a:rPr>
              <a:t>i</a:t>
            </a:r>
            <a:r>
              <a:rPr lang="es-CL" sz="1600" dirty="0">
                <a:latin typeface="Arial" panose="020B0604020202020204" pitchFamily="34" charset="0"/>
                <a:ea typeface="Times New Roman" panose="02020603050405020304" pitchFamily="18" charset="0"/>
                <a:cs typeface="Times New Roman" panose="02020603050405020304" pitchFamily="18" charset="0"/>
              </a:rPr>
              <a:t>or.</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marR="1920240">
              <a:lnSpc>
                <a:spcPct val="149000"/>
              </a:lnSpc>
              <a:spcBef>
                <a:spcPts val="20"/>
              </a:spcBef>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Párrafo 5	: Cita a la directora de la </a:t>
            </a:r>
            <a:r>
              <a:rPr lang="es-CL" sz="1600" spc="-5" dirty="0">
                <a:latin typeface="Arial" panose="020B0604020202020204" pitchFamily="34" charset="0"/>
                <a:ea typeface="Times New Roman" panose="02020603050405020304" pitchFamily="18" charset="0"/>
                <a:cs typeface="Times New Roman" panose="02020603050405020304" pitchFamily="18" charset="0"/>
              </a:rPr>
              <a:t>e</a:t>
            </a:r>
            <a:r>
              <a:rPr lang="es-CL" sz="1600" dirty="0">
                <a:latin typeface="Arial" panose="020B0604020202020204" pitchFamily="34" charset="0"/>
                <a:ea typeface="Times New Roman" panose="02020603050405020304" pitchFamily="18" charset="0"/>
                <a:cs typeface="Times New Roman" panose="02020603050405020304" pitchFamily="18" charset="0"/>
              </a:rPr>
              <a:t>ditorial. Párrafo 6	: Amplía la </a:t>
            </a:r>
            <a:r>
              <a:rPr lang="es-CL" sz="1600" spc="5" dirty="0">
                <a:latin typeface="Arial" panose="020B0604020202020204" pitchFamily="34" charset="0"/>
                <a:ea typeface="Times New Roman" panose="02020603050405020304" pitchFamily="18" charset="0"/>
                <a:cs typeface="Times New Roman" panose="02020603050405020304" pitchFamily="18" charset="0"/>
              </a:rPr>
              <a:t>c</a:t>
            </a:r>
            <a:r>
              <a:rPr lang="es-CL" sz="1600" dirty="0">
                <a:latin typeface="Arial" panose="020B0604020202020204" pitchFamily="34" charset="0"/>
                <a:ea typeface="Times New Roman" panose="02020603050405020304" pitchFamily="18" charset="0"/>
                <a:cs typeface="Times New Roman" panose="02020603050405020304" pitchFamily="18" charset="0"/>
              </a:rPr>
              <a:t>ita anterior.</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a:lnSpc>
                <a:spcPct val="107000"/>
              </a:lnSpc>
              <a:spcBef>
                <a:spcPts val="20"/>
              </a:spcBef>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Párrafo 7	: Cita a un s</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ciól</a:t>
            </a:r>
            <a:r>
              <a:rPr lang="es-CL" sz="1600" spc="-5" dirty="0">
                <a:latin typeface="Arial" panose="020B0604020202020204" pitchFamily="34" charset="0"/>
                <a:ea typeface="Times New Roman" panose="02020603050405020304" pitchFamily="18" charset="0"/>
                <a:cs typeface="Times New Roman" panose="02020603050405020304" pitchFamily="18" charset="0"/>
              </a:rPr>
              <a:t>o</a:t>
            </a:r>
            <a:r>
              <a:rPr lang="es-CL" sz="1600" dirty="0">
                <a:latin typeface="Arial" panose="020B0604020202020204" pitchFamily="34" charset="0"/>
                <a:ea typeface="Times New Roman" panose="02020603050405020304" pitchFamily="18" charset="0"/>
                <a:cs typeface="Times New Roman" panose="02020603050405020304" pitchFamily="18" charset="0"/>
              </a:rPr>
              <a:t>go que</a:t>
            </a:r>
            <a:r>
              <a:rPr lang="es-CL" sz="1600" spc="-5" dirty="0">
                <a:latin typeface="Arial" panose="020B0604020202020204" pitchFamily="34" charset="0"/>
                <a:ea typeface="Times New Roman" panose="02020603050405020304" pitchFamily="18" charset="0"/>
                <a:cs typeface="Times New Roman" panose="02020603050405020304" pitchFamily="18" charset="0"/>
              </a:rPr>
              <a:t> ex</a:t>
            </a:r>
            <a:r>
              <a:rPr lang="es-CL" sz="1600" dirty="0">
                <a:latin typeface="Arial" panose="020B0604020202020204" pitchFamily="34" charset="0"/>
                <a:ea typeface="Times New Roman" panose="02020603050405020304" pitchFamily="18" charset="0"/>
                <a:cs typeface="Times New Roman" panose="02020603050405020304" pitchFamily="18" charset="0"/>
              </a:rPr>
              <a:t>plica el fen</a:t>
            </a:r>
            <a:r>
              <a:rPr lang="es-CL" sz="1600" spc="-5" dirty="0">
                <a:latin typeface="Arial" panose="020B0604020202020204" pitchFamily="34" charset="0"/>
                <a:ea typeface="Times New Roman" panose="02020603050405020304" pitchFamily="18" charset="0"/>
                <a:cs typeface="Times New Roman" panose="02020603050405020304" pitchFamily="18" charset="0"/>
              </a:rPr>
              <a:t>ó</a:t>
            </a:r>
            <a:r>
              <a:rPr lang="es-CL" sz="1600" dirty="0">
                <a:latin typeface="Arial" panose="020B0604020202020204" pitchFamily="34" charset="0"/>
                <a:ea typeface="Times New Roman" panose="02020603050405020304" pitchFamily="18" charset="0"/>
                <a:cs typeface="Times New Roman" panose="02020603050405020304" pitchFamily="18" charset="0"/>
              </a:rPr>
              <a:t>meno.</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550"/>
              </a:lnSpc>
              <a:spcBef>
                <a:spcPts val="20"/>
              </a:spcBef>
              <a:spcAft>
                <a:spcPts val="0"/>
              </a:spcAft>
            </a:pPr>
            <a:r>
              <a:rPr lang="es-CL" sz="1600" dirty="0">
                <a:latin typeface="Arial" panose="020B0604020202020204" pitchFamily="34" charset="0"/>
                <a:ea typeface="Times New Roman" panose="02020603050405020304" pitchFamily="18" charset="0"/>
                <a:cs typeface="Times New Roman" panose="02020603050405020304" pitchFamily="18" charset="0"/>
              </a:rPr>
              <a:t> </a:t>
            </a:r>
            <a:endParaRPr lang="es-CL" sz="1600" dirty="0">
              <a:latin typeface="Calibri" panose="020F0502020204030204" pitchFamily="34" charset="0"/>
              <a:ea typeface="Times New Roman" panose="02020603050405020304" pitchFamily="18" charset="0"/>
              <a:cs typeface="Times New Roman" panose="02020603050405020304" pitchFamily="18" charset="0"/>
            </a:endParaRPr>
          </a:p>
          <a:p>
            <a:pPr marL="915035">
              <a:lnSpc>
                <a:spcPct val="107000"/>
              </a:lnSpc>
              <a:spcAft>
                <a:spcPts val="0"/>
              </a:spcAft>
              <a:tabLst>
                <a:tab pos="1574800" algn="l"/>
              </a:tabLst>
            </a:pPr>
            <a:r>
              <a:rPr lang="es-CL" sz="1600" dirty="0">
                <a:latin typeface="Arial" panose="020B0604020202020204" pitchFamily="34" charset="0"/>
                <a:ea typeface="Times New Roman" panose="02020603050405020304" pitchFamily="18" charset="0"/>
                <a:cs typeface="Times New Roman" panose="02020603050405020304" pitchFamily="18" charset="0"/>
              </a:rPr>
              <a:t>Remate	: Rec</a:t>
            </a:r>
            <a:r>
              <a:rPr lang="es-CL" sz="1600" spc="-5" dirty="0">
                <a:latin typeface="Arial" panose="020B0604020202020204" pitchFamily="34" charset="0"/>
                <a:ea typeface="Times New Roman" panose="02020603050405020304" pitchFamily="18" charset="0"/>
                <a:cs typeface="Times New Roman" panose="02020603050405020304" pitchFamily="18" charset="0"/>
              </a:rPr>
              <a:t>u</a:t>
            </a:r>
            <a:r>
              <a:rPr lang="es-CL" sz="1600" dirty="0">
                <a:latin typeface="Arial" panose="020B0604020202020204" pitchFamily="34" charset="0"/>
                <a:ea typeface="Times New Roman" panose="02020603050405020304" pitchFamily="18" charset="0"/>
                <a:cs typeface="Times New Roman" panose="02020603050405020304" pitchFamily="18" charset="0"/>
              </a:rPr>
              <a:t>er</a:t>
            </a:r>
            <a:r>
              <a:rPr lang="es-CL" sz="1600" spc="-5" dirty="0">
                <a:latin typeface="Arial" panose="020B0604020202020204" pitchFamily="34" charset="0"/>
                <a:ea typeface="Times New Roman" panose="02020603050405020304" pitchFamily="18" charset="0"/>
                <a:cs typeface="Times New Roman" panose="02020603050405020304" pitchFamily="18" charset="0"/>
              </a:rPr>
              <a:t>d</a:t>
            </a:r>
            <a:r>
              <a:rPr lang="es-CL" sz="1600" dirty="0">
                <a:latin typeface="Arial" panose="020B0604020202020204" pitchFamily="34" charset="0"/>
                <a:ea typeface="Times New Roman" panose="02020603050405020304" pitchFamily="18" charset="0"/>
                <a:cs typeface="Times New Roman" panose="02020603050405020304" pitchFamily="18" charset="0"/>
              </a:rPr>
              <a:t>a </a:t>
            </a:r>
            <a:r>
              <a:rPr lang="es-CL" sz="1600" dirty="0" smtClean="0">
                <a:latin typeface="Arial" panose="020B0604020202020204" pitchFamily="34" charset="0"/>
                <a:ea typeface="Times New Roman" panose="02020603050405020304" pitchFamily="18" charset="0"/>
                <a:cs typeface="Times New Roman" panose="02020603050405020304" pitchFamily="18" charset="0"/>
              </a:rPr>
              <a:t>alguna frase del libro.</a:t>
            </a:r>
            <a:endParaRPr lang="es-CL"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3059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5576" y="1556792"/>
            <a:ext cx="7488832" cy="3108543"/>
          </a:xfrm>
          <a:prstGeom prst="rect">
            <a:avLst/>
          </a:prstGeom>
        </p:spPr>
        <p:txBody>
          <a:bodyPr wrap="square">
            <a:spAutoFit/>
          </a:bodyPr>
          <a:lstStyle/>
          <a:p>
            <a:pPr algn="just"/>
            <a:r>
              <a:rPr lang="es-CL" sz="2800" dirty="0">
                <a:latin typeface="Arial" panose="020B0604020202020204" pitchFamily="34" charset="0"/>
                <a:ea typeface="Times New Roman" panose="02020603050405020304" pitchFamily="18" charset="0"/>
              </a:rPr>
              <a:t>La</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pirámide</a:t>
            </a:r>
            <a:r>
              <a:rPr lang="es-CL" sz="2800" spc="5" dirty="0">
                <a:latin typeface="Arial" panose="020B0604020202020204" pitchFamily="34" charset="0"/>
                <a:ea typeface="Times New Roman" panose="02020603050405020304" pitchFamily="18" charset="0"/>
              </a:rPr>
              <a:t> </a:t>
            </a:r>
            <a:r>
              <a:rPr lang="es-CL" sz="2800" spc="-5" dirty="0">
                <a:latin typeface="Arial" panose="020B0604020202020204" pitchFamily="34" charset="0"/>
                <a:ea typeface="Times New Roman" panose="02020603050405020304" pitchFamily="18" charset="0"/>
              </a:rPr>
              <a:t>i</a:t>
            </a:r>
            <a:r>
              <a:rPr lang="es-CL" sz="2800" dirty="0">
                <a:latin typeface="Arial" panose="020B0604020202020204" pitchFamily="34" charset="0"/>
                <a:ea typeface="Times New Roman" panose="02020603050405020304" pitchFamily="18" charset="0"/>
              </a:rPr>
              <a:t>nvertida</a:t>
            </a:r>
            <a:r>
              <a:rPr lang="es-CL" sz="2800" spc="5" dirty="0">
                <a:latin typeface="Arial" panose="020B0604020202020204" pitchFamily="34" charset="0"/>
                <a:ea typeface="Times New Roman" panose="02020603050405020304" pitchFamily="18" charset="0"/>
              </a:rPr>
              <a:t> </a:t>
            </a:r>
            <a:r>
              <a:rPr lang="es-CL" sz="2800" spc="-5" dirty="0">
                <a:latin typeface="Arial" panose="020B0604020202020204" pitchFamily="34" charset="0"/>
                <a:ea typeface="Times New Roman" panose="02020603050405020304" pitchFamily="18" charset="0"/>
              </a:rPr>
              <a:t>e</a:t>
            </a:r>
            <a:r>
              <a:rPr lang="es-CL" sz="2800" dirty="0">
                <a:latin typeface="Arial" panose="020B0604020202020204" pitchFamily="34" charset="0"/>
                <a:ea typeface="Times New Roman" panose="02020603050405020304" pitchFamily="18" charset="0"/>
              </a:rPr>
              <a:t>s</a:t>
            </a:r>
            <a:r>
              <a:rPr lang="es-CL" sz="2800" spc="5" dirty="0">
                <a:latin typeface="Arial" panose="020B0604020202020204" pitchFamily="34" charset="0"/>
                <a:ea typeface="Times New Roman" panose="02020603050405020304" pitchFamily="18" charset="0"/>
              </a:rPr>
              <a:t> </a:t>
            </a:r>
            <a:r>
              <a:rPr lang="es-CL" sz="2800" spc="-5" dirty="0">
                <a:latin typeface="Arial" panose="020B0604020202020204" pitchFamily="34" charset="0"/>
                <a:ea typeface="Times New Roman" panose="02020603050405020304" pitchFamily="18" charset="0"/>
              </a:rPr>
              <a:t>e</a:t>
            </a:r>
            <a:r>
              <a:rPr lang="es-CL" sz="2800" dirty="0">
                <a:latin typeface="Arial" panose="020B0604020202020204" pitchFamily="34" charset="0"/>
                <a:ea typeface="Times New Roman" panose="02020603050405020304" pitchFamily="18" charset="0"/>
              </a:rPr>
              <a:t>l</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estilo</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m</a:t>
            </a:r>
            <a:r>
              <a:rPr lang="es-CL" sz="2800" spc="-5" dirty="0">
                <a:latin typeface="Arial" panose="020B0604020202020204" pitchFamily="34" charset="0"/>
                <a:ea typeface="Times New Roman" panose="02020603050405020304" pitchFamily="18" charset="0"/>
              </a:rPr>
              <a:t>á</a:t>
            </a:r>
            <a:r>
              <a:rPr lang="es-CL" sz="2800" dirty="0">
                <a:latin typeface="Arial" panose="020B0604020202020204" pitchFamily="34" charset="0"/>
                <a:ea typeface="Times New Roman" panose="02020603050405020304" pitchFamily="18" charset="0"/>
              </a:rPr>
              <a:t>s ad</a:t>
            </a:r>
            <a:r>
              <a:rPr lang="es-CL" sz="2800" spc="-5" dirty="0">
                <a:latin typeface="Arial" panose="020B0604020202020204" pitchFamily="34" charset="0"/>
                <a:ea typeface="Times New Roman" panose="02020603050405020304" pitchFamily="18" charset="0"/>
              </a:rPr>
              <a:t>e</a:t>
            </a:r>
            <a:r>
              <a:rPr lang="es-CL" sz="2800" dirty="0">
                <a:latin typeface="Arial" panose="020B0604020202020204" pitchFamily="34" charset="0"/>
                <a:ea typeface="Times New Roman" panose="02020603050405020304" pitchFamily="18" charset="0"/>
              </a:rPr>
              <a:t>cu</a:t>
            </a:r>
            <a:r>
              <a:rPr lang="es-CL" sz="2800" spc="-5" dirty="0">
                <a:latin typeface="Arial" panose="020B0604020202020204" pitchFamily="34" charset="0"/>
                <a:ea typeface="Times New Roman" panose="02020603050405020304" pitchFamily="18" charset="0"/>
              </a:rPr>
              <a:t>a</a:t>
            </a:r>
            <a:r>
              <a:rPr lang="es-CL" sz="2800" dirty="0">
                <a:latin typeface="Arial" panose="020B0604020202020204" pitchFamily="34" charset="0"/>
                <a:ea typeface="Times New Roman" panose="02020603050405020304" pitchFamily="18" charset="0"/>
              </a:rPr>
              <a:t>do</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p</a:t>
            </a:r>
            <a:r>
              <a:rPr lang="es-CL" sz="2800" spc="-5" dirty="0">
                <a:latin typeface="Arial" panose="020B0604020202020204" pitchFamily="34" charset="0"/>
                <a:ea typeface="Times New Roman" panose="02020603050405020304" pitchFamily="18" charset="0"/>
              </a:rPr>
              <a:t>a</a:t>
            </a:r>
            <a:r>
              <a:rPr lang="es-CL" sz="2800" dirty="0">
                <a:latin typeface="Arial" panose="020B0604020202020204" pitchFamily="34" charset="0"/>
                <a:ea typeface="Times New Roman" panose="02020603050405020304" pitchFamily="18" charset="0"/>
              </a:rPr>
              <a:t>ra</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h</a:t>
            </a:r>
            <a:r>
              <a:rPr lang="es-CL" sz="2800" spc="-5" dirty="0">
                <a:latin typeface="Arial" panose="020B0604020202020204" pitchFamily="34" charset="0"/>
                <a:ea typeface="Times New Roman" panose="02020603050405020304" pitchFamily="18" charset="0"/>
              </a:rPr>
              <a:t>i</a:t>
            </a:r>
            <a:r>
              <a:rPr lang="es-CL" sz="2800" dirty="0">
                <a:latin typeface="Arial" panose="020B0604020202020204" pitchFamily="34" charset="0"/>
                <a:ea typeface="Times New Roman" panose="02020603050405020304" pitchFamily="18" charset="0"/>
              </a:rPr>
              <a:t>stori</a:t>
            </a:r>
            <a:r>
              <a:rPr lang="es-CL" sz="2800" spc="-5" dirty="0">
                <a:latin typeface="Arial" panose="020B0604020202020204" pitchFamily="34" charset="0"/>
                <a:ea typeface="Times New Roman" panose="02020603050405020304" pitchFamily="18" charset="0"/>
              </a:rPr>
              <a:t>a</a:t>
            </a:r>
            <a:r>
              <a:rPr lang="es-CL" sz="2800" dirty="0">
                <a:latin typeface="Arial" panose="020B0604020202020204" pitchFamily="34" charset="0"/>
                <a:ea typeface="Times New Roman" panose="02020603050405020304" pitchFamily="18" charset="0"/>
              </a:rPr>
              <a:t>s</a:t>
            </a:r>
            <a:r>
              <a:rPr lang="es-CL" sz="2800" spc="5" dirty="0">
                <a:latin typeface="Arial" panose="020B0604020202020204" pitchFamily="34" charset="0"/>
                <a:ea typeface="Times New Roman" panose="02020603050405020304" pitchFamily="18" charset="0"/>
              </a:rPr>
              <a:t> </a:t>
            </a:r>
            <a:r>
              <a:rPr lang="es-CL" sz="2800" spc="-5" dirty="0" smtClean="0">
                <a:latin typeface="Arial" panose="020B0604020202020204" pitchFamily="34" charset="0"/>
                <a:ea typeface="Times New Roman" panose="02020603050405020304" pitchFamily="18" charset="0"/>
              </a:rPr>
              <a:t>«concretas</a:t>
            </a:r>
            <a:r>
              <a:rPr lang="es-CL" sz="2800" dirty="0" smtClean="0">
                <a:latin typeface="Arial" panose="020B0604020202020204" pitchFamily="34" charset="0"/>
                <a:ea typeface="Times New Roman" panose="02020603050405020304" pitchFamily="18" charset="0"/>
              </a:rPr>
              <a:t>»,</a:t>
            </a:r>
            <a:r>
              <a:rPr lang="es-CL" sz="2800" spc="5" dirty="0" smtClean="0">
                <a:latin typeface="Arial" panose="020B0604020202020204" pitchFamily="34" charset="0"/>
                <a:ea typeface="Times New Roman" panose="02020603050405020304" pitchFamily="18" charset="0"/>
              </a:rPr>
              <a:t> </a:t>
            </a:r>
            <a:r>
              <a:rPr lang="es-CL" sz="2800" spc="-5" dirty="0">
                <a:latin typeface="Arial" panose="020B0604020202020204" pitchFamily="34" charset="0"/>
                <a:ea typeface="Times New Roman" panose="02020603050405020304" pitchFamily="18" charset="0"/>
              </a:rPr>
              <a:t>b</a:t>
            </a:r>
            <a:r>
              <a:rPr lang="es-CL" sz="2800" dirty="0">
                <a:latin typeface="Arial" panose="020B0604020202020204" pitchFamily="34" charset="0"/>
                <a:ea typeface="Times New Roman" panose="02020603050405020304" pitchFamily="18" charset="0"/>
              </a:rPr>
              <a:t>re</a:t>
            </a:r>
            <a:r>
              <a:rPr lang="es-CL" sz="2800" spc="-10" dirty="0">
                <a:latin typeface="Arial" panose="020B0604020202020204" pitchFamily="34" charset="0"/>
                <a:ea typeface="Times New Roman" panose="02020603050405020304" pitchFamily="18" charset="0"/>
              </a:rPr>
              <a:t>v</a:t>
            </a:r>
            <a:r>
              <a:rPr lang="es-CL" sz="2800" dirty="0">
                <a:latin typeface="Arial" panose="020B0604020202020204" pitchFamily="34" charset="0"/>
                <a:ea typeface="Times New Roman" panose="02020603050405020304" pitchFamily="18" charset="0"/>
              </a:rPr>
              <a:t>es</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y</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q</a:t>
            </a:r>
            <a:r>
              <a:rPr lang="es-CL" sz="2800" spc="-5" dirty="0">
                <a:latin typeface="Arial" panose="020B0604020202020204" pitchFamily="34" charset="0"/>
                <a:ea typeface="Times New Roman" panose="02020603050405020304" pitchFamily="18" charset="0"/>
              </a:rPr>
              <a:t>u</a:t>
            </a:r>
            <a:r>
              <a:rPr lang="es-CL" sz="2800" dirty="0">
                <a:latin typeface="Arial" panose="020B0604020202020204" pitchFamily="34" charset="0"/>
                <a:ea typeface="Times New Roman" panose="02020603050405020304" pitchFamily="18" charset="0"/>
              </a:rPr>
              <a:t>e tienen sólo </a:t>
            </a:r>
            <a:r>
              <a:rPr lang="es-CL" sz="2800" spc="-5" dirty="0">
                <a:latin typeface="Arial" panose="020B0604020202020204" pitchFamily="34" charset="0"/>
                <a:ea typeface="Times New Roman" panose="02020603050405020304" pitchFamily="18" charset="0"/>
              </a:rPr>
              <a:t>u</a:t>
            </a:r>
            <a:r>
              <a:rPr lang="es-CL" sz="2800" dirty="0">
                <a:latin typeface="Arial" panose="020B0604020202020204" pitchFamily="34" charset="0"/>
                <a:ea typeface="Times New Roman" panose="02020603050405020304" pitchFamily="18" charset="0"/>
              </a:rPr>
              <a:t>n</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tema</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y</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una fuente.</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Este es</a:t>
            </a:r>
            <a:r>
              <a:rPr lang="es-CL" sz="2800" spc="-5" dirty="0">
                <a:latin typeface="Arial" panose="020B0604020202020204" pitchFamily="34" charset="0"/>
                <a:ea typeface="Times New Roman" panose="02020603050405020304" pitchFamily="18" charset="0"/>
              </a:rPr>
              <a:t>q</a:t>
            </a:r>
            <a:r>
              <a:rPr lang="es-CL" sz="2800" dirty="0">
                <a:latin typeface="Arial" panose="020B0604020202020204" pitchFamily="34" charset="0"/>
                <a:ea typeface="Times New Roman" panose="02020603050405020304" pitchFamily="18" charset="0"/>
              </a:rPr>
              <a:t>uema si</a:t>
            </a:r>
            <a:r>
              <a:rPr lang="es-CL" sz="2800" spc="-5" dirty="0">
                <a:latin typeface="Arial" panose="020B0604020202020204" pitchFamily="34" charset="0"/>
                <a:ea typeface="Times New Roman" panose="02020603050405020304" pitchFamily="18" charset="0"/>
              </a:rPr>
              <a:t>m</a:t>
            </a:r>
            <a:r>
              <a:rPr lang="es-CL" sz="2800" dirty="0">
                <a:latin typeface="Arial" panose="020B0604020202020204" pitchFamily="34" charset="0"/>
                <a:ea typeface="Times New Roman" panose="02020603050405020304" pitchFamily="18" charset="0"/>
              </a:rPr>
              <a:t>ple</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da c</a:t>
            </a:r>
            <a:r>
              <a:rPr lang="es-CL" sz="2800" spc="-5" dirty="0">
                <a:latin typeface="Arial" panose="020B0604020202020204" pitchFamily="34" charset="0"/>
                <a:ea typeface="Times New Roman" panose="02020603050405020304" pitchFamily="18" charset="0"/>
              </a:rPr>
              <a:t>o</a:t>
            </a:r>
            <a:r>
              <a:rPr lang="es-CL" sz="2800" dirty="0">
                <a:latin typeface="Arial" panose="020B0604020202020204" pitchFamily="34" charset="0"/>
                <a:ea typeface="Times New Roman" panose="02020603050405020304" pitchFamily="18" charset="0"/>
              </a:rPr>
              <a:t>h</a:t>
            </a:r>
            <a:r>
              <a:rPr lang="es-CL" sz="2800" spc="-5" dirty="0">
                <a:latin typeface="Arial" panose="020B0604020202020204" pitchFamily="34" charset="0"/>
                <a:ea typeface="Times New Roman" panose="02020603050405020304" pitchFamily="18" charset="0"/>
              </a:rPr>
              <a:t>e</a:t>
            </a:r>
            <a:r>
              <a:rPr lang="es-CL" sz="2800" dirty="0">
                <a:latin typeface="Arial" panose="020B0604020202020204" pitchFamily="34" charset="0"/>
                <a:ea typeface="Times New Roman" panose="02020603050405020304" pitchFamily="18" charset="0"/>
              </a:rPr>
              <a:t>sión</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a</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l</a:t>
            </a:r>
            <a:r>
              <a:rPr lang="es-CL" sz="2800" spc="-5" dirty="0">
                <a:latin typeface="Arial" panose="020B0604020202020204" pitchFamily="34" charset="0"/>
                <a:ea typeface="Times New Roman" panose="02020603050405020304" pitchFamily="18" charset="0"/>
              </a:rPr>
              <a:t>o</a:t>
            </a:r>
            <a:r>
              <a:rPr lang="es-CL" sz="2800" dirty="0">
                <a:latin typeface="Arial" panose="020B0604020202020204" pitchFamily="34" charset="0"/>
                <a:ea typeface="Times New Roman" panose="02020603050405020304" pitchFamily="18" charset="0"/>
              </a:rPr>
              <a:t>s</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e</a:t>
            </a:r>
            <a:r>
              <a:rPr lang="es-CL" sz="2800" spc="-5" dirty="0">
                <a:latin typeface="Arial" panose="020B0604020202020204" pitchFamily="34" charset="0"/>
                <a:ea typeface="Times New Roman" panose="02020603050405020304" pitchFamily="18" charset="0"/>
              </a:rPr>
              <a:t>l</a:t>
            </a:r>
            <a:r>
              <a:rPr lang="es-CL" sz="2800" dirty="0">
                <a:latin typeface="Arial" panose="020B0604020202020204" pitchFamily="34" charset="0"/>
                <a:ea typeface="Times New Roman" panose="02020603050405020304" pitchFamily="18" charset="0"/>
              </a:rPr>
              <a:t>e</a:t>
            </a:r>
            <a:r>
              <a:rPr lang="es-CL" sz="2800" spc="-5" dirty="0">
                <a:latin typeface="Arial" panose="020B0604020202020204" pitchFamily="34" charset="0"/>
                <a:ea typeface="Times New Roman" panose="02020603050405020304" pitchFamily="18" charset="0"/>
              </a:rPr>
              <a:t>m</a:t>
            </a:r>
            <a:r>
              <a:rPr lang="es-CL" sz="2800" dirty="0">
                <a:latin typeface="Arial" panose="020B0604020202020204" pitchFamily="34" charset="0"/>
                <a:ea typeface="Times New Roman" panose="02020603050405020304" pitchFamily="18" charset="0"/>
              </a:rPr>
              <a:t>entos de la</a:t>
            </a:r>
            <a:r>
              <a:rPr lang="es-CL" sz="2800" spc="5" dirty="0">
                <a:latin typeface="Arial" panose="020B0604020202020204" pitchFamily="34" charset="0"/>
                <a:ea typeface="Times New Roman" panose="02020603050405020304" pitchFamily="18" charset="0"/>
              </a:rPr>
              <a:t> </a:t>
            </a:r>
            <a:r>
              <a:rPr lang="es-CL" sz="2800" dirty="0" smtClean="0">
                <a:latin typeface="Arial" panose="020B0604020202020204" pitchFamily="34" charset="0"/>
                <a:ea typeface="Times New Roman" panose="02020603050405020304" pitchFamily="18" charset="0"/>
              </a:rPr>
              <a:t>noticia, </a:t>
            </a:r>
            <a:r>
              <a:rPr lang="es-CL" sz="2800" spc="-5" dirty="0" smtClean="0">
                <a:latin typeface="Arial" panose="020B0604020202020204" pitchFamily="34" charset="0"/>
                <a:ea typeface="Times New Roman" panose="02020603050405020304" pitchFamily="18" charset="0"/>
              </a:rPr>
              <a:t>p</a:t>
            </a:r>
            <a:r>
              <a:rPr lang="es-CL" sz="2800" dirty="0" smtClean="0">
                <a:latin typeface="Arial" panose="020B0604020202020204" pitchFamily="34" charset="0"/>
                <a:ea typeface="Times New Roman" panose="02020603050405020304" pitchFamily="18" charset="0"/>
              </a:rPr>
              <a:t>orque</a:t>
            </a:r>
            <a:r>
              <a:rPr lang="es-CL" sz="2800" spc="5" dirty="0" smtClean="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el</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le</a:t>
            </a:r>
            <a:r>
              <a:rPr lang="es-CL" sz="2800" spc="-5" dirty="0">
                <a:latin typeface="Arial" panose="020B0604020202020204" pitchFamily="34" charset="0"/>
                <a:ea typeface="Times New Roman" panose="02020603050405020304" pitchFamily="18" charset="0"/>
              </a:rPr>
              <a:t>a</a:t>
            </a:r>
            <a:r>
              <a:rPr lang="es-CL" sz="2800" dirty="0">
                <a:latin typeface="Arial" panose="020B0604020202020204" pitchFamily="34" charset="0"/>
                <a:ea typeface="Times New Roman" panose="02020603050405020304" pitchFamily="18" charset="0"/>
              </a:rPr>
              <a:t>d</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concentra</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lo m</a:t>
            </a:r>
            <a:r>
              <a:rPr lang="es-CL" sz="2800" spc="5" dirty="0">
                <a:latin typeface="Arial" panose="020B0604020202020204" pitchFamily="34" charset="0"/>
                <a:ea typeface="Times New Roman" panose="02020603050405020304" pitchFamily="18" charset="0"/>
              </a:rPr>
              <a:t>á</a:t>
            </a:r>
            <a:r>
              <a:rPr lang="es-CL" sz="2800" dirty="0">
                <a:latin typeface="Arial" panose="020B0604020202020204" pitchFamily="34" charset="0"/>
                <a:ea typeface="Times New Roman" panose="02020603050405020304" pitchFamily="18" charset="0"/>
              </a:rPr>
              <a:t>s</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im</a:t>
            </a:r>
            <a:r>
              <a:rPr lang="es-CL" sz="2800" spc="-5" dirty="0">
                <a:latin typeface="Arial" panose="020B0604020202020204" pitchFamily="34" charset="0"/>
                <a:ea typeface="Times New Roman" panose="02020603050405020304" pitchFamily="18" charset="0"/>
              </a:rPr>
              <a:t>p</a:t>
            </a:r>
            <a:r>
              <a:rPr lang="es-CL" sz="2800" dirty="0">
                <a:latin typeface="Arial" panose="020B0604020202020204" pitchFamily="34" charset="0"/>
                <a:ea typeface="Times New Roman" panose="02020603050405020304" pitchFamily="18" charset="0"/>
              </a:rPr>
              <a:t>orta</a:t>
            </a:r>
            <a:r>
              <a:rPr lang="es-CL" sz="2800" spc="-5" dirty="0">
                <a:latin typeface="Arial" panose="020B0604020202020204" pitchFamily="34" charset="0"/>
                <a:ea typeface="Times New Roman" panose="02020603050405020304" pitchFamily="18" charset="0"/>
              </a:rPr>
              <a:t>n</a:t>
            </a:r>
            <a:r>
              <a:rPr lang="es-CL" sz="2800" dirty="0">
                <a:latin typeface="Arial" panose="020B0604020202020204" pitchFamily="34" charset="0"/>
                <a:ea typeface="Times New Roman" panose="02020603050405020304" pitchFamily="18" charset="0"/>
              </a:rPr>
              <a:t>te,</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mientras que</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l</a:t>
            </a:r>
            <a:r>
              <a:rPr lang="es-CL" sz="2800" spc="-5" dirty="0">
                <a:latin typeface="Arial" panose="020B0604020202020204" pitchFamily="34" charset="0"/>
                <a:ea typeface="Times New Roman" panose="02020603050405020304" pitchFamily="18" charset="0"/>
              </a:rPr>
              <a:t>o</a:t>
            </a:r>
            <a:r>
              <a:rPr lang="es-CL" sz="2800" dirty="0">
                <a:latin typeface="Arial" panose="020B0604020202020204" pitchFamily="34" charset="0"/>
                <a:ea typeface="Times New Roman" panose="02020603050405020304" pitchFamily="18" charset="0"/>
              </a:rPr>
              <a:t>s</a:t>
            </a:r>
            <a:r>
              <a:rPr lang="es-CL" sz="2800" spc="5"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dem</a:t>
            </a:r>
            <a:r>
              <a:rPr lang="es-CL" sz="2800" spc="-5" dirty="0">
                <a:latin typeface="Arial" panose="020B0604020202020204" pitchFamily="34" charset="0"/>
                <a:ea typeface="Times New Roman" panose="02020603050405020304" pitchFamily="18" charset="0"/>
              </a:rPr>
              <a:t>á</a:t>
            </a:r>
            <a:r>
              <a:rPr lang="es-CL" sz="2800" dirty="0">
                <a:latin typeface="Arial" panose="020B0604020202020204" pitchFamily="34" charset="0"/>
                <a:ea typeface="Times New Roman" panose="02020603050405020304" pitchFamily="18" charset="0"/>
              </a:rPr>
              <a:t>s</a:t>
            </a:r>
            <a:r>
              <a:rPr lang="es-CL" sz="2800" spc="10" dirty="0">
                <a:latin typeface="Arial" panose="020B0604020202020204" pitchFamily="34" charset="0"/>
                <a:ea typeface="Times New Roman" panose="02020603050405020304" pitchFamily="18" charset="0"/>
              </a:rPr>
              <a:t> </a:t>
            </a:r>
            <a:r>
              <a:rPr lang="es-CL" sz="2800" dirty="0">
                <a:latin typeface="Arial" panose="020B0604020202020204" pitchFamily="34" charset="0"/>
                <a:ea typeface="Times New Roman" panose="02020603050405020304" pitchFamily="18" charset="0"/>
              </a:rPr>
              <a:t>p</a:t>
            </a:r>
            <a:r>
              <a:rPr lang="es-CL" sz="2800" spc="-5" dirty="0">
                <a:latin typeface="Arial" panose="020B0604020202020204" pitchFamily="34" charset="0"/>
                <a:ea typeface="Times New Roman" panose="02020603050405020304" pitchFamily="18" charset="0"/>
              </a:rPr>
              <a:t>á</a:t>
            </a:r>
            <a:r>
              <a:rPr lang="es-CL" sz="2800" dirty="0">
                <a:latin typeface="Arial" panose="020B0604020202020204" pitchFamily="34" charset="0"/>
                <a:ea typeface="Times New Roman" panose="02020603050405020304" pitchFamily="18" charset="0"/>
              </a:rPr>
              <a:t>rraf</a:t>
            </a:r>
            <a:r>
              <a:rPr lang="es-CL" sz="2800" spc="-10" dirty="0">
                <a:latin typeface="Arial" panose="020B0604020202020204" pitchFamily="34" charset="0"/>
                <a:ea typeface="Times New Roman" panose="02020603050405020304" pitchFamily="18" charset="0"/>
              </a:rPr>
              <a:t>o</a:t>
            </a:r>
            <a:r>
              <a:rPr lang="es-CL" sz="2800" dirty="0">
                <a:latin typeface="Arial" panose="020B0604020202020204" pitchFamily="34" charset="0"/>
                <a:ea typeface="Times New Roman" panose="02020603050405020304" pitchFamily="18" charset="0"/>
              </a:rPr>
              <a:t>s dan inform</a:t>
            </a:r>
            <a:r>
              <a:rPr lang="es-CL" sz="2800" spc="-5" dirty="0">
                <a:latin typeface="Arial" panose="020B0604020202020204" pitchFamily="34" charset="0"/>
                <a:ea typeface="Times New Roman" panose="02020603050405020304" pitchFamily="18" charset="0"/>
              </a:rPr>
              <a:t>a</a:t>
            </a:r>
            <a:r>
              <a:rPr lang="es-CL" sz="2800" spc="5" dirty="0">
                <a:latin typeface="Arial" panose="020B0604020202020204" pitchFamily="34" charset="0"/>
                <a:ea typeface="Times New Roman" panose="02020603050405020304" pitchFamily="18" charset="0"/>
              </a:rPr>
              <a:t>c</a:t>
            </a:r>
            <a:r>
              <a:rPr lang="es-CL" sz="2800" spc="-5" dirty="0">
                <a:latin typeface="Arial" panose="020B0604020202020204" pitchFamily="34" charset="0"/>
                <a:ea typeface="Times New Roman" panose="02020603050405020304" pitchFamily="18" charset="0"/>
              </a:rPr>
              <a:t>i</a:t>
            </a:r>
            <a:r>
              <a:rPr lang="es-CL" sz="2800" dirty="0">
                <a:latin typeface="Arial" panose="020B0604020202020204" pitchFamily="34" charset="0"/>
                <a:ea typeface="Times New Roman" panose="02020603050405020304" pitchFamily="18" charset="0"/>
              </a:rPr>
              <a:t>ón ad</a:t>
            </a:r>
            <a:r>
              <a:rPr lang="es-CL" sz="2800" spc="-5" dirty="0">
                <a:latin typeface="Arial" panose="020B0604020202020204" pitchFamily="34" charset="0"/>
                <a:ea typeface="Times New Roman" panose="02020603050405020304" pitchFamily="18" charset="0"/>
              </a:rPr>
              <a:t>i</a:t>
            </a:r>
            <a:r>
              <a:rPr lang="es-CL" sz="2800" dirty="0">
                <a:latin typeface="Arial" panose="020B0604020202020204" pitchFamily="34" charset="0"/>
                <a:ea typeface="Times New Roman" panose="02020603050405020304" pitchFamily="18" charset="0"/>
              </a:rPr>
              <a:t>cional</a:t>
            </a:r>
            <a:r>
              <a:rPr lang="es-CL" dirty="0">
                <a:latin typeface="Arial" panose="020B0604020202020204" pitchFamily="34" charset="0"/>
                <a:ea typeface="Times New Roman" panose="02020603050405020304" pitchFamily="18" charset="0"/>
              </a:rPr>
              <a:t>.</a:t>
            </a:r>
            <a:r>
              <a:rPr lang="es-CL" spc="-5" dirty="0">
                <a:latin typeface="Arial" panose="020B0604020202020204" pitchFamily="34" charset="0"/>
                <a:ea typeface="Times New Roman" panose="02020603050405020304" pitchFamily="18" charset="0"/>
              </a:rPr>
              <a:t> </a:t>
            </a:r>
            <a:endParaRPr lang="es-CL" dirty="0"/>
          </a:p>
        </p:txBody>
      </p:sp>
    </p:spTree>
    <p:extLst>
      <p:ext uri="{BB962C8B-B14F-4D97-AF65-F5344CB8AC3E}">
        <p14:creationId xmlns:p14="http://schemas.microsoft.com/office/powerpoint/2010/main" val="14070689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Template with yellow-magenta Segoe_TP10286788">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0CAB1D8-8B60-41DC-AE7A-89AB460F81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(blanco con diseño amarillo-magenta)</Template>
  <TotalTime>747</TotalTime>
  <Words>4551</Words>
  <Application>Microsoft Office PowerPoint</Application>
  <PresentationFormat>Presentación en pantalla (4:3)</PresentationFormat>
  <Paragraphs>354</Paragraphs>
  <Slides>31</Slides>
  <Notes>27</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31</vt:i4>
      </vt:variant>
    </vt:vector>
  </HeadingPairs>
  <TitlesOfParts>
    <vt:vector size="39" baseType="lpstr">
      <vt:lpstr>Arial</vt:lpstr>
      <vt:lpstr>Calibri</vt:lpstr>
      <vt:lpstr>Courier New</vt:lpstr>
      <vt:lpstr>Segoe</vt:lpstr>
      <vt:lpstr>Times New Roman</vt:lpstr>
      <vt:lpstr>Wingdings</vt:lpstr>
      <vt:lpstr>1_White Template with yellow-magenta Segoe_TP10286788</vt:lpstr>
      <vt:lpstr>White with Courier font for code slides</vt:lpstr>
      <vt:lpstr>LA 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keywords/>
  <cp:lastModifiedBy>Ivan Pizarro</cp:lastModifiedBy>
  <cp:revision>51</cp:revision>
  <dcterms:created xsi:type="dcterms:W3CDTF">2014-11-01T04:44:32Z</dcterms:created>
  <dcterms:modified xsi:type="dcterms:W3CDTF">2024-10-15T12:17:47Z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TC102867889990</vt:lpwstr>
  </property>
</Properties>
</file>