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35"/>
  </p:notesMasterIdLst>
  <p:sldIdLst>
    <p:sldId id="300" r:id="rId4"/>
    <p:sldId id="257" r:id="rId5"/>
    <p:sldId id="268" r:id="rId6"/>
    <p:sldId id="271" r:id="rId7"/>
    <p:sldId id="299" r:id="rId8"/>
    <p:sldId id="274" r:id="rId9"/>
    <p:sldId id="273" r:id="rId10"/>
    <p:sldId id="272" r:id="rId11"/>
    <p:sldId id="270" r:id="rId12"/>
    <p:sldId id="275" r:id="rId13"/>
    <p:sldId id="276" r:id="rId14"/>
    <p:sldId id="286" r:id="rId15"/>
    <p:sldId id="285" r:id="rId16"/>
    <p:sldId id="284" r:id="rId17"/>
    <p:sldId id="283" r:id="rId18"/>
    <p:sldId id="282" r:id="rId19"/>
    <p:sldId id="281" r:id="rId20"/>
    <p:sldId id="280" r:id="rId21"/>
    <p:sldId id="279" r:id="rId22"/>
    <p:sldId id="278" r:id="rId23"/>
    <p:sldId id="290" r:id="rId24"/>
    <p:sldId id="289" r:id="rId25"/>
    <p:sldId id="288" r:id="rId26"/>
    <p:sldId id="297" r:id="rId27"/>
    <p:sldId id="287" r:id="rId28"/>
    <p:sldId id="295" r:id="rId29"/>
    <p:sldId id="294" r:id="rId30"/>
    <p:sldId id="293" r:id="rId31"/>
    <p:sldId id="292" r:id="rId32"/>
    <p:sldId id="296" r:id="rId33"/>
    <p:sldId id="277"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p:cViewPr varScale="1">
        <p:scale>
          <a:sx n="72" d="100"/>
          <a:sy n="72" d="100"/>
        </p:scale>
        <p:origin x="135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ableStyles" Target="tableStyles.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notesMaster" Target="notesMasters/notesMaster1.xml"/><Relationship Id="rId8" Type="http://schemas.openxmlformats.org/officeDocument/2006/relationships/slide" Target="slides/slide5.xml"/><Relationship Id="rId3" Type="http://schemas.openxmlformats.org/officeDocument/2006/relationships/slideMaster" Target="slideMasters/slideMaster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E6D5ED-2FF5-493A-99BA-292F2F985B41}" type="datetimeFigureOut">
              <a:rPr lang="en-US" smtClean="0"/>
              <a:t>10/15/2024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B49D86-B153-4439-AFA4-3C13CF73A291}" type="slidenum">
              <a:rPr lang="en-US" smtClean="0"/>
              <a:t>‹Nº›</a:t>
            </a:fld>
            <a:endParaRPr lang="en-US"/>
          </a:p>
        </p:txBody>
      </p:sp>
    </p:spTree>
    <p:extLst>
      <p:ext uri="{BB962C8B-B14F-4D97-AF65-F5344CB8AC3E}">
        <p14:creationId xmlns:p14="http://schemas.microsoft.com/office/powerpoint/2010/main" val="542588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10/15/2024 9:15 AM</a:t>
            </a:fld>
            <a:endParaRPr lang="en-US" sz="1200" b="0" i="0">
              <a:latin typeface="Calibri"/>
              <a:ea typeface="+mn-ea"/>
              <a:cs typeface="+mn-cs"/>
            </a:endParaRPr>
          </a:p>
        </p:txBody>
      </p:sp>
      <p:sp>
        <p:nvSpPr>
          <p:cNvPr id="6" name="Footer Placeholder 5"/>
          <p:cNvSpPr>
            <a:spLocks noGrp="1"/>
          </p:cNvSpPr>
          <p:nvPr>
            <p:ph type="ftr" sz="quarter" idx="12"/>
          </p:nvPr>
        </p:nvSpPr>
        <p:spPr>
          <a:xfrm>
            <a:off x="0" y="8685213"/>
            <a:ext cx="6172200" cy="457200"/>
          </a:xfrm>
        </p:spPr>
        <p:txBody>
          <a:bodyPr/>
          <a:lstStyle/>
          <a:p>
            <a:pPr algn="l" defTabSz="914400">
              <a:buNone/>
            </a:pPr>
            <a:r>
              <a:rPr lang="en-US" sz="500" b="0" i="0">
                <a:solidFill>
                  <a:srgbClr val="000000"/>
                </a:solidFill>
                <a:latin typeface="Calibri"/>
                <a:ea typeface="+mn-ea"/>
                <a:cs typeface="+mn-cs"/>
              </a:rPr>
              <a:t>© 2007 Microsoft Corporation. Todos los derechos reservados. Microsoft, Windows, Windows Vista y otros nombres de productos son o podrían ser marcas registradas o marcas comerciales en los EE.UU. u otros países.</a:t>
            </a:r>
          </a:p>
          <a:p>
            <a:pPr algn="l" defTabSz="914400">
              <a:buNone/>
            </a:pPr>
            <a:r>
              <a:rPr lang="en-US" sz="500" b="0" i="0">
                <a:solidFill>
                  <a:srgbClr val="000000"/>
                </a:solidFill>
                <a:latin typeface="Calibri"/>
                <a:ea typeface="+mn-ea"/>
                <a:cs typeface="+mn-cs"/>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b="0" i="0">
                <a:solidFill>
                  <a:srgbClr val="000000"/>
                </a:solidFill>
                <a:latin typeface="Calibri"/>
                <a:ea typeface="+mn-ea"/>
                <a:cs typeface="+mn-cs"/>
              </a:rPr>
            </a:br>
            <a:r>
              <a:rPr lang="en-US" sz="500" b="0" i="0">
                <a:solidFill>
                  <a:srgbClr val="000000"/>
                </a:solidFill>
                <a:latin typeface="Calibri"/>
                <a:ea typeface="+mn-ea"/>
                <a:cs typeface="+mn-cs"/>
              </a:rPr>
              <a:t>MICROSOFT NO FACILITA GARANTÍAS EXPRESAS, IMPLÍCITAS O ESTATUTORIAS EN RELACIÓN A LA INFORMACIÓN CONTENIDA EN ESTA PRESENTACIÓN.</a:t>
            </a:r>
          </a:p>
          <a:p>
            <a:pPr algn="l" defTabSz="914400">
              <a:buNone/>
            </a:pPr>
            <a:endParaRPr lang="en-US" sz="500" dirty="0" smtClean="0"/>
          </a:p>
        </p:txBody>
      </p:sp>
      <p:sp>
        <p:nvSpPr>
          <p:cNvPr id="7" name="Slide Number Placeholder 6"/>
          <p:cNvSpPr>
            <a:spLocks noGrp="1"/>
          </p:cNvSpPr>
          <p:nvPr>
            <p:ph type="sldNum" sz="quarter" idx="13"/>
          </p:nvPr>
        </p:nvSpPr>
        <p:spPr>
          <a:xfrm>
            <a:off x="6172199" y="8685213"/>
            <a:ext cx="684213" cy="457200"/>
          </a:xfrm>
        </p:spPr>
        <p:txBody>
          <a:bodyPr/>
          <a:lstStyle/>
          <a:p>
            <a:pPr algn="r" defTabSz="914400">
              <a:buNone/>
            </a:pPr>
            <a:fld id="{EC87E0CF-87F6-4B58-B8B8-DCAB2DAAF3CA}" type="slidenum">
              <a:rPr lang="en-US" sz="1200" b="0" i="0">
                <a:latin typeface="Calibri"/>
                <a:ea typeface="+mn-ea"/>
                <a:cs typeface="+mn-cs"/>
              </a:rPr>
              <a:t>2</a:t>
            </a:fld>
            <a:endParaRPr lang="en-US" sz="1200" b="0" i="0">
              <a:latin typeface="Calibri"/>
              <a:ea typeface="+mn-ea"/>
              <a:cs typeface="+mn-cs"/>
            </a:endParaRPr>
          </a:p>
        </p:txBody>
      </p:sp>
    </p:spTree>
    <p:extLst>
      <p:ext uri="{BB962C8B-B14F-4D97-AF65-F5344CB8AC3E}">
        <p14:creationId xmlns:p14="http://schemas.microsoft.com/office/powerpoint/2010/main" val="23022060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Date Placeholder 4"/>
          <p:cNvSpPr>
            <a:spLocks noGrp="1"/>
          </p:cNvSpPr>
          <p:nvPr>
            <p:ph type="dt" idx="11"/>
          </p:nvPr>
        </p:nvSpPr>
        <p:spPr/>
        <p:txBody>
          <a:bodyPr/>
          <a:lstStyle/>
          <a:p>
            <a:fld id="{81331B57-0BE5-4F82-AA58-76F53EFF3ADA}" type="datetime8">
              <a:rPr lang="en-US">
                <a:solidFill>
                  <a:prstClr val="black"/>
                </a:solidFill>
              </a:rPr>
              <a:pPr/>
              <a:t>10/15/2024 9:15 AM</a:t>
            </a:fld>
            <a:endParaRPr lang="en-US">
              <a:solidFill>
                <a:prstClr val="black"/>
              </a:solidFill>
            </a:endParaRPr>
          </a:p>
        </p:txBody>
      </p:sp>
      <p:sp>
        <p:nvSpPr>
          <p:cNvPr id="6" name="Footer Placeholder 5"/>
          <p:cNvSpPr>
            <a:spLocks noGrp="1"/>
          </p:cNvSpPr>
          <p:nvPr>
            <p:ph type="ftr" sz="quarter" idx="12"/>
          </p:nvPr>
        </p:nvSpPr>
        <p:spPr/>
        <p:txBody>
          <a:bodyPr/>
          <a:lstStyle/>
          <a:p>
            <a:r>
              <a:rPr lang="en-US">
                <a:solidFill>
                  <a:srgbClr val="000000"/>
                </a:solidFill>
              </a:rPr>
              <a:t>© 2007 Microsoft Corporation. Todos los derechos reservados. Microsoft, Windows, Windows Vista y otros nombres de productos son o podrían ser marcas registradas o marcas comerciales en los EE.UU. u otros países.</a:t>
            </a:r>
          </a:p>
          <a:p>
            <a:r>
              <a:rPr lang="en-US">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a:solidFill>
                  <a:srgbClr val="000000"/>
                </a:solidFill>
              </a:rPr>
            </a:br>
            <a:r>
              <a:rPr lang="en-US">
                <a:solidFill>
                  <a:srgbClr val="000000"/>
                </a:solidFill>
              </a:rPr>
              <a:t>MICROSOFT NO FACILITA GARANTÍAS EXPRESAS, IMPLÍCITAS O ESTATUTORIAS EN RELACIÓN A LA INFORMACIÓN CONTENIDA EN ESTA PRESENTACIÓN.</a:t>
            </a:r>
          </a:p>
          <a:p>
            <a:endParaRPr lang="en-US" dirty="0" smtClean="0">
              <a:solidFill>
                <a:prstClr val="black"/>
              </a:solidFill>
            </a:endParaRPr>
          </a:p>
        </p:txBody>
      </p:sp>
      <p:sp>
        <p:nvSpPr>
          <p:cNvPr id="7" name="Slide Number Placeholder 6"/>
          <p:cNvSpPr>
            <a:spLocks noGrp="1"/>
          </p:cNvSpPr>
          <p:nvPr>
            <p:ph type="sldNum" sz="quarter" idx="13"/>
          </p:nvPr>
        </p:nvSpPr>
        <p:spPr/>
        <p:txBody>
          <a:bodyPr/>
          <a:lstStyle/>
          <a:p>
            <a:fld id="{EC87E0CF-87F6-4B58-B8B8-DCAB2DAAF3CA}" type="slidenum">
              <a:rPr lang="en-US">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41817167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Date Placeholder 4"/>
          <p:cNvSpPr>
            <a:spLocks noGrp="1"/>
          </p:cNvSpPr>
          <p:nvPr>
            <p:ph type="dt" idx="11"/>
          </p:nvPr>
        </p:nvSpPr>
        <p:spPr/>
        <p:txBody>
          <a:bodyPr/>
          <a:lstStyle/>
          <a:p>
            <a:fld id="{81331B57-0BE5-4F82-AA58-76F53EFF3ADA}" type="datetime8">
              <a:rPr lang="en-US">
                <a:solidFill>
                  <a:prstClr val="black"/>
                </a:solidFill>
              </a:rPr>
              <a:pPr/>
              <a:t>10/15/2024 9:15 AM</a:t>
            </a:fld>
            <a:endParaRPr lang="en-US">
              <a:solidFill>
                <a:prstClr val="black"/>
              </a:solidFill>
            </a:endParaRPr>
          </a:p>
        </p:txBody>
      </p:sp>
      <p:sp>
        <p:nvSpPr>
          <p:cNvPr id="6" name="Footer Placeholder 5"/>
          <p:cNvSpPr>
            <a:spLocks noGrp="1"/>
          </p:cNvSpPr>
          <p:nvPr>
            <p:ph type="ftr" sz="quarter" idx="12"/>
          </p:nvPr>
        </p:nvSpPr>
        <p:spPr/>
        <p:txBody>
          <a:bodyPr/>
          <a:lstStyle/>
          <a:p>
            <a:r>
              <a:rPr lang="en-US">
                <a:solidFill>
                  <a:srgbClr val="000000"/>
                </a:solidFill>
              </a:rPr>
              <a:t>© 2007 Microsoft Corporation. Todos los derechos reservados. Microsoft, Windows, Windows Vista y otros nombres de productos son o podrían ser marcas registradas o marcas comerciales en los EE.UU. u otros países.</a:t>
            </a:r>
          </a:p>
          <a:p>
            <a:r>
              <a:rPr lang="en-US">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a:solidFill>
                  <a:srgbClr val="000000"/>
                </a:solidFill>
              </a:rPr>
            </a:br>
            <a:r>
              <a:rPr lang="en-US">
                <a:solidFill>
                  <a:srgbClr val="000000"/>
                </a:solidFill>
              </a:rPr>
              <a:t>MICROSOFT NO FACILITA GARANTÍAS EXPRESAS, IMPLÍCITAS O ESTATUTORIAS EN RELACIÓN A LA INFORMACIÓN CONTENIDA EN ESTA PRESENTACIÓN.</a:t>
            </a:r>
          </a:p>
          <a:p>
            <a:endParaRPr lang="en-US" dirty="0" smtClean="0">
              <a:solidFill>
                <a:prstClr val="black"/>
              </a:solidFill>
            </a:endParaRPr>
          </a:p>
        </p:txBody>
      </p:sp>
      <p:sp>
        <p:nvSpPr>
          <p:cNvPr id="7" name="Slide Number Placeholder 6"/>
          <p:cNvSpPr>
            <a:spLocks noGrp="1"/>
          </p:cNvSpPr>
          <p:nvPr>
            <p:ph type="sldNum" sz="quarter" idx="13"/>
          </p:nvPr>
        </p:nvSpPr>
        <p:spPr/>
        <p:txBody>
          <a:bodyPr/>
          <a:lstStyle/>
          <a:p>
            <a:fld id="{EC87E0CF-87F6-4B58-B8B8-DCAB2DAAF3CA}" type="slidenum">
              <a:rPr lang="en-US">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36197032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Date Placeholder 4"/>
          <p:cNvSpPr>
            <a:spLocks noGrp="1"/>
          </p:cNvSpPr>
          <p:nvPr>
            <p:ph type="dt" idx="11"/>
          </p:nvPr>
        </p:nvSpPr>
        <p:spPr/>
        <p:txBody>
          <a:bodyPr/>
          <a:lstStyle/>
          <a:p>
            <a:fld id="{81331B57-0BE5-4F82-AA58-76F53EFF3ADA}" type="datetime8">
              <a:rPr lang="en-US">
                <a:solidFill>
                  <a:prstClr val="black"/>
                </a:solidFill>
              </a:rPr>
              <a:pPr/>
              <a:t>10/15/2024 9:15 AM</a:t>
            </a:fld>
            <a:endParaRPr lang="en-US">
              <a:solidFill>
                <a:prstClr val="black"/>
              </a:solidFill>
            </a:endParaRPr>
          </a:p>
        </p:txBody>
      </p:sp>
      <p:sp>
        <p:nvSpPr>
          <p:cNvPr id="6" name="Footer Placeholder 5"/>
          <p:cNvSpPr>
            <a:spLocks noGrp="1"/>
          </p:cNvSpPr>
          <p:nvPr>
            <p:ph type="ftr" sz="quarter" idx="12"/>
          </p:nvPr>
        </p:nvSpPr>
        <p:spPr/>
        <p:txBody>
          <a:bodyPr/>
          <a:lstStyle/>
          <a:p>
            <a:r>
              <a:rPr lang="en-US">
                <a:solidFill>
                  <a:srgbClr val="000000"/>
                </a:solidFill>
              </a:rPr>
              <a:t>© 2007 Microsoft Corporation. Todos los derechos reservados. Microsoft, Windows, Windows Vista y otros nombres de productos son o podrían ser marcas registradas o marcas comerciales en los EE.UU. u otros países.</a:t>
            </a:r>
          </a:p>
          <a:p>
            <a:r>
              <a:rPr lang="en-US">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a:solidFill>
                  <a:srgbClr val="000000"/>
                </a:solidFill>
              </a:rPr>
            </a:br>
            <a:r>
              <a:rPr lang="en-US">
                <a:solidFill>
                  <a:srgbClr val="000000"/>
                </a:solidFill>
              </a:rPr>
              <a:t>MICROSOFT NO FACILITA GARANTÍAS EXPRESAS, IMPLÍCITAS O ESTATUTORIAS EN RELACIÓN A LA INFORMACIÓN CONTENIDA EN ESTA PRESENTACIÓN.</a:t>
            </a:r>
          </a:p>
          <a:p>
            <a:endParaRPr lang="en-US" dirty="0" smtClean="0">
              <a:solidFill>
                <a:prstClr val="black"/>
              </a:solidFill>
            </a:endParaRPr>
          </a:p>
        </p:txBody>
      </p:sp>
      <p:sp>
        <p:nvSpPr>
          <p:cNvPr id="7" name="Slide Number Placeholder 6"/>
          <p:cNvSpPr>
            <a:spLocks noGrp="1"/>
          </p:cNvSpPr>
          <p:nvPr>
            <p:ph type="sldNum" sz="quarter" idx="13"/>
          </p:nvPr>
        </p:nvSpPr>
        <p:spPr/>
        <p:txBody>
          <a:bodyPr/>
          <a:lstStyle/>
          <a:p>
            <a:fld id="{EC87E0CF-87F6-4B58-B8B8-DCAB2DAAF3CA}" type="slidenum">
              <a:rPr lang="en-US">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17351160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Date Placeholder 4"/>
          <p:cNvSpPr>
            <a:spLocks noGrp="1"/>
          </p:cNvSpPr>
          <p:nvPr>
            <p:ph type="dt" idx="11"/>
          </p:nvPr>
        </p:nvSpPr>
        <p:spPr/>
        <p:txBody>
          <a:bodyPr/>
          <a:lstStyle/>
          <a:p>
            <a:fld id="{81331B57-0BE5-4F82-AA58-76F53EFF3ADA}" type="datetime8">
              <a:rPr lang="en-US">
                <a:solidFill>
                  <a:prstClr val="black"/>
                </a:solidFill>
              </a:rPr>
              <a:pPr/>
              <a:t>10/15/2024 9:15 AM</a:t>
            </a:fld>
            <a:endParaRPr lang="en-US">
              <a:solidFill>
                <a:prstClr val="black"/>
              </a:solidFill>
            </a:endParaRPr>
          </a:p>
        </p:txBody>
      </p:sp>
      <p:sp>
        <p:nvSpPr>
          <p:cNvPr id="6" name="Footer Placeholder 5"/>
          <p:cNvSpPr>
            <a:spLocks noGrp="1"/>
          </p:cNvSpPr>
          <p:nvPr>
            <p:ph type="ftr" sz="quarter" idx="12"/>
          </p:nvPr>
        </p:nvSpPr>
        <p:spPr/>
        <p:txBody>
          <a:bodyPr/>
          <a:lstStyle/>
          <a:p>
            <a:r>
              <a:rPr lang="en-US">
                <a:solidFill>
                  <a:srgbClr val="000000"/>
                </a:solidFill>
              </a:rPr>
              <a:t>© 2007 Microsoft Corporation. Todos los derechos reservados. Microsoft, Windows, Windows Vista y otros nombres de productos son o podrían ser marcas registradas o marcas comerciales en los EE.UU. u otros países.</a:t>
            </a:r>
          </a:p>
          <a:p>
            <a:r>
              <a:rPr lang="en-US">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a:solidFill>
                  <a:srgbClr val="000000"/>
                </a:solidFill>
              </a:rPr>
            </a:br>
            <a:r>
              <a:rPr lang="en-US">
                <a:solidFill>
                  <a:srgbClr val="000000"/>
                </a:solidFill>
              </a:rPr>
              <a:t>MICROSOFT NO FACILITA GARANTÍAS EXPRESAS, IMPLÍCITAS O ESTATUTORIAS EN RELACIÓN A LA INFORMACIÓN CONTENIDA EN ESTA PRESENTACIÓN.</a:t>
            </a:r>
          </a:p>
          <a:p>
            <a:endParaRPr lang="en-US" dirty="0" smtClean="0">
              <a:solidFill>
                <a:prstClr val="black"/>
              </a:solidFill>
            </a:endParaRPr>
          </a:p>
        </p:txBody>
      </p:sp>
      <p:sp>
        <p:nvSpPr>
          <p:cNvPr id="7" name="Slide Number Placeholder 6"/>
          <p:cNvSpPr>
            <a:spLocks noGrp="1"/>
          </p:cNvSpPr>
          <p:nvPr>
            <p:ph type="sldNum" sz="quarter" idx="13"/>
          </p:nvPr>
        </p:nvSpPr>
        <p:spPr/>
        <p:txBody>
          <a:bodyPr/>
          <a:lstStyle/>
          <a:p>
            <a:fld id="{EC87E0CF-87F6-4B58-B8B8-DCAB2DAAF3CA}" type="slidenum">
              <a:rPr lang="en-US">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7323267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Date Placeholder 4"/>
          <p:cNvSpPr>
            <a:spLocks noGrp="1"/>
          </p:cNvSpPr>
          <p:nvPr>
            <p:ph type="dt" idx="11"/>
          </p:nvPr>
        </p:nvSpPr>
        <p:spPr/>
        <p:txBody>
          <a:bodyPr/>
          <a:lstStyle/>
          <a:p>
            <a:fld id="{81331B57-0BE5-4F82-AA58-76F53EFF3ADA}" type="datetime8">
              <a:rPr lang="en-US">
                <a:solidFill>
                  <a:prstClr val="black"/>
                </a:solidFill>
              </a:rPr>
              <a:pPr/>
              <a:t>10/15/2024 9:15 AM</a:t>
            </a:fld>
            <a:endParaRPr lang="en-US">
              <a:solidFill>
                <a:prstClr val="black"/>
              </a:solidFill>
            </a:endParaRPr>
          </a:p>
        </p:txBody>
      </p:sp>
      <p:sp>
        <p:nvSpPr>
          <p:cNvPr id="6" name="Footer Placeholder 5"/>
          <p:cNvSpPr>
            <a:spLocks noGrp="1"/>
          </p:cNvSpPr>
          <p:nvPr>
            <p:ph type="ftr" sz="quarter" idx="12"/>
          </p:nvPr>
        </p:nvSpPr>
        <p:spPr/>
        <p:txBody>
          <a:bodyPr/>
          <a:lstStyle/>
          <a:p>
            <a:r>
              <a:rPr lang="en-US">
                <a:solidFill>
                  <a:srgbClr val="000000"/>
                </a:solidFill>
              </a:rPr>
              <a:t>© 2007 Microsoft Corporation. Todos los derechos reservados. Microsoft, Windows, Windows Vista y otros nombres de productos son o podrían ser marcas registradas o marcas comerciales en los EE.UU. u otros países.</a:t>
            </a:r>
          </a:p>
          <a:p>
            <a:r>
              <a:rPr lang="en-US">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a:solidFill>
                  <a:srgbClr val="000000"/>
                </a:solidFill>
              </a:rPr>
            </a:br>
            <a:r>
              <a:rPr lang="en-US">
                <a:solidFill>
                  <a:srgbClr val="000000"/>
                </a:solidFill>
              </a:rPr>
              <a:t>MICROSOFT NO FACILITA GARANTÍAS EXPRESAS, IMPLÍCITAS O ESTATUTORIAS EN RELACIÓN A LA INFORMACIÓN CONTENIDA EN ESTA PRESENTACIÓN.</a:t>
            </a:r>
          </a:p>
          <a:p>
            <a:endParaRPr lang="en-US" dirty="0" smtClean="0">
              <a:solidFill>
                <a:prstClr val="black"/>
              </a:solidFill>
            </a:endParaRPr>
          </a:p>
        </p:txBody>
      </p:sp>
      <p:sp>
        <p:nvSpPr>
          <p:cNvPr id="7" name="Slide Number Placeholder 6"/>
          <p:cNvSpPr>
            <a:spLocks noGrp="1"/>
          </p:cNvSpPr>
          <p:nvPr>
            <p:ph type="sldNum" sz="quarter" idx="13"/>
          </p:nvPr>
        </p:nvSpPr>
        <p:spPr/>
        <p:txBody>
          <a:bodyPr/>
          <a:lstStyle/>
          <a:p>
            <a:fld id="{EC87E0CF-87F6-4B58-B8B8-DCAB2DAAF3CA}" type="slidenum">
              <a:rPr lang="en-US">
                <a:solidFill>
                  <a:prstClr val="black"/>
                </a:solidFill>
              </a:rPr>
              <a:pPr/>
              <a:t>16</a:t>
            </a:fld>
            <a:endParaRPr lang="en-US">
              <a:solidFill>
                <a:prstClr val="black"/>
              </a:solidFill>
            </a:endParaRPr>
          </a:p>
        </p:txBody>
      </p:sp>
    </p:spTree>
    <p:extLst>
      <p:ext uri="{BB962C8B-B14F-4D97-AF65-F5344CB8AC3E}">
        <p14:creationId xmlns:p14="http://schemas.microsoft.com/office/powerpoint/2010/main" val="41654643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Date Placeholder 4"/>
          <p:cNvSpPr>
            <a:spLocks noGrp="1"/>
          </p:cNvSpPr>
          <p:nvPr>
            <p:ph type="dt" idx="11"/>
          </p:nvPr>
        </p:nvSpPr>
        <p:spPr/>
        <p:txBody>
          <a:bodyPr/>
          <a:lstStyle/>
          <a:p>
            <a:fld id="{81331B57-0BE5-4F82-AA58-76F53EFF3ADA}" type="datetime8">
              <a:rPr lang="en-US">
                <a:solidFill>
                  <a:prstClr val="black"/>
                </a:solidFill>
              </a:rPr>
              <a:pPr/>
              <a:t>10/15/2024 9:15 AM</a:t>
            </a:fld>
            <a:endParaRPr lang="en-US">
              <a:solidFill>
                <a:prstClr val="black"/>
              </a:solidFill>
            </a:endParaRPr>
          </a:p>
        </p:txBody>
      </p:sp>
      <p:sp>
        <p:nvSpPr>
          <p:cNvPr id="6" name="Footer Placeholder 5"/>
          <p:cNvSpPr>
            <a:spLocks noGrp="1"/>
          </p:cNvSpPr>
          <p:nvPr>
            <p:ph type="ftr" sz="quarter" idx="12"/>
          </p:nvPr>
        </p:nvSpPr>
        <p:spPr/>
        <p:txBody>
          <a:bodyPr/>
          <a:lstStyle/>
          <a:p>
            <a:r>
              <a:rPr lang="en-US">
                <a:solidFill>
                  <a:srgbClr val="000000"/>
                </a:solidFill>
              </a:rPr>
              <a:t>© 2007 Microsoft Corporation. Todos los derechos reservados. Microsoft, Windows, Windows Vista y otros nombres de productos son o podrían ser marcas registradas o marcas comerciales en los EE.UU. u otros países.</a:t>
            </a:r>
          </a:p>
          <a:p>
            <a:r>
              <a:rPr lang="en-US">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a:solidFill>
                  <a:srgbClr val="000000"/>
                </a:solidFill>
              </a:rPr>
            </a:br>
            <a:r>
              <a:rPr lang="en-US">
                <a:solidFill>
                  <a:srgbClr val="000000"/>
                </a:solidFill>
              </a:rPr>
              <a:t>MICROSOFT NO FACILITA GARANTÍAS EXPRESAS, IMPLÍCITAS O ESTATUTORIAS EN RELACIÓN A LA INFORMACIÓN CONTENIDA EN ESTA PRESENTACIÓN.</a:t>
            </a:r>
          </a:p>
          <a:p>
            <a:endParaRPr lang="en-US" dirty="0" smtClean="0">
              <a:solidFill>
                <a:prstClr val="black"/>
              </a:solidFill>
            </a:endParaRPr>
          </a:p>
        </p:txBody>
      </p:sp>
      <p:sp>
        <p:nvSpPr>
          <p:cNvPr id="7" name="Slide Number Placeholder 6"/>
          <p:cNvSpPr>
            <a:spLocks noGrp="1"/>
          </p:cNvSpPr>
          <p:nvPr>
            <p:ph type="sldNum" sz="quarter" idx="13"/>
          </p:nvPr>
        </p:nvSpPr>
        <p:spPr/>
        <p:txBody>
          <a:bodyPr/>
          <a:lstStyle/>
          <a:p>
            <a:fld id="{EC87E0CF-87F6-4B58-B8B8-DCAB2DAAF3CA}" type="slidenum">
              <a:rPr lang="en-US">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30061445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Date Placeholder 4"/>
          <p:cNvSpPr>
            <a:spLocks noGrp="1"/>
          </p:cNvSpPr>
          <p:nvPr>
            <p:ph type="dt" idx="11"/>
          </p:nvPr>
        </p:nvSpPr>
        <p:spPr/>
        <p:txBody>
          <a:bodyPr/>
          <a:lstStyle/>
          <a:p>
            <a:fld id="{81331B57-0BE5-4F82-AA58-76F53EFF3ADA}" type="datetime8">
              <a:rPr lang="en-US">
                <a:solidFill>
                  <a:prstClr val="black"/>
                </a:solidFill>
              </a:rPr>
              <a:pPr/>
              <a:t>10/15/2024 9:15 AM</a:t>
            </a:fld>
            <a:endParaRPr lang="en-US">
              <a:solidFill>
                <a:prstClr val="black"/>
              </a:solidFill>
            </a:endParaRPr>
          </a:p>
        </p:txBody>
      </p:sp>
      <p:sp>
        <p:nvSpPr>
          <p:cNvPr id="6" name="Footer Placeholder 5"/>
          <p:cNvSpPr>
            <a:spLocks noGrp="1"/>
          </p:cNvSpPr>
          <p:nvPr>
            <p:ph type="ftr" sz="quarter" idx="12"/>
          </p:nvPr>
        </p:nvSpPr>
        <p:spPr/>
        <p:txBody>
          <a:bodyPr/>
          <a:lstStyle/>
          <a:p>
            <a:r>
              <a:rPr lang="en-US">
                <a:solidFill>
                  <a:srgbClr val="000000"/>
                </a:solidFill>
              </a:rPr>
              <a:t>© 2007 Microsoft Corporation. Todos los derechos reservados. Microsoft, Windows, Windows Vista y otros nombres de productos son o podrían ser marcas registradas o marcas comerciales en los EE.UU. u otros países.</a:t>
            </a:r>
          </a:p>
          <a:p>
            <a:r>
              <a:rPr lang="en-US">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a:solidFill>
                  <a:srgbClr val="000000"/>
                </a:solidFill>
              </a:rPr>
            </a:br>
            <a:r>
              <a:rPr lang="en-US">
                <a:solidFill>
                  <a:srgbClr val="000000"/>
                </a:solidFill>
              </a:rPr>
              <a:t>MICROSOFT NO FACILITA GARANTÍAS EXPRESAS, IMPLÍCITAS O ESTATUTORIAS EN RELACIÓN A LA INFORMACIÓN CONTENIDA EN ESTA PRESENTACIÓN.</a:t>
            </a:r>
          </a:p>
          <a:p>
            <a:endParaRPr lang="en-US" dirty="0" smtClean="0">
              <a:solidFill>
                <a:prstClr val="black"/>
              </a:solidFill>
            </a:endParaRPr>
          </a:p>
        </p:txBody>
      </p:sp>
      <p:sp>
        <p:nvSpPr>
          <p:cNvPr id="7" name="Slide Number Placeholder 6"/>
          <p:cNvSpPr>
            <a:spLocks noGrp="1"/>
          </p:cNvSpPr>
          <p:nvPr>
            <p:ph type="sldNum" sz="quarter" idx="13"/>
          </p:nvPr>
        </p:nvSpPr>
        <p:spPr/>
        <p:txBody>
          <a:bodyPr/>
          <a:lstStyle/>
          <a:p>
            <a:fld id="{EC87E0CF-87F6-4B58-B8B8-DCAB2DAAF3CA}" type="slidenum">
              <a:rPr lang="en-US">
                <a:solidFill>
                  <a:prstClr val="black"/>
                </a:solidFill>
              </a:rPr>
              <a:pPr/>
              <a:t>18</a:t>
            </a:fld>
            <a:endParaRPr lang="en-US">
              <a:solidFill>
                <a:prstClr val="black"/>
              </a:solidFill>
            </a:endParaRPr>
          </a:p>
        </p:txBody>
      </p:sp>
    </p:spTree>
    <p:extLst>
      <p:ext uri="{BB962C8B-B14F-4D97-AF65-F5344CB8AC3E}">
        <p14:creationId xmlns:p14="http://schemas.microsoft.com/office/powerpoint/2010/main" val="37837767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Date Placeholder 4"/>
          <p:cNvSpPr>
            <a:spLocks noGrp="1"/>
          </p:cNvSpPr>
          <p:nvPr>
            <p:ph type="dt" idx="11"/>
          </p:nvPr>
        </p:nvSpPr>
        <p:spPr/>
        <p:txBody>
          <a:bodyPr/>
          <a:lstStyle/>
          <a:p>
            <a:fld id="{81331B57-0BE5-4F82-AA58-76F53EFF3ADA}" type="datetime8">
              <a:rPr lang="en-US">
                <a:solidFill>
                  <a:prstClr val="black"/>
                </a:solidFill>
              </a:rPr>
              <a:pPr/>
              <a:t>10/15/2024 9:15 AM</a:t>
            </a:fld>
            <a:endParaRPr lang="en-US">
              <a:solidFill>
                <a:prstClr val="black"/>
              </a:solidFill>
            </a:endParaRPr>
          </a:p>
        </p:txBody>
      </p:sp>
      <p:sp>
        <p:nvSpPr>
          <p:cNvPr id="6" name="Footer Placeholder 5"/>
          <p:cNvSpPr>
            <a:spLocks noGrp="1"/>
          </p:cNvSpPr>
          <p:nvPr>
            <p:ph type="ftr" sz="quarter" idx="12"/>
          </p:nvPr>
        </p:nvSpPr>
        <p:spPr/>
        <p:txBody>
          <a:bodyPr/>
          <a:lstStyle/>
          <a:p>
            <a:r>
              <a:rPr lang="en-US">
                <a:solidFill>
                  <a:srgbClr val="000000"/>
                </a:solidFill>
              </a:rPr>
              <a:t>© 2007 Microsoft Corporation. Todos los derechos reservados. Microsoft, Windows, Windows Vista y otros nombres de productos son o podrían ser marcas registradas o marcas comerciales en los EE.UU. u otros países.</a:t>
            </a:r>
          </a:p>
          <a:p>
            <a:r>
              <a:rPr lang="en-US">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a:solidFill>
                  <a:srgbClr val="000000"/>
                </a:solidFill>
              </a:rPr>
            </a:br>
            <a:r>
              <a:rPr lang="en-US">
                <a:solidFill>
                  <a:srgbClr val="000000"/>
                </a:solidFill>
              </a:rPr>
              <a:t>MICROSOFT NO FACILITA GARANTÍAS EXPRESAS, IMPLÍCITAS O ESTATUTORIAS EN RELACIÓN A LA INFORMACIÓN CONTENIDA EN ESTA PRESENTACIÓN.</a:t>
            </a:r>
          </a:p>
          <a:p>
            <a:endParaRPr lang="en-US" dirty="0" smtClean="0">
              <a:solidFill>
                <a:prstClr val="black"/>
              </a:solidFill>
            </a:endParaRPr>
          </a:p>
        </p:txBody>
      </p:sp>
      <p:sp>
        <p:nvSpPr>
          <p:cNvPr id="7" name="Slide Number Placeholder 6"/>
          <p:cNvSpPr>
            <a:spLocks noGrp="1"/>
          </p:cNvSpPr>
          <p:nvPr>
            <p:ph type="sldNum" sz="quarter" idx="13"/>
          </p:nvPr>
        </p:nvSpPr>
        <p:spPr/>
        <p:txBody>
          <a:bodyPr/>
          <a:lstStyle/>
          <a:p>
            <a:fld id="{EC87E0CF-87F6-4B58-B8B8-DCAB2DAAF3CA}" type="slidenum">
              <a:rPr lang="en-US">
                <a:solidFill>
                  <a:prstClr val="black"/>
                </a:solidFill>
              </a:rPr>
              <a:pPr/>
              <a:t>19</a:t>
            </a:fld>
            <a:endParaRPr lang="en-US">
              <a:solidFill>
                <a:prstClr val="black"/>
              </a:solidFill>
            </a:endParaRPr>
          </a:p>
        </p:txBody>
      </p:sp>
    </p:spTree>
    <p:extLst>
      <p:ext uri="{BB962C8B-B14F-4D97-AF65-F5344CB8AC3E}">
        <p14:creationId xmlns:p14="http://schemas.microsoft.com/office/powerpoint/2010/main" val="10334793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Date Placeholder 4"/>
          <p:cNvSpPr>
            <a:spLocks noGrp="1"/>
          </p:cNvSpPr>
          <p:nvPr>
            <p:ph type="dt" idx="11"/>
          </p:nvPr>
        </p:nvSpPr>
        <p:spPr/>
        <p:txBody>
          <a:bodyPr/>
          <a:lstStyle/>
          <a:p>
            <a:fld id="{81331B57-0BE5-4F82-AA58-76F53EFF3ADA}" type="datetime8">
              <a:rPr lang="en-US">
                <a:solidFill>
                  <a:prstClr val="black"/>
                </a:solidFill>
              </a:rPr>
              <a:pPr/>
              <a:t>10/15/2024 9:15 AM</a:t>
            </a:fld>
            <a:endParaRPr lang="en-US">
              <a:solidFill>
                <a:prstClr val="black"/>
              </a:solidFill>
            </a:endParaRPr>
          </a:p>
        </p:txBody>
      </p:sp>
      <p:sp>
        <p:nvSpPr>
          <p:cNvPr id="6" name="Footer Placeholder 5"/>
          <p:cNvSpPr>
            <a:spLocks noGrp="1"/>
          </p:cNvSpPr>
          <p:nvPr>
            <p:ph type="ftr" sz="quarter" idx="12"/>
          </p:nvPr>
        </p:nvSpPr>
        <p:spPr/>
        <p:txBody>
          <a:bodyPr/>
          <a:lstStyle/>
          <a:p>
            <a:r>
              <a:rPr lang="en-US">
                <a:solidFill>
                  <a:srgbClr val="000000"/>
                </a:solidFill>
              </a:rPr>
              <a:t>© 2007 Microsoft Corporation. Todos los derechos reservados. Microsoft, Windows, Windows Vista y otros nombres de productos son o podrían ser marcas registradas o marcas comerciales en los EE.UU. u otros países.</a:t>
            </a:r>
          </a:p>
          <a:p>
            <a:r>
              <a:rPr lang="en-US">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a:solidFill>
                  <a:srgbClr val="000000"/>
                </a:solidFill>
              </a:rPr>
            </a:br>
            <a:r>
              <a:rPr lang="en-US">
                <a:solidFill>
                  <a:srgbClr val="000000"/>
                </a:solidFill>
              </a:rPr>
              <a:t>MICROSOFT NO FACILITA GARANTÍAS EXPRESAS, IMPLÍCITAS O ESTATUTORIAS EN RELACIÓN A LA INFORMACIÓN CONTENIDA EN ESTA PRESENTACIÓN.</a:t>
            </a:r>
          </a:p>
          <a:p>
            <a:endParaRPr lang="en-US" dirty="0" smtClean="0">
              <a:solidFill>
                <a:prstClr val="black"/>
              </a:solidFill>
            </a:endParaRPr>
          </a:p>
        </p:txBody>
      </p:sp>
      <p:sp>
        <p:nvSpPr>
          <p:cNvPr id="7" name="Slide Number Placeholder 6"/>
          <p:cNvSpPr>
            <a:spLocks noGrp="1"/>
          </p:cNvSpPr>
          <p:nvPr>
            <p:ph type="sldNum" sz="quarter" idx="13"/>
          </p:nvPr>
        </p:nvSpPr>
        <p:spPr/>
        <p:txBody>
          <a:bodyPr/>
          <a:lstStyle/>
          <a:p>
            <a:fld id="{EC87E0CF-87F6-4B58-B8B8-DCAB2DAAF3CA}" type="slidenum">
              <a:rPr lang="en-US">
                <a:solidFill>
                  <a:prstClr val="black"/>
                </a:solidFill>
              </a:rPr>
              <a:pPr/>
              <a:t>20</a:t>
            </a:fld>
            <a:endParaRPr lang="en-US">
              <a:solidFill>
                <a:prstClr val="black"/>
              </a:solidFill>
            </a:endParaRPr>
          </a:p>
        </p:txBody>
      </p:sp>
    </p:spTree>
    <p:extLst>
      <p:ext uri="{BB962C8B-B14F-4D97-AF65-F5344CB8AC3E}">
        <p14:creationId xmlns:p14="http://schemas.microsoft.com/office/powerpoint/2010/main" val="13163764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Date Placeholder 4"/>
          <p:cNvSpPr>
            <a:spLocks noGrp="1"/>
          </p:cNvSpPr>
          <p:nvPr>
            <p:ph type="dt" idx="11"/>
          </p:nvPr>
        </p:nvSpPr>
        <p:spPr/>
        <p:txBody>
          <a:bodyPr/>
          <a:lstStyle/>
          <a:p>
            <a:fld id="{81331B57-0BE5-4F82-AA58-76F53EFF3ADA}" type="datetime8">
              <a:rPr lang="en-US">
                <a:solidFill>
                  <a:prstClr val="black"/>
                </a:solidFill>
              </a:rPr>
              <a:pPr/>
              <a:t>10/15/2024 9:15 AM</a:t>
            </a:fld>
            <a:endParaRPr lang="en-US">
              <a:solidFill>
                <a:prstClr val="black"/>
              </a:solidFill>
            </a:endParaRPr>
          </a:p>
        </p:txBody>
      </p:sp>
      <p:sp>
        <p:nvSpPr>
          <p:cNvPr id="6" name="Footer Placeholder 5"/>
          <p:cNvSpPr>
            <a:spLocks noGrp="1"/>
          </p:cNvSpPr>
          <p:nvPr>
            <p:ph type="ftr" sz="quarter" idx="12"/>
          </p:nvPr>
        </p:nvSpPr>
        <p:spPr/>
        <p:txBody>
          <a:bodyPr/>
          <a:lstStyle/>
          <a:p>
            <a:r>
              <a:rPr lang="en-US">
                <a:solidFill>
                  <a:srgbClr val="000000"/>
                </a:solidFill>
              </a:rPr>
              <a:t>© 2007 Microsoft Corporation. Todos los derechos reservados. Microsoft, Windows, Windows Vista y otros nombres de productos son o podrían ser marcas registradas o marcas comerciales en los EE.UU. u otros países.</a:t>
            </a:r>
          </a:p>
          <a:p>
            <a:r>
              <a:rPr lang="en-US">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a:solidFill>
                  <a:srgbClr val="000000"/>
                </a:solidFill>
              </a:rPr>
            </a:br>
            <a:r>
              <a:rPr lang="en-US">
                <a:solidFill>
                  <a:srgbClr val="000000"/>
                </a:solidFill>
              </a:rPr>
              <a:t>MICROSOFT NO FACILITA GARANTÍAS EXPRESAS, IMPLÍCITAS O ESTATUTORIAS EN RELACIÓN A LA INFORMACIÓN CONTENIDA EN ESTA PRESENTACIÓN.</a:t>
            </a:r>
          </a:p>
          <a:p>
            <a:endParaRPr lang="en-US" dirty="0" smtClean="0">
              <a:solidFill>
                <a:prstClr val="black"/>
              </a:solidFill>
            </a:endParaRPr>
          </a:p>
        </p:txBody>
      </p:sp>
      <p:sp>
        <p:nvSpPr>
          <p:cNvPr id="7" name="Slide Number Placeholder 6"/>
          <p:cNvSpPr>
            <a:spLocks noGrp="1"/>
          </p:cNvSpPr>
          <p:nvPr>
            <p:ph type="sldNum" sz="quarter" idx="13"/>
          </p:nvPr>
        </p:nvSpPr>
        <p:spPr/>
        <p:txBody>
          <a:bodyPr/>
          <a:lstStyle/>
          <a:p>
            <a:fld id="{EC87E0CF-87F6-4B58-B8B8-DCAB2DAAF3CA}" type="slidenum">
              <a:rPr lang="en-US">
                <a:solidFill>
                  <a:prstClr val="black"/>
                </a:solidFill>
              </a:rPr>
              <a:pPr/>
              <a:t>21</a:t>
            </a:fld>
            <a:endParaRPr lang="en-US">
              <a:solidFill>
                <a:prstClr val="black"/>
              </a:solidFill>
            </a:endParaRPr>
          </a:p>
        </p:txBody>
      </p:sp>
    </p:spTree>
    <p:extLst>
      <p:ext uri="{BB962C8B-B14F-4D97-AF65-F5344CB8AC3E}">
        <p14:creationId xmlns:p14="http://schemas.microsoft.com/office/powerpoint/2010/main" val="37245058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10/15/2024 9:15 AM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los derechos reservados. Microsoft, Windows, Windows Vista y otros nombres de productos son o podrían ser marcas registradas o marcas comerciales en los EE.UU. u otros países.</a:t>
            </a:r>
          </a:p>
          <a:p>
            <a:pPr algn="l" defTabSz="914400">
              <a:buNone/>
            </a:pPr>
            <a:r>
              <a:rPr lang="en-US" sz="1200" b="0" i="0">
                <a:solidFill>
                  <a:srgbClr val="000000"/>
                </a:solidFill>
                <a:latin typeface="Calibri"/>
                <a:ea typeface="+mn-ea"/>
                <a:cs typeface="+mn-cs"/>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MICROSOFT NO FACILITA GARANTÍAS EXPRESAS, IMPLÍCITAS O ESTATUTORIAS EN RELACIÓN A LA INFORMACIÓN CONTENIDA EN ESTA PRESENTACIÓN.</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3</a:t>
            </a:fld>
            <a:endParaRPr lang="en-US" sz="1200" b="0" i="0">
              <a:latin typeface="Calibri"/>
              <a:ea typeface="+mn-ea"/>
              <a:cs typeface="+mn-cs"/>
            </a:endParaRPr>
          </a:p>
        </p:txBody>
      </p:sp>
    </p:spTree>
    <p:extLst>
      <p:ext uri="{BB962C8B-B14F-4D97-AF65-F5344CB8AC3E}">
        <p14:creationId xmlns:p14="http://schemas.microsoft.com/office/powerpoint/2010/main" val="26029959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Date Placeholder 4"/>
          <p:cNvSpPr>
            <a:spLocks noGrp="1"/>
          </p:cNvSpPr>
          <p:nvPr>
            <p:ph type="dt" idx="11"/>
          </p:nvPr>
        </p:nvSpPr>
        <p:spPr/>
        <p:txBody>
          <a:bodyPr/>
          <a:lstStyle/>
          <a:p>
            <a:fld id="{81331B57-0BE5-4F82-AA58-76F53EFF3ADA}" type="datetime8">
              <a:rPr lang="en-US">
                <a:solidFill>
                  <a:prstClr val="black"/>
                </a:solidFill>
              </a:rPr>
              <a:pPr/>
              <a:t>10/15/2024 9:15 AM</a:t>
            </a:fld>
            <a:endParaRPr lang="en-US">
              <a:solidFill>
                <a:prstClr val="black"/>
              </a:solidFill>
            </a:endParaRPr>
          </a:p>
        </p:txBody>
      </p:sp>
      <p:sp>
        <p:nvSpPr>
          <p:cNvPr id="6" name="Footer Placeholder 5"/>
          <p:cNvSpPr>
            <a:spLocks noGrp="1"/>
          </p:cNvSpPr>
          <p:nvPr>
            <p:ph type="ftr" sz="quarter" idx="12"/>
          </p:nvPr>
        </p:nvSpPr>
        <p:spPr/>
        <p:txBody>
          <a:bodyPr/>
          <a:lstStyle/>
          <a:p>
            <a:r>
              <a:rPr lang="en-US">
                <a:solidFill>
                  <a:srgbClr val="000000"/>
                </a:solidFill>
              </a:rPr>
              <a:t>© 2007 Microsoft Corporation. Todos los derechos reservados. Microsoft, Windows, Windows Vista y otros nombres de productos son o podrían ser marcas registradas o marcas comerciales en los EE.UU. u otros países.</a:t>
            </a:r>
          </a:p>
          <a:p>
            <a:r>
              <a:rPr lang="en-US">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a:solidFill>
                  <a:srgbClr val="000000"/>
                </a:solidFill>
              </a:rPr>
            </a:br>
            <a:r>
              <a:rPr lang="en-US">
                <a:solidFill>
                  <a:srgbClr val="000000"/>
                </a:solidFill>
              </a:rPr>
              <a:t>MICROSOFT NO FACILITA GARANTÍAS EXPRESAS, IMPLÍCITAS O ESTATUTORIAS EN RELACIÓN A LA INFORMACIÓN CONTENIDA EN ESTA PRESENTACIÓN.</a:t>
            </a:r>
          </a:p>
          <a:p>
            <a:endParaRPr lang="en-US" dirty="0" smtClean="0">
              <a:solidFill>
                <a:prstClr val="black"/>
              </a:solidFill>
            </a:endParaRPr>
          </a:p>
        </p:txBody>
      </p:sp>
      <p:sp>
        <p:nvSpPr>
          <p:cNvPr id="7" name="Slide Number Placeholder 6"/>
          <p:cNvSpPr>
            <a:spLocks noGrp="1"/>
          </p:cNvSpPr>
          <p:nvPr>
            <p:ph type="sldNum" sz="quarter" idx="13"/>
          </p:nvPr>
        </p:nvSpPr>
        <p:spPr/>
        <p:txBody>
          <a:bodyPr/>
          <a:lstStyle/>
          <a:p>
            <a:fld id="{EC87E0CF-87F6-4B58-B8B8-DCAB2DAAF3CA}" type="slidenum">
              <a:rPr lang="en-US">
                <a:solidFill>
                  <a:prstClr val="black"/>
                </a:solidFill>
              </a:rPr>
              <a:pPr/>
              <a:t>22</a:t>
            </a:fld>
            <a:endParaRPr lang="en-US">
              <a:solidFill>
                <a:prstClr val="black"/>
              </a:solidFill>
            </a:endParaRPr>
          </a:p>
        </p:txBody>
      </p:sp>
    </p:spTree>
    <p:extLst>
      <p:ext uri="{BB962C8B-B14F-4D97-AF65-F5344CB8AC3E}">
        <p14:creationId xmlns:p14="http://schemas.microsoft.com/office/powerpoint/2010/main" val="4767995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Date Placeholder 4"/>
          <p:cNvSpPr>
            <a:spLocks noGrp="1"/>
          </p:cNvSpPr>
          <p:nvPr>
            <p:ph type="dt" idx="11"/>
          </p:nvPr>
        </p:nvSpPr>
        <p:spPr/>
        <p:txBody>
          <a:bodyPr/>
          <a:lstStyle/>
          <a:p>
            <a:fld id="{81331B57-0BE5-4F82-AA58-76F53EFF3ADA}" type="datetime8">
              <a:rPr lang="en-US">
                <a:solidFill>
                  <a:prstClr val="black"/>
                </a:solidFill>
              </a:rPr>
              <a:pPr/>
              <a:t>10/15/2024 9:15 AM</a:t>
            </a:fld>
            <a:endParaRPr lang="en-US">
              <a:solidFill>
                <a:prstClr val="black"/>
              </a:solidFill>
            </a:endParaRPr>
          </a:p>
        </p:txBody>
      </p:sp>
      <p:sp>
        <p:nvSpPr>
          <p:cNvPr id="6" name="Footer Placeholder 5"/>
          <p:cNvSpPr>
            <a:spLocks noGrp="1"/>
          </p:cNvSpPr>
          <p:nvPr>
            <p:ph type="ftr" sz="quarter" idx="12"/>
          </p:nvPr>
        </p:nvSpPr>
        <p:spPr/>
        <p:txBody>
          <a:bodyPr/>
          <a:lstStyle/>
          <a:p>
            <a:r>
              <a:rPr lang="en-US">
                <a:solidFill>
                  <a:srgbClr val="000000"/>
                </a:solidFill>
              </a:rPr>
              <a:t>© 2007 Microsoft Corporation. Todos los derechos reservados. Microsoft, Windows, Windows Vista y otros nombres de productos son o podrían ser marcas registradas o marcas comerciales en los EE.UU. u otros países.</a:t>
            </a:r>
          </a:p>
          <a:p>
            <a:r>
              <a:rPr lang="en-US">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a:solidFill>
                  <a:srgbClr val="000000"/>
                </a:solidFill>
              </a:rPr>
            </a:br>
            <a:r>
              <a:rPr lang="en-US">
                <a:solidFill>
                  <a:srgbClr val="000000"/>
                </a:solidFill>
              </a:rPr>
              <a:t>MICROSOFT NO FACILITA GARANTÍAS EXPRESAS, IMPLÍCITAS O ESTATUTORIAS EN RELACIÓN A LA INFORMACIÓN CONTENIDA EN ESTA PRESENTACIÓN.</a:t>
            </a:r>
          </a:p>
          <a:p>
            <a:endParaRPr lang="en-US" dirty="0" smtClean="0">
              <a:solidFill>
                <a:prstClr val="black"/>
              </a:solidFill>
            </a:endParaRPr>
          </a:p>
        </p:txBody>
      </p:sp>
      <p:sp>
        <p:nvSpPr>
          <p:cNvPr id="7" name="Slide Number Placeholder 6"/>
          <p:cNvSpPr>
            <a:spLocks noGrp="1"/>
          </p:cNvSpPr>
          <p:nvPr>
            <p:ph type="sldNum" sz="quarter" idx="13"/>
          </p:nvPr>
        </p:nvSpPr>
        <p:spPr/>
        <p:txBody>
          <a:bodyPr/>
          <a:lstStyle/>
          <a:p>
            <a:fld id="{EC87E0CF-87F6-4B58-B8B8-DCAB2DAAF3CA}" type="slidenum">
              <a:rPr lang="en-US">
                <a:solidFill>
                  <a:prstClr val="black"/>
                </a:solidFill>
              </a:rPr>
              <a:pPr/>
              <a:t>23</a:t>
            </a:fld>
            <a:endParaRPr lang="en-US">
              <a:solidFill>
                <a:prstClr val="black"/>
              </a:solidFill>
            </a:endParaRPr>
          </a:p>
        </p:txBody>
      </p:sp>
    </p:spTree>
    <p:extLst>
      <p:ext uri="{BB962C8B-B14F-4D97-AF65-F5344CB8AC3E}">
        <p14:creationId xmlns:p14="http://schemas.microsoft.com/office/powerpoint/2010/main" val="399393538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Date Placeholder 4"/>
          <p:cNvSpPr>
            <a:spLocks noGrp="1"/>
          </p:cNvSpPr>
          <p:nvPr>
            <p:ph type="dt" idx="11"/>
          </p:nvPr>
        </p:nvSpPr>
        <p:spPr/>
        <p:txBody>
          <a:bodyPr/>
          <a:lstStyle/>
          <a:p>
            <a:fld id="{81331B57-0BE5-4F82-AA58-76F53EFF3ADA}" type="datetime8">
              <a:rPr lang="en-US">
                <a:solidFill>
                  <a:prstClr val="black"/>
                </a:solidFill>
              </a:rPr>
              <a:pPr/>
              <a:t>10/15/2024 9:15 AM</a:t>
            </a:fld>
            <a:endParaRPr lang="en-US">
              <a:solidFill>
                <a:prstClr val="black"/>
              </a:solidFill>
            </a:endParaRPr>
          </a:p>
        </p:txBody>
      </p:sp>
      <p:sp>
        <p:nvSpPr>
          <p:cNvPr id="6" name="Footer Placeholder 5"/>
          <p:cNvSpPr>
            <a:spLocks noGrp="1"/>
          </p:cNvSpPr>
          <p:nvPr>
            <p:ph type="ftr" sz="quarter" idx="12"/>
          </p:nvPr>
        </p:nvSpPr>
        <p:spPr/>
        <p:txBody>
          <a:bodyPr/>
          <a:lstStyle/>
          <a:p>
            <a:r>
              <a:rPr lang="en-US">
                <a:solidFill>
                  <a:srgbClr val="000000"/>
                </a:solidFill>
              </a:rPr>
              <a:t>© 2007 Microsoft Corporation. Todos los derechos reservados. Microsoft, Windows, Windows Vista y otros nombres de productos son o podrían ser marcas registradas o marcas comerciales en los EE.UU. u otros países.</a:t>
            </a:r>
          </a:p>
          <a:p>
            <a:r>
              <a:rPr lang="en-US">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a:solidFill>
                  <a:srgbClr val="000000"/>
                </a:solidFill>
              </a:rPr>
            </a:br>
            <a:r>
              <a:rPr lang="en-US">
                <a:solidFill>
                  <a:srgbClr val="000000"/>
                </a:solidFill>
              </a:rPr>
              <a:t>MICROSOFT NO FACILITA GARANTÍAS EXPRESAS, IMPLÍCITAS O ESTATUTORIAS EN RELACIÓN A LA INFORMACIÓN CONTENIDA EN ESTA PRESENTACIÓN.</a:t>
            </a:r>
          </a:p>
          <a:p>
            <a:endParaRPr lang="en-US" dirty="0" smtClean="0">
              <a:solidFill>
                <a:prstClr val="black"/>
              </a:solidFill>
            </a:endParaRPr>
          </a:p>
        </p:txBody>
      </p:sp>
      <p:sp>
        <p:nvSpPr>
          <p:cNvPr id="7" name="Slide Number Placeholder 6"/>
          <p:cNvSpPr>
            <a:spLocks noGrp="1"/>
          </p:cNvSpPr>
          <p:nvPr>
            <p:ph type="sldNum" sz="quarter" idx="13"/>
          </p:nvPr>
        </p:nvSpPr>
        <p:spPr/>
        <p:txBody>
          <a:bodyPr/>
          <a:lstStyle/>
          <a:p>
            <a:fld id="{EC87E0CF-87F6-4B58-B8B8-DCAB2DAAF3CA}" type="slidenum">
              <a:rPr lang="en-US">
                <a:solidFill>
                  <a:prstClr val="black"/>
                </a:solidFill>
              </a:rPr>
              <a:pPr/>
              <a:t>26</a:t>
            </a:fld>
            <a:endParaRPr lang="en-US">
              <a:solidFill>
                <a:prstClr val="black"/>
              </a:solidFill>
            </a:endParaRPr>
          </a:p>
        </p:txBody>
      </p:sp>
    </p:spTree>
    <p:extLst>
      <p:ext uri="{BB962C8B-B14F-4D97-AF65-F5344CB8AC3E}">
        <p14:creationId xmlns:p14="http://schemas.microsoft.com/office/powerpoint/2010/main" val="284797008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Date Placeholder 4"/>
          <p:cNvSpPr>
            <a:spLocks noGrp="1"/>
          </p:cNvSpPr>
          <p:nvPr>
            <p:ph type="dt" idx="11"/>
          </p:nvPr>
        </p:nvSpPr>
        <p:spPr/>
        <p:txBody>
          <a:bodyPr/>
          <a:lstStyle/>
          <a:p>
            <a:fld id="{81331B57-0BE5-4F82-AA58-76F53EFF3ADA}" type="datetime8">
              <a:rPr lang="en-US">
                <a:solidFill>
                  <a:prstClr val="black"/>
                </a:solidFill>
              </a:rPr>
              <a:pPr/>
              <a:t>10/15/2024 9:15 AM</a:t>
            </a:fld>
            <a:endParaRPr lang="en-US">
              <a:solidFill>
                <a:prstClr val="black"/>
              </a:solidFill>
            </a:endParaRPr>
          </a:p>
        </p:txBody>
      </p:sp>
      <p:sp>
        <p:nvSpPr>
          <p:cNvPr id="6" name="Footer Placeholder 5"/>
          <p:cNvSpPr>
            <a:spLocks noGrp="1"/>
          </p:cNvSpPr>
          <p:nvPr>
            <p:ph type="ftr" sz="quarter" idx="12"/>
          </p:nvPr>
        </p:nvSpPr>
        <p:spPr/>
        <p:txBody>
          <a:bodyPr/>
          <a:lstStyle/>
          <a:p>
            <a:r>
              <a:rPr lang="en-US">
                <a:solidFill>
                  <a:srgbClr val="000000"/>
                </a:solidFill>
              </a:rPr>
              <a:t>© 2007 Microsoft Corporation. Todos los derechos reservados. Microsoft, Windows, Windows Vista y otros nombres de productos son o podrían ser marcas registradas o marcas comerciales en los EE.UU. u otros países.</a:t>
            </a:r>
          </a:p>
          <a:p>
            <a:r>
              <a:rPr lang="en-US">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a:solidFill>
                  <a:srgbClr val="000000"/>
                </a:solidFill>
              </a:rPr>
            </a:br>
            <a:r>
              <a:rPr lang="en-US">
                <a:solidFill>
                  <a:srgbClr val="000000"/>
                </a:solidFill>
              </a:rPr>
              <a:t>MICROSOFT NO FACILITA GARANTÍAS EXPRESAS, IMPLÍCITAS O ESTATUTORIAS EN RELACIÓN A LA INFORMACIÓN CONTENIDA EN ESTA PRESENTACIÓN.</a:t>
            </a:r>
          </a:p>
          <a:p>
            <a:endParaRPr lang="en-US" dirty="0" smtClean="0">
              <a:solidFill>
                <a:prstClr val="black"/>
              </a:solidFill>
            </a:endParaRPr>
          </a:p>
        </p:txBody>
      </p:sp>
      <p:sp>
        <p:nvSpPr>
          <p:cNvPr id="7" name="Slide Number Placeholder 6"/>
          <p:cNvSpPr>
            <a:spLocks noGrp="1"/>
          </p:cNvSpPr>
          <p:nvPr>
            <p:ph type="sldNum" sz="quarter" idx="13"/>
          </p:nvPr>
        </p:nvSpPr>
        <p:spPr/>
        <p:txBody>
          <a:bodyPr/>
          <a:lstStyle/>
          <a:p>
            <a:fld id="{EC87E0CF-87F6-4B58-B8B8-DCAB2DAAF3CA}" type="slidenum">
              <a:rPr lang="en-US">
                <a:solidFill>
                  <a:prstClr val="black"/>
                </a:solidFill>
              </a:rPr>
              <a:pPr/>
              <a:t>27</a:t>
            </a:fld>
            <a:endParaRPr lang="en-US">
              <a:solidFill>
                <a:prstClr val="black"/>
              </a:solidFill>
            </a:endParaRPr>
          </a:p>
        </p:txBody>
      </p:sp>
    </p:spTree>
    <p:extLst>
      <p:ext uri="{BB962C8B-B14F-4D97-AF65-F5344CB8AC3E}">
        <p14:creationId xmlns:p14="http://schemas.microsoft.com/office/powerpoint/2010/main" val="49453524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Date Placeholder 4"/>
          <p:cNvSpPr>
            <a:spLocks noGrp="1"/>
          </p:cNvSpPr>
          <p:nvPr>
            <p:ph type="dt" idx="11"/>
          </p:nvPr>
        </p:nvSpPr>
        <p:spPr/>
        <p:txBody>
          <a:bodyPr/>
          <a:lstStyle/>
          <a:p>
            <a:fld id="{81331B57-0BE5-4F82-AA58-76F53EFF3ADA}" type="datetime8">
              <a:rPr lang="en-US">
                <a:solidFill>
                  <a:prstClr val="black"/>
                </a:solidFill>
              </a:rPr>
              <a:pPr/>
              <a:t>10/15/2024 9:15 AM</a:t>
            </a:fld>
            <a:endParaRPr lang="en-US">
              <a:solidFill>
                <a:prstClr val="black"/>
              </a:solidFill>
            </a:endParaRPr>
          </a:p>
        </p:txBody>
      </p:sp>
      <p:sp>
        <p:nvSpPr>
          <p:cNvPr id="6" name="Footer Placeholder 5"/>
          <p:cNvSpPr>
            <a:spLocks noGrp="1"/>
          </p:cNvSpPr>
          <p:nvPr>
            <p:ph type="ftr" sz="quarter" idx="12"/>
          </p:nvPr>
        </p:nvSpPr>
        <p:spPr/>
        <p:txBody>
          <a:bodyPr/>
          <a:lstStyle/>
          <a:p>
            <a:r>
              <a:rPr lang="en-US">
                <a:solidFill>
                  <a:srgbClr val="000000"/>
                </a:solidFill>
              </a:rPr>
              <a:t>© 2007 Microsoft Corporation. Todos los derechos reservados. Microsoft, Windows, Windows Vista y otros nombres de productos son o podrían ser marcas registradas o marcas comerciales en los EE.UU. u otros países.</a:t>
            </a:r>
          </a:p>
          <a:p>
            <a:r>
              <a:rPr lang="en-US">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a:solidFill>
                  <a:srgbClr val="000000"/>
                </a:solidFill>
              </a:rPr>
            </a:br>
            <a:r>
              <a:rPr lang="en-US">
                <a:solidFill>
                  <a:srgbClr val="000000"/>
                </a:solidFill>
              </a:rPr>
              <a:t>MICROSOFT NO FACILITA GARANTÍAS EXPRESAS, IMPLÍCITAS O ESTATUTORIAS EN RELACIÓN A LA INFORMACIÓN CONTENIDA EN ESTA PRESENTACIÓN.</a:t>
            </a:r>
          </a:p>
          <a:p>
            <a:endParaRPr lang="en-US" dirty="0" smtClean="0">
              <a:solidFill>
                <a:prstClr val="black"/>
              </a:solidFill>
            </a:endParaRPr>
          </a:p>
        </p:txBody>
      </p:sp>
      <p:sp>
        <p:nvSpPr>
          <p:cNvPr id="7" name="Slide Number Placeholder 6"/>
          <p:cNvSpPr>
            <a:spLocks noGrp="1"/>
          </p:cNvSpPr>
          <p:nvPr>
            <p:ph type="sldNum" sz="quarter" idx="13"/>
          </p:nvPr>
        </p:nvSpPr>
        <p:spPr/>
        <p:txBody>
          <a:bodyPr/>
          <a:lstStyle/>
          <a:p>
            <a:fld id="{EC87E0CF-87F6-4B58-B8B8-DCAB2DAAF3CA}" type="slidenum">
              <a:rPr lang="en-US">
                <a:solidFill>
                  <a:prstClr val="black"/>
                </a:solidFill>
              </a:rPr>
              <a:pPr/>
              <a:t>28</a:t>
            </a:fld>
            <a:endParaRPr lang="en-US">
              <a:solidFill>
                <a:prstClr val="black"/>
              </a:solidFill>
            </a:endParaRPr>
          </a:p>
        </p:txBody>
      </p:sp>
    </p:spTree>
    <p:extLst>
      <p:ext uri="{BB962C8B-B14F-4D97-AF65-F5344CB8AC3E}">
        <p14:creationId xmlns:p14="http://schemas.microsoft.com/office/powerpoint/2010/main" val="93058896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Date Placeholder 4"/>
          <p:cNvSpPr>
            <a:spLocks noGrp="1"/>
          </p:cNvSpPr>
          <p:nvPr>
            <p:ph type="dt" idx="11"/>
          </p:nvPr>
        </p:nvSpPr>
        <p:spPr/>
        <p:txBody>
          <a:bodyPr/>
          <a:lstStyle/>
          <a:p>
            <a:fld id="{81331B57-0BE5-4F82-AA58-76F53EFF3ADA}" type="datetime8">
              <a:rPr lang="en-US">
                <a:solidFill>
                  <a:prstClr val="black"/>
                </a:solidFill>
              </a:rPr>
              <a:pPr/>
              <a:t>10/15/2024 9:15 AM</a:t>
            </a:fld>
            <a:endParaRPr lang="en-US">
              <a:solidFill>
                <a:prstClr val="black"/>
              </a:solidFill>
            </a:endParaRPr>
          </a:p>
        </p:txBody>
      </p:sp>
      <p:sp>
        <p:nvSpPr>
          <p:cNvPr id="6" name="Footer Placeholder 5"/>
          <p:cNvSpPr>
            <a:spLocks noGrp="1"/>
          </p:cNvSpPr>
          <p:nvPr>
            <p:ph type="ftr" sz="quarter" idx="12"/>
          </p:nvPr>
        </p:nvSpPr>
        <p:spPr/>
        <p:txBody>
          <a:bodyPr/>
          <a:lstStyle/>
          <a:p>
            <a:r>
              <a:rPr lang="en-US">
                <a:solidFill>
                  <a:srgbClr val="000000"/>
                </a:solidFill>
              </a:rPr>
              <a:t>© 2007 Microsoft Corporation. Todos los derechos reservados. Microsoft, Windows, Windows Vista y otros nombres de productos son o podrían ser marcas registradas o marcas comerciales en los EE.UU. u otros países.</a:t>
            </a:r>
          </a:p>
          <a:p>
            <a:r>
              <a:rPr lang="en-US">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a:solidFill>
                  <a:srgbClr val="000000"/>
                </a:solidFill>
              </a:rPr>
            </a:br>
            <a:r>
              <a:rPr lang="en-US">
                <a:solidFill>
                  <a:srgbClr val="000000"/>
                </a:solidFill>
              </a:rPr>
              <a:t>MICROSOFT NO FACILITA GARANTÍAS EXPRESAS, IMPLÍCITAS O ESTATUTORIAS EN RELACIÓN A LA INFORMACIÓN CONTENIDA EN ESTA PRESENTACIÓN.</a:t>
            </a:r>
          </a:p>
          <a:p>
            <a:endParaRPr lang="en-US" dirty="0" smtClean="0">
              <a:solidFill>
                <a:prstClr val="black"/>
              </a:solidFill>
            </a:endParaRPr>
          </a:p>
        </p:txBody>
      </p:sp>
      <p:sp>
        <p:nvSpPr>
          <p:cNvPr id="7" name="Slide Number Placeholder 6"/>
          <p:cNvSpPr>
            <a:spLocks noGrp="1"/>
          </p:cNvSpPr>
          <p:nvPr>
            <p:ph type="sldNum" sz="quarter" idx="13"/>
          </p:nvPr>
        </p:nvSpPr>
        <p:spPr/>
        <p:txBody>
          <a:bodyPr/>
          <a:lstStyle/>
          <a:p>
            <a:fld id="{EC87E0CF-87F6-4B58-B8B8-DCAB2DAAF3CA}" type="slidenum">
              <a:rPr lang="en-US">
                <a:solidFill>
                  <a:prstClr val="black"/>
                </a:solidFill>
              </a:rPr>
              <a:pPr/>
              <a:t>29</a:t>
            </a:fld>
            <a:endParaRPr lang="en-US">
              <a:solidFill>
                <a:prstClr val="black"/>
              </a:solidFill>
            </a:endParaRPr>
          </a:p>
        </p:txBody>
      </p:sp>
    </p:spTree>
    <p:extLst>
      <p:ext uri="{BB962C8B-B14F-4D97-AF65-F5344CB8AC3E}">
        <p14:creationId xmlns:p14="http://schemas.microsoft.com/office/powerpoint/2010/main" val="262160093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Date Placeholder 4"/>
          <p:cNvSpPr>
            <a:spLocks noGrp="1"/>
          </p:cNvSpPr>
          <p:nvPr>
            <p:ph type="dt" idx="11"/>
          </p:nvPr>
        </p:nvSpPr>
        <p:spPr/>
        <p:txBody>
          <a:bodyPr/>
          <a:lstStyle/>
          <a:p>
            <a:fld id="{81331B57-0BE5-4F82-AA58-76F53EFF3ADA}" type="datetime8">
              <a:rPr lang="en-US">
                <a:solidFill>
                  <a:prstClr val="black"/>
                </a:solidFill>
              </a:rPr>
              <a:pPr/>
              <a:t>10/15/2024 9:15 AM</a:t>
            </a:fld>
            <a:endParaRPr lang="en-US">
              <a:solidFill>
                <a:prstClr val="black"/>
              </a:solidFill>
            </a:endParaRPr>
          </a:p>
        </p:txBody>
      </p:sp>
      <p:sp>
        <p:nvSpPr>
          <p:cNvPr id="6" name="Footer Placeholder 5"/>
          <p:cNvSpPr>
            <a:spLocks noGrp="1"/>
          </p:cNvSpPr>
          <p:nvPr>
            <p:ph type="ftr" sz="quarter" idx="12"/>
          </p:nvPr>
        </p:nvSpPr>
        <p:spPr/>
        <p:txBody>
          <a:bodyPr/>
          <a:lstStyle/>
          <a:p>
            <a:r>
              <a:rPr lang="en-US">
                <a:solidFill>
                  <a:srgbClr val="000000"/>
                </a:solidFill>
              </a:rPr>
              <a:t>© 2007 Microsoft Corporation. Todos los derechos reservados. Microsoft, Windows, Windows Vista y otros nombres de productos son o podrían ser marcas registradas o marcas comerciales en los EE.UU. u otros países.</a:t>
            </a:r>
          </a:p>
          <a:p>
            <a:r>
              <a:rPr lang="en-US">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a:solidFill>
                  <a:srgbClr val="000000"/>
                </a:solidFill>
              </a:rPr>
            </a:br>
            <a:r>
              <a:rPr lang="en-US">
                <a:solidFill>
                  <a:srgbClr val="000000"/>
                </a:solidFill>
              </a:rPr>
              <a:t>MICROSOFT NO FACILITA GARANTÍAS EXPRESAS, IMPLÍCITAS O ESTATUTORIAS EN RELACIÓN A LA INFORMACIÓN CONTENIDA EN ESTA PRESENTACIÓN.</a:t>
            </a:r>
          </a:p>
          <a:p>
            <a:endParaRPr lang="en-US" dirty="0" smtClean="0">
              <a:solidFill>
                <a:prstClr val="black"/>
              </a:solidFill>
            </a:endParaRPr>
          </a:p>
        </p:txBody>
      </p:sp>
      <p:sp>
        <p:nvSpPr>
          <p:cNvPr id="7" name="Slide Number Placeholder 6"/>
          <p:cNvSpPr>
            <a:spLocks noGrp="1"/>
          </p:cNvSpPr>
          <p:nvPr>
            <p:ph type="sldNum" sz="quarter" idx="13"/>
          </p:nvPr>
        </p:nvSpPr>
        <p:spPr/>
        <p:txBody>
          <a:bodyPr/>
          <a:lstStyle/>
          <a:p>
            <a:fld id="{EC87E0CF-87F6-4B58-B8B8-DCAB2DAAF3CA}" type="slidenum">
              <a:rPr lang="en-US">
                <a:solidFill>
                  <a:prstClr val="black"/>
                </a:solidFill>
              </a:rPr>
              <a:pPr/>
              <a:t>30</a:t>
            </a:fld>
            <a:endParaRPr lang="en-US">
              <a:solidFill>
                <a:prstClr val="black"/>
              </a:solidFill>
            </a:endParaRPr>
          </a:p>
        </p:txBody>
      </p:sp>
    </p:spTree>
    <p:extLst>
      <p:ext uri="{BB962C8B-B14F-4D97-AF65-F5344CB8AC3E}">
        <p14:creationId xmlns:p14="http://schemas.microsoft.com/office/powerpoint/2010/main" val="279872132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Date Placeholder 4"/>
          <p:cNvSpPr>
            <a:spLocks noGrp="1"/>
          </p:cNvSpPr>
          <p:nvPr>
            <p:ph type="dt" idx="11"/>
          </p:nvPr>
        </p:nvSpPr>
        <p:spPr/>
        <p:txBody>
          <a:bodyPr/>
          <a:lstStyle/>
          <a:p>
            <a:fld id="{81331B57-0BE5-4F82-AA58-76F53EFF3ADA}" type="datetime8">
              <a:rPr lang="en-US">
                <a:solidFill>
                  <a:prstClr val="black"/>
                </a:solidFill>
              </a:rPr>
              <a:pPr/>
              <a:t>10/15/2024 9:15 AM</a:t>
            </a:fld>
            <a:endParaRPr lang="en-US">
              <a:solidFill>
                <a:prstClr val="black"/>
              </a:solidFill>
            </a:endParaRPr>
          </a:p>
        </p:txBody>
      </p:sp>
      <p:sp>
        <p:nvSpPr>
          <p:cNvPr id="6" name="Footer Placeholder 5"/>
          <p:cNvSpPr>
            <a:spLocks noGrp="1"/>
          </p:cNvSpPr>
          <p:nvPr>
            <p:ph type="ftr" sz="quarter" idx="12"/>
          </p:nvPr>
        </p:nvSpPr>
        <p:spPr/>
        <p:txBody>
          <a:bodyPr/>
          <a:lstStyle/>
          <a:p>
            <a:r>
              <a:rPr lang="en-US">
                <a:solidFill>
                  <a:srgbClr val="000000"/>
                </a:solidFill>
              </a:rPr>
              <a:t>© 2007 Microsoft Corporation. Todos los derechos reservados. Microsoft, Windows, Windows Vista y otros nombres de productos son o podrían ser marcas registradas o marcas comerciales en los EE.UU. u otros países.</a:t>
            </a:r>
          </a:p>
          <a:p>
            <a:r>
              <a:rPr lang="en-US">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a:solidFill>
                  <a:srgbClr val="000000"/>
                </a:solidFill>
              </a:rPr>
            </a:br>
            <a:r>
              <a:rPr lang="en-US">
                <a:solidFill>
                  <a:srgbClr val="000000"/>
                </a:solidFill>
              </a:rPr>
              <a:t>MICROSOFT NO FACILITA GARANTÍAS EXPRESAS, IMPLÍCITAS O ESTATUTORIAS EN RELACIÓN A LA INFORMACIÓN CONTENIDA EN ESTA PRESENTACIÓN.</a:t>
            </a:r>
          </a:p>
          <a:p>
            <a:endParaRPr lang="en-US" dirty="0" smtClean="0">
              <a:solidFill>
                <a:prstClr val="black"/>
              </a:solidFill>
            </a:endParaRPr>
          </a:p>
        </p:txBody>
      </p:sp>
      <p:sp>
        <p:nvSpPr>
          <p:cNvPr id="7" name="Slide Number Placeholder 6"/>
          <p:cNvSpPr>
            <a:spLocks noGrp="1"/>
          </p:cNvSpPr>
          <p:nvPr>
            <p:ph type="sldNum" sz="quarter" idx="13"/>
          </p:nvPr>
        </p:nvSpPr>
        <p:spPr/>
        <p:txBody>
          <a:bodyPr/>
          <a:lstStyle/>
          <a:p>
            <a:fld id="{EC87E0CF-87F6-4B58-B8B8-DCAB2DAAF3CA}" type="slidenum">
              <a:rPr lang="en-US">
                <a:solidFill>
                  <a:prstClr val="black"/>
                </a:solidFill>
              </a:rPr>
              <a:pPr/>
              <a:t>31</a:t>
            </a:fld>
            <a:endParaRPr lang="en-US">
              <a:solidFill>
                <a:prstClr val="black"/>
              </a:solidFill>
            </a:endParaRPr>
          </a:p>
        </p:txBody>
      </p:sp>
    </p:spTree>
    <p:extLst>
      <p:ext uri="{BB962C8B-B14F-4D97-AF65-F5344CB8AC3E}">
        <p14:creationId xmlns:p14="http://schemas.microsoft.com/office/powerpoint/2010/main" val="14926138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Date Placeholder 4"/>
          <p:cNvSpPr>
            <a:spLocks noGrp="1"/>
          </p:cNvSpPr>
          <p:nvPr>
            <p:ph type="dt" idx="11"/>
          </p:nvPr>
        </p:nvSpPr>
        <p:spPr/>
        <p:txBody>
          <a:bodyPr/>
          <a:lstStyle/>
          <a:p>
            <a:fld id="{81331B57-0BE5-4F82-AA58-76F53EFF3ADA}" type="datetime8">
              <a:rPr lang="en-US">
                <a:solidFill>
                  <a:prstClr val="black"/>
                </a:solidFill>
              </a:rPr>
              <a:pPr/>
              <a:t>10/15/2024 9:15 AM</a:t>
            </a:fld>
            <a:endParaRPr lang="en-US">
              <a:solidFill>
                <a:prstClr val="black"/>
              </a:solidFill>
            </a:endParaRPr>
          </a:p>
        </p:txBody>
      </p:sp>
      <p:sp>
        <p:nvSpPr>
          <p:cNvPr id="6" name="Footer Placeholder 5"/>
          <p:cNvSpPr>
            <a:spLocks noGrp="1"/>
          </p:cNvSpPr>
          <p:nvPr>
            <p:ph type="ftr" sz="quarter" idx="12"/>
          </p:nvPr>
        </p:nvSpPr>
        <p:spPr/>
        <p:txBody>
          <a:bodyPr/>
          <a:lstStyle/>
          <a:p>
            <a:r>
              <a:rPr lang="en-US">
                <a:solidFill>
                  <a:srgbClr val="000000"/>
                </a:solidFill>
              </a:rPr>
              <a:t>© 2007 Microsoft Corporation. Todos los derechos reservados. Microsoft, Windows, Windows Vista y otros nombres de productos son o podrían ser marcas registradas o marcas comerciales en los EE.UU. u otros países.</a:t>
            </a:r>
          </a:p>
          <a:p>
            <a:r>
              <a:rPr lang="en-US">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a:solidFill>
                  <a:srgbClr val="000000"/>
                </a:solidFill>
              </a:rPr>
            </a:br>
            <a:r>
              <a:rPr lang="en-US">
                <a:solidFill>
                  <a:srgbClr val="000000"/>
                </a:solidFill>
              </a:rPr>
              <a:t>MICROSOFT NO FACILITA GARANTÍAS EXPRESAS, IMPLÍCITAS O ESTATUTORIAS EN RELACIÓN A LA INFORMACIÓN CONTENIDA EN ESTA PRESENTACIÓN.</a:t>
            </a:r>
          </a:p>
          <a:p>
            <a:endParaRPr lang="en-US" dirty="0" smtClean="0">
              <a:solidFill>
                <a:prstClr val="black"/>
              </a:solidFill>
            </a:endParaRPr>
          </a:p>
        </p:txBody>
      </p:sp>
      <p:sp>
        <p:nvSpPr>
          <p:cNvPr id="7" name="Slide Number Placeholder 6"/>
          <p:cNvSpPr>
            <a:spLocks noGrp="1"/>
          </p:cNvSpPr>
          <p:nvPr>
            <p:ph type="sldNum" sz="quarter" idx="13"/>
          </p:nvPr>
        </p:nvSpPr>
        <p:spPr/>
        <p:txBody>
          <a:bodyPr/>
          <a:lstStyle/>
          <a:p>
            <a:fld id="{EC87E0CF-87F6-4B58-B8B8-DCAB2DAAF3CA}" type="slidenum">
              <a:rPr lang="en-US">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9259002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Date Placeholder 4"/>
          <p:cNvSpPr>
            <a:spLocks noGrp="1"/>
          </p:cNvSpPr>
          <p:nvPr>
            <p:ph type="dt" idx="11"/>
          </p:nvPr>
        </p:nvSpPr>
        <p:spPr/>
        <p:txBody>
          <a:bodyPr/>
          <a:lstStyle/>
          <a:p>
            <a:fld id="{81331B57-0BE5-4F82-AA58-76F53EFF3ADA}" type="datetime8">
              <a:rPr lang="en-US">
                <a:solidFill>
                  <a:prstClr val="black"/>
                </a:solidFill>
              </a:rPr>
              <a:pPr/>
              <a:t>10/15/2024 9:15 AM</a:t>
            </a:fld>
            <a:endParaRPr lang="en-US">
              <a:solidFill>
                <a:prstClr val="black"/>
              </a:solidFill>
            </a:endParaRPr>
          </a:p>
        </p:txBody>
      </p:sp>
      <p:sp>
        <p:nvSpPr>
          <p:cNvPr id="6" name="Footer Placeholder 5"/>
          <p:cNvSpPr>
            <a:spLocks noGrp="1"/>
          </p:cNvSpPr>
          <p:nvPr>
            <p:ph type="ftr" sz="quarter" idx="12"/>
          </p:nvPr>
        </p:nvSpPr>
        <p:spPr/>
        <p:txBody>
          <a:bodyPr/>
          <a:lstStyle/>
          <a:p>
            <a:r>
              <a:rPr lang="en-US">
                <a:solidFill>
                  <a:srgbClr val="000000"/>
                </a:solidFill>
              </a:rPr>
              <a:t>© 2007 Microsoft Corporation. Todos los derechos reservados. Microsoft, Windows, Windows Vista y otros nombres de productos son o podrían ser marcas registradas o marcas comerciales en los EE.UU. u otros países.</a:t>
            </a:r>
          </a:p>
          <a:p>
            <a:r>
              <a:rPr lang="en-US">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a:solidFill>
                  <a:srgbClr val="000000"/>
                </a:solidFill>
              </a:rPr>
            </a:br>
            <a:r>
              <a:rPr lang="en-US">
                <a:solidFill>
                  <a:srgbClr val="000000"/>
                </a:solidFill>
              </a:rPr>
              <a:t>MICROSOFT NO FACILITA GARANTÍAS EXPRESAS, IMPLÍCITAS O ESTATUTORIAS EN RELACIÓN A LA INFORMACIÓN CONTENIDA EN ESTA PRESENTACIÓN.</a:t>
            </a:r>
          </a:p>
          <a:p>
            <a:endParaRPr lang="en-US" dirty="0" smtClean="0">
              <a:solidFill>
                <a:prstClr val="black"/>
              </a:solidFill>
            </a:endParaRPr>
          </a:p>
        </p:txBody>
      </p:sp>
      <p:sp>
        <p:nvSpPr>
          <p:cNvPr id="7" name="Slide Number Placeholder 6"/>
          <p:cNvSpPr>
            <a:spLocks noGrp="1"/>
          </p:cNvSpPr>
          <p:nvPr>
            <p:ph type="sldNum" sz="quarter" idx="13"/>
          </p:nvPr>
        </p:nvSpPr>
        <p:spPr/>
        <p:txBody>
          <a:bodyPr/>
          <a:lstStyle/>
          <a:p>
            <a:fld id="{EC87E0CF-87F6-4B58-B8B8-DCAB2DAAF3CA}" type="slidenum">
              <a:rPr lang="en-US">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6464832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Date Placeholder 4"/>
          <p:cNvSpPr>
            <a:spLocks noGrp="1"/>
          </p:cNvSpPr>
          <p:nvPr>
            <p:ph type="dt" idx="11"/>
          </p:nvPr>
        </p:nvSpPr>
        <p:spPr/>
        <p:txBody>
          <a:bodyPr/>
          <a:lstStyle/>
          <a:p>
            <a:fld id="{81331B57-0BE5-4F82-AA58-76F53EFF3ADA}" type="datetime8">
              <a:rPr lang="en-US">
                <a:solidFill>
                  <a:prstClr val="black"/>
                </a:solidFill>
              </a:rPr>
              <a:pPr/>
              <a:t>10/15/2024 9:15 AM</a:t>
            </a:fld>
            <a:endParaRPr lang="en-US">
              <a:solidFill>
                <a:prstClr val="black"/>
              </a:solidFill>
            </a:endParaRPr>
          </a:p>
        </p:txBody>
      </p:sp>
      <p:sp>
        <p:nvSpPr>
          <p:cNvPr id="6" name="Footer Placeholder 5"/>
          <p:cNvSpPr>
            <a:spLocks noGrp="1"/>
          </p:cNvSpPr>
          <p:nvPr>
            <p:ph type="ftr" sz="quarter" idx="12"/>
          </p:nvPr>
        </p:nvSpPr>
        <p:spPr/>
        <p:txBody>
          <a:bodyPr/>
          <a:lstStyle/>
          <a:p>
            <a:r>
              <a:rPr lang="en-US">
                <a:solidFill>
                  <a:srgbClr val="000000"/>
                </a:solidFill>
              </a:rPr>
              <a:t>© 2007 Microsoft Corporation. Todos los derechos reservados. Microsoft, Windows, Windows Vista y otros nombres de productos son o podrían ser marcas registradas o marcas comerciales en los EE.UU. u otros países.</a:t>
            </a:r>
          </a:p>
          <a:p>
            <a:r>
              <a:rPr lang="en-US">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a:solidFill>
                  <a:srgbClr val="000000"/>
                </a:solidFill>
              </a:rPr>
            </a:br>
            <a:r>
              <a:rPr lang="en-US">
                <a:solidFill>
                  <a:srgbClr val="000000"/>
                </a:solidFill>
              </a:rPr>
              <a:t>MICROSOFT NO FACILITA GARANTÍAS EXPRESAS, IMPLÍCITAS O ESTATUTORIAS EN RELACIÓN A LA INFORMACIÓN CONTENIDA EN ESTA PRESENTACIÓN.</a:t>
            </a:r>
          </a:p>
          <a:p>
            <a:endParaRPr lang="en-US" dirty="0" smtClean="0">
              <a:solidFill>
                <a:prstClr val="black"/>
              </a:solidFill>
            </a:endParaRPr>
          </a:p>
        </p:txBody>
      </p:sp>
      <p:sp>
        <p:nvSpPr>
          <p:cNvPr id="7" name="Slide Number Placeholder 6"/>
          <p:cNvSpPr>
            <a:spLocks noGrp="1"/>
          </p:cNvSpPr>
          <p:nvPr>
            <p:ph type="sldNum" sz="quarter" idx="13"/>
          </p:nvPr>
        </p:nvSpPr>
        <p:spPr/>
        <p:txBody>
          <a:bodyPr/>
          <a:lstStyle/>
          <a:p>
            <a:fld id="{EC87E0CF-87F6-4B58-B8B8-DCAB2DAAF3CA}" type="slidenum">
              <a:rPr lang="en-US">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28973613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Date Placeholder 4"/>
          <p:cNvSpPr>
            <a:spLocks noGrp="1"/>
          </p:cNvSpPr>
          <p:nvPr>
            <p:ph type="dt" idx="11"/>
          </p:nvPr>
        </p:nvSpPr>
        <p:spPr/>
        <p:txBody>
          <a:bodyPr/>
          <a:lstStyle/>
          <a:p>
            <a:fld id="{81331B57-0BE5-4F82-AA58-76F53EFF3ADA}" type="datetime8">
              <a:rPr lang="en-US">
                <a:solidFill>
                  <a:prstClr val="black"/>
                </a:solidFill>
              </a:rPr>
              <a:pPr/>
              <a:t>10/15/2024 9:15 AM</a:t>
            </a:fld>
            <a:endParaRPr lang="en-US">
              <a:solidFill>
                <a:prstClr val="black"/>
              </a:solidFill>
            </a:endParaRPr>
          </a:p>
        </p:txBody>
      </p:sp>
      <p:sp>
        <p:nvSpPr>
          <p:cNvPr id="6" name="Footer Placeholder 5"/>
          <p:cNvSpPr>
            <a:spLocks noGrp="1"/>
          </p:cNvSpPr>
          <p:nvPr>
            <p:ph type="ftr" sz="quarter" idx="12"/>
          </p:nvPr>
        </p:nvSpPr>
        <p:spPr/>
        <p:txBody>
          <a:bodyPr/>
          <a:lstStyle/>
          <a:p>
            <a:r>
              <a:rPr lang="en-US">
                <a:solidFill>
                  <a:srgbClr val="000000"/>
                </a:solidFill>
              </a:rPr>
              <a:t>© 2007 Microsoft Corporation. Todos los derechos reservados. Microsoft, Windows, Windows Vista y otros nombres de productos son o podrían ser marcas registradas o marcas comerciales en los EE.UU. u otros países.</a:t>
            </a:r>
          </a:p>
          <a:p>
            <a:r>
              <a:rPr lang="en-US">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a:solidFill>
                  <a:srgbClr val="000000"/>
                </a:solidFill>
              </a:rPr>
            </a:br>
            <a:r>
              <a:rPr lang="en-US">
                <a:solidFill>
                  <a:srgbClr val="000000"/>
                </a:solidFill>
              </a:rPr>
              <a:t>MICROSOFT NO FACILITA GARANTÍAS EXPRESAS, IMPLÍCITAS O ESTATUTORIAS EN RELACIÓN A LA INFORMACIÓN CONTENIDA EN ESTA PRESENTACIÓN.</a:t>
            </a:r>
          </a:p>
          <a:p>
            <a:endParaRPr lang="en-US" dirty="0" smtClean="0">
              <a:solidFill>
                <a:prstClr val="black"/>
              </a:solidFill>
            </a:endParaRPr>
          </a:p>
        </p:txBody>
      </p:sp>
      <p:sp>
        <p:nvSpPr>
          <p:cNvPr id="7" name="Slide Number Placeholder 6"/>
          <p:cNvSpPr>
            <a:spLocks noGrp="1"/>
          </p:cNvSpPr>
          <p:nvPr>
            <p:ph type="sldNum" sz="quarter" idx="13"/>
          </p:nvPr>
        </p:nvSpPr>
        <p:spPr/>
        <p:txBody>
          <a:bodyPr/>
          <a:lstStyle/>
          <a:p>
            <a:fld id="{EC87E0CF-87F6-4B58-B8B8-DCAB2DAAF3CA}" type="slidenum">
              <a:rPr lang="en-US">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6870065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Date Placeholder 4"/>
          <p:cNvSpPr>
            <a:spLocks noGrp="1"/>
          </p:cNvSpPr>
          <p:nvPr>
            <p:ph type="dt" idx="11"/>
          </p:nvPr>
        </p:nvSpPr>
        <p:spPr/>
        <p:txBody>
          <a:bodyPr/>
          <a:lstStyle/>
          <a:p>
            <a:fld id="{81331B57-0BE5-4F82-AA58-76F53EFF3ADA}" type="datetime8">
              <a:rPr lang="en-US">
                <a:solidFill>
                  <a:prstClr val="black"/>
                </a:solidFill>
              </a:rPr>
              <a:pPr/>
              <a:t>10/15/2024 9:15 AM</a:t>
            </a:fld>
            <a:endParaRPr lang="en-US">
              <a:solidFill>
                <a:prstClr val="black"/>
              </a:solidFill>
            </a:endParaRPr>
          </a:p>
        </p:txBody>
      </p:sp>
      <p:sp>
        <p:nvSpPr>
          <p:cNvPr id="6" name="Footer Placeholder 5"/>
          <p:cNvSpPr>
            <a:spLocks noGrp="1"/>
          </p:cNvSpPr>
          <p:nvPr>
            <p:ph type="ftr" sz="quarter" idx="12"/>
          </p:nvPr>
        </p:nvSpPr>
        <p:spPr/>
        <p:txBody>
          <a:bodyPr/>
          <a:lstStyle/>
          <a:p>
            <a:r>
              <a:rPr lang="en-US">
                <a:solidFill>
                  <a:srgbClr val="000000"/>
                </a:solidFill>
              </a:rPr>
              <a:t>© 2007 Microsoft Corporation. Todos los derechos reservados. Microsoft, Windows, Windows Vista y otros nombres de productos son o podrían ser marcas registradas o marcas comerciales en los EE.UU. u otros países.</a:t>
            </a:r>
          </a:p>
          <a:p>
            <a:r>
              <a:rPr lang="en-US">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a:solidFill>
                  <a:srgbClr val="000000"/>
                </a:solidFill>
              </a:rPr>
            </a:br>
            <a:r>
              <a:rPr lang="en-US">
                <a:solidFill>
                  <a:srgbClr val="000000"/>
                </a:solidFill>
              </a:rPr>
              <a:t>MICROSOFT NO FACILITA GARANTÍAS EXPRESAS, IMPLÍCITAS O ESTATUTORIAS EN RELACIÓN A LA INFORMACIÓN CONTENIDA EN ESTA PRESENTACIÓN.</a:t>
            </a:r>
          </a:p>
          <a:p>
            <a:endParaRPr lang="en-US" dirty="0" smtClean="0">
              <a:solidFill>
                <a:prstClr val="black"/>
              </a:solidFill>
            </a:endParaRPr>
          </a:p>
        </p:txBody>
      </p:sp>
      <p:sp>
        <p:nvSpPr>
          <p:cNvPr id="7" name="Slide Number Placeholder 6"/>
          <p:cNvSpPr>
            <a:spLocks noGrp="1"/>
          </p:cNvSpPr>
          <p:nvPr>
            <p:ph type="sldNum" sz="quarter" idx="13"/>
          </p:nvPr>
        </p:nvSpPr>
        <p:spPr/>
        <p:txBody>
          <a:bodyPr/>
          <a:lstStyle/>
          <a:p>
            <a:fld id="{EC87E0CF-87F6-4B58-B8B8-DCAB2DAAF3CA}" type="slidenum">
              <a:rPr lang="en-US">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36883703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Date Placeholder 4"/>
          <p:cNvSpPr>
            <a:spLocks noGrp="1"/>
          </p:cNvSpPr>
          <p:nvPr>
            <p:ph type="dt" idx="11"/>
          </p:nvPr>
        </p:nvSpPr>
        <p:spPr/>
        <p:txBody>
          <a:bodyPr/>
          <a:lstStyle/>
          <a:p>
            <a:fld id="{81331B57-0BE5-4F82-AA58-76F53EFF3ADA}" type="datetime8">
              <a:rPr lang="en-US">
                <a:solidFill>
                  <a:prstClr val="black"/>
                </a:solidFill>
              </a:rPr>
              <a:pPr/>
              <a:t>10/15/2024 9:15 AM</a:t>
            </a:fld>
            <a:endParaRPr lang="en-US">
              <a:solidFill>
                <a:prstClr val="black"/>
              </a:solidFill>
            </a:endParaRPr>
          </a:p>
        </p:txBody>
      </p:sp>
      <p:sp>
        <p:nvSpPr>
          <p:cNvPr id="6" name="Footer Placeholder 5"/>
          <p:cNvSpPr>
            <a:spLocks noGrp="1"/>
          </p:cNvSpPr>
          <p:nvPr>
            <p:ph type="ftr" sz="quarter" idx="12"/>
          </p:nvPr>
        </p:nvSpPr>
        <p:spPr/>
        <p:txBody>
          <a:bodyPr/>
          <a:lstStyle/>
          <a:p>
            <a:r>
              <a:rPr lang="en-US">
                <a:solidFill>
                  <a:srgbClr val="000000"/>
                </a:solidFill>
              </a:rPr>
              <a:t>© 2007 Microsoft Corporation. Todos los derechos reservados. Microsoft, Windows, Windows Vista y otros nombres de productos son o podrían ser marcas registradas o marcas comerciales en los EE.UU. u otros países.</a:t>
            </a:r>
          </a:p>
          <a:p>
            <a:r>
              <a:rPr lang="en-US">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a:solidFill>
                  <a:srgbClr val="000000"/>
                </a:solidFill>
              </a:rPr>
            </a:br>
            <a:r>
              <a:rPr lang="en-US">
                <a:solidFill>
                  <a:srgbClr val="000000"/>
                </a:solidFill>
              </a:rPr>
              <a:t>MICROSOFT NO FACILITA GARANTÍAS EXPRESAS, IMPLÍCITAS O ESTATUTORIAS EN RELACIÓN A LA INFORMACIÓN CONTENIDA EN ESTA PRESENTACIÓN.</a:t>
            </a:r>
          </a:p>
          <a:p>
            <a:endParaRPr lang="en-US" dirty="0" smtClean="0">
              <a:solidFill>
                <a:prstClr val="black"/>
              </a:solidFill>
            </a:endParaRPr>
          </a:p>
        </p:txBody>
      </p:sp>
      <p:sp>
        <p:nvSpPr>
          <p:cNvPr id="7" name="Slide Number Placeholder 6"/>
          <p:cNvSpPr>
            <a:spLocks noGrp="1"/>
          </p:cNvSpPr>
          <p:nvPr>
            <p:ph type="sldNum" sz="quarter" idx="13"/>
          </p:nvPr>
        </p:nvSpPr>
        <p:spPr/>
        <p:txBody>
          <a:bodyPr/>
          <a:lstStyle/>
          <a:p>
            <a:fld id="{EC87E0CF-87F6-4B58-B8B8-DCAB2DAAF3CA}" type="slidenum">
              <a:rPr lang="en-US">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25572454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Date Placeholder 4"/>
          <p:cNvSpPr>
            <a:spLocks noGrp="1"/>
          </p:cNvSpPr>
          <p:nvPr>
            <p:ph type="dt" idx="11"/>
          </p:nvPr>
        </p:nvSpPr>
        <p:spPr/>
        <p:txBody>
          <a:bodyPr/>
          <a:lstStyle/>
          <a:p>
            <a:fld id="{81331B57-0BE5-4F82-AA58-76F53EFF3ADA}" type="datetime8">
              <a:rPr lang="en-US">
                <a:solidFill>
                  <a:prstClr val="black"/>
                </a:solidFill>
              </a:rPr>
              <a:pPr/>
              <a:t>10/15/2024 9:15 AM</a:t>
            </a:fld>
            <a:endParaRPr lang="en-US">
              <a:solidFill>
                <a:prstClr val="black"/>
              </a:solidFill>
            </a:endParaRPr>
          </a:p>
        </p:txBody>
      </p:sp>
      <p:sp>
        <p:nvSpPr>
          <p:cNvPr id="6" name="Footer Placeholder 5"/>
          <p:cNvSpPr>
            <a:spLocks noGrp="1"/>
          </p:cNvSpPr>
          <p:nvPr>
            <p:ph type="ftr" sz="quarter" idx="12"/>
          </p:nvPr>
        </p:nvSpPr>
        <p:spPr/>
        <p:txBody>
          <a:bodyPr/>
          <a:lstStyle/>
          <a:p>
            <a:r>
              <a:rPr lang="en-US">
                <a:solidFill>
                  <a:srgbClr val="000000"/>
                </a:solidFill>
              </a:rPr>
              <a:t>© 2007 Microsoft Corporation. Todos los derechos reservados. Microsoft, Windows, Windows Vista y otros nombres de productos son o podrían ser marcas registradas o marcas comerciales en los EE.UU. u otros países.</a:t>
            </a:r>
          </a:p>
          <a:p>
            <a:r>
              <a:rPr lang="en-US">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a:solidFill>
                  <a:srgbClr val="000000"/>
                </a:solidFill>
              </a:rPr>
            </a:br>
            <a:r>
              <a:rPr lang="en-US">
                <a:solidFill>
                  <a:srgbClr val="000000"/>
                </a:solidFill>
              </a:rPr>
              <a:t>MICROSOFT NO FACILITA GARANTÍAS EXPRESAS, IMPLÍCITAS O ESTATUTORIAS EN RELACIÓN A LA INFORMACIÓN CONTENIDA EN ESTA PRESENTACIÓN.</a:t>
            </a:r>
          </a:p>
          <a:p>
            <a:endParaRPr lang="en-US" dirty="0" smtClean="0">
              <a:solidFill>
                <a:prstClr val="black"/>
              </a:solidFill>
            </a:endParaRPr>
          </a:p>
        </p:txBody>
      </p:sp>
      <p:sp>
        <p:nvSpPr>
          <p:cNvPr id="7" name="Slide Number Placeholder 6"/>
          <p:cNvSpPr>
            <a:spLocks noGrp="1"/>
          </p:cNvSpPr>
          <p:nvPr>
            <p:ph type="sldNum" sz="quarter" idx="13"/>
          </p:nvPr>
        </p:nvSpPr>
        <p:spPr/>
        <p:txBody>
          <a:bodyPr/>
          <a:lstStyle/>
          <a:p>
            <a:fld id="{EC87E0CF-87F6-4B58-B8B8-DCAB2DAAF3CA}" type="slidenum">
              <a:rPr lang="en-US">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13301714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s-ES" smtClean="0"/>
              <a:t>Haga clic para modificar el estilo de texto del patrón</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475656" y="2060849"/>
            <a:ext cx="6936507" cy="1080120"/>
          </a:xfrm>
        </p:spPr>
        <p:txBody>
          <a:bodyPr/>
          <a:lstStyle/>
          <a:p>
            <a:r>
              <a:rPr lang="es-ES" dirty="0" smtClean="0"/>
              <a:t>LA NOTA INFORMATIVA</a:t>
            </a:r>
            <a:endParaRPr lang="en-US" dirty="0"/>
          </a:p>
        </p:txBody>
      </p:sp>
      <p:pic>
        <p:nvPicPr>
          <p:cNvPr id="4" name="Imagen 3"/>
          <p:cNvPicPr>
            <a:picLocks noChangeAspect="1"/>
          </p:cNvPicPr>
          <p:nvPr/>
        </p:nvPicPr>
        <p:blipFill>
          <a:blip r:embed="rId2"/>
          <a:stretch>
            <a:fillRect/>
          </a:stretch>
        </p:blipFill>
        <p:spPr>
          <a:xfrm>
            <a:off x="107504" y="188640"/>
            <a:ext cx="1987468" cy="1152128"/>
          </a:xfrm>
          <a:prstGeom prst="rect">
            <a:avLst/>
          </a:prstGeom>
        </p:spPr>
      </p:pic>
      <p:pic>
        <p:nvPicPr>
          <p:cNvPr id="5" name="Imagen 4"/>
          <p:cNvPicPr>
            <a:picLocks noChangeAspect="1"/>
          </p:cNvPicPr>
          <p:nvPr/>
        </p:nvPicPr>
        <p:blipFill>
          <a:blip r:embed="rId3"/>
          <a:stretch>
            <a:fillRect/>
          </a:stretch>
        </p:blipFill>
        <p:spPr>
          <a:xfrm>
            <a:off x="2094972" y="604425"/>
            <a:ext cx="4078577" cy="768163"/>
          </a:xfrm>
          <a:prstGeom prst="rect">
            <a:avLst/>
          </a:prstGeom>
        </p:spPr>
      </p:pic>
      <p:pic>
        <p:nvPicPr>
          <p:cNvPr id="6" name="Marcador de contenido 3"/>
          <p:cNvPicPr>
            <a:picLocks noChangeAspect="1"/>
          </p:cNvPicPr>
          <p:nvPr/>
        </p:nvPicPr>
        <p:blipFill>
          <a:blip r:embed="rId4"/>
          <a:stretch>
            <a:fillRect/>
          </a:stretch>
        </p:blipFill>
        <p:spPr bwMode="auto">
          <a:xfrm>
            <a:off x="2771800" y="4653136"/>
            <a:ext cx="3798137" cy="585267"/>
          </a:xfrm>
          <a:prstGeom prst="rect">
            <a:avLst/>
          </a:prstGeom>
          <a:noFill/>
          <a:ln w="9525">
            <a:noFill/>
            <a:miter lim="800000"/>
            <a:headEnd/>
            <a:tailEnd/>
          </a:ln>
        </p:spPr>
      </p:pic>
    </p:spTree>
    <p:extLst>
      <p:ext uri="{BB962C8B-B14F-4D97-AF65-F5344CB8AC3E}">
        <p14:creationId xmlns:p14="http://schemas.microsoft.com/office/powerpoint/2010/main" val="2120292412"/>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755576" y="1124744"/>
            <a:ext cx="7776864" cy="5262979"/>
          </a:xfrm>
          <a:prstGeom prst="rect">
            <a:avLst/>
          </a:prstGeom>
        </p:spPr>
        <p:txBody>
          <a:bodyPr wrap="square">
            <a:spAutoFit/>
          </a:bodyPr>
          <a:lstStyle/>
          <a:p>
            <a:r>
              <a:rPr lang="es-CL" sz="2800" b="1" dirty="0">
                <a:solidFill>
                  <a:srgbClr val="00B050"/>
                </a:solidFill>
              </a:rPr>
              <a:t>El segundo párrafo</a:t>
            </a:r>
          </a:p>
          <a:p>
            <a:endParaRPr lang="es-CL" sz="2800" b="1" dirty="0">
              <a:solidFill>
                <a:srgbClr val="00B050"/>
              </a:solidFill>
            </a:endParaRPr>
          </a:p>
          <a:p>
            <a:pPr algn="just"/>
            <a:r>
              <a:rPr lang="es-CL" sz="2800" dirty="0"/>
              <a:t>Tras un lead de sumario, el segundo párrafo es casi tan importante, y casi tan difícil de escribir. Debe seguir dando información relevante, además de proporcionar una transición suave y lógica hacia el resto de la historia. Cuando el reportero yerra en su segundo  párrafo,  a  menudo  la  nota  queda  desorganizada  </a:t>
            </a:r>
            <a:r>
              <a:rPr lang="es-CL" sz="2800" dirty="0" smtClean="0"/>
              <a:t>,  </a:t>
            </a:r>
            <a:r>
              <a:rPr lang="es-CL" sz="2800" dirty="0"/>
              <a:t>con  el  lector perdido.</a:t>
            </a:r>
          </a:p>
          <a:p>
            <a:pPr algn="just"/>
            <a:r>
              <a:rPr lang="es-CL" sz="2800" dirty="0"/>
              <a:t>A continuación </a:t>
            </a:r>
            <a:r>
              <a:rPr lang="es-CL" sz="2800" dirty="0" smtClean="0"/>
              <a:t>, veremos </a:t>
            </a:r>
            <a:r>
              <a:rPr lang="es-CL" sz="2800" dirty="0"/>
              <a:t>algunos errores típicos en la redacción de segundos párrafos y cómo corregirlos.</a:t>
            </a:r>
          </a:p>
        </p:txBody>
      </p:sp>
    </p:spTree>
    <p:extLst>
      <p:ext uri="{BB962C8B-B14F-4D97-AF65-F5344CB8AC3E}">
        <p14:creationId xmlns:p14="http://schemas.microsoft.com/office/powerpoint/2010/main" val="3010823911"/>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3523169" y="3692451"/>
            <a:ext cx="641761" cy="40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endParaRPr lang="es-CL"/>
          </a:p>
        </p:txBody>
      </p:sp>
      <p:sp>
        <p:nvSpPr>
          <p:cNvPr id="3" name="Rectangle 3"/>
          <p:cNvSpPr>
            <a:spLocks noChangeArrowheads="1"/>
          </p:cNvSpPr>
          <p:nvPr/>
        </p:nvSpPr>
        <p:spPr bwMode="auto">
          <a:xfrm>
            <a:off x="-486816" y="-220933"/>
            <a:ext cx="9649072" cy="4721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66464" tIns="901416" rIns="1066464" bIns="177744"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s-CL" sz="2800" b="1" i="0" u="none" strike="noStrike" cap="none" normalizeH="0" baseline="0" dirty="0" smtClean="0">
                <a:ln>
                  <a:noFill/>
                </a:ln>
                <a:solidFill>
                  <a:srgbClr val="00B050"/>
                </a:solidFill>
                <a:effectLst/>
                <a:latin typeface="Arial" panose="020B0604020202020204" pitchFamily="34" charset="0"/>
                <a:ea typeface="Times New Roman" panose="02020603050405020304" pitchFamily="18" charset="0"/>
                <a:cs typeface="Arial" panose="020B0604020202020204" pitchFamily="34" charset="0"/>
              </a:rPr>
              <a:t>ALGUNOS ERRORES:</a:t>
            </a:r>
            <a:r>
              <a:rPr kumimoji="0" lang="es-CL" sz="2800" b="1" i="0" u="none" strike="noStrike" cap="none" normalizeH="0" dirty="0" smtClean="0">
                <a:ln>
                  <a:noFill/>
                </a:ln>
                <a:solidFill>
                  <a:srgbClr val="00B050"/>
                </a:solidFill>
                <a:effectLst/>
                <a:latin typeface="Arial" panose="020B0604020202020204" pitchFamily="34" charset="0"/>
                <a:ea typeface="Times New Roman" panose="02020603050405020304" pitchFamily="18" charset="0"/>
                <a:cs typeface="Arial" panose="020B0604020202020204" pitchFamily="34" charset="0"/>
              </a:rPr>
              <a:t> </a:t>
            </a:r>
            <a:r>
              <a:rPr kumimoji="0" lang="es-CL" sz="2800" b="1" i="0" u="none" strike="noStrike" cap="none" normalizeH="0" baseline="0" dirty="0" smtClean="0">
                <a:ln>
                  <a:noFill/>
                </a:ln>
                <a:solidFill>
                  <a:srgbClr val="00B050"/>
                </a:solidFill>
                <a:effectLst/>
                <a:latin typeface="Arial" panose="020B0604020202020204" pitchFamily="34" charset="0"/>
                <a:ea typeface="Times New Roman" panose="02020603050405020304" pitchFamily="18" charset="0"/>
                <a:cs typeface="Arial" panose="020B0604020202020204" pitchFamily="34" charset="0"/>
              </a:rPr>
              <a:t>Nombres sin referencia</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CL"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CL"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 menudo los leads hablan de un individuo y se comienza el segundo párrafo con un nombre. El problema es que a veces el reportero no establece el </a:t>
            </a:r>
            <a:r>
              <a:rPr kumimoji="0" lang="es-CL" b="0" i="0" u="sng"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vínculo necesario </a:t>
            </a:r>
            <a:r>
              <a:rPr kumimoji="0" lang="es-CL"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entre ambos, es decir, que el nombre corresponde a la persona mencionada en el lead. El lector se ve obligado a adivinar, y aunque en la mayoría de las ocasiones acierta, la redacción pierde la claridad y la precisión que se le supone al estilo periodístico.</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s-CL"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r>
            <a:br>
              <a:rPr kumimoji="0" lang="es-CL"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endParaRPr kumimoji="0" lang="es-CL"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CL" sz="1800" b="0" i="0" u="none" strike="noStrike" cap="none" normalizeH="0" baseline="0" dirty="0" smtClean="0">
              <a:ln>
                <a:noFill/>
              </a:ln>
              <a:solidFill>
                <a:schemeClr val="tx1"/>
              </a:solidFill>
              <a:effectLst/>
              <a:latin typeface="Arial" panose="020B0604020202020204" pitchFamily="34" charset="0"/>
            </a:endParaRPr>
          </a:p>
        </p:txBody>
      </p:sp>
      <p:sp>
        <p:nvSpPr>
          <p:cNvPr id="4" name="Rectangle 4"/>
          <p:cNvSpPr>
            <a:spLocks noChangeArrowheads="1"/>
          </p:cNvSpPr>
          <p:nvPr/>
        </p:nvSpPr>
        <p:spPr bwMode="auto">
          <a:xfrm>
            <a:off x="1619672" y="3099048"/>
            <a:ext cx="5436096" cy="4838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CL"/>
          </a:p>
        </p:txBody>
      </p:sp>
      <p:sp>
        <p:nvSpPr>
          <p:cNvPr id="5" name="Rectangle 5"/>
          <p:cNvSpPr>
            <a:spLocks noChangeArrowheads="1"/>
          </p:cNvSpPr>
          <p:nvPr/>
        </p:nvSpPr>
        <p:spPr bwMode="auto">
          <a:xfrm>
            <a:off x="467544" y="3404883"/>
            <a:ext cx="8676456"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CL"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L"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Para evitar el problema, basta con una o dos palabras que sirvan de transición: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s-CL"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L"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Un ingeniero español fue secuestrado ayer por presuntos guerrilleros en un paraje rural del noreste de Colombia, según informa la emisora Radio Caracol.</a:t>
            </a:r>
            <a:endParaRPr kumimoji="0" lang="es-CL"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CL"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L"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Rafael Santos, quien</a:t>
            </a:r>
            <a:r>
              <a:rPr kumimoji="0" lang="es-CL" b="0" i="0" u="none" strike="noStrike" cap="none" normalizeH="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s-CL"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trabaja para la empresa....</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s-CL"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L"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Mejor</a:t>
            </a:r>
            <a:r>
              <a:rPr kumimoji="0" lang="es-CL" b="0" i="0" u="sng"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lang="es-CL" u="sng" dirty="0" smtClean="0">
                <a:latin typeface="Arial" panose="020B0604020202020204" pitchFamily="34" charset="0"/>
                <a:ea typeface="Times New Roman" panose="02020603050405020304" pitchFamily="18" charset="0"/>
                <a:cs typeface="Arial" panose="020B0604020202020204" pitchFamily="34" charset="0"/>
              </a:rPr>
              <a:t>El secuestrado </a:t>
            </a:r>
            <a:r>
              <a:rPr kumimoji="0" lang="es-CL" b="0" i="0" u="sng"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Rafael Santos, </a:t>
            </a:r>
            <a:r>
              <a:rPr kumimoji="0" lang="es-CL"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quien trabaja para la empresa...</a:t>
            </a:r>
            <a:endParaRPr kumimoji="0" lang="es-CL"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CL"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91412115"/>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47845" y="108702"/>
            <a:ext cx="8964488" cy="3752309"/>
          </a:xfrm>
          <a:prstGeom prst="rect">
            <a:avLst/>
          </a:prstGeom>
        </p:spPr>
        <p:txBody>
          <a:bodyPr wrap="square">
            <a:spAutoFit/>
          </a:bodyPr>
          <a:lstStyle/>
          <a:p>
            <a:pPr>
              <a:lnSpc>
                <a:spcPts val="1000"/>
              </a:lnSpc>
              <a:spcAft>
                <a:spcPts val="0"/>
              </a:spcAft>
            </a:pPr>
            <a:r>
              <a:rPr lang="es-CL" sz="1000" dirty="0">
                <a:latin typeface="Arial" panose="020B0604020202020204" pitchFamily="34" charset="0"/>
                <a:ea typeface="Times New Roman" panose="02020603050405020304" pitchFamily="18" charset="0"/>
                <a:cs typeface="Times New Roman" panose="02020603050405020304" pitchFamily="18" charset="0"/>
              </a:rPr>
              <a:t> </a:t>
            </a:r>
            <a:endParaRPr lang="es-CL" sz="1100" dirty="0">
              <a:latin typeface="Calibri" panose="020F0502020204030204" pitchFamily="34" charset="0"/>
              <a:ea typeface="Times New Roman" panose="02020603050405020304" pitchFamily="18" charset="0"/>
              <a:cs typeface="Times New Roman" panose="02020603050405020304" pitchFamily="18" charset="0"/>
            </a:endParaRPr>
          </a:p>
          <a:p>
            <a:pPr marL="229235" marR="193675" algn="just">
              <a:spcAft>
                <a:spcPts val="0"/>
              </a:spcAft>
            </a:pPr>
            <a:endParaRPr lang="es-CL" sz="1600" dirty="0" smtClean="0">
              <a:latin typeface="Arial" panose="020B0604020202020204" pitchFamily="34" charset="0"/>
              <a:ea typeface="Times New Roman" panose="02020603050405020304" pitchFamily="18" charset="0"/>
              <a:cs typeface="Times New Roman" panose="02020603050405020304" pitchFamily="18" charset="0"/>
            </a:endParaRPr>
          </a:p>
          <a:p>
            <a:pPr marL="229235" marR="193675" algn="just">
              <a:spcAft>
                <a:spcPts val="0"/>
              </a:spcAft>
            </a:pPr>
            <a:endParaRPr lang="es-CL" sz="1600" dirty="0">
              <a:latin typeface="Arial" panose="020B0604020202020204" pitchFamily="34" charset="0"/>
              <a:ea typeface="Times New Roman" panose="02020603050405020304" pitchFamily="18" charset="0"/>
              <a:cs typeface="Times New Roman" panose="02020603050405020304" pitchFamily="18" charset="0"/>
            </a:endParaRPr>
          </a:p>
          <a:p>
            <a:pPr marL="229235" marR="193675" algn="just">
              <a:spcAft>
                <a:spcPts val="0"/>
              </a:spcAft>
            </a:pPr>
            <a:r>
              <a:rPr lang="es-CL" sz="1600" dirty="0" smtClean="0">
                <a:latin typeface="Arial" panose="020B0604020202020204" pitchFamily="34" charset="0"/>
                <a:ea typeface="Times New Roman" panose="02020603050405020304" pitchFamily="18" charset="0"/>
                <a:cs typeface="Times New Roman" panose="02020603050405020304" pitchFamily="18" charset="0"/>
              </a:rPr>
              <a:t>Una </a:t>
            </a:r>
            <a:r>
              <a:rPr lang="es-CL" sz="1600" dirty="0">
                <a:latin typeface="Arial" panose="020B0604020202020204" pitchFamily="34" charset="0"/>
                <a:ea typeface="Times New Roman" panose="02020603050405020304" pitchFamily="18" charset="0"/>
                <a:cs typeface="Times New Roman" panose="02020603050405020304" pitchFamily="18" charset="0"/>
              </a:rPr>
              <a:t>vez h</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cha</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la</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spc="-10" dirty="0">
                <a:latin typeface="Arial" panose="020B0604020202020204" pitchFamily="34" charset="0"/>
                <a:ea typeface="Times New Roman" panose="02020603050405020304" pitchFamily="18" charset="0"/>
                <a:cs typeface="Times New Roman" panose="02020603050405020304" pitchFamily="18" charset="0"/>
              </a:rPr>
              <a:t>t</a:t>
            </a:r>
            <a:r>
              <a:rPr lang="es-CL" sz="1600" dirty="0">
                <a:latin typeface="Arial" panose="020B0604020202020204" pitchFamily="34" charset="0"/>
                <a:ea typeface="Times New Roman" panose="02020603050405020304" pitchFamily="18" charset="0"/>
                <a:cs typeface="Times New Roman" panose="02020603050405020304" pitchFamily="18" charset="0"/>
              </a:rPr>
              <a:t>ra</a:t>
            </a:r>
            <a:r>
              <a:rPr lang="es-CL" sz="1600" spc="-5" dirty="0">
                <a:latin typeface="Arial" panose="020B0604020202020204" pitchFamily="34" charset="0"/>
                <a:ea typeface="Times New Roman" panose="02020603050405020304" pitchFamily="18" charset="0"/>
                <a:cs typeface="Times New Roman" panose="02020603050405020304" pitchFamily="18" charset="0"/>
              </a:rPr>
              <a:t>n</a:t>
            </a:r>
            <a:r>
              <a:rPr lang="es-CL" sz="1600" dirty="0">
                <a:latin typeface="Arial" panose="020B0604020202020204" pitchFamily="34" charset="0"/>
                <a:ea typeface="Times New Roman" panose="02020603050405020304" pitchFamily="18" charset="0"/>
                <a:cs typeface="Times New Roman" panose="02020603050405020304" pitchFamily="18" charset="0"/>
              </a:rPr>
              <a:t>s</a:t>
            </a:r>
            <a:r>
              <a:rPr lang="es-CL" sz="1600" spc="-5" dirty="0">
                <a:latin typeface="Arial" panose="020B0604020202020204" pitchFamily="34" charset="0"/>
                <a:ea typeface="Times New Roman" panose="02020603050405020304" pitchFamily="18" charset="0"/>
                <a:cs typeface="Times New Roman" panose="02020603050405020304" pitchFamily="18" charset="0"/>
              </a:rPr>
              <a:t>i</a:t>
            </a:r>
            <a:r>
              <a:rPr lang="es-CL" sz="1600" dirty="0">
                <a:latin typeface="Arial" panose="020B0604020202020204" pitchFamily="34" charset="0"/>
                <a:ea typeface="Times New Roman" panose="02020603050405020304" pitchFamily="18" charset="0"/>
                <a:cs typeface="Times New Roman" panose="02020603050405020304" pitchFamily="18" charset="0"/>
              </a:rPr>
              <a:t>c</a:t>
            </a:r>
            <a:r>
              <a:rPr lang="es-CL" sz="1600" spc="-5" dirty="0">
                <a:latin typeface="Arial" panose="020B0604020202020204" pitchFamily="34" charset="0"/>
                <a:ea typeface="Times New Roman" panose="02020603050405020304" pitchFamily="18" charset="0"/>
                <a:cs typeface="Times New Roman" panose="02020603050405020304" pitchFamily="18" charset="0"/>
              </a:rPr>
              <a:t>i</a:t>
            </a:r>
            <a:r>
              <a:rPr lang="es-CL" sz="1600" dirty="0">
                <a:latin typeface="Arial" panose="020B0604020202020204" pitchFamily="34" charset="0"/>
                <a:ea typeface="Times New Roman" panose="02020603050405020304" pitchFamily="18" charset="0"/>
                <a:cs typeface="Times New Roman" panose="02020603050405020304" pitchFamily="18" charset="0"/>
              </a:rPr>
              <a:t>ón,</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el se</a:t>
            </a:r>
            <a:r>
              <a:rPr lang="es-CL" sz="1600" spc="-5" dirty="0">
                <a:latin typeface="Arial" panose="020B0604020202020204" pitchFamily="34" charset="0"/>
                <a:ea typeface="Times New Roman" panose="02020603050405020304" pitchFamily="18" charset="0"/>
                <a:cs typeface="Times New Roman" panose="02020603050405020304" pitchFamily="18" charset="0"/>
              </a:rPr>
              <a:t>g</a:t>
            </a:r>
            <a:r>
              <a:rPr lang="es-CL" sz="1600" dirty="0">
                <a:latin typeface="Arial" panose="020B0604020202020204" pitchFamily="34" charset="0"/>
                <a:ea typeface="Times New Roman" panose="02020603050405020304" pitchFamily="18" charset="0"/>
                <a:cs typeface="Times New Roman" panose="02020603050405020304" pitchFamily="18" charset="0"/>
              </a:rPr>
              <a:t>u</a:t>
            </a:r>
            <a:r>
              <a:rPr lang="es-CL" sz="1600" spc="-5" dirty="0">
                <a:latin typeface="Arial" panose="020B0604020202020204" pitchFamily="34" charset="0"/>
                <a:ea typeface="Times New Roman" panose="02020603050405020304" pitchFamily="18" charset="0"/>
                <a:cs typeface="Times New Roman" panose="02020603050405020304" pitchFamily="18" charset="0"/>
              </a:rPr>
              <a:t>n</a:t>
            </a:r>
            <a:r>
              <a:rPr lang="es-CL" sz="1600" dirty="0">
                <a:latin typeface="Arial" panose="020B0604020202020204" pitchFamily="34" charset="0"/>
                <a:ea typeface="Times New Roman" panose="02020603050405020304" pitchFamily="18" charset="0"/>
                <a:cs typeface="Times New Roman" panose="02020603050405020304" pitchFamily="18" charset="0"/>
              </a:rPr>
              <a:t>do p</a:t>
            </a:r>
            <a:r>
              <a:rPr lang="es-CL" sz="1600" spc="-5" dirty="0">
                <a:latin typeface="Arial" panose="020B0604020202020204" pitchFamily="34" charset="0"/>
                <a:ea typeface="Times New Roman" panose="02020603050405020304" pitchFamily="18" charset="0"/>
                <a:cs typeface="Times New Roman" panose="02020603050405020304" pitchFamily="18" charset="0"/>
              </a:rPr>
              <a:t>á</a:t>
            </a:r>
            <a:r>
              <a:rPr lang="es-CL" sz="1600" dirty="0">
                <a:latin typeface="Arial" panose="020B0604020202020204" pitchFamily="34" charset="0"/>
                <a:ea typeface="Times New Roman" panose="02020603050405020304" pitchFamily="18" charset="0"/>
                <a:cs typeface="Times New Roman" panose="02020603050405020304" pitchFamily="18" charset="0"/>
              </a:rPr>
              <a:t>rrafo</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latin typeface="Arial" panose="020B0604020202020204" pitchFamily="34" charset="0"/>
                <a:ea typeface="Times New Roman" panose="02020603050405020304" pitchFamily="18" charset="0"/>
                <a:cs typeface="Times New Roman" panose="02020603050405020304" pitchFamily="18" charset="0"/>
              </a:rPr>
              <a:t>d</a:t>
            </a:r>
            <a:r>
              <a:rPr lang="es-CL" sz="1600" dirty="0">
                <a:latin typeface="Arial" panose="020B0604020202020204" pitchFamily="34" charset="0"/>
                <a:ea typeface="Times New Roman" panose="02020603050405020304" pitchFamily="18" charset="0"/>
                <a:cs typeface="Times New Roman" panose="02020603050405020304" pitchFamily="18" charset="0"/>
              </a:rPr>
              <a:t>ebe conti</a:t>
            </a:r>
            <a:r>
              <a:rPr lang="es-CL" sz="1600" spc="-5" dirty="0">
                <a:latin typeface="Arial" panose="020B0604020202020204" pitchFamily="34" charset="0"/>
                <a:ea typeface="Times New Roman" panose="02020603050405020304" pitchFamily="18" charset="0"/>
                <a:cs typeface="Times New Roman" panose="02020603050405020304" pitchFamily="18" charset="0"/>
              </a:rPr>
              <a:t>n</a:t>
            </a:r>
            <a:r>
              <a:rPr lang="es-CL" sz="1600" dirty="0">
                <a:latin typeface="Arial" panose="020B0604020202020204" pitchFamily="34" charset="0"/>
                <a:ea typeface="Times New Roman" panose="02020603050405020304" pitchFamily="18" charset="0"/>
                <a:cs typeface="Times New Roman" panose="02020603050405020304" pitchFamily="18" charset="0"/>
              </a:rPr>
              <a:t>u</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dirty="0">
                <a:latin typeface="Arial" panose="020B0604020202020204" pitchFamily="34" charset="0"/>
                <a:ea typeface="Times New Roman" panose="02020603050405020304" pitchFamily="18" charset="0"/>
                <a:cs typeface="Times New Roman" panose="02020603050405020304" pitchFamily="18" charset="0"/>
              </a:rPr>
              <a:t>r</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con</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latin typeface="Arial" panose="020B0604020202020204" pitchFamily="34" charset="0"/>
                <a:ea typeface="Times New Roman" panose="02020603050405020304" pitchFamily="18" charset="0"/>
                <a:cs typeface="Times New Roman" panose="02020603050405020304" pitchFamily="18" charset="0"/>
              </a:rPr>
              <a:t>l</a:t>
            </a:r>
            <a:r>
              <a:rPr lang="es-CL" sz="1600" dirty="0">
                <a:latin typeface="Arial" panose="020B0604020202020204" pitchFamily="34" charset="0"/>
                <a:ea typeface="Times New Roman" panose="02020603050405020304" pitchFamily="18" charset="0"/>
                <a:cs typeface="Times New Roman" panose="02020603050405020304" pitchFamily="18" charset="0"/>
              </a:rPr>
              <a:t>a</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not</a:t>
            </a:r>
            <a:r>
              <a:rPr lang="es-CL" sz="1600" spc="-5" dirty="0">
                <a:latin typeface="Arial" panose="020B0604020202020204" pitchFamily="34" charset="0"/>
                <a:ea typeface="Times New Roman" panose="02020603050405020304" pitchFamily="18" charset="0"/>
                <a:cs typeface="Times New Roman" panose="02020603050405020304" pitchFamily="18" charset="0"/>
              </a:rPr>
              <a:t>ic</a:t>
            </a:r>
            <a:r>
              <a:rPr lang="es-CL" sz="1600" dirty="0">
                <a:latin typeface="Arial" panose="020B0604020202020204" pitchFamily="34" charset="0"/>
                <a:ea typeface="Times New Roman" panose="02020603050405020304" pitchFamily="18" charset="0"/>
                <a:cs typeface="Times New Roman" panose="02020603050405020304" pitchFamily="18" charset="0"/>
              </a:rPr>
              <a:t>ia,</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dan</a:t>
            </a:r>
            <a:r>
              <a:rPr lang="es-CL" sz="1600" spc="-5" dirty="0">
                <a:latin typeface="Arial" panose="020B0604020202020204" pitchFamily="34" charset="0"/>
                <a:ea typeface="Times New Roman" panose="02020603050405020304" pitchFamily="18" charset="0"/>
                <a:cs typeface="Times New Roman" panose="02020603050405020304" pitchFamily="18" charset="0"/>
              </a:rPr>
              <a:t>d</a:t>
            </a:r>
            <a:r>
              <a:rPr lang="es-CL" sz="1600" dirty="0">
                <a:latin typeface="Arial" panose="020B0604020202020204" pitchFamily="34" charset="0"/>
                <a:ea typeface="Times New Roman" panose="02020603050405020304" pitchFamily="18" charset="0"/>
                <a:cs typeface="Times New Roman" panose="02020603050405020304" pitchFamily="18" charset="0"/>
              </a:rPr>
              <a:t>o más</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inf</a:t>
            </a:r>
            <a:r>
              <a:rPr lang="es-CL" sz="1600" spc="-5" dirty="0">
                <a:latin typeface="Arial" panose="020B0604020202020204" pitchFamily="34" charset="0"/>
                <a:ea typeface="Times New Roman" panose="02020603050405020304" pitchFamily="18" charset="0"/>
                <a:cs typeface="Times New Roman" panose="02020603050405020304" pitchFamily="18" charset="0"/>
              </a:rPr>
              <a:t>o</a:t>
            </a:r>
            <a:r>
              <a:rPr lang="es-CL" sz="1600" dirty="0">
                <a:latin typeface="Arial" panose="020B0604020202020204" pitchFamily="34" charset="0"/>
                <a:ea typeface="Times New Roman" panose="02020603050405020304" pitchFamily="18" charset="0"/>
                <a:cs typeface="Times New Roman" panose="02020603050405020304" pitchFamily="18" charset="0"/>
              </a:rPr>
              <a:t>rm</a:t>
            </a:r>
            <a:r>
              <a:rPr lang="es-CL" sz="1600" spc="-5" dirty="0">
                <a:latin typeface="Arial" panose="020B0604020202020204" pitchFamily="34" charset="0"/>
                <a:ea typeface="Times New Roman" panose="02020603050405020304" pitchFamily="18" charset="0"/>
                <a:cs typeface="Times New Roman" panose="02020603050405020304" pitchFamily="18" charset="0"/>
              </a:rPr>
              <a:t>ac</a:t>
            </a:r>
            <a:r>
              <a:rPr lang="es-CL" sz="1600" dirty="0">
                <a:latin typeface="Arial" panose="020B0604020202020204" pitchFamily="34" charset="0"/>
                <a:ea typeface="Times New Roman" panose="02020603050405020304" pitchFamily="18" charset="0"/>
                <a:cs typeface="Times New Roman" panose="02020603050405020304" pitchFamily="18" charset="0"/>
              </a:rPr>
              <a:t>ión</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s</a:t>
            </a:r>
            <a:r>
              <a:rPr lang="es-CL" sz="1600" spc="-5" dirty="0">
                <a:latin typeface="Arial" panose="020B0604020202020204" pitchFamily="34" charset="0"/>
                <a:ea typeface="Times New Roman" panose="02020603050405020304" pitchFamily="18" charset="0"/>
                <a:cs typeface="Times New Roman" panose="02020603050405020304" pitchFamily="18" charset="0"/>
              </a:rPr>
              <a:t>o</a:t>
            </a:r>
            <a:r>
              <a:rPr lang="es-CL" sz="1600" dirty="0">
                <a:latin typeface="Arial" panose="020B0604020202020204" pitchFamily="34" charset="0"/>
                <a:ea typeface="Times New Roman" panose="02020603050405020304" pitchFamily="18" charset="0"/>
                <a:cs typeface="Times New Roman" panose="02020603050405020304" pitchFamily="18" charset="0"/>
              </a:rPr>
              <a:t>bre</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lo sum</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dirty="0">
                <a:latin typeface="Arial" panose="020B0604020202020204" pitchFamily="34" charset="0"/>
                <a:ea typeface="Times New Roman" panose="02020603050405020304" pitchFamily="18" charset="0"/>
                <a:cs typeface="Times New Roman" panose="02020603050405020304" pitchFamily="18" charset="0"/>
              </a:rPr>
              <a:t>ri</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dirty="0">
                <a:latin typeface="Arial" panose="020B0604020202020204" pitchFamily="34" charset="0"/>
                <a:ea typeface="Times New Roman" panose="02020603050405020304" pitchFamily="18" charset="0"/>
                <a:cs typeface="Times New Roman" panose="02020603050405020304" pitchFamily="18" charset="0"/>
              </a:rPr>
              <a:t>do</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n</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el</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lead.</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D</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pend</a:t>
            </a:r>
            <a:r>
              <a:rPr lang="es-CL" sz="1600" spc="-5" dirty="0">
                <a:latin typeface="Arial" panose="020B0604020202020204" pitchFamily="34" charset="0"/>
                <a:ea typeface="Times New Roman" panose="02020603050405020304" pitchFamily="18" charset="0"/>
                <a:cs typeface="Times New Roman" panose="02020603050405020304" pitchFamily="18" charset="0"/>
              </a:rPr>
              <a:t>i</a:t>
            </a:r>
            <a:r>
              <a:rPr lang="es-CL" sz="1600" dirty="0">
                <a:latin typeface="Arial" panose="020B0604020202020204" pitchFamily="34" charset="0"/>
                <a:ea typeface="Times New Roman" panose="02020603050405020304" pitchFamily="18" charset="0"/>
                <a:cs typeface="Times New Roman" panose="02020603050405020304" pitchFamily="18" charset="0"/>
              </a:rPr>
              <a:t>endo </a:t>
            </a:r>
            <a:r>
              <a:rPr lang="es-CL" sz="1600" spc="-5" dirty="0">
                <a:latin typeface="Arial" panose="020B0604020202020204" pitchFamily="34" charset="0"/>
                <a:ea typeface="Times New Roman" panose="02020603050405020304" pitchFamily="18" charset="0"/>
                <a:cs typeface="Times New Roman" panose="02020603050405020304" pitchFamily="18" charset="0"/>
              </a:rPr>
              <a:t>d</a:t>
            </a:r>
            <a:r>
              <a:rPr lang="es-CL" sz="1600" dirty="0">
                <a:latin typeface="Arial" panose="020B0604020202020204" pitchFamily="34" charset="0"/>
                <a:ea typeface="Times New Roman" panose="02020603050405020304" pitchFamily="18" charset="0"/>
                <a:cs typeface="Times New Roman" panose="02020603050405020304" pitchFamily="18" charset="0"/>
              </a:rPr>
              <a:t>e</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lo</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que se dijo</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en</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la entra</a:t>
            </a:r>
            <a:r>
              <a:rPr lang="es-CL" sz="1600" spc="-5" dirty="0">
                <a:latin typeface="Arial" panose="020B0604020202020204" pitchFamily="34" charset="0"/>
                <a:ea typeface="Times New Roman" panose="02020603050405020304" pitchFamily="18" charset="0"/>
                <a:cs typeface="Times New Roman" panose="02020603050405020304" pitchFamily="18" charset="0"/>
              </a:rPr>
              <a:t>d</a:t>
            </a:r>
            <a:r>
              <a:rPr lang="es-CL" sz="1600" dirty="0">
                <a:latin typeface="Arial" panose="020B0604020202020204" pitchFamily="34" charset="0"/>
                <a:ea typeface="Times New Roman" panose="02020603050405020304" pitchFamily="18" charset="0"/>
                <a:cs typeface="Times New Roman" panose="02020603050405020304" pitchFamily="18" charset="0"/>
              </a:rPr>
              <a:t>a,</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el segu</a:t>
            </a:r>
            <a:r>
              <a:rPr lang="es-CL" sz="1600" spc="-5" dirty="0">
                <a:latin typeface="Arial" panose="020B0604020202020204" pitchFamily="34" charset="0"/>
                <a:ea typeface="Times New Roman" panose="02020603050405020304" pitchFamily="18" charset="0"/>
                <a:cs typeface="Times New Roman" panose="02020603050405020304" pitchFamily="18" charset="0"/>
              </a:rPr>
              <a:t>n</a:t>
            </a:r>
            <a:r>
              <a:rPr lang="es-CL" sz="1600" dirty="0">
                <a:latin typeface="Arial" panose="020B0604020202020204" pitchFamily="34" charset="0"/>
                <a:ea typeface="Times New Roman" panose="02020603050405020304" pitchFamily="18" charset="0"/>
                <a:cs typeface="Times New Roman" panose="02020603050405020304" pitchFamily="18" charset="0"/>
              </a:rPr>
              <a:t>do párrafo</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b="1" dirty="0">
                <a:latin typeface="Arial" panose="020B0604020202020204" pitchFamily="34" charset="0"/>
                <a:ea typeface="Times New Roman" panose="02020603050405020304" pitchFamily="18" charset="0"/>
                <a:cs typeface="Times New Roman" panose="02020603050405020304" pitchFamily="18" charset="0"/>
              </a:rPr>
              <a:t>p</a:t>
            </a:r>
            <a:r>
              <a:rPr lang="es-CL" b="1" spc="-5" dirty="0">
                <a:latin typeface="Arial" panose="020B0604020202020204" pitchFamily="34" charset="0"/>
                <a:ea typeface="Times New Roman" panose="02020603050405020304" pitchFamily="18" charset="0"/>
                <a:cs typeface="Times New Roman" panose="02020603050405020304" pitchFamily="18" charset="0"/>
              </a:rPr>
              <a:t>o</a:t>
            </a:r>
            <a:r>
              <a:rPr lang="es-CL" b="1" dirty="0">
                <a:latin typeface="Arial" panose="020B0604020202020204" pitchFamily="34" charset="0"/>
                <a:ea typeface="Times New Roman" panose="02020603050405020304" pitchFamily="18" charset="0"/>
                <a:cs typeface="Times New Roman" panose="02020603050405020304" pitchFamily="18" charset="0"/>
              </a:rPr>
              <a:t>drá </a:t>
            </a:r>
            <a:r>
              <a:rPr lang="es-CL" b="1" spc="-5" dirty="0">
                <a:latin typeface="Arial" panose="020B0604020202020204" pitchFamily="34" charset="0"/>
                <a:ea typeface="Times New Roman" panose="02020603050405020304" pitchFamily="18" charset="0"/>
                <a:cs typeface="Times New Roman" panose="02020603050405020304" pitchFamily="18" charset="0"/>
              </a:rPr>
              <a:t>a</a:t>
            </a:r>
            <a:r>
              <a:rPr lang="es-CL" b="1" dirty="0">
                <a:latin typeface="Arial" panose="020B0604020202020204" pitchFamily="34" charset="0"/>
                <a:ea typeface="Times New Roman" panose="02020603050405020304" pitchFamily="18" charset="0"/>
                <a:cs typeface="Times New Roman" panose="02020603050405020304" pitchFamily="18" charset="0"/>
              </a:rPr>
              <a:t>mpliar</a:t>
            </a:r>
            <a:r>
              <a:rPr lang="es-CL" b="1" spc="5" dirty="0">
                <a:latin typeface="Arial" panose="020B0604020202020204" pitchFamily="34" charset="0"/>
                <a:ea typeface="Times New Roman" panose="02020603050405020304" pitchFamily="18" charset="0"/>
                <a:cs typeface="Times New Roman" panose="02020603050405020304" pitchFamily="18" charset="0"/>
              </a:rPr>
              <a:t> </a:t>
            </a:r>
            <a:r>
              <a:rPr lang="es-CL" b="1" dirty="0">
                <a:latin typeface="Arial" panose="020B0604020202020204" pitchFamily="34" charset="0"/>
                <a:ea typeface="Times New Roman" panose="02020603050405020304" pitchFamily="18" charset="0"/>
                <a:cs typeface="Times New Roman" panose="02020603050405020304" pitchFamily="18" charset="0"/>
              </a:rPr>
              <a:t>un d</a:t>
            </a:r>
            <a:r>
              <a:rPr lang="es-CL" b="1" spc="-5" dirty="0">
                <a:latin typeface="Arial" panose="020B0604020202020204" pitchFamily="34" charset="0"/>
                <a:ea typeface="Times New Roman" panose="02020603050405020304" pitchFamily="18" charset="0"/>
                <a:cs typeface="Times New Roman" panose="02020603050405020304" pitchFamily="18" charset="0"/>
              </a:rPr>
              <a:t>a</a:t>
            </a:r>
            <a:r>
              <a:rPr lang="es-CL" b="1" dirty="0">
                <a:latin typeface="Arial" panose="020B0604020202020204" pitchFamily="34" charset="0"/>
                <a:ea typeface="Times New Roman" panose="02020603050405020304" pitchFamily="18" charset="0"/>
                <a:cs typeface="Times New Roman" panose="02020603050405020304" pitchFamily="18" charset="0"/>
              </a:rPr>
              <a:t>to</a:t>
            </a:r>
            <a:r>
              <a:rPr lang="es-CL" b="1" spc="5" dirty="0">
                <a:latin typeface="Arial" panose="020B0604020202020204" pitchFamily="34" charset="0"/>
                <a:ea typeface="Times New Roman" panose="02020603050405020304" pitchFamily="18" charset="0"/>
                <a:cs typeface="Times New Roman" panose="02020603050405020304" pitchFamily="18" charset="0"/>
              </a:rPr>
              <a:t> </a:t>
            </a:r>
            <a:r>
              <a:rPr lang="es-CL" b="1" dirty="0">
                <a:latin typeface="Arial" panose="020B0604020202020204" pitchFamily="34" charset="0"/>
                <a:ea typeface="Times New Roman" panose="02020603050405020304" pitchFamily="18" charset="0"/>
                <a:cs typeface="Times New Roman" panose="02020603050405020304" pitchFamily="18" charset="0"/>
              </a:rPr>
              <a:t>ofr</a:t>
            </a:r>
            <a:r>
              <a:rPr lang="es-CL" b="1" spc="-5" dirty="0">
                <a:latin typeface="Arial" panose="020B0604020202020204" pitchFamily="34" charset="0"/>
                <a:ea typeface="Times New Roman" panose="02020603050405020304" pitchFamily="18" charset="0"/>
                <a:cs typeface="Times New Roman" panose="02020603050405020304" pitchFamily="18" charset="0"/>
              </a:rPr>
              <a:t>e</a:t>
            </a:r>
            <a:r>
              <a:rPr lang="es-CL" b="1" dirty="0">
                <a:latin typeface="Arial" panose="020B0604020202020204" pitchFamily="34" charset="0"/>
                <a:ea typeface="Times New Roman" panose="02020603050405020304" pitchFamily="18" charset="0"/>
                <a:cs typeface="Times New Roman" panose="02020603050405020304" pitchFamily="18" charset="0"/>
              </a:rPr>
              <a:t>cido, explic</a:t>
            </a:r>
            <a:r>
              <a:rPr lang="es-CL" b="1" spc="-5" dirty="0">
                <a:latin typeface="Arial" panose="020B0604020202020204" pitchFamily="34" charset="0"/>
                <a:ea typeface="Times New Roman" panose="02020603050405020304" pitchFamily="18" charset="0"/>
                <a:cs typeface="Times New Roman" panose="02020603050405020304" pitchFamily="18" charset="0"/>
              </a:rPr>
              <a:t>a</a:t>
            </a:r>
            <a:r>
              <a:rPr lang="es-CL" b="1" dirty="0">
                <a:latin typeface="Arial" panose="020B0604020202020204" pitchFamily="34" charset="0"/>
                <a:ea typeface="Times New Roman" panose="02020603050405020304" pitchFamily="18" charset="0"/>
                <a:cs typeface="Times New Roman" panose="02020603050405020304" pitchFamily="18" charset="0"/>
              </a:rPr>
              <a:t>r</a:t>
            </a:r>
            <a:r>
              <a:rPr lang="es-CL" b="1" spc="10" dirty="0">
                <a:latin typeface="Arial" panose="020B0604020202020204" pitchFamily="34" charset="0"/>
                <a:ea typeface="Times New Roman" panose="02020603050405020304" pitchFamily="18" charset="0"/>
                <a:cs typeface="Times New Roman" panose="02020603050405020304" pitchFamily="18" charset="0"/>
              </a:rPr>
              <a:t> </a:t>
            </a:r>
            <a:r>
              <a:rPr lang="es-CL" b="1" dirty="0">
                <a:latin typeface="Arial" panose="020B0604020202020204" pitchFamily="34" charset="0"/>
                <a:ea typeface="Times New Roman" panose="02020603050405020304" pitchFamily="18" charset="0"/>
                <a:cs typeface="Times New Roman" panose="02020603050405020304" pitchFamily="18" charset="0"/>
              </a:rPr>
              <a:t>a</a:t>
            </a:r>
            <a:r>
              <a:rPr lang="es-CL" b="1" spc="-5" dirty="0">
                <a:latin typeface="Arial" panose="020B0604020202020204" pitchFamily="34" charset="0"/>
                <a:ea typeface="Times New Roman" panose="02020603050405020304" pitchFamily="18" charset="0"/>
                <a:cs typeface="Times New Roman" panose="02020603050405020304" pitchFamily="18" charset="0"/>
              </a:rPr>
              <a:t>l</a:t>
            </a:r>
            <a:r>
              <a:rPr lang="es-CL" b="1" dirty="0">
                <a:latin typeface="Arial" panose="020B0604020202020204" pitchFamily="34" charset="0"/>
                <a:ea typeface="Times New Roman" panose="02020603050405020304" pitchFamily="18" charset="0"/>
                <a:cs typeface="Times New Roman" panose="02020603050405020304" pitchFamily="18" charset="0"/>
              </a:rPr>
              <a:t>g</a:t>
            </a:r>
            <a:r>
              <a:rPr lang="es-CL" b="1" spc="-5" dirty="0">
                <a:latin typeface="Arial" panose="020B0604020202020204" pitchFamily="34" charset="0"/>
                <a:ea typeface="Times New Roman" panose="02020603050405020304" pitchFamily="18" charset="0"/>
                <a:cs typeface="Times New Roman" panose="02020603050405020304" pitchFamily="18" charset="0"/>
              </a:rPr>
              <a:t>u</a:t>
            </a:r>
            <a:r>
              <a:rPr lang="es-CL" b="1" dirty="0">
                <a:latin typeface="Arial" panose="020B0604020202020204" pitchFamily="34" charset="0"/>
                <a:ea typeface="Times New Roman" panose="02020603050405020304" pitchFamily="18" charset="0"/>
                <a:cs typeface="Times New Roman" panose="02020603050405020304" pitchFamily="18" charset="0"/>
              </a:rPr>
              <a:t>na</a:t>
            </a:r>
            <a:r>
              <a:rPr lang="es-CL" b="1" spc="5" dirty="0">
                <a:latin typeface="Arial" panose="020B0604020202020204" pitchFamily="34" charset="0"/>
                <a:ea typeface="Times New Roman" panose="02020603050405020304" pitchFamily="18" charset="0"/>
                <a:cs typeface="Times New Roman" panose="02020603050405020304" pitchFamily="18" charset="0"/>
              </a:rPr>
              <a:t> </a:t>
            </a:r>
            <a:r>
              <a:rPr lang="es-CL" b="1" spc="-5" dirty="0">
                <a:latin typeface="Arial" panose="020B0604020202020204" pitchFamily="34" charset="0"/>
                <a:ea typeface="Times New Roman" panose="02020603050405020304" pitchFamily="18" charset="0"/>
                <a:cs typeface="Times New Roman" panose="02020603050405020304" pitchFamily="18" charset="0"/>
              </a:rPr>
              <a:t>d</a:t>
            </a:r>
            <a:r>
              <a:rPr lang="es-CL" b="1" dirty="0">
                <a:latin typeface="Arial" panose="020B0604020202020204" pitchFamily="34" charset="0"/>
                <a:ea typeface="Times New Roman" panose="02020603050405020304" pitchFamily="18" charset="0"/>
                <a:cs typeface="Times New Roman" panose="02020603050405020304" pitchFamily="18" charset="0"/>
              </a:rPr>
              <a:t>e</a:t>
            </a:r>
            <a:r>
              <a:rPr lang="es-CL" b="1" spc="5" dirty="0">
                <a:latin typeface="Arial" panose="020B0604020202020204" pitchFamily="34" charset="0"/>
                <a:ea typeface="Times New Roman" panose="02020603050405020304" pitchFamily="18" charset="0"/>
                <a:cs typeface="Times New Roman" panose="02020603050405020304" pitchFamily="18" charset="0"/>
              </a:rPr>
              <a:t> </a:t>
            </a:r>
            <a:r>
              <a:rPr lang="es-CL" b="1" dirty="0">
                <a:latin typeface="Arial" panose="020B0604020202020204" pitchFamily="34" charset="0"/>
                <a:ea typeface="Times New Roman" panose="02020603050405020304" pitchFamily="18" charset="0"/>
                <a:cs typeface="Times New Roman" panose="02020603050405020304" pitchFamily="18" charset="0"/>
              </a:rPr>
              <a:t>l</a:t>
            </a:r>
            <a:r>
              <a:rPr lang="es-CL" b="1" spc="-5" dirty="0">
                <a:latin typeface="Arial" panose="020B0604020202020204" pitchFamily="34" charset="0"/>
                <a:ea typeface="Times New Roman" panose="02020603050405020304" pitchFamily="18" charset="0"/>
                <a:cs typeface="Times New Roman" panose="02020603050405020304" pitchFamily="18" charset="0"/>
              </a:rPr>
              <a:t>a</a:t>
            </a:r>
            <a:r>
              <a:rPr lang="es-CL" b="1" dirty="0">
                <a:latin typeface="Arial" panose="020B0604020202020204" pitchFamily="34" charset="0"/>
                <a:ea typeface="Times New Roman" panose="02020603050405020304" pitchFamily="18" charset="0"/>
                <a:cs typeface="Times New Roman" panose="02020603050405020304" pitchFamily="18" charset="0"/>
              </a:rPr>
              <a:t>s preguntas</a:t>
            </a:r>
            <a:r>
              <a:rPr lang="es-CL" b="1" spc="10" dirty="0">
                <a:latin typeface="Arial" panose="020B0604020202020204" pitchFamily="34" charset="0"/>
                <a:ea typeface="Times New Roman" panose="02020603050405020304" pitchFamily="18" charset="0"/>
                <a:cs typeface="Times New Roman" panose="02020603050405020304" pitchFamily="18" charset="0"/>
              </a:rPr>
              <a:t> </a:t>
            </a:r>
            <a:r>
              <a:rPr lang="es-CL" b="1" dirty="0">
                <a:latin typeface="Arial" panose="020B0604020202020204" pitchFamily="34" charset="0"/>
                <a:ea typeface="Times New Roman" panose="02020603050405020304" pitchFamily="18" charset="0"/>
                <a:cs typeface="Times New Roman" panose="02020603050405020304" pitchFamily="18" charset="0"/>
              </a:rPr>
              <a:t>bá</a:t>
            </a:r>
            <a:r>
              <a:rPr lang="es-CL" b="1" spc="5" dirty="0">
                <a:latin typeface="Arial" panose="020B0604020202020204" pitchFamily="34" charset="0"/>
                <a:ea typeface="Times New Roman" panose="02020603050405020304" pitchFamily="18" charset="0"/>
                <a:cs typeface="Times New Roman" panose="02020603050405020304" pitchFamily="18" charset="0"/>
              </a:rPr>
              <a:t>s</a:t>
            </a:r>
            <a:r>
              <a:rPr lang="es-CL" b="1" dirty="0">
                <a:latin typeface="Arial" panose="020B0604020202020204" pitchFamily="34" charset="0"/>
                <a:ea typeface="Times New Roman" panose="02020603050405020304" pitchFamily="18" charset="0"/>
                <a:cs typeface="Times New Roman" panose="02020603050405020304" pitchFamily="18" charset="0"/>
              </a:rPr>
              <a:t>icas (qué, quién,</a:t>
            </a:r>
            <a:r>
              <a:rPr lang="es-CL" b="1" spc="10" dirty="0">
                <a:latin typeface="Arial" panose="020B0604020202020204" pitchFamily="34" charset="0"/>
                <a:ea typeface="Times New Roman" panose="02020603050405020304" pitchFamily="18" charset="0"/>
                <a:cs typeface="Times New Roman" panose="02020603050405020304" pitchFamily="18" charset="0"/>
              </a:rPr>
              <a:t> </a:t>
            </a:r>
            <a:r>
              <a:rPr lang="es-CL" b="1" dirty="0">
                <a:latin typeface="Arial" panose="020B0604020202020204" pitchFamily="34" charset="0"/>
                <a:ea typeface="Times New Roman" panose="02020603050405020304" pitchFamily="18" charset="0"/>
                <a:cs typeface="Times New Roman" panose="02020603050405020304" pitchFamily="18" charset="0"/>
              </a:rPr>
              <a:t>por qué...),</a:t>
            </a:r>
            <a:r>
              <a:rPr lang="es-CL" b="1" spc="5" dirty="0">
                <a:latin typeface="Arial" panose="020B0604020202020204" pitchFamily="34" charset="0"/>
                <a:ea typeface="Times New Roman" panose="02020603050405020304" pitchFamily="18" charset="0"/>
                <a:cs typeface="Times New Roman" panose="02020603050405020304" pitchFamily="18" charset="0"/>
              </a:rPr>
              <a:t> </a:t>
            </a:r>
            <a:r>
              <a:rPr lang="es-CL" b="1" dirty="0">
                <a:latin typeface="Arial" panose="020B0604020202020204" pitchFamily="34" charset="0"/>
                <a:ea typeface="Times New Roman" panose="02020603050405020304" pitchFamily="18" charset="0"/>
                <a:cs typeface="Times New Roman" panose="02020603050405020304" pitchFamily="18" charset="0"/>
              </a:rPr>
              <a:t>atribuir</a:t>
            </a:r>
            <a:r>
              <a:rPr lang="es-CL" b="1" spc="5" dirty="0">
                <a:latin typeface="Arial" panose="020B0604020202020204" pitchFamily="34" charset="0"/>
                <a:ea typeface="Times New Roman" panose="02020603050405020304" pitchFamily="18" charset="0"/>
                <a:cs typeface="Times New Roman" panose="02020603050405020304" pitchFamily="18" charset="0"/>
              </a:rPr>
              <a:t> </a:t>
            </a:r>
            <a:r>
              <a:rPr lang="es-CL" b="1" dirty="0">
                <a:latin typeface="Arial" panose="020B0604020202020204" pitchFamily="34" charset="0"/>
                <a:ea typeface="Times New Roman" panose="02020603050405020304" pitchFamily="18" charset="0"/>
                <a:cs typeface="Times New Roman" panose="02020603050405020304" pitchFamily="18" charset="0"/>
              </a:rPr>
              <a:t>una</a:t>
            </a:r>
            <a:r>
              <a:rPr lang="es-CL" b="1" spc="5" dirty="0">
                <a:latin typeface="Arial" panose="020B0604020202020204" pitchFamily="34" charset="0"/>
                <a:ea typeface="Times New Roman" panose="02020603050405020304" pitchFamily="18" charset="0"/>
                <a:cs typeface="Times New Roman" panose="02020603050405020304" pitchFamily="18" charset="0"/>
              </a:rPr>
              <a:t> c</a:t>
            </a:r>
            <a:r>
              <a:rPr lang="es-CL" b="1" spc="-5" dirty="0">
                <a:latin typeface="Arial" panose="020B0604020202020204" pitchFamily="34" charset="0"/>
                <a:ea typeface="Times New Roman" panose="02020603050405020304" pitchFamily="18" charset="0"/>
                <a:cs typeface="Times New Roman" panose="02020603050405020304" pitchFamily="18" charset="0"/>
              </a:rPr>
              <a:t>i</a:t>
            </a:r>
            <a:r>
              <a:rPr lang="es-CL" b="1" dirty="0">
                <a:latin typeface="Arial" panose="020B0604020202020204" pitchFamily="34" charset="0"/>
                <a:ea typeface="Times New Roman" panose="02020603050405020304" pitchFamily="18" charset="0"/>
                <a:cs typeface="Times New Roman" panose="02020603050405020304" pitchFamily="18" charset="0"/>
              </a:rPr>
              <a:t>ta</a:t>
            </a:r>
            <a:r>
              <a:rPr lang="es-CL" b="1" spc="5" dirty="0">
                <a:latin typeface="Arial" panose="020B0604020202020204" pitchFamily="34" charset="0"/>
                <a:ea typeface="Times New Roman" panose="02020603050405020304" pitchFamily="18" charset="0"/>
                <a:cs typeface="Times New Roman" panose="02020603050405020304" pitchFamily="18" charset="0"/>
              </a:rPr>
              <a:t> </a:t>
            </a:r>
            <a:r>
              <a:rPr lang="es-CL" b="1" dirty="0">
                <a:latin typeface="Arial" panose="020B0604020202020204" pitchFamily="34" charset="0"/>
                <a:ea typeface="Times New Roman" panose="02020603050405020304" pitchFamily="18" charset="0"/>
                <a:cs typeface="Times New Roman" panose="02020603050405020304" pitchFamily="18" charset="0"/>
              </a:rPr>
              <a:t>o</a:t>
            </a:r>
            <a:r>
              <a:rPr lang="es-CL" b="1" spc="5" dirty="0">
                <a:latin typeface="Arial" panose="020B0604020202020204" pitchFamily="34" charset="0"/>
                <a:ea typeface="Times New Roman" panose="02020603050405020304" pitchFamily="18" charset="0"/>
                <a:cs typeface="Times New Roman" panose="02020603050405020304" pitchFamily="18" charset="0"/>
              </a:rPr>
              <a:t> </a:t>
            </a:r>
            <a:r>
              <a:rPr lang="es-CL" b="1" dirty="0">
                <a:latin typeface="Arial" panose="020B0604020202020204" pitchFamily="34" charset="0"/>
                <a:ea typeface="Times New Roman" panose="02020603050405020304" pitchFamily="18" charset="0"/>
                <a:cs typeface="Times New Roman" panose="02020603050405020304" pitchFamily="18" charset="0"/>
              </a:rPr>
              <a:t>lo</a:t>
            </a:r>
            <a:r>
              <a:rPr lang="es-CL" b="1" spc="5" dirty="0">
                <a:latin typeface="Arial" panose="020B0604020202020204" pitchFamily="34" charset="0"/>
                <a:ea typeface="Times New Roman" panose="02020603050405020304" pitchFamily="18" charset="0"/>
                <a:cs typeface="Times New Roman" panose="02020603050405020304" pitchFamily="18" charset="0"/>
              </a:rPr>
              <a:t> </a:t>
            </a:r>
            <a:r>
              <a:rPr lang="es-CL" b="1" dirty="0">
                <a:latin typeface="Arial" panose="020B0604020202020204" pitchFamily="34" charset="0"/>
                <a:ea typeface="Times New Roman" panose="02020603050405020304" pitchFamily="18" charset="0"/>
                <a:cs typeface="Times New Roman" panose="02020603050405020304" pitchFamily="18" charset="0"/>
              </a:rPr>
              <a:t>que</a:t>
            </a:r>
            <a:r>
              <a:rPr lang="es-CL" b="1" spc="5" dirty="0">
                <a:latin typeface="Arial" panose="020B0604020202020204" pitchFamily="34" charset="0"/>
                <a:ea typeface="Times New Roman" panose="02020603050405020304" pitchFamily="18" charset="0"/>
                <a:cs typeface="Times New Roman" panose="02020603050405020304" pitchFamily="18" charset="0"/>
              </a:rPr>
              <a:t> </a:t>
            </a:r>
            <a:r>
              <a:rPr lang="es-CL" b="1" dirty="0">
                <a:latin typeface="Arial" panose="020B0604020202020204" pitchFamily="34" charset="0"/>
                <a:ea typeface="Times New Roman" panose="02020603050405020304" pitchFamily="18" charset="0"/>
                <a:cs typeface="Times New Roman" panose="02020603050405020304" pitchFamily="18" charset="0"/>
              </a:rPr>
              <a:t>el</a:t>
            </a:r>
            <a:r>
              <a:rPr lang="es-CL" b="1" spc="5" dirty="0">
                <a:latin typeface="Arial" panose="020B0604020202020204" pitchFamily="34" charset="0"/>
                <a:ea typeface="Times New Roman" panose="02020603050405020304" pitchFamily="18" charset="0"/>
                <a:cs typeface="Times New Roman" panose="02020603050405020304" pitchFamily="18" charset="0"/>
              </a:rPr>
              <a:t> </a:t>
            </a:r>
            <a:r>
              <a:rPr lang="es-CL" b="1" dirty="0">
                <a:latin typeface="Arial" panose="020B0604020202020204" pitchFamily="34" charset="0"/>
                <a:ea typeface="Times New Roman" panose="02020603050405020304" pitchFamily="18" charset="0"/>
                <a:cs typeface="Times New Roman" panose="02020603050405020304" pitchFamily="18" charset="0"/>
              </a:rPr>
              <a:t>periodi</a:t>
            </a:r>
            <a:r>
              <a:rPr lang="es-CL" b="1" spc="5" dirty="0">
                <a:latin typeface="Arial" panose="020B0604020202020204" pitchFamily="34" charset="0"/>
                <a:ea typeface="Times New Roman" panose="02020603050405020304" pitchFamily="18" charset="0"/>
                <a:cs typeface="Times New Roman" panose="02020603050405020304" pitchFamily="18" charset="0"/>
              </a:rPr>
              <a:t>s</a:t>
            </a:r>
            <a:r>
              <a:rPr lang="es-CL" b="1" dirty="0">
                <a:latin typeface="Arial" panose="020B0604020202020204" pitchFamily="34" charset="0"/>
                <a:ea typeface="Times New Roman" panose="02020603050405020304" pitchFamily="18" charset="0"/>
                <a:cs typeface="Times New Roman" panose="02020603050405020304" pitchFamily="18" charset="0"/>
              </a:rPr>
              <a:t>ta co</a:t>
            </a:r>
            <a:r>
              <a:rPr lang="es-CL" b="1" spc="-5" dirty="0">
                <a:latin typeface="Arial" panose="020B0604020202020204" pitchFamily="34" charset="0"/>
                <a:ea typeface="Times New Roman" panose="02020603050405020304" pitchFamily="18" charset="0"/>
                <a:cs typeface="Times New Roman" panose="02020603050405020304" pitchFamily="18" charset="0"/>
              </a:rPr>
              <a:t>n</a:t>
            </a:r>
            <a:r>
              <a:rPr lang="es-CL" b="1" spc="5" dirty="0">
                <a:latin typeface="Arial" panose="020B0604020202020204" pitchFamily="34" charset="0"/>
                <a:ea typeface="Times New Roman" panose="02020603050405020304" pitchFamily="18" charset="0"/>
                <a:cs typeface="Times New Roman" panose="02020603050405020304" pitchFamily="18" charset="0"/>
              </a:rPr>
              <a:t>s</a:t>
            </a:r>
            <a:r>
              <a:rPr lang="es-CL" b="1" dirty="0">
                <a:latin typeface="Arial" panose="020B0604020202020204" pitchFamily="34" charset="0"/>
                <a:ea typeface="Times New Roman" panose="02020603050405020304" pitchFamily="18" charset="0"/>
                <a:cs typeface="Times New Roman" panose="02020603050405020304" pitchFamily="18" charset="0"/>
              </a:rPr>
              <a:t>i</a:t>
            </a:r>
            <a:r>
              <a:rPr lang="es-CL" b="1" spc="-5" dirty="0">
                <a:latin typeface="Arial" panose="020B0604020202020204" pitchFamily="34" charset="0"/>
                <a:ea typeface="Times New Roman" panose="02020603050405020304" pitchFamily="18" charset="0"/>
                <a:cs typeface="Times New Roman" panose="02020603050405020304" pitchFamily="18" charset="0"/>
              </a:rPr>
              <a:t>d</a:t>
            </a:r>
            <a:r>
              <a:rPr lang="es-CL" b="1" dirty="0">
                <a:latin typeface="Arial" panose="020B0604020202020204" pitchFamily="34" charset="0"/>
                <a:ea typeface="Times New Roman" panose="02020603050405020304" pitchFamily="18" charset="0"/>
                <a:cs typeface="Times New Roman" panose="02020603050405020304" pitchFamily="18" charset="0"/>
              </a:rPr>
              <a:t>ere </a:t>
            </a:r>
            <a:r>
              <a:rPr lang="es-CL" b="1" spc="-5" dirty="0">
                <a:latin typeface="Arial" panose="020B0604020202020204" pitchFamily="34" charset="0"/>
                <a:ea typeface="Times New Roman" panose="02020603050405020304" pitchFamily="18" charset="0"/>
                <a:cs typeface="Times New Roman" panose="02020603050405020304" pitchFamily="18" charset="0"/>
              </a:rPr>
              <a:t>má</a:t>
            </a:r>
            <a:r>
              <a:rPr lang="es-CL" b="1" dirty="0">
                <a:latin typeface="Arial" panose="020B0604020202020204" pitchFamily="34" charset="0"/>
                <a:ea typeface="Times New Roman" panose="02020603050405020304" pitchFamily="18" charset="0"/>
                <a:cs typeface="Times New Roman" panose="02020603050405020304" pitchFamily="18" charset="0"/>
              </a:rPr>
              <a:t>s </a:t>
            </a:r>
            <a:r>
              <a:rPr lang="es-CL" b="1" dirty="0" smtClean="0">
                <a:latin typeface="Arial" panose="020B0604020202020204" pitchFamily="34" charset="0"/>
                <a:ea typeface="Times New Roman" panose="02020603050405020304" pitchFamily="18" charset="0"/>
                <a:cs typeface="Times New Roman" panose="02020603050405020304" pitchFamily="18" charset="0"/>
              </a:rPr>
              <a:t>relev</a:t>
            </a:r>
            <a:r>
              <a:rPr lang="es-CL" b="1" spc="-5" dirty="0" smtClean="0">
                <a:latin typeface="Arial" panose="020B0604020202020204" pitchFamily="34" charset="0"/>
                <a:ea typeface="Times New Roman" panose="02020603050405020304" pitchFamily="18" charset="0"/>
                <a:cs typeface="Times New Roman" panose="02020603050405020304" pitchFamily="18" charset="0"/>
              </a:rPr>
              <a:t>a</a:t>
            </a:r>
            <a:r>
              <a:rPr lang="es-CL" b="1" dirty="0" smtClean="0">
                <a:latin typeface="Arial" panose="020B0604020202020204" pitchFamily="34" charset="0"/>
                <a:ea typeface="Times New Roman" panose="02020603050405020304" pitchFamily="18" charset="0"/>
                <a:cs typeface="Times New Roman" panose="02020603050405020304" pitchFamily="18" charset="0"/>
              </a:rPr>
              <a:t>nte.</a:t>
            </a:r>
          </a:p>
          <a:p>
            <a:pPr marL="229235" marR="193675" algn="just">
              <a:spcAft>
                <a:spcPts val="0"/>
              </a:spcAft>
            </a:pPr>
            <a:r>
              <a:rPr lang="es-CL" sz="2400" b="1" dirty="0" err="1" smtClean="0">
                <a:solidFill>
                  <a:srgbClr val="FFFFFF"/>
                </a:solidFill>
                <a:latin typeface="Arial" panose="020B0604020202020204" pitchFamily="34" charset="0"/>
                <a:ea typeface="Times New Roman" panose="02020603050405020304" pitchFamily="18" charset="0"/>
                <a:cs typeface="Times New Roman" panose="02020603050405020304" pitchFamily="18" charset="0"/>
              </a:rPr>
              <a:t>Diinui</a:t>
            </a:r>
            <a:r>
              <a:rPr lang="es-CL" sz="2400" b="1" spc="-5" dirty="0" err="1" smtClean="0">
                <a:solidFill>
                  <a:srgbClr val="FFFFFF"/>
                </a:solidFill>
                <a:latin typeface="Arial" panose="020B0604020202020204" pitchFamily="34" charset="0"/>
                <a:ea typeface="Times New Roman" panose="02020603050405020304" pitchFamily="18" charset="0"/>
                <a:cs typeface="Times New Roman" panose="02020603050405020304" pitchFamily="18" charset="0"/>
              </a:rPr>
              <a:t>d</a:t>
            </a:r>
            <a:r>
              <a:rPr lang="es-CL" sz="2400" b="1" dirty="0" err="1" smtClean="0">
                <a:solidFill>
                  <a:srgbClr val="FFFFFF"/>
                </a:solidFill>
                <a:latin typeface="Arial" panose="020B0604020202020204" pitchFamily="34" charset="0"/>
                <a:ea typeface="Times New Roman" panose="02020603050405020304" pitchFamily="18" charset="0"/>
                <a:cs typeface="Times New Roman" panose="02020603050405020304" pitchFamily="18" charset="0"/>
              </a:rPr>
              <a:t>ad</a:t>
            </a:r>
            <a:r>
              <a:rPr lang="es-CL" sz="2400" b="1" dirty="0" smtClean="0">
                <a:solidFill>
                  <a:srgbClr val="FFFFFF"/>
                </a:solidFill>
                <a:latin typeface="Arial" panose="020B0604020202020204" pitchFamily="34" charset="0"/>
                <a:ea typeface="Times New Roman" panose="02020603050405020304" pitchFamily="18" charset="0"/>
                <a:cs typeface="Times New Roman" panose="02020603050405020304" pitchFamily="18" charset="0"/>
              </a:rPr>
              <a:t> </a:t>
            </a:r>
            <a:r>
              <a:rPr lang="es-CL" sz="2400" b="1" dirty="0" err="1" smtClean="0">
                <a:solidFill>
                  <a:srgbClr val="FFFFFF"/>
                </a:solidFill>
                <a:latin typeface="Arial" panose="020B0604020202020204" pitchFamily="34" charset="0"/>
                <a:ea typeface="Times New Roman" panose="02020603050405020304" pitchFamily="18" charset="0"/>
                <a:cs typeface="Times New Roman" panose="02020603050405020304" pitchFamily="18" charset="0"/>
              </a:rPr>
              <a:t>ennf</a:t>
            </a:r>
            <a:r>
              <a:rPr lang="es-CL" sz="2400" b="1" spc="-5" dirty="0" err="1" smtClean="0">
                <a:solidFill>
                  <a:srgbClr val="FFFFFF"/>
                </a:solidFill>
                <a:latin typeface="Arial" panose="020B0604020202020204" pitchFamily="34" charset="0"/>
                <a:ea typeface="Times New Roman" panose="02020603050405020304" pitchFamily="18" charset="0"/>
                <a:cs typeface="Times New Roman" panose="02020603050405020304" pitchFamily="18" charset="0"/>
              </a:rPr>
              <a:t>o</a:t>
            </a:r>
            <a:r>
              <a:rPr lang="es-CL" sz="2400" b="1" dirty="0" err="1" smtClean="0">
                <a:solidFill>
                  <a:srgbClr val="FFFFFF"/>
                </a:solidFill>
                <a:latin typeface="Arial" panose="020B0604020202020204" pitchFamily="34" charset="0"/>
                <a:ea typeface="Times New Roman" panose="02020603050405020304" pitchFamily="18" charset="0"/>
                <a:cs typeface="Times New Roman" panose="02020603050405020304" pitchFamily="18" charset="0"/>
              </a:rPr>
              <a:t>rmaci</a:t>
            </a:r>
            <a:endParaRPr lang="es-CL" sz="2400" dirty="0">
              <a:solidFill>
                <a:srgbClr val="FF0000"/>
              </a:solidFill>
              <a:latin typeface="Calibri" panose="020F0502020204030204" pitchFamily="34" charset="0"/>
              <a:ea typeface="Times New Roman" panose="02020603050405020304" pitchFamily="18" charset="0"/>
              <a:cs typeface="Times New Roman" panose="02020603050405020304" pitchFamily="18" charset="0"/>
            </a:endParaRPr>
          </a:p>
          <a:p>
            <a:pPr lvl="0">
              <a:lnSpc>
                <a:spcPts val="700"/>
              </a:lnSpc>
              <a:spcBef>
                <a:spcPts val="20"/>
              </a:spcBef>
            </a:pPr>
            <a:r>
              <a:rPr lang="es-CL" sz="200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a:t>
            </a:r>
            <a:r>
              <a:rPr lang="es-CL" sz="1600" b="1" dirty="0" smtClean="0">
                <a:solidFill>
                  <a:srgbClr val="FF0000"/>
                </a:solidFill>
                <a:latin typeface="Arial" panose="020B0604020202020204" pitchFamily="34" charset="0"/>
                <a:ea typeface="Times New Roman" panose="02020603050405020304" pitchFamily="18" charset="0"/>
                <a:cs typeface="Times New Roman" panose="02020603050405020304" pitchFamily="18" charset="0"/>
              </a:rPr>
              <a:t>Discontinuidad </a:t>
            </a:r>
            <a:r>
              <a:rPr lang="es-CL" sz="1600" b="1"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en la información</a:t>
            </a:r>
          </a:p>
          <a:p>
            <a:pPr>
              <a:spcBef>
                <a:spcPts val="65"/>
              </a:spcBef>
              <a:spcAft>
                <a:spcPts val="0"/>
              </a:spcAft>
            </a:pPr>
            <a:r>
              <a:rPr lang="es-CL" sz="1600" b="1"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a:t>
            </a:r>
            <a:endParaRPr lang="es-CL" sz="1600" b="1" dirty="0" smtClean="0">
              <a:solidFill>
                <a:srgbClr val="FF0000"/>
              </a:solidFill>
              <a:latin typeface="Arial" panose="020B0604020202020204" pitchFamily="34" charset="0"/>
              <a:ea typeface="Times New Roman" panose="02020603050405020304" pitchFamily="18" charset="0"/>
              <a:cs typeface="Times New Roman" panose="02020603050405020304" pitchFamily="18" charset="0"/>
            </a:endParaRPr>
          </a:p>
          <a:p>
            <a:pPr>
              <a:spcBef>
                <a:spcPts val="65"/>
              </a:spcBef>
              <a:spcAft>
                <a:spcPts val="0"/>
              </a:spcAft>
            </a:pPr>
            <a:r>
              <a:rPr lang="es-CL" sz="1600" b="1"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smtClean="0">
                <a:latin typeface="Arial" panose="020B0604020202020204" pitchFamily="34" charset="0"/>
                <a:ea typeface="Times New Roman" panose="02020603050405020304" pitchFamily="18" charset="0"/>
                <a:cs typeface="Times New Roman" panose="02020603050405020304" pitchFamily="18" charset="0"/>
              </a:rPr>
              <a:t>El</a:t>
            </a:r>
            <a:r>
              <a:rPr lang="es-CL" sz="1600" spc="5" dirty="0" smtClean="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probl</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ma surge cu</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dirty="0">
                <a:latin typeface="Arial" panose="020B0604020202020204" pitchFamily="34" charset="0"/>
                <a:ea typeface="Times New Roman" panose="02020603050405020304" pitchFamily="18" charset="0"/>
                <a:cs typeface="Times New Roman" panose="02020603050405020304" pitchFamily="18" charset="0"/>
              </a:rPr>
              <a:t>n</a:t>
            </a:r>
            <a:r>
              <a:rPr lang="es-CL" sz="1600" spc="-5" dirty="0">
                <a:latin typeface="Arial" panose="020B0604020202020204" pitchFamily="34" charset="0"/>
                <a:ea typeface="Times New Roman" panose="02020603050405020304" pitchFamily="18" charset="0"/>
                <a:cs typeface="Times New Roman" panose="02020603050405020304" pitchFamily="18" charset="0"/>
              </a:rPr>
              <a:t>d</a:t>
            </a:r>
            <a:r>
              <a:rPr lang="es-CL" sz="1600" dirty="0">
                <a:latin typeface="Arial" panose="020B0604020202020204" pitchFamily="34" charset="0"/>
                <a:ea typeface="Times New Roman" panose="02020603050405020304" pitchFamily="18" charset="0"/>
                <a:cs typeface="Times New Roman" panose="02020603050405020304" pitchFamily="18" charset="0"/>
              </a:rPr>
              <a:t>o</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d</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cide</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dirty="0">
                <a:latin typeface="Arial" panose="020B0604020202020204" pitchFamily="34" charset="0"/>
                <a:ea typeface="Times New Roman" panose="02020603050405020304" pitchFamily="18" charset="0"/>
                <a:cs typeface="Times New Roman" panose="02020603050405020304" pitchFamily="18" charset="0"/>
              </a:rPr>
              <a:t>b</a:t>
            </a:r>
            <a:r>
              <a:rPr lang="es-CL" sz="1600" spc="-5" dirty="0">
                <a:latin typeface="Arial" panose="020B0604020202020204" pitchFamily="34" charset="0"/>
                <a:ea typeface="Times New Roman" panose="02020603050405020304" pitchFamily="18" charset="0"/>
                <a:cs typeface="Times New Roman" panose="02020603050405020304" pitchFamily="18" charset="0"/>
              </a:rPr>
              <a:t>o</a:t>
            </a:r>
            <a:r>
              <a:rPr lang="es-CL" sz="1600" dirty="0">
                <a:latin typeface="Arial" panose="020B0604020202020204" pitchFamily="34" charset="0"/>
                <a:ea typeface="Times New Roman" panose="02020603050405020304" pitchFamily="18" charset="0"/>
                <a:cs typeface="Times New Roman" panose="02020603050405020304" pitchFamily="18" charset="0"/>
              </a:rPr>
              <a:t>rd</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dirty="0">
                <a:latin typeface="Arial" panose="020B0604020202020204" pitchFamily="34" charset="0"/>
                <a:ea typeface="Times New Roman" panose="02020603050405020304" pitchFamily="18" charset="0"/>
                <a:cs typeface="Times New Roman" panose="02020603050405020304" pitchFamily="18" charset="0"/>
              </a:rPr>
              <a:t>r</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un</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te</a:t>
            </a:r>
            <a:r>
              <a:rPr lang="es-CL" sz="1600" spc="-5" dirty="0">
                <a:latin typeface="Arial" panose="020B0604020202020204" pitchFamily="34" charset="0"/>
                <a:ea typeface="Times New Roman" panose="02020603050405020304" pitchFamily="18" charset="0"/>
                <a:cs typeface="Times New Roman" panose="02020603050405020304" pitchFamily="18" charset="0"/>
              </a:rPr>
              <a:t>m</a:t>
            </a:r>
            <a:r>
              <a:rPr lang="es-CL" sz="1600" dirty="0">
                <a:latin typeface="Arial" panose="020B0604020202020204" pitchFamily="34" charset="0"/>
                <a:ea typeface="Times New Roman" panose="02020603050405020304" pitchFamily="18" charset="0"/>
                <a:cs typeface="Times New Roman" panose="02020603050405020304" pitchFamily="18" charset="0"/>
              </a:rPr>
              <a:t>a diferente,</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a</a:t>
            </a:r>
            <a:r>
              <a:rPr lang="es-CL" sz="1600" spc="-5" dirty="0">
                <a:latin typeface="Arial" panose="020B0604020202020204" pitchFamily="34" charset="0"/>
                <a:ea typeface="Times New Roman" panose="02020603050405020304" pitchFamily="18" charset="0"/>
                <a:cs typeface="Times New Roman" panose="02020603050405020304" pitchFamily="18" charset="0"/>
              </a:rPr>
              <a:t>l</a:t>
            </a:r>
            <a:r>
              <a:rPr lang="es-CL" sz="1600" dirty="0">
                <a:latin typeface="Arial" panose="020B0604020202020204" pitchFamily="34" charset="0"/>
                <a:ea typeface="Times New Roman" panose="02020603050405020304" pitchFamily="18" charset="0"/>
                <a:cs typeface="Times New Roman" panose="02020603050405020304" pitchFamily="18" charset="0"/>
              </a:rPr>
              <a:t>gún</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latin typeface="Arial" panose="020B0604020202020204" pitchFamily="34" charset="0"/>
                <a:ea typeface="Times New Roman" panose="02020603050405020304" pitchFamily="18" charset="0"/>
                <a:cs typeface="Times New Roman" panose="02020603050405020304" pitchFamily="18" charset="0"/>
              </a:rPr>
              <a:t>d</a:t>
            </a:r>
            <a:r>
              <a:rPr lang="es-CL" sz="1600" dirty="0">
                <a:latin typeface="Arial" panose="020B0604020202020204" pitchFamily="34" charset="0"/>
                <a:ea typeface="Times New Roman" panose="02020603050405020304" pitchFamily="18" charset="0"/>
                <a:cs typeface="Times New Roman" panose="02020603050405020304" pitchFamily="18" charset="0"/>
              </a:rPr>
              <a:t>etalle</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sec</a:t>
            </a:r>
            <a:r>
              <a:rPr lang="es-CL" sz="1600" spc="-5" dirty="0">
                <a:latin typeface="Arial" panose="020B0604020202020204" pitchFamily="34" charset="0"/>
                <a:ea typeface="Times New Roman" panose="02020603050405020304" pitchFamily="18" charset="0"/>
                <a:cs typeface="Times New Roman" panose="02020603050405020304" pitchFamily="18" charset="0"/>
              </a:rPr>
              <a:t>u</a:t>
            </a:r>
            <a:r>
              <a:rPr lang="es-CL" sz="1600" dirty="0">
                <a:latin typeface="Arial" panose="020B0604020202020204" pitchFamily="34" charset="0"/>
                <a:ea typeface="Times New Roman" panose="02020603050405020304" pitchFamily="18" charset="0"/>
                <a:cs typeface="Times New Roman" panose="02020603050405020304" pitchFamily="18" charset="0"/>
              </a:rPr>
              <a:t>nd</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dirty="0">
                <a:latin typeface="Arial" panose="020B0604020202020204" pitchFamily="34" charset="0"/>
                <a:ea typeface="Times New Roman" panose="02020603050405020304" pitchFamily="18" charset="0"/>
                <a:cs typeface="Times New Roman" panose="02020603050405020304" pitchFamily="18" charset="0"/>
              </a:rPr>
              <a:t>rio que</a:t>
            </a:r>
            <a:r>
              <a:rPr lang="es-CL" sz="1600" spc="4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d</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biera</a:t>
            </a:r>
            <a:r>
              <a:rPr lang="es-CL" sz="1600" spc="4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ir</a:t>
            </a:r>
            <a:r>
              <a:rPr lang="es-CL" sz="1600" spc="4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más</a:t>
            </a:r>
            <a:r>
              <a:rPr lang="es-CL" sz="1600" spc="3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abajo</a:t>
            </a:r>
            <a:r>
              <a:rPr lang="es-CL" sz="1600" spc="3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en</a:t>
            </a:r>
            <a:r>
              <a:rPr lang="es-CL" sz="1600" spc="4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la</a:t>
            </a:r>
            <a:r>
              <a:rPr lang="es-CL" sz="1600" spc="4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nota.</a:t>
            </a:r>
            <a:r>
              <a:rPr lang="es-CL" sz="1600" spc="4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Ante</a:t>
            </a:r>
            <a:r>
              <a:rPr lang="es-CL" sz="1600" spc="4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un</a:t>
            </a:r>
            <a:r>
              <a:rPr lang="es-CL" sz="1600" spc="4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c</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dirty="0">
                <a:latin typeface="Arial" panose="020B0604020202020204" pitchFamily="34" charset="0"/>
                <a:ea typeface="Times New Roman" panose="02020603050405020304" pitchFamily="18" charset="0"/>
                <a:cs typeface="Times New Roman" panose="02020603050405020304" pitchFamily="18" charset="0"/>
              </a:rPr>
              <a:t>mb</a:t>
            </a:r>
            <a:r>
              <a:rPr lang="es-CL" sz="1600" spc="-5" dirty="0">
                <a:latin typeface="Arial" panose="020B0604020202020204" pitchFamily="34" charset="0"/>
                <a:ea typeface="Times New Roman" panose="02020603050405020304" pitchFamily="18" charset="0"/>
                <a:cs typeface="Times New Roman" panose="02020603050405020304" pitchFamily="18" charset="0"/>
              </a:rPr>
              <a:t>i</a:t>
            </a:r>
            <a:r>
              <a:rPr lang="es-CL" sz="1600" dirty="0">
                <a:latin typeface="Arial" panose="020B0604020202020204" pitchFamily="34" charset="0"/>
                <a:ea typeface="Times New Roman" panose="02020603050405020304" pitchFamily="18" charset="0"/>
                <a:cs typeface="Times New Roman" panose="02020603050405020304" pitchFamily="18" charset="0"/>
              </a:rPr>
              <a:t>o</a:t>
            </a:r>
            <a:r>
              <a:rPr lang="es-CL" sz="1600" spc="4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de</a:t>
            </a:r>
            <a:r>
              <a:rPr lang="es-CL" sz="1600" spc="4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este</a:t>
            </a:r>
            <a:r>
              <a:rPr lang="es-CL" sz="1600" spc="4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ti</a:t>
            </a:r>
            <a:r>
              <a:rPr lang="es-CL" sz="1600" spc="-5" dirty="0">
                <a:latin typeface="Arial" panose="020B0604020202020204" pitchFamily="34" charset="0"/>
                <a:ea typeface="Times New Roman" panose="02020603050405020304" pitchFamily="18" charset="0"/>
                <a:cs typeface="Times New Roman" panose="02020603050405020304" pitchFamily="18" charset="0"/>
              </a:rPr>
              <a:t>po</a:t>
            </a:r>
            <a:r>
              <a:rPr lang="es-CL" sz="1600" dirty="0">
                <a:latin typeface="Arial" panose="020B0604020202020204" pitchFamily="34" charset="0"/>
                <a:ea typeface="Times New Roman" panose="02020603050405020304" pitchFamily="18" charset="0"/>
                <a:cs typeface="Times New Roman" panose="02020603050405020304" pitchFamily="18" charset="0"/>
              </a:rPr>
              <a:t>,</a:t>
            </a:r>
            <a:r>
              <a:rPr lang="es-CL" sz="1600" spc="4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el</a:t>
            </a:r>
            <a:r>
              <a:rPr lang="es-CL" sz="1600" spc="4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lector</a:t>
            </a:r>
            <a:r>
              <a:rPr lang="es-CL" sz="1600" spc="4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se</a:t>
            </a:r>
            <a:r>
              <a:rPr lang="es-CL" sz="1600" spc="3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conf</a:t>
            </a:r>
            <a:r>
              <a:rPr lang="es-CL" sz="1600" spc="-5" dirty="0">
                <a:latin typeface="Arial" panose="020B0604020202020204" pitchFamily="34" charset="0"/>
                <a:ea typeface="Times New Roman" panose="02020603050405020304" pitchFamily="18" charset="0"/>
                <a:cs typeface="Times New Roman" panose="02020603050405020304" pitchFamily="18" charset="0"/>
              </a:rPr>
              <a:t>u</a:t>
            </a:r>
            <a:r>
              <a:rPr lang="es-CL" sz="1600" dirty="0">
                <a:latin typeface="Arial" panose="020B0604020202020204" pitchFamily="34" charset="0"/>
                <a:ea typeface="Times New Roman" panose="02020603050405020304" pitchFamily="18" charset="0"/>
                <a:cs typeface="Times New Roman" panose="02020603050405020304" pitchFamily="18" charset="0"/>
              </a:rPr>
              <a:t>nde y pierde el hi</a:t>
            </a:r>
            <a:r>
              <a:rPr lang="es-CL" sz="1600" spc="-5" dirty="0">
                <a:latin typeface="Arial" panose="020B0604020202020204" pitchFamily="34" charset="0"/>
                <a:ea typeface="Times New Roman" panose="02020603050405020304" pitchFamily="18" charset="0"/>
                <a:cs typeface="Times New Roman" panose="02020603050405020304" pitchFamily="18" charset="0"/>
              </a:rPr>
              <a:t>l</a:t>
            </a:r>
            <a:r>
              <a:rPr lang="es-CL" sz="1600" dirty="0">
                <a:latin typeface="Arial" panose="020B0604020202020204" pitchFamily="34" charset="0"/>
                <a:ea typeface="Times New Roman" panose="02020603050405020304" pitchFamily="18" charset="0"/>
                <a:cs typeface="Times New Roman" panose="02020603050405020304" pitchFamily="18" charset="0"/>
              </a:rPr>
              <a:t>o de la notic</a:t>
            </a:r>
            <a:r>
              <a:rPr lang="es-CL" sz="1600" spc="-5" dirty="0">
                <a:latin typeface="Arial" panose="020B0604020202020204" pitchFamily="34" charset="0"/>
                <a:ea typeface="Times New Roman" panose="02020603050405020304" pitchFamily="18" charset="0"/>
                <a:cs typeface="Times New Roman" panose="02020603050405020304" pitchFamily="18" charset="0"/>
              </a:rPr>
              <a:t>i</a:t>
            </a:r>
            <a:r>
              <a:rPr lang="es-CL" sz="1600" dirty="0">
                <a:latin typeface="Arial" panose="020B0604020202020204" pitchFamily="34" charset="0"/>
                <a:ea typeface="Times New Roman" panose="02020603050405020304" pitchFamily="18" charset="0"/>
                <a:cs typeface="Times New Roman" panose="02020603050405020304" pitchFamily="18" charset="0"/>
              </a:rPr>
              <a:t>a</a:t>
            </a:r>
            <a:r>
              <a:rPr lang="es-CL" sz="1600" dirty="0" smtClean="0">
                <a:latin typeface="Arial" panose="020B0604020202020204" pitchFamily="34" charset="0"/>
                <a:ea typeface="Times New Roman" panose="02020603050405020304" pitchFamily="18" charset="0"/>
                <a:cs typeface="Times New Roman" panose="02020603050405020304" pitchFamily="18" charset="0"/>
              </a:rPr>
              <a:t>.</a:t>
            </a:r>
          </a:p>
          <a:p>
            <a:pPr marL="229235" marR="191770" algn="just">
              <a:spcAft>
                <a:spcPts val="0"/>
              </a:spcAft>
            </a:pPr>
            <a:endParaRPr lang="es-CL"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Rectángulo 2"/>
          <p:cNvSpPr/>
          <p:nvPr/>
        </p:nvSpPr>
        <p:spPr>
          <a:xfrm>
            <a:off x="-108520" y="3933056"/>
            <a:ext cx="8424936" cy="1591590"/>
          </a:xfrm>
          <a:prstGeom prst="rect">
            <a:avLst/>
          </a:prstGeom>
        </p:spPr>
        <p:txBody>
          <a:bodyPr wrap="square">
            <a:spAutoFit/>
          </a:bodyPr>
          <a:lstStyle/>
          <a:p>
            <a:pPr marL="229235" marR="3592195" algn="just">
              <a:lnSpc>
                <a:spcPct val="107000"/>
              </a:lnSpc>
              <a:spcAft>
                <a:spcPts val="0"/>
              </a:spcAft>
            </a:pPr>
            <a:r>
              <a:rPr lang="es-CL" b="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El último párrafo o rem</a:t>
            </a:r>
            <a:r>
              <a:rPr lang="es-CL" b="1" spc="-5"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a</a:t>
            </a:r>
            <a:r>
              <a:rPr lang="es-CL" b="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te</a:t>
            </a:r>
            <a:endParaRPr lang="es-CL" b="1" dirty="0">
              <a:solidFill>
                <a:srgbClr val="00B050"/>
              </a:solidFill>
              <a:latin typeface="Calibri" panose="020F0502020204030204" pitchFamily="34" charset="0"/>
              <a:ea typeface="Times New Roman" panose="02020603050405020304" pitchFamily="18" charset="0"/>
              <a:cs typeface="Times New Roman" panose="02020603050405020304" pitchFamily="18" charset="0"/>
            </a:endParaRPr>
          </a:p>
          <a:p>
            <a:pPr>
              <a:lnSpc>
                <a:spcPts val="700"/>
              </a:lnSpc>
              <a:spcBef>
                <a:spcPts val="20"/>
              </a:spcBef>
              <a:spcAft>
                <a:spcPts val="0"/>
              </a:spcAft>
            </a:pPr>
            <a:r>
              <a:rPr lang="es-CL" b="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 </a:t>
            </a:r>
            <a:endParaRPr lang="es-CL" b="1" dirty="0">
              <a:solidFill>
                <a:srgbClr val="00B050"/>
              </a:solidFill>
              <a:latin typeface="Calibri" panose="020F0502020204030204" pitchFamily="34" charset="0"/>
              <a:ea typeface="Times New Roman" panose="02020603050405020304" pitchFamily="18" charset="0"/>
              <a:cs typeface="Times New Roman" panose="02020603050405020304" pitchFamily="18" charset="0"/>
            </a:endParaRPr>
          </a:p>
          <a:p>
            <a:pPr>
              <a:lnSpc>
                <a:spcPts val="1000"/>
              </a:lnSpc>
              <a:spcAft>
                <a:spcPts val="0"/>
              </a:spcAft>
            </a:pPr>
            <a:r>
              <a:rPr lang="es-CL" b="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 </a:t>
            </a:r>
            <a:endParaRPr lang="es-CL" b="1" dirty="0">
              <a:solidFill>
                <a:srgbClr val="00B050"/>
              </a:solidFill>
              <a:latin typeface="Calibri" panose="020F0502020204030204" pitchFamily="34" charset="0"/>
              <a:ea typeface="Times New Roman" panose="02020603050405020304" pitchFamily="18" charset="0"/>
              <a:cs typeface="Times New Roman" panose="02020603050405020304" pitchFamily="18" charset="0"/>
            </a:endParaRPr>
          </a:p>
          <a:p>
            <a:pPr marL="229235" marR="193040" algn="just">
              <a:spcAft>
                <a:spcPts val="0"/>
              </a:spcAft>
            </a:pPr>
            <a:r>
              <a:rPr lang="es-CL" sz="1600" dirty="0">
                <a:latin typeface="Arial" panose="020B0604020202020204" pitchFamily="34" charset="0"/>
                <a:ea typeface="Times New Roman" panose="02020603050405020304" pitchFamily="18" charset="0"/>
                <a:cs typeface="Times New Roman" panose="02020603050405020304" pitchFamily="18" charset="0"/>
              </a:rPr>
              <a:t>Puesto que</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l</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último</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s</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el párrafo</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con </a:t>
            </a:r>
            <a:r>
              <a:rPr lang="es-CL" sz="1600" spc="5" dirty="0">
                <a:latin typeface="Arial" panose="020B0604020202020204" pitchFamily="34" charset="0"/>
                <a:ea typeface="Times New Roman" panose="02020603050405020304" pitchFamily="18" charset="0"/>
                <a:cs typeface="Times New Roman" panose="02020603050405020304" pitchFamily="18" charset="0"/>
              </a:rPr>
              <a:t>m</a:t>
            </a:r>
            <a:r>
              <a:rPr lang="es-CL" sz="1600" dirty="0">
                <a:latin typeface="Arial" panose="020B0604020202020204" pitchFamily="34" charset="0"/>
                <a:ea typeface="Times New Roman" panose="02020603050405020304" pitchFamily="18" charset="0"/>
                <a:cs typeface="Times New Roman" panose="02020603050405020304" pitchFamily="18" charset="0"/>
              </a:rPr>
              <a:t>en</a:t>
            </a:r>
            <a:r>
              <a:rPr lang="es-CL" sz="1600" spc="-5" dirty="0">
                <a:latin typeface="Arial" panose="020B0604020202020204" pitchFamily="34" charset="0"/>
                <a:ea typeface="Times New Roman" panose="02020603050405020304" pitchFamily="18" charset="0"/>
                <a:cs typeface="Times New Roman" panose="02020603050405020304" pitchFamily="18" charset="0"/>
              </a:rPr>
              <a:t>o</a:t>
            </a:r>
            <a:r>
              <a:rPr lang="es-CL" sz="1600" dirty="0">
                <a:latin typeface="Arial" panose="020B0604020202020204" pitchFamily="34" charset="0"/>
                <a:ea typeface="Times New Roman" panose="02020603050405020304" pitchFamily="18" charset="0"/>
                <a:cs typeface="Times New Roman" panose="02020603050405020304" pitchFamily="18" charset="0"/>
              </a:rPr>
              <a:t>s</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latin typeface="Arial" panose="020B0604020202020204" pitchFamily="34" charset="0"/>
                <a:ea typeface="Times New Roman" panose="02020603050405020304" pitchFamily="18" charset="0"/>
                <a:cs typeface="Times New Roman" panose="02020603050405020304" pitchFamily="18" charset="0"/>
              </a:rPr>
              <a:t>p</a:t>
            </a:r>
            <a:r>
              <a:rPr lang="es-CL" sz="1600" dirty="0">
                <a:latin typeface="Arial" panose="020B0604020202020204" pitchFamily="34" charset="0"/>
                <a:ea typeface="Times New Roman" panose="02020603050405020304" pitchFamily="18" charset="0"/>
                <a:cs typeface="Times New Roman" panose="02020603050405020304" pitchFamily="18" charset="0"/>
              </a:rPr>
              <a:t>os</a:t>
            </a:r>
            <a:r>
              <a:rPr lang="es-CL" sz="1600" spc="-5" dirty="0">
                <a:latin typeface="Arial" panose="020B0604020202020204" pitchFamily="34" charset="0"/>
                <a:ea typeface="Times New Roman" panose="02020603050405020304" pitchFamily="18" charset="0"/>
                <a:cs typeface="Times New Roman" panose="02020603050405020304" pitchFamily="18" charset="0"/>
              </a:rPr>
              <a:t>i</a:t>
            </a:r>
            <a:r>
              <a:rPr lang="es-CL" sz="1600" dirty="0">
                <a:latin typeface="Arial" panose="020B0604020202020204" pitchFamily="34" charset="0"/>
                <a:ea typeface="Times New Roman" panose="02020603050405020304" pitchFamily="18" charset="0"/>
                <a:cs typeface="Times New Roman" panose="02020603050405020304" pitchFamily="18" charset="0"/>
              </a:rPr>
              <a:t>b</a:t>
            </a:r>
            <a:r>
              <a:rPr lang="es-CL" sz="1600" spc="-5" dirty="0">
                <a:latin typeface="Arial" panose="020B0604020202020204" pitchFamily="34" charset="0"/>
                <a:ea typeface="Times New Roman" panose="02020603050405020304" pitchFamily="18" charset="0"/>
                <a:cs typeface="Times New Roman" panose="02020603050405020304" pitchFamily="18" charset="0"/>
              </a:rPr>
              <a:t>i</a:t>
            </a:r>
            <a:r>
              <a:rPr lang="es-CL" sz="1600" dirty="0">
                <a:latin typeface="Arial" panose="020B0604020202020204" pitchFamily="34" charset="0"/>
                <a:ea typeface="Times New Roman" panose="02020603050405020304" pitchFamily="18" charset="0"/>
                <a:cs typeface="Times New Roman" panose="02020603050405020304" pitchFamily="18" charset="0"/>
              </a:rPr>
              <a:t>lidad</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s</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de</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s</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r</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leído,</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el</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latin typeface="Arial" panose="020B0604020202020204" pitchFamily="34" charset="0"/>
                <a:ea typeface="Times New Roman" panose="02020603050405020304" pitchFamily="18" charset="0"/>
                <a:cs typeface="Times New Roman" panose="02020603050405020304" pitchFamily="18" charset="0"/>
              </a:rPr>
              <a:t>pe</a:t>
            </a:r>
            <a:r>
              <a:rPr lang="es-CL" sz="1600" dirty="0">
                <a:latin typeface="Arial" panose="020B0604020202020204" pitchFamily="34" charset="0"/>
                <a:ea typeface="Times New Roman" panose="02020603050405020304" pitchFamily="18" charset="0"/>
                <a:cs typeface="Times New Roman" panose="02020603050405020304" pitchFamily="18" charset="0"/>
              </a:rPr>
              <a:t>riod</a:t>
            </a:r>
            <a:r>
              <a:rPr lang="es-CL" sz="1600" spc="-5" dirty="0">
                <a:latin typeface="Arial" panose="020B0604020202020204" pitchFamily="34" charset="0"/>
                <a:ea typeface="Times New Roman" panose="02020603050405020304" pitchFamily="18" charset="0"/>
                <a:cs typeface="Times New Roman" panose="02020603050405020304" pitchFamily="18" charset="0"/>
              </a:rPr>
              <a:t>i</a:t>
            </a:r>
            <a:r>
              <a:rPr lang="es-CL" sz="1600" dirty="0">
                <a:latin typeface="Arial" panose="020B0604020202020204" pitchFamily="34" charset="0"/>
                <a:ea typeface="Times New Roman" panose="02020603050405020304" pitchFamily="18" charset="0"/>
                <a:cs typeface="Times New Roman" panose="02020603050405020304" pitchFamily="18" charset="0"/>
              </a:rPr>
              <a:t>sta sólo</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d</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be pres</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ntar en </a:t>
            </a:r>
            <a:r>
              <a:rPr lang="es-CL" sz="1600" spc="-5" dirty="0">
                <a:latin typeface="Arial" panose="020B0604020202020204" pitchFamily="34" charset="0"/>
                <a:ea typeface="Times New Roman" panose="02020603050405020304" pitchFamily="18" charset="0"/>
                <a:cs typeface="Times New Roman" panose="02020603050405020304" pitchFamily="18" charset="0"/>
              </a:rPr>
              <a:t>é</a:t>
            </a:r>
            <a:r>
              <a:rPr lang="es-CL" sz="1600" dirty="0">
                <a:latin typeface="Arial" panose="020B0604020202020204" pitchFamily="34" charset="0"/>
                <a:ea typeface="Times New Roman" panose="02020603050405020304" pitchFamily="18" charset="0"/>
                <a:cs typeface="Times New Roman" panose="02020603050405020304" pitchFamily="18" charset="0"/>
              </a:rPr>
              <a:t>l</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los</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detal</a:t>
            </a:r>
            <a:r>
              <a:rPr lang="es-CL" sz="1600" spc="-5" dirty="0">
                <a:latin typeface="Arial" panose="020B0604020202020204" pitchFamily="34" charset="0"/>
                <a:ea typeface="Times New Roman" panose="02020603050405020304" pitchFamily="18" charset="0"/>
                <a:cs typeface="Times New Roman" panose="02020603050405020304" pitchFamily="18" charset="0"/>
              </a:rPr>
              <a:t>l</a:t>
            </a:r>
            <a:r>
              <a:rPr lang="es-CL" sz="1600" dirty="0">
                <a:latin typeface="Arial" panose="020B0604020202020204" pitchFamily="34" charset="0"/>
                <a:ea typeface="Times New Roman" panose="02020603050405020304" pitchFamily="18" charset="0"/>
                <a:cs typeface="Times New Roman" panose="02020603050405020304" pitchFamily="18" charset="0"/>
              </a:rPr>
              <a:t>es</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men</a:t>
            </a:r>
            <a:r>
              <a:rPr lang="es-CL" sz="1600" spc="-5" dirty="0">
                <a:latin typeface="Arial" panose="020B0604020202020204" pitchFamily="34" charset="0"/>
                <a:ea typeface="Times New Roman" panose="02020603050405020304" pitchFamily="18" charset="0"/>
                <a:cs typeface="Times New Roman" panose="02020603050405020304" pitchFamily="18" charset="0"/>
              </a:rPr>
              <a:t>o</a:t>
            </a:r>
            <a:r>
              <a:rPr lang="es-CL" sz="1600" dirty="0">
                <a:latin typeface="Arial" panose="020B0604020202020204" pitchFamily="34" charset="0"/>
                <a:ea typeface="Times New Roman" panose="02020603050405020304" pitchFamily="18" charset="0"/>
                <a:cs typeface="Times New Roman" panose="02020603050405020304" pitchFamily="18" charset="0"/>
              </a:rPr>
              <a:t>s</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re</a:t>
            </a:r>
            <a:r>
              <a:rPr lang="es-CL" sz="1600" spc="-5" dirty="0">
                <a:latin typeface="Arial" panose="020B0604020202020204" pitchFamily="34" charset="0"/>
                <a:ea typeface="Times New Roman" panose="02020603050405020304" pitchFamily="18" charset="0"/>
                <a:cs typeface="Times New Roman" panose="02020603050405020304" pitchFamily="18" charset="0"/>
              </a:rPr>
              <a:t>le</a:t>
            </a:r>
            <a:r>
              <a:rPr lang="es-CL" sz="1600" dirty="0">
                <a:latin typeface="Arial" panose="020B0604020202020204" pitchFamily="34" charset="0"/>
                <a:ea typeface="Times New Roman" panose="02020603050405020304" pitchFamily="18" charset="0"/>
                <a:cs typeface="Times New Roman" panose="02020603050405020304" pitchFamily="18" charset="0"/>
              </a:rPr>
              <a:t>vantes de</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latin typeface="Arial" panose="020B0604020202020204" pitchFamily="34" charset="0"/>
                <a:ea typeface="Times New Roman" panose="02020603050405020304" pitchFamily="18" charset="0"/>
                <a:cs typeface="Times New Roman" panose="02020603050405020304" pitchFamily="18" charset="0"/>
              </a:rPr>
              <a:t>l</a:t>
            </a:r>
            <a:r>
              <a:rPr lang="es-CL" sz="1600" dirty="0">
                <a:latin typeface="Arial" panose="020B0604020202020204" pitchFamily="34" charset="0"/>
                <a:ea typeface="Times New Roman" panose="02020603050405020304" pitchFamily="18" charset="0"/>
                <a:cs typeface="Times New Roman" panose="02020603050405020304" pitchFamily="18" charset="0"/>
              </a:rPr>
              <a:t>a</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notic</a:t>
            </a:r>
            <a:r>
              <a:rPr lang="es-CL" sz="1600" spc="-5" dirty="0">
                <a:latin typeface="Arial" panose="020B0604020202020204" pitchFamily="34" charset="0"/>
                <a:ea typeface="Times New Roman" panose="02020603050405020304" pitchFamily="18" charset="0"/>
                <a:cs typeface="Times New Roman" panose="02020603050405020304" pitchFamily="18" charset="0"/>
              </a:rPr>
              <a:t>i</a:t>
            </a:r>
            <a:r>
              <a:rPr lang="es-CL" sz="1600" dirty="0">
                <a:latin typeface="Arial" panose="020B0604020202020204" pitchFamily="34" charset="0"/>
                <a:ea typeface="Times New Roman" panose="02020603050405020304" pitchFamily="18" charset="0"/>
                <a:cs typeface="Times New Roman" panose="02020603050405020304" pitchFamily="18" charset="0"/>
              </a:rPr>
              <a:t>a.</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Record</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m</a:t>
            </a:r>
            <a:r>
              <a:rPr lang="es-CL" sz="1600" spc="-5" dirty="0">
                <a:latin typeface="Arial" panose="020B0604020202020204" pitchFamily="34" charset="0"/>
                <a:ea typeface="Times New Roman" panose="02020603050405020304" pitchFamily="18" charset="0"/>
                <a:cs typeface="Times New Roman" panose="02020603050405020304" pitchFamily="18" charset="0"/>
              </a:rPr>
              <a:t>o</a:t>
            </a:r>
            <a:r>
              <a:rPr lang="es-CL" sz="1600" dirty="0">
                <a:latin typeface="Arial" panose="020B0604020202020204" pitchFamily="34" charset="0"/>
                <a:ea typeface="Times New Roman" panose="02020603050405020304" pitchFamily="18" charset="0"/>
                <a:cs typeface="Times New Roman" panose="02020603050405020304" pitchFamily="18" charset="0"/>
              </a:rPr>
              <a:t>s también</a:t>
            </a:r>
            <a:r>
              <a:rPr lang="es-CL" sz="1600" spc="17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q</a:t>
            </a:r>
            <a:r>
              <a:rPr lang="es-CL" sz="1600" spc="-5" dirty="0">
                <a:latin typeface="Arial" panose="020B0604020202020204" pitchFamily="34" charset="0"/>
                <a:ea typeface="Times New Roman" panose="02020603050405020304" pitchFamily="18" charset="0"/>
                <a:cs typeface="Times New Roman" panose="02020603050405020304" pitchFamily="18" charset="0"/>
              </a:rPr>
              <a:t>u</a:t>
            </a:r>
            <a:r>
              <a:rPr lang="es-CL" sz="1600" dirty="0">
                <a:latin typeface="Arial" panose="020B0604020202020204" pitchFamily="34" charset="0"/>
                <a:ea typeface="Times New Roman" panose="02020603050405020304" pitchFamily="18" charset="0"/>
                <a:cs typeface="Times New Roman" panose="02020603050405020304" pitchFamily="18" charset="0"/>
              </a:rPr>
              <a:t>e,</a:t>
            </a:r>
            <a:r>
              <a:rPr lang="es-CL" sz="1600" spc="17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en</a:t>
            </a:r>
            <a:r>
              <a:rPr lang="es-CL" sz="1600" spc="17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caso</a:t>
            </a:r>
            <a:r>
              <a:rPr lang="es-CL" sz="1600" spc="17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de</a:t>
            </a:r>
            <a:r>
              <a:rPr lang="es-CL" sz="1600" spc="16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nec</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spc="5" dirty="0">
                <a:latin typeface="Arial" panose="020B0604020202020204" pitchFamily="34" charset="0"/>
                <a:ea typeface="Times New Roman" panose="02020603050405020304" pitchFamily="18" charset="0"/>
                <a:cs typeface="Times New Roman" panose="02020603050405020304" pitchFamily="18" charset="0"/>
              </a:rPr>
              <a:t>s</a:t>
            </a:r>
            <a:r>
              <a:rPr lang="es-CL" sz="1600" dirty="0">
                <a:latin typeface="Arial" panose="020B0604020202020204" pitchFamily="34" charset="0"/>
                <a:ea typeface="Times New Roman" panose="02020603050405020304" pitchFamily="18" charset="0"/>
                <a:cs typeface="Times New Roman" panose="02020603050405020304" pitchFamily="18" charset="0"/>
              </a:rPr>
              <a:t>id</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dirty="0">
                <a:latin typeface="Arial" panose="020B0604020202020204" pitchFamily="34" charset="0"/>
                <a:ea typeface="Times New Roman" panose="02020603050405020304" pitchFamily="18" charset="0"/>
                <a:cs typeface="Times New Roman" panose="02020603050405020304" pitchFamily="18" charset="0"/>
              </a:rPr>
              <a:t>d,</a:t>
            </a:r>
            <a:r>
              <a:rPr lang="es-CL" sz="1600" spc="17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el</a:t>
            </a:r>
            <a:r>
              <a:rPr lang="es-CL" sz="1600" spc="17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editor</a:t>
            </a:r>
            <a:r>
              <a:rPr lang="es-CL" sz="1600" spc="17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s</a:t>
            </a:r>
            <a:r>
              <a:rPr lang="es-CL" sz="1600" spc="-5" dirty="0">
                <a:latin typeface="Arial" panose="020B0604020202020204" pitchFamily="34" charset="0"/>
                <a:ea typeface="Times New Roman" panose="02020603050405020304" pitchFamily="18" charset="0"/>
                <a:cs typeface="Times New Roman" panose="02020603050405020304" pitchFamily="18" charset="0"/>
              </a:rPr>
              <a:t>u</a:t>
            </a:r>
            <a:r>
              <a:rPr lang="es-CL" sz="1600" dirty="0">
                <a:latin typeface="Arial" panose="020B0604020202020204" pitchFamily="34" charset="0"/>
                <a:ea typeface="Times New Roman" panose="02020603050405020304" pitchFamily="18" charset="0"/>
                <a:cs typeface="Times New Roman" panose="02020603050405020304" pitchFamily="18" charset="0"/>
              </a:rPr>
              <a:t>primirá</a:t>
            </a:r>
            <a:r>
              <a:rPr lang="es-CL" sz="1600" spc="17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p</a:t>
            </a:r>
            <a:r>
              <a:rPr lang="es-CL" sz="1600" spc="-5" dirty="0">
                <a:latin typeface="Arial" panose="020B0604020202020204" pitchFamily="34" charset="0"/>
                <a:ea typeface="Times New Roman" panose="02020603050405020304" pitchFamily="18" charset="0"/>
                <a:cs typeface="Times New Roman" panose="02020603050405020304" pitchFamily="18" charset="0"/>
              </a:rPr>
              <a:t>á</a:t>
            </a:r>
            <a:r>
              <a:rPr lang="es-CL" sz="1600" dirty="0">
                <a:latin typeface="Arial" panose="020B0604020202020204" pitchFamily="34" charset="0"/>
                <a:ea typeface="Times New Roman" panose="02020603050405020304" pitchFamily="18" charset="0"/>
                <a:cs typeface="Times New Roman" panose="02020603050405020304" pitchFamily="18" charset="0"/>
              </a:rPr>
              <a:t>rraf</a:t>
            </a:r>
            <a:r>
              <a:rPr lang="es-CL" sz="1600" spc="-5" dirty="0">
                <a:latin typeface="Arial" panose="020B0604020202020204" pitchFamily="34" charset="0"/>
                <a:ea typeface="Times New Roman" panose="02020603050405020304" pitchFamily="18" charset="0"/>
                <a:cs typeface="Times New Roman" panose="02020603050405020304" pitchFamily="18" charset="0"/>
              </a:rPr>
              <a:t>o</a:t>
            </a:r>
            <a:r>
              <a:rPr lang="es-CL" sz="1600" dirty="0">
                <a:latin typeface="Arial" panose="020B0604020202020204" pitchFamily="34" charset="0"/>
                <a:ea typeface="Times New Roman" panose="02020603050405020304" pitchFamily="18" charset="0"/>
                <a:cs typeface="Times New Roman" panose="02020603050405020304" pitchFamily="18" charset="0"/>
              </a:rPr>
              <a:t>s</a:t>
            </a:r>
            <a:r>
              <a:rPr lang="es-CL" sz="1600" spc="17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co</a:t>
            </a:r>
            <a:r>
              <a:rPr lang="es-CL" sz="1600" spc="-5" dirty="0">
                <a:latin typeface="Arial" panose="020B0604020202020204" pitchFamily="34" charset="0"/>
                <a:ea typeface="Times New Roman" panose="02020603050405020304" pitchFamily="18" charset="0"/>
                <a:cs typeface="Times New Roman" panose="02020603050405020304" pitchFamily="18" charset="0"/>
              </a:rPr>
              <a:t>m</a:t>
            </a:r>
            <a:r>
              <a:rPr lang="es-CL" sz="1600" dirty="0">
                <a:latin typeface="Arial" panose="020B0604020202020204" pitchFamily="34" charset="0"/>
                <a:ea typeface="Times New Roman" panose="02020603050405020304" pitchFamily="18" charset="0"/>
                <a:cs typeface="Times New Roman" panose="02020603050405020304" pitchFamily="18" charset="0"/>
              </a:rPr>
              <a:t>e</a:t>
            </a:r>
            <a:r>
              <a:rPr lang="es-CL" sz="1600" spc="-5" dirty="0">
                <a:latin typeface="Arial" panose="020B0604020202020204" pitchFamily="34" charset="0"/>
                <a:ea typeface="Times New Roman" panose="02020603050405020304" pitchFamily="18" charset="0"/>
                <a:cs typeface="Times New Roman" panose="02020603050405020304" pitchFamily="18" charset="0"/>
              </a:rPr>
              <a:t>n</a:t>
            </a:r>
            <a:r>
              <a:rPr lang="es-CL" sz="1600" spc="5" dirty="0">
                <a:latin typeface="Arial" panose="020B0604020202020204" pitchFamily="34" charset="0"/>
                <a:ea typeface="Times New Roman" panose="02020603050405020304" pitchFamily="18" charset="0"/>
                <a:cs typeface="Times New Roman" panose="02020603050405020304" pitchFamily="18" charset="0"/>
              </a:rPr>
              <a:t>z</a:t>
            </a:r>
            <a:r>
              <a:rPr lang="es-CL" sz="1600" dirty="0">
                <a:latin typeface="Arial" panose="020B0604020202020204" pitchFamily="34" charset="0"/>
                <a:ea typeface="Times New Roman" panose="02020603050405020304" pitchFamily="18" charset="0"/>
                <a:cs typeface="Times New Roman" panose="02020603050405020304" pitchFamily="18" charset="0"/>
              </a:rPr>
              <a:t>a</a:t>
            </a:r>
            <a:r>
              <a:rPr lang="es-CL" sz="1600" spc="-5" dirty="0">
                <a:latin typeface="Arial" panose="020B0604020202020204" pitchFamily="34" charset="0"/>
                <a:ea typeface="Times New Roman" panose="02020603050405020304" pitchFamily="18" charset="0"/>
                <a:cs typeface="Times New Roman" panose="02020603050405020304" pitchFamily="18" charset="0"/>
              </a:rPr>
              <a:t>nd</a:t>
            </a:r>
            <a:r>
              <a:rPr lang="es-CL" sz="1600" dirty="0">
                <a:latin typeface="Arial" panose="020B0604020202020204" pitchFamily="34" charset="0"/>
                <a:ea typeface="Times New Roman" panose="02020603050405020304" pitchFamily="18" charset="0"/>
                <a:cs typeface="Times New Roman" panose="02020603050405020304" pitchFamily="18" charset="0"/>
              </a:rPr>
              <a:t>o</a:t>
            </a:r>
            <a:r>
              <a:rPr lang="es-CL" sz="1600" spc="17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por</a:t>
            </a:r>
            <a:r>
              <a:rPr lang="es-CL" sz="1600" spc="17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el final.</a:t>
            </a:r>
            <a:endParaRPr lang="es-CL"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Rectángulo 3"/>
          <p:cNvSpPr/>
          <p:nvPr/>
        </p:nvSpPr>
        <p:spPr>
          <a:xfrm>
            <a:off x="345613" y="5098458"/>
            <a:ext cx="8568952" cy="1760867"/>
          </a:xfrm>
          <a:prstGeom prst="rect">
            <a:avLst/>
          </a:prstGeom>
        </p:spPr>
        <p:txBody>
          <a:bodyPr wrap="square">
            <a:spAutoFit/>
          </a:bodyPr>
          <a:lstStyle/>
          <a:p>
            <a:pPr marL="229235" marR="4098290" algn="just">
              <a:lnSpc>
                <a:spcPct val="107000"/>
              </a:lnSpc>
              <a:spcAft>
                <a:spcPts val="0"/>
              </a:spcAft>
            </a:pPr>
            <a:r>
              <a:rPr lang="es-CL" b="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El remate circular</a:t>
            </a:r>
            <a:endParaRPr lang="es-CL" dirty="0">
              <a:solidFill>
                <a:srgbClr val="00B050"/>
              </a:solidFill>
              <a:latin typeface="Calibri" panose="020F0502020204030204" pitchFamily="34" charset="0"/>
              <a:ea typeface="Times New Roman" panose="02020603050405020304" pitchFamily="18" charset="0"/>
              <a:cs typeface="Times New Roman" panose="02020603050405020304" pitchFamily="18" charset="0"/>
            </a:endParaRPr>
          </a:p>
          <a:p>
            <a:pPr>
              <a:lnSpc>
                <a:spcPts val="1100"/>
              </a:lnSpc>
              <a:spcBef>
                <a:spcPts val="40"/>
              </a:spcBef>
              <a:spcAft>
                <a:spcPts val="0"/>
              </a:spcAft>
            </a:pPr>
            <a:r>
              <a:rPr lang="es-CL" sz="1600" dirty="0">
                <a:latin typeface="Arial" panose="020B0604020202020204" pitchFamily="34" charset="0"/>
                <a:ea typeface="Times New Roman" panose="02020603050405020304" pitchFamily="18" charset="0"/>
                <a:cs typeface="Times New Roman" panose="02020603050405020304" pitchFamily="18" charset="0"/>
              </a:rPr>
              <a:t> </a:t>
            </a:r>
            <a:endParaRPr lang="es-CL" sz="1600" dirty="0">
              <a:latin typeface="Calibri" panose="020F0502020204030204" pitchFamily="34" charset="0"/>
              <a:ea typeface="Times New Roman" panose="02020603050405020304" pitchFamily="18" charset="0"/>
              <a:cs typeface="Times New Roman" panose="02020603050405020304" pitchFamily="18" charset="0"/>
            </a:endParaRPr>
          </a:p>
          <a:p>
            <a:r>
              <a:rPr lang="es-CL" sz="1600" dirty="0" smtClean="0">
                <a:latin typeface="Arial" panose="020B0604020202020204" pitchFamily="34" charset="0"/>
                <a:ea typeface="Times New Roman" panose="02020603050405020304" pitchFamily="18" charset="0"/>
              </a:rPr>
              <a:t>En</a:t>
            </a:r>
            <a:r>
              <a:rPr lang="es-CL" sz="1600" spc="5" dirty="0" smtClean="0">
                <a:latin typeface="Arial" panose="020B0604020202020204" pitchFamily="34" charset="0"/>
                <a:ea typeface="Times New Roman" panose="02020603050405020304" pitchFamily="18" charset="0"/>
              </a:rPr>
              <a:t> </a:t>
            </a:r>
            <a:r>
              <a:rPr lang="es-CL" sz="1600" dirty="0">
                <a:latin typeface="Arial" panose="020B0604020202020204" pitchFamily="34" charset="0"/>
                <a:ea typeface="Times New Roman" panose="02020603050405020304" pitchFamily="18" charset="0"/>
              </a:rPr>
              <a:t>a</a:t>
            </a:r>
            <a:r>
              <a:rPr lang="es-CL" sz="1600" spc="-5" dirty="0">
                <a:latin typeface="Arial" panose="020B0604020202020204" pitchFamily="34" charset="0"/>
                <a:ea typeface="Times New Roman" panose="02020603050405020304" pitchFamily="18" charset="0"/>
              </a:rPr>
              <a:t>l</a:t>
            </a:r>
            <a:r>
              <a:rPr lang="es-CL" sz="1600" dirty="0">
                <a:latin typeface="Arial" panose="020B0604020202020204" pitchFamily="34" charset="0"/>
                <a:ea typeface="Times New Roman" panose="02020603050405020304" pitchFamily="18" charset="0"/>
              </a:rPr>
              <a:t>gun</a:t>
            </a:r>
            <a:r>
              <a:rPr lang="es-CL" sz="1600" spc="-5" dirty="0">
                <a:latin typeface="Arial" panose="020B0604020202020204" pitchFamily="34" charset="0"/>
                <a:ea typeface="Times New Roman" panose="02020603050405020304" pitchFamily="18" charset="0"/>
              </a:rPr>
              <a:t>o</a:t>
            </a:r>
            <a:r>
              <a:rPr lang="es-CL" sz="1600" dirty="0">
                <a:latin typeface="Arial" panose="020B0604020202020204" pitchFamily="34" charset="0"/>
                <a:ea typeface="Times New Roman" panose="02020603050405020304" pitchFamily="18" charset="0"/>
              </a:rPr>
              <a:t>s</a:t>
            </a:r>
            <a:r>
              <a:rPr lang="es-CL" sz="1600" spc="5" dirty="0">
                <a:latin typeface="Arial" panose="020B0604020202020204" pitchFamily="34" charset="0"/>
                <a:ea typeface="Times New Roman" panose="02020603050405020304" pitchFamily="18" charset="0"/>
              </a:rPr>
              <a:t> </a:t>
            </a:r>
            <a:r>
              <a:rPr lang="es-CL" sz="1600" dirty="0">
                <a:latin typeface="Arial" panose="020B0604020202020204" pitchFamily="34" charset="0"/>
                <a:ea typeface="Times New Roman" panose="02020603050405020304" pitchFamily="18" charset="0"/>
              </a:rPr>
              <a:t>medi</a:t>
            </a:r>
            <a:r>
              <a:rPr lang="es-CL" sz="1600" spc="-5" dirty="0">
                <a:latin typeface="Arial" panose="020B0604020202020204" pitchFamily="34" charset="0"/>
                <a:ea typeface="Times New Roman" panose="02020603050405020304" pitchFamily="18" charset="0"/>
              </a:rPr>
              <a:t>o</a:t>
            </a:r>
            <a:r>
              <a:rPr lang="es-CL" sz="1600" dirty="0">
                <a:latin typeface="Arial" panose="020B0604020202020204" pitchFamily="34" charset="0"/>
                <a:ea typeface="Times New Roman" panose="02020603050405020304" pitchFamily="18" charset="0"/>
              </a:rPr>
              <a:t>s</a:t>
            </a:r>
            <a:r>
              <a:rPr lang="es-CL" sz="1600" u="sng" spc="5" dirty="0">
                <a:latin typeface="Arial" panose="020B0604020202020204" pitchFamily="34" charset="0"/>
                <a:ea typeface="Times New Roman" panose="02020603050405020304" pitchFamily="18" charset="0"/>
              </a:rPr>
              <a:t> </a:t>
            </a:r>
            <a:r>
              <a:rPr lang="es-CL" sz="1600" u="sng" dirty="0">
                <a:latin typeface="Arial" panose="020B0604020202020204" pitchFamily="34" charset="0"/>
                <a:ea typeface="Times New Roman" panose="02020603050405020304" pitchFamily="18" charset="0"/>
              </a:rPr>
              <a:t>se</a:t>
            </a:r>
            <a:r>
              <a:rPr lang="es-CL" sz="1600" u="sng" spc="5" dirty="0">
                <a:latin typeface="Arial" panose="020B0604020202020204" pitchFamily="34" charset="0"/>
                <a:ea typeface="Times New Roman" panose="02020603050405020304" pitchFamily="18" charset="0"/>
              </a:rPr>
              <a:t> </a:t>
            </a:r>
            <a:r>
              <a:rPr lang="es-CL" sz="1600" u="sng" dirty="0">
                <a:latin typeface="Arial" panose="020B0604020202020204" pitchFamily="34" charset="0"/>
                <a:ea typeface="Times New Roman" panose="02020603050405020304" pitchFamily="18" charset="0"/>
              </a:rPr>
              <a:t>r</a:t>
            </a:r>
            <a:r>
              <a:rPr lang="es-CL" sz="1600" u="sng" spc="-5" dirty="0">
                <a:latin typeface="Arial" panose="020B0604020202020204" pitchFamily="34" charset="0"/>
                <a:ea typeface="Times New Roman" panose="02020603050405020304" pitchFamily="18" charset="0"/>
              </a:rPr>
              <a:t>e</a:t>
            </a:r>
            <a:r>
              <a:rPr lang="es-CL" sz="1600" u="sng" dirty="0">
                <a:latin typeface="Arial" panose="020B0604020202020204" pitchFamily="34" charset="0"/>
                <a:ea typeface="Times New Roman" panose="02020603050405020304" pitchFamily="18" charset="0"/>
              </a:rPr>
              <a:t>s</a:t>
            </a:r>
            <a:r>
              <a:rPr lang="es-CL" sz="1600" u="sng" spc="-5" dirty="0">
                <a:latin typeface="Arial" panose="020B0604020202020204" pitchFamily="34" charset="0"/>
                <a:ea typeface="Times New Roman" panose="02020603050405020304" pitchFamily="18" charset="0"/>
              </a:rPr>
              <a:t>p</a:t>
            </a:r>
            <a:r>
              <a:rPr lang="es-CL" sz="1600" u="sng" dirty="0">
                <a:latin typeface="Arial" panose="020B0604020202020204" pitchFamily="34" charset="0"/>
                <a:ea typeface="Times New Roman" panose="02020603050405020304" pitchFamily="18" charset="0"/>
              </a:rPr>
              <a:t>eta</a:t>
            </a:r>
            <a:r>
              <a:rPr lang="es-CL" sz="1600" u="sng" spc="5" dirty="0">
                <a:latin typeface="Arial" panose="020B0604020202020204" pitchFamily="34" charset="0"/>
                <a:ea typeface="Times New Roman" panose="02020603050405020304" pitchFamily="18" charset="0"/>
              </a:rPr>
              <a:t> </a:t>
            </a:r>
            <a:r>
              <a:rPr lang="es-CL" sz="1600" u="sng" dirty="0">
                <a:latin typeface="Arial" panose="020B0604020202020204" pitchFamily="34" charset="0"/>
                <a:ea typeface="Times New Roman" panose="02020603050405020304" pitchFamily="18" charset="0"/>
              </a:rPr>
              <a:t>el</a:t>
            </a:r>
            <a:r>
              <a:rPr lang="es-CL" sz="1600" u="sng" spc="5" dirty="0">
                <a:latin typeface="Arial" panose="020B0604020202020204" pitchFamily="34" charset="0"/>
                <a:ea typeface="Times New Roman" panose="02020603050405020304" pitchFamily="18" charset="0"/>
              </a:rPr>
              <a:t> </a:t>
            </a:r>
            <a:r>
              <a:rPr lang="es-CL" sz="1600" u="sng" dirty="0">
                <a:latin typeface="Arial" panose="020B0604020202020204" pitchFamily="34" charset="0"/>
                <a:ea typeface="Times New Roman" panose="02020603050405020304" pitchFamily="18" charset="0"/>
              </a:rPr>
              <a:t>párrafo</a:t>
            </a:r>
            <a:r>
              <a:rPr lang="es-CL" sz="1600" u="sng" spc="5" dirty="0">
                <a:latin typeface="Arial" panose="020B0604020202020204" pitchFamily="34" charset="0"/>
                <a:ea typeface="Times New Roman" panose="02020603050405020304" pitchFamily="18" charset="0"/>
              </a:rPr>
              <a:t> </a:t>
            </a:r>
            <a:r>
              <a:rPr lang="es-CL" sz="1600" u="sng" dirty="0">
                <a:latin typeface="Arial" panose="020B0604020202020204" pitchFamily="34" charset="0"/>
                <a:ea typeface="Times New Roman" panose="02020603050405020304" pitchFamily="18" charset="0"/>
              </a:rPr>
              <a:t>final</a:t>
            </a:r>
            <a:r>
              <a:rPr lang="es-CL" sz="1600" u="sng" spc="10" dirty="0">
                <a:latin typeface="Arial" panose="020B0604020202020204" pitchFamily="34" charset="0"/>
                <a:ea typeface="Times New Roman" panose="02020603050405020304" pitchFamily="18" charset="0"/>
              </a:rPr>
              <a:t> </a:t>
            </a:r>
            <a:r>
              <a:rPr lang="es-CL" sz="1600" u="sng" dirty="0">
                <a:latin typeface="Arial" panose="020B0604020202020204" pitchFamily="34" charset="0"/>
                <a:ea typeface="Times New Roman" panose="02020603050405020304" pitchFamily="18" charset="0"/>
              </a:rPr>
              <a:t>y</a:t>
            </a:r>
            <a:r>
              <a:rPr lang="es-CL" sz="1600" u="sng" spc="5" dirty="0">
                <a:latin typeface="Arial" panose="020B0604020202020204" pitchFamily="34" charset="0"/>
                <a:ea typeface="Times New Roman" panose="02020603050405020304" pitchFamily="18" charset="0"/>
              </a:rPr>
              <a:t> </a:t>
            </a:r>
            <a:r>
              <a:rPr lang="es-CL" sz="1600" u="sng" dirty="0">
                <a:latin typeface="Arial" panose="020B0604020202020204" pitchFamily="34" charset="0"/>
                <a:ea typeface="Times New Roman" panose="02020603050405020304" pitchFamily="18" charset="0"/>
              </a:rPr>
              <a:t>se su</a:t>
            </a:r>
            <a:r>
              <a:rPr lang="es-CL" sz="1600" u="sng" spc="-5" dirty="0">
                <a:latin typeface="Arial" panose="020B0604020202020204" pitchFamily="34" charset="0"/>
                <a:ea typeface="Times New Roman" panose="02020603050405020304" pitchFamily="18" charset="0"/>
              </a:rPr>
              <a:t>p</a:t>
            </a:r>
            <a:r>
              <a:rPr lang="es-CL" sz="1600" u="sng" dirty="0">
                <a:latin typeface="Arial" panose="020B0604020202020204" pitchFamily="34" charset="0"/>
                <a:ea typeface="Times New Roman" panose="02020603050405020304" pitchFamily="18" charset="0"/>
              </a:rPr>
              <a:t>rim</a:t>
            </a:r>
            <a:r>
              <a:rPr lang="es-CL" sz="1600" u="sng" spc="-5" dirty="0">
                <a:latin typeface="Arial" panose="020B0604020202020204" pitchFamily="34" charset="0"/>
                <a:ea typeface="Times New Roman" panose="02020603050405020304" pitchFamily="18" charset="0"/>
              </a:rPr>
              <a:t>e</a:t>
            </a:r>
            <a:r>
              <a:rPr lang="es-CL" sz="1600" u="sng" dirty="0">
                <a:latin typeface="Arial" panose="020B0604020202020204" pitchFamily="34" charset="0"/>
                <a:ea typeface="Times New Roman" panose="02020603050405020304" pitchFamily="18" charset="0"/>
              </a:rPr>
              <a:t>n</a:t>
            </a:r>
            <a:r>
              <a:rPr lang="es-CL" sz="1600" u="sng" spc="10" dirty="0">
                <a:latin typeface="Arial" panose="020B0604020202020204" pitchFamily="34" charset="0"/>
                <a:ea typeface="Times New Roman" panose="02020603050405020304" pitchFamily="18" charset="0"/>
              </a:rPr>
              <a:t> </a:t>
            </a:r>
            <a:r>
              <a:rPr lang="es-CL" sz="1600" u="sng" dirty="0">
                <a:latin typeface="Arial" panose="020B0604020202020204" pitchFamily="34" charset="0"/>
                <a:ea typeface="Times New Roman" panose="02020603050405020304" pitchFamily="18" charset="0"/>
              </a:rPr>
              <a:t>los anteri</a:t>
            </a:r>
            <a:r>
              <a:rPr lang="es-CL" sz="1600" u="sng" spc="-5" dirty="0">
                <a:latin typeface="Arial" panose="020B0604020202020204" pitchFamily="34" charset="0"/>
                <a:ea typeface="Times New Roman" panose="02020603050405020304" pitchFamily="18" charset="0"/>
              </a:rPr>
              <a:t>o</a:t>
            </a:r>
            <a:r>
              <a:rPr lang="es-CL" sz="1600" u="sng" dirty="0">
                <a:latin typeface="Arial" panose="020B0604020202020204" pitchFamily="34" charset="0"/>
                <a:ea typeface="Times New Roman" panose="02020603050405020304" pitchFamily="18" charset="0"/>
              </a:rPr>
              <a:t>r</a:t>
            </a:r>
            <a:r>
              <a:rPr lang="es-CL" sz="1600" u="sng" spc="-5" dirty="0">
                <a:latin typeface="Arial" panose="020B0604020202020204" pitchFamily="34" charset="0"/>
                <a:ea typeface="Times New Roman" panose="02020603050405020304" pitchFamily="18" charset="0"/>
              </a:rPr>
              <a:t>e</a:t>
            </a:r>
            <a:r>
              <a:rPr lang="es-CL" sz="1600" u="sng" dirty="0">
                <a:latin typeface="Arial" panose="020B0604020202020204" pitchFamily="34" charset="0"/>
                <a:ea typeface="Times New Roman" panose="02020603050405020304" pitchFamily="18" charset="0"/>
              </a:rPr>
              <a:t>s</a:t>
            </a:r>
            <a:r>
              <a:rPr lang="es-CL" sz="1600" u="sng" spc="10" dirty="0">
                <a:latin typeface="Arial" panose="020B0604020202020204" pitchFamily="34" charset="0"/>
                <a:ea typeface="Times New Roman" panose="02020603050405020304" pitchFamily="18" charset="0"/>
              </a:rPr>
              <a:t> </a:t>
            </a:r>
            <a:r>
              <a:rPr lang="es-CL" sz="1600" u="sng" dirty="0">
                <a:latin typeface="Arial" panose="020B0604020202020204" pitchFamily="34" charset="0"/>
                <a:ea typeface="Times New Roman" panose="02020603050405020304" pitchFamily="18" charset="0"/>
              </a:rPr>
              <a:t>en caso</a:t>
            </a:r>
            <a:r>
              <a:rPr lang="es-CL" sz="1600" u="sng" spc="10" dirty="0">
                <a:latin typeface="Arial" panose="020B0604020202020204" pitchFamily="34" charset="0"/>
                <a:ea typeface="Times New Roman" panose="02020603050405020304" pitchFamily="18" charset="0"/>
              </a:rPr>
              <a:t> </a:t>
            </a:r>
            <a:r>
              <a:rPr lang="es-CL" sz="1600" u="sng" spc="-5" dirty="0">
                <a:latin typeface="Arial" panose="020B0604020202020204" pitchFamily="34" charset="0"/>
                <a:ea typeface="Times New Roman" panose="02020603050405020304" pitchFamily="18" charset="0"/>
              </a:rPr>
              <a:t>d</a:t>
            </a:r>
            <a:r>
              <a:rPr lang="es-CL" sz="1600" u="sng" dirty="0">
                <a:latin typeface="Arial" panose="020B0604020202020204" pitchFamily="34" charset="0"/>
                <a:ea typeface="Times New Roman" panose="02020603050405020304" pitchFamily="18" charset="0"/>
              </a:rPr>
              <a:t>e</a:t>
            </a:r>
            <a:r>
              <a:rPr lang="es-CL" sz="1600" u="sng" spc="10" dirty="0">
                <a:latin typeface="Arial" panose="020B0604020202020204" pitchFamily="34" charset="0"/>
                <a:ea typeface="Times New Roman" panose="02020603050405020304" pitchFamily="18" charset="0"/>
              </a:rPr>
              <a:t> </a:t>
            </a:r>
            <a:r>
              <a:rPr lang="es-CL" sz="1600" u="sng" dirty="0">
                <a:latin typeface="Arial" panose="020B0604020202020204" pitchFamily="34" charset="0"/>
                <a:ea typeface="Times New Roman" panose="02020603050405020304" pitchFamily="18" charset="0"/>
              </a:rPr>
              <a:t>necesi</a:t>
            </a:r>
            <a:r>
              <a:rPr lang="es-CL" sz="1600" u="sng" spc="-5" dirty="0">
                <a:latin typeface="Arial" panose="020B0604020202020204" pitchFamily="34" charset="0"/>
                <a:ea typeface="Times New Roman" panose="02020603050405020304" pitchFamily="18" charset="0"/>
              </a:rPr>
              <a:t>d</a:t>
            </a:r>
            <a:r>
              <a:rPr lang="es-CL" sz="1600" u="sng" dirty="0">
                <a:latin typeface="Arial" panose="020B0604020202020204" pitchFamily="34" charset="0"/>
                <a:ea typeface="Times New Roman" panose="02020603050405020304" pitchFamily="18" charset="0"/>
              </a:rPr>
              <a:t>ad.</a:t>
            </a:r>
            <a:r>
              <a:rPr lang="es-CL" sz="1600" spc="5" dirty="0">
                <a:latin typeface="Arial" panose="020B0604020202020204" pitchFamily="34" charset="0"/>
                <a:ea typeface="Times New Roman" panose="02020603050405020304" pitchFamily="18" charset="0"/>
              </a:rPr>
              <a:t> </a:t>
            </a:r>
            <a:r>
              <a:rPr lang="es-CL" sz="1600" dirty="0">
                <a:latin typeface="Arial" panose="020B0604020202020204" pitchFamily="34" charset="0"/>
                <a:ea typeface="Times New Roman" panose="02020603050405020304" pitchFamily="18" charset="0"/>
              </a:rPr>
              <a:t>En</a:t>
            </a:r>
            <a:r>
              <a:rPr lang="es-CL" sz="1600" spc="10" dirty="0">
                <a:latin typeface="Arial" panose="020B0604020202020204" pitchFamily="34" charset="0"/>
                <a:ea typeface="Times New Roman" panose="02020603050405020304" pitchFamily="18" charset="0"/>
              </a:rPr>
              <a:t> </a:t>
            </a:r>
            <a:r>
              <a:rPr lang="es-CL" sz="1600" dirty="0">
                <a:latin typeface="Arial" panose="020B0604020202020204" pitchFamily="34" charset="0"/>
                <a:ea typeface="Times New Roman" panose="02020603050405020304" pitchFamily="18" charset="0"/>
              </a:rPr>
              <a:t>estos</a:t>
            </a:r>
            <a:r>
              <a:rPr lang="es-CL" sz="1600" spc="10" dirty="0">
                <a:latin typeface="Arial" panose="020B0604020202020204" pitchFamily="34" charset="0"/>
                <a:ea typeface="Times New Roman" panose="02020603050405020304" pitchFamily="18" charset="0"/>
              </a:rPr>
              <a:t> </a:t>
            </a:r>
            <a:r>
              <a:rPr lang="es-CL" sz="1600" dirty="0">
                <a:latin typeface="Arial" panose="020B0604020202020204" pitchFamily="34" charset="0"/>
                <a:ea typeface="Times New Roman" panose="02020603050405020304" pitchFamily="18" charset="0"/>
              </a:rPr>
              <a:t>c</a:t>
            </a:r>
            <a:r>
              <a:rPr lang="es-CL" sz="1600" spc="-5" dirty="0">
                <a:latin typeface="Arial" panose="020B0604020202020204" pitchFamily="34" charset="0"/>
                <a:ea typeface="Times New Roman" panose="02020603050405020304" pitchFamily="18" charset="0"/>
              </a:rPr>
              <a:t>a</a:t>
            </a:r>
            <a:r>
              <a:rPr lang="es-CL" sz="1600" dirty="0">
                <a:latin typeface="Arial" panose="020B0604020202020204" pitchFamily="34" charset="0"/>
                <a:ea typeface="Times New Roman" panose="02020603050405020304" pitchFamily="18" charset="0"/>
              </a:rPr>
              <a:t>s</a:t>
            </a:r>
            <a:r>
              <a:rPr lang="es-CL" sz="1600" spc="-5" dirty="0">
                <a:latin typeface="Arial" panose="020B0604020202020204" pitchFamily="34" charset="0"/>
                <a:ea typeface="Times New Roman" panose="02020603050405020304" pitchFamily="18" charset="0"/>
              </a:rPr>
              <a:t>o</a:t>
            </a:r>
            <a:r>
              <a:rPr lang="es-CL" sz="1600" dirty="0">
                <a:latin typeface="Arial" panose="020B0604020202020204" pitchFamily="34" charset="0"/>
                <a:ea typeface="Times New Roman" panose="02020603050405020304" pitchFamily="18" charset="0"/>
              </a:rPr>
              <a:t>s,</a:t>
            </a:r>
            <a:r>
              <a:rPr lang="es-CL" sz="1600" spc="10" dirty="0">
                <a:latin typeface="Arial" panose="020B0604020202020204" pitchFamily="34" charset="0"/>
                <a:ea typeface="Times New Roman" panose="02020603050405020304" pitchFamily="18" charset="0"/>
              </a:rPr>
              <a:t> </a:t>
            </a:r>
            <a:r>
              <a:rPr lang="es-CL" sz="1600" dirty="0">
                <a:latin typeface="Arial" panose="020B0604020202020204" pitchFamily="34" charset="0"/>
                <a:ea typeface="Times New Roman" panose="02020603050405020304" pitchFamily="18" charset="0"/>
              </a:rPr>
              <a:t>el</a:t>
            </a:r>
            <a:r>
              <a:rPr lang="es-CL" sz="1600" spc="10" dirty="0">
                <a:latin typeface="Arial" panose="020B0604020202020204" pitchFamily="34" charset="0"/>
                <a:ea typeface="Times New Roman" panose="02020603050405020304" pitchFamily="18" charset="0"/>
              </a:rPr>
              <a:t> </a:t>
            </a:r>
            <a:r>
              <a:rPr lang="es-CL" sz="1600" dirty="0">
                <a:latin typeface="Arial" panose="020B0604020202020204" pitchFamily="34" charset="0"/>
                <a:ea typeface="Times New Roman" panose="02020603050405020304" pitchFamily="18" charset="0"/>
              </a:rPr>
              <a:t>remate</a:t>
            </a:r>
            <a:r>
              <a:rPr lang="es-CL" sz="1600" spc="10" dirty="0">
                <a:latin typeface="Arial" panose="020B0604020202020204" pitchFamily="34" charset="0"/>
                <a:ea typeface="Times New Roman" panose="02020603050405020304" pitchFamily="18" charset="0"/>
              </a:rPr>
              <a:t> </a:t>
            </a:r>
            <a:r>
              <a:rPr lang="es-CL" sz="1600" dirty="0">
                <a:latin typeface="Arial" panose="020B0604020202020204" pitchFamily="34" charset="0"/>
                <a:ea typeface="Times New Roman" panose="02020603050405020304" pitchFamily="18" charset="0"/>
              </a:rPr>
              <a:t>s</a:t>
            </a:r>
            <a:r>
              <a:rPr lang="es-CL" sz="1600" spc="-5" dirty="0">
                <a:latin typeface="Arial" panose="020B0604020202020204" pitchFamily="34" charset="0"/>
                <a:ea typeface="Times New Roman" panose="02020603050405020304" pitchFamily="18" charset="0"/>
              </a:rPr>
              <a:t>i</a:t>
            </a:r>
            <a:r>
              <a:rPr lang="es-CL" sz="1600" dirty="0">
                <a:latin typeface="Arial" panose="020B0604020202020204" pitchFamily="34" charset="0"/>
                <a:ea typeface="Times New Roman" panose="02020603050405020304" pitchFamily="18" charset="0"/>
              </a:rPr>
              <a:t>rve</a:t>
            </a:r>
            <a:r>
              <a:rPr lang="es-CL" sz="1600" spc="10" dirty="0">
                <a:latin typeface="Arial" panose="020B0604020202020204" pitchFamily="34" charset="0"/>
                <a:ea typeface="Times New Roman" panose="02020603050405020304" pitchFamily="18" charset="0"/>
              </a:rPr>
              <a:t> </a:t>
            </a:r>
            <a:r>
              <a:rPr lang="es-CL" sz="1600" dirty="0">
                <a:latin typeface="Arial" panose="020B0604020202020204" pitchFamily="34" charset="0"/>
                <a:ea typeface="Times New Roman" panose="02020603050405020304" pitchFamily="18" charset="0"/>
              </a:rPr>
              <a:t>para</a:t>
            </a:r>
            <a:r>
              <a:rPr lang="es-CL" sz="1600" spc="10" dirty="0">
                <a:latin typeface="Arial" panose="020B0604020202020204" pitchFamily="34" charset="0"/>
                <a:ea typeface="Times New Roman" panose="02020603050405020304" pitchFamily="18" charset="0"/>
              </a:rPr>
              <a:t> </a:t>
            </a:r>
            <a:r>
              <a:rPr lang="es-CL" sz="1600" spc="-5" dirty="0">
                <a:latin typeface="Arial" panose="020B0604020202020204" pitchFamily="34" charset="0"/>
                <a:ea typeface="Times New Roman" panose="02020603050405020304" pitchFamily="18" charset="0"/>
              </a:rPr>
              <a:t>d</a:t>
            </a:r>
            <a:r>
              <a:rPr lang="es-CL" sz="1600" dirty="0">
                <a:latin typeface="Arial" panose="020B0604020202020204" pitchFamily="34" charset="0"/>
                <a:ea typeface="Times New Roman" panose="02020603050405020304" pitchFamily="18" charset="0"/>
              </a:rPr>
              <a:t>ar una se</a:t>
            </a:r>
            <a:r>
              <a:rPr lang="es-CL" sz="1600" spc="-5" dirty="0">
                <a:latin typeface="Arial" panose="020B0604020202020204" pitchFamily="34" charset="0"/>
                <a:ea typeface="Times New Roman" panose="02020603050405020304" pitchFamily="18" charset="0"/>
              </a:rPr>
              <a:t>n</a:t>
            </a:r>
            <a:r>
              <a:rPr lang="es-CL" sz="1600" spc="5" dirty="0">
                <a:latin typeface="Arial" panose="020B0604020202020204" pitchFamily="34" charset="0"/>
                <a:ea typeface="Times New Roman" panose="02020603050405020304" pitchFamily="18" charset="0"/>
              </a:rPr>
              <a:t>s</a:t>
            </a:r>
            <a:r>
              <a:rPr lang="es-CL" sz="1600" spc="-5" dirty="0">
                <a:latin typeface="Arial" panose="020B0604020202020204" pitchFamily="34" charset="0"/>
                <a:ea typeface="Times New Roman" panose="02020603050405020304" pitchFamily="18" charset="0"/>
              </a:rPr>
              <a:t>a</a:t>
            </a:r>
            <a:r>
              <a:rPr lang="es-CL" sz="1600" spc="5" dirty="0">
                <a:latin typeface="Arial" panose="020B0604020202020204" pitchFamily="34" charset="0"/>
                <a:ea typeface="Times New Roman" panose="02020603050405020304" pitchFamily="18" charset="0"/>
              </a:rPr>
              <a:t>c</a:t>
            </a:r>
            <a:r>
              <a:rPr lang="es-CL" sz="1600" dirty="0">
                <a:latin typeface="Arial" panose="020B0604020202020204" pitchFamily="34" charset="0"/>
                <a:ea typeface="Times New Roman" panose="02020603050405020304" pitchFamily="18" charset="0"/>
              </a:rPr>
              <a:t>i</a:t>
            </a:r>
            <a:r>
              <a:rPr lang="es-CL" sz="1600" spc="-5" dirty="0">
                <a:latin typeface="Arial" panose="020B0604020202020204" pitchFamily="34" charset="0"/>
                <a:ea typeface="Times New Roman" panose="02020603050405020304" pitchFamily="18" charset="0"/>
              </a:rPr>
              <a:t>ó</a:t>
            </a:r>
            <a:r>
              <a:rPr lang="es-CL" sz="1600" dirty="0">
                <a:latin typeface="Arial" panose="020B0604020202020204" pitchFamily="34" charset="0"/>
                <a:ea typeface="Times New Roman" panose="02020603050405020304" pitchFamily="18" charset="0"/>
              </a:rPr>
              <a:t>n</a:t>
            </a:r>
            <a:r>
              <a:rPr lang="es-CL" sz="1600" spc="5" dirty="0">
                <a:latin typeface="Arial" panose="020B0604020202020204" pitchFamily="34" charset="0"/>
                <a:ea typeface="Times New Roman" panose="02020603050405020304" pitchFamily="18" charset="0"/>
              </a:rPr>
              <a:t> </a:t>
            </a:r>
            <a:r>
              <a:rPr lang="es-CL" sz="1600" dirty="0">
                <a:latin typeface="Arial" panose="020B0604020202020204" pitchFamily="34" charset="0"/>
                <a:ea typeface="Times New Roman" panose="02020603050405020304" pitchFamily="18" charset="0"/>
              </a:rPr>
              <a:t>de uni</a:t>
            </a:r>
            <a:r>
              <a:rPr lang="es-CL" sz="1600" spc="-5" dirty="0">
                <a:latin typeface="Arial" panose="020B0604020202020204" pitchFamily="34" charset="0"/>
                <a:ea typeface="Times New Roman" panose="02020603050405020304" pitchFamily="18" charset="0"/>
              </a:rPr>
              <a:t>d</a:t>
            </a:r>
            <a:r>
              <a:rPr lang="es-CL" sz="1600" dirty="0">
                <a:latin typeface="Arial" panose="020B0604020202020204" pitchFamily="34" charset="0"/>
                <a:ea typeface="Times New Roman" panose="02020603050405020304" pitchFamily="18" charset="0"/>
              </a:rPr>
              <a:t>ad, de circul</a:t>
            </a:r>
            <a:r>
              <a:rPr lang="es-CL" sz="1600" spc="-5" dirty="0">
                <a:latin typeface="Arial" panose="020B0604020202020204" pitchFamily="34" charset="0"/>
                <a:ea typeface="Times New Roman" panose="02020603050405020304" pitchFamily="18" charset="0"/>
              </a:rPr>
              <a:t>a</a:t>
            </a:r>
            <a:r>
              <a:rPr lang="es-CL" sz="1600" dirty="0">
                <a:latin typeface="Arial" panose="020B0604020202020204" pitchFamily="34" charset="0"/>
                <a:ea typeface="Times New Roman" panose="02020603050405020304" pitchFamily="18" charset="0"/>
              </a:rPr>
              <a:t>rid</a:t>
            </a:r>
            <a:r>
              <a:rPr lang="es-CL" sz="1600" spc="-5" dirty="0">
                <a:latin typeface="Arial" panose="020B0604020202020204" pitchFamily="34" charset="0"/>
                <a:ea typeface="Times New Roman" panose="02020603050405020304" pitchFamily="18" charset="0"/>
              </a:rPr>
              <a:t>a</a:t>
            </a:r>
            <a:r>
              <a:rPr lang="es-CL" sz="1600" dirty="0">
                <a:latin typeface="Arial" panose="020B0604020202020204" pitchFamily="34" charset="0"/>
                <a:ea typeface="Times New Roman" panose="02020603050405020304" pitchFamily="18" charset="0"/>
              </a:rPr>
              <a:t>d,</a:t>
            </a:r>
            <a:r>
              <a:rPr lang="es-CL" sz="1600" spc="5" dirty="0">
                <a:latin typeface="Arial" panose="020B0604020202020204" pitchFamily="34" charset="0"/>
                <a:ea typeface="Times New Roman" panose="02020603050405020304" pitchFamily="18" charset="0"/>
              </a:rPr>
              <a:t> </a:t>
            </a:r>
            <a:r>
              <a:rPr lang="es-CL" sz="1600" dirty="0">
                <a:latin typeface="Arial" panose="020B0604020202020204" pitchFamily="34" charset="0"/>
                <a:ea typeface="Times New Roman" panose="02020603050405020304" pitchFamily="18" charset="0"/>
              </a:rPr>
              <a:t>para</a:t>
            </a:r>
            <a:r>
              <a:rPr lang="es-CL" sz="1600" spc="5" dirty="0">
                <a:latin typeface="Arial" panose="020B0604020202020204" pitchFamily="34" charset="0"/>
                <a:ea typeface="Times New Roman" panose="02020603050405020304" pitchFamily="18" charset="0"/>
              </a:rPr>
              <a:t> </a:t>
            </a:r>
            <a:r>
              <a:rPr lang="es-CL" sz="1600" spc="-5" dirty="0">
                <a:latin typeface="Arial" panose="020B0604020202020204" pitchFamily="34" charset="0"/>
                <a:ea typeface="Times New Roman" panose="02020603050405020304" pitchFamily="18" charset="0"/>
              </a:rPr>
              <a:t>h</a:t>
            </a:r>
            <a:r>
              <a:rPr lang="es-CL" sz="1600" dirty="0">
                <a:latin typeface="Arial" panose="020B0604020202020204" pitchFamily="34" charset="0"/>
                <a:ea typeface="Times New Roman" panose="02020603050405020304" pitchFamily="18" charset="0"/>
              </a:rPr>
              <a:t>acerle</a:t>
            </a:r>
            <a:r>
              <a:rPr lang="es-CL" sz="1600" spc="5" dirty="0">
                <a:latin typeface="Arial" panose="020B0604020202020204" pitchFamily="34" charset="0"/>
                <a:ea typeface="Times New Roman" panose="02020603050405020304" pitchFamily="18" charset="0"/>
              </a:rPr>
              <a:t> </a:t>
            </a:r>
            <a:r>
              <a:rPr lang="es-CL" sz="1600" dirty="0">
                <a:latin typeface="Arial" panose="020B0604020202020204" pitchFamily="34" charset="0"/>
                <a:ea typeface="Times New Roman" panose="02020603050405020304" pitchFamily="18" charset="0"/>
              </a:rPr>
              <a:t>ver al</a:t>
            </a:r>
            <a:r>
              <a:rPr lang="es-CL" sz="1600" spc="5" dirty="0">
                <a:latin typeface="Arial" panose="020B0604020202020204" pitchFamily="34" charset="0"/>
                <a:ea typeface="Times New Roman" panose="02020603050405020304" pitchFamily="18" charset="0"/>
              </a:rPr>
              <a:t> </a:t>
            </a:r>
            <a:r>
              <a:rPr lang="es-CL" sz="1600" dirty="0">
                <a:latin typeface="Arial" panose="020B0604020202020204" pitchFamily="34" charset="0"/>
                <a:ea typeface="Times New Roman" panose="02020603050405020304" pitchFamily="18" charset="0"/>
              </a:rPr>
              <a:t>l</a:t>
            </a:r>
            <a:r>
              <a:rPr lang="es-CL" sz="1600" spc="-5" dirty="0">
                <a:latin typeface="Arial" panose="020B0604020202020204" pitchFamily="34" charset="0"/>
                <a:ea typeface="Times New Roman" panose="02020603050405020304" pitchFamily="18" charset="0"/>
              </a:rPr>
              <a:t>e</a:t>
            </a:r>
            <a:r>
              <a:rPr lang="es-CL" sz="1600" dirty="0">
                <a:latin typeface="Arial" panose="020B0604020202020204" pitchFamily="34" charset="0"/>
                <a:ea typeface="Times New Roman" panose="02020603050405020304" pitchFamily="18" charset="0"/>
              </a:rPr>
              <a:t>ct</a:t>
            </a:r>
            <a:r>
              <a:rPr lang="es-CL" sz="1600" spc="-5" dirty="0">
                <a:latin typeface="Arial" panose="020B0604020202020204" pitchFamily="34" charset="0"/>
                <a:ea typeface="Times New Roman" panose="02020603050405020304" pitchFamily="18" charset="0"/>
              </a:rPr>
              <a:t>o</a:t>
            </a:r>
            <a:r>
              <a:rPr lang="es-CL" sz="1600" dirty="0">
                <a:latin typeface="Arial" panose="020B0604020202020204" pitchFamily="34" charset="0"/>
                <a:ea typeface="Times New Roman" panose="02020603050405020304" pitchFamily="18" charset="0"/>
              </a:rPr>
              <a:t>r</a:t>
            </a:r>
            <a:r>
              <a:rPr lang="es-CL" sz="1600" spc="10" dirty="0">
                <a:latin typeface="Arial" panose="020B0604020202020204" pitchFamily="34" charset="0"/>
                <a:ea typeface="Times New Roman" panose="02020603050405020304" pitchFamily="18" charset="0"/>
              </a:rPr>
              <a:t> </a:t>
            </a:r>
            <a:r>
              <a:rPr lang="es-CL" sz="1600" dirty="0">
                <a:latin typeface="Arial" panose="020B0604020202020204" pitchFamily="34" charset="0"/>
                <a:ea typeface="Times New Roman" panose="02020603050405020304" pitchFamily="18" charset="0"/>
              </a:rPr>
              <a:t>q</a:t>
            </a:r>
            <a:r>
              <a:rPr lang="es-CL" sz="1600" spc="-5" dirty="0">
                <a:latin typeface="Arial" panose="020B0604020202020204" pitchFamily="34" charset="0"/>
                <a:ea typeface="Times New Roman" panose="02020603050405020304" pitchFamily="18" charset="0"/>
              </a:rPr>
              <a:t>u</a:t>
            </a:r>
            <a:r>
              <a:rPr lang="es-CL" sz="1600" dirty="0">
                <a:latin typeface="Arial" panose="020B0604020202020204" pitchFamily="34" charset="0"/>
                <a:ea typeface="Times New Roman" panose="02020603050405020304" pitchFamily="18" charset="0"/>
              </a:rPr>
              <a:t>e</a:t>
            </a:r>
            <a:r>
              <a:rPr lang="es-CL" sz="1600" spc="5" dirty="0">
                <a:latin typeface="Arial" panose="020B0604020202020204" pitchFamily="34" charset="0"/>
                <a:ea typeface="Times New Roman" panose="02020603050405020304" pitchFamily="18" charset="0"/>
              </a:rPr>
              <a:t> </a:t>
            </a:r>
            <a:r>
              <a:rPr lang="es-CL" sz="1600" dirty="0">
                <a:latin typeface="Arial" panose="020B0604020202020204" pitchFamily="34" charset="0"/>
                <a:ea typeface="Times New Roman" panose="02020603050405020304" pitchFamily="18" charset="0"/>
              </a:rPr>
              <a:t>la notic</a:t>
            </a:r>
            <a:r>
              <a:rPr lang="es-CL" sz="1600" spc="-5" dirty="0">
                <a:latin typeface="Arial" panose="020B0604020202020204" pitchFamily="34" charset="0"/>
                <a:ea typeface="Times New Roman" panose="02020603050405020304" pitchFamily="18" charset="0"/>
              </a:rPr>
              <a:t>i</a:t>
            </a:r>
            <a:r>
              <a:rPr lang="es-CL" sz="1600" dirty="0">
                <a:latin typeface="Arial" panose="020B0604020202020204" pitchFamily="34" charset="0"/>
                <a:ea typeface="Times New Roman" panose="02020603050405020304" pitchFamily="18" charset="0"/>
              </a:rPr>
              <a:t>a</a:t>
            </a:r>
            <a:r>
              <a:rPr lang="es-CL" sz="1600" spc="10" dirty="0">
                <a:latin typeface="Arial" panose="020B0604020202020204" pitchFamily="34" charset="0"/>
                <a:ea typeface="Times New Roman" panose="02020603050405020304" pitchFamily="18" charset="0"/>
              </a:rPr>
              <a:t> </a:t>
            </a:r>
            <a:r>
              <a:rPr lang="es-CL" sz="1600" spc="-5" dirty="0">
                <a:latin typeface="Arial" panose="020B0604020202020204" pitchFamily="34" charset="0"/>
                <a:ea typeface="Times New Roman" panose="02020603050405020304" pitchFamily="18" charset="0"/>
              </a:rPr>
              <a:t>a</a:t>
            </a:r>
            <a:r>
              <a:rPr lang="es-CL" sz="1600" spc="5" dirty="0">
                <a:latin typeface="Arial" panose="020B0604020202020204" pitchFamily="34" charset="0"/>
                <a:ea typeface="Times New Roman" panose="02020603050405020304" pitchFamily="18" charset="0"/>
              </a:rPr>
              <a:t>c</a:t>
            </a:r>
            <a:r>
              <a:rPr lang="es-CL" sz="1600" dirty="0">
                <a:latin typeface="Arial" panose="020B0604020202020204" pitchFamily="34" charset="0"/>
                <a:ea typeface="Times New Roman" panose="02020603050405020304" pitchFamily="18" charset="0"/>
              </a:rPr>
              <a:t>a</a:t>
            </a:r>
            <a:r>
              <a:rPr lang="es-CL" sz="1600" spc="-5" dirty="0">
                <a:latin typeface="Arial" panose="020B0604020202020204" pitchFamily="34" charset="0"/>
                <a:ea typeface="Times New Roman" panose="02020603050405020304" pitchFamily="18" charset="0"/>
              </a:rPr>
              <a:t>b</a:t>
            </a:r>
            <a:r>
              <a:rPr lang="es-CL" sz="1600" dirty="0">
                <a:latin typeface="Arial" panose="020B0604020202020204" pitchFamily="34" charset="0"/>
                <a:ea typeface="Times New Roman" panose="02020603050405020304" pitchFamily="18" charset="0"/>
              </a:rPr>
              <a:t>a ahí.</a:t>
            </a:r>
            <a:r>
              <a:rPr lang="es-CL" sz="1600" spc="5" dirty="0">
                <a:latin typeface="Arial" panose="020B0604020202020204" pitchFamily="34" charset="0"/>
                <a:ea typeface="Times New Roman" panose="02020603050405020304" pitchFamily="18" charset="0"/>
              </a:rPr>
              <a:t> </a:t>
            </a:r>
            <a:r>
              <a:rPr lang="es-CL" sz="1600" dirty="0">
                <a:latin typeface="Arial" panose="020B0604020202020204" pitchFamily="34" charset="0"/>
                <a:ea typeface="Times New Roman" panose="02020603050405020304" pitchFamily="18" charset="0"/>
              </a:rPr>
              <a:t>El</a:t>
            </a:r>
            <a:r>
              <a:rPr lang="es-CL" sz="1600" spc="5" dirty="0">
                <a:latin typeface="Arial" panose="020B0604020202020204" pitchFamily="34" charset="0"/>
                <a:ea typeface="Times New Roman" panose="02020603050405020304" pitchFamily="18" charset="0"/>
              </a:rPr>
              <a:t> </a:t>
            </a:r>
            <a:r>
              <a:rPr lang="es-CL" sz="1600" dirty="0">
                <a:latin typeface="Arial" panose="020B0604020202020204" pitchFamily="34" charset="0"/>
                <a:ea typeface="Times New Roman" panose="02020603050405020304" pitchFamily="18" charset="0"/>
              </a:rPr>
              <a:t>rem</a:t>
            </a:r>
            <a:r>
              <a:rPr lang="es-CL" sz="1600" spc="-5" dirty="0">
                <a:latin typeface="Arial" panose="020B0604020202020204" pitchFamily="34" charset="0"/>
                <a:ea typeface="Times New Roman" panose="02020603050405020304" pitchFamily="18" charset="0"/>
              </a:rPr>
              <a:t>a</a:t>
            </a:r>
            <a:r>
              <a:rPr lang="es-CL" sz="1600" dirty="0">
                <a:latin typeface="Arial" panose="020B0604020202020204" pitchFamily="34" charset="0"/>
                <a:ea typeface="Times New Roman" panose="02020603050405020304" pitchFamily="18" charset="0"/>
              </a:rPr>
              <a:t>te</a:t>
            </a:r>
            <a:r>
              <a:rPr lang="es-CL" sz="1600" spc="5" dirty="0">
                <a:latin typeface="Arial" panose="020B0604020202020204" pitchFamily="34" charset="0"/>
                <a:ea typeface="Times New Roman" panose="02020603050405020304" pitchFamily="18" charset="0"/>
              </a:rPr>
              <a:t> </a:t>
            </a:r>
            <a:r>
              <a:rPr lang="es-CL" sz="1600" dirty="0">
                <a:latin typeface="Arial" panose="020B0604020202020204" pitchFamily="34" charset="0"/>
                <a:ea typeface="Times New Roman" panose="02020603050405020304" pitchFamily="18" charset="0"/>
              </a:rPr>
              <a:t>entonces no</a:t>
            </a:r>
            <a:r>
              <a:rPr lang="es-CL" sz="1600" spc="5" dirty="0">
                <a:latin typeface="Arial" panose="020B0604020202020204" pitchFamily="34" charset="0"/>
                <a:ea typeface="Times New Roman" panose="02020603050405020304" pitchFamily="18" charset="0"/>
              </a:rPr>
              <a:t> </a:t>
            </a:r>
            <a:r>
              <a:rPr lang="es-CL" sz="1600" dirty="0">
                <a:latin typeface="Arial" panose="020B0604020202020204" pitchFamily="34" charset="0"/>
                <a:ea typeface="Times New Roman" panose="02020603050405020304" pitchFamily="18" charset="0"/>
              </a:rPr>
              <a:t>de</a:t>
            </a:r>
            <a:r>
              <a:rPr lang="es-CL" sz="1600" spc="-5" dirty="0">
                <a:latin typeface="Arial" panose="020B0604020202020204" pitchFamily="34" charset="0"/>
                <a:ea typeface="Times New Roman" panose="02020603050405020304" pitchFamily="18" charset="0"/>
              </a:rPr>
              <a:t>b</a:t>
            </a:r>
            <a:r>
              <a:rPr lang="es-CL" sz="1600" dirty="0">
                <a:latin typeface="Arial" panose="020B0604020202020204" pitchFamily="34" charset="0"/>
                <a:ea typeface="Times New Roman" panose="02020603050405020304" pitchFamily="18" charset="0"/>
              </a:rPr>
              <a:t>erá conten</a:t>
            </a:r>
            <a:r>
              <a:rPr lang="es-CL" sz="1600" spc="-5" dirty="0">
                <a:latin typeface="Arial" panose="020B0604020202020204" pitchFamily="34" charset="0"/>
                <a:ea typeface="Times New Roman" panose="02020603050405020304" pitchFamily="18" charset="0"/>
              </a:rPr>
              <a:t>e</a:t>
            </a:r>
            <a:r>
              <a:rPr lang="es-CL" sz="1600" dirty="0">
                <a:latin typeface="Arial" panose="020B0604020202020204" pitchFamily="34" charset="0"/>
                <a:ea typeface="Times New Roman" panose="02020603050405020304" pitchFamily="18" charset="0"/>
              </a:rPr>
              <a:t>r</a:t>
            </a:r>
            <a:r>
              <a:rPr lang="es-CL" sz="1600" spc="5" dirty="0">
                <a:latin typeface="Arial" panose="020B0604020202020204" pitchFamily="34" charset="0"/>
                <a:ea typeface="Times New Roman" panose="02020603050405020304" pitchFamily="18" charset="0"/>
              </a:rPr>
              <a:t> </a:t>
            </a:r>
            <a:r>
              <a:rPr lang="es-CL" sz="1600" dirty="0">
                <a:latin typeface="Arial" panose="020B0604020202020204" pitchFamily="34" charset="0"/>
                <a:ea typeface="Times New Roman" panose="02020603050405020304" pitchFamily="18" charset="0"/>
              </a:rPr>
              <a:t>informaci</a:t>
            </a:r>
            <a:r>
              <a:rPr lang="es-CL" sz="1600" spc="-5" dirty="0">
                <a:latin typeface="Arial" panose="020B0604020202020204" pitchFamily="34" charset="0"/>
                <a:ea typeface="Times New Roman" panose="02020603050405020304" pitchFamily="18" charset="0"/>
              </a:rPr>
              <a:t>ó</a:t>
            </a:r>
            <a:r>
              <a:rPr lang="es-CL" sz="1600" dirty="0">
                <a:latin typeface="Arial" panose="020B0604020202020204" pitchFamily="34" charset="0"/>
                <a:ea typeface="Times New Roman" panose="02020603050405020304" pitchFamily="18" charset="0"/>
              </a:rPr>
              <a:t>n</a:t>
            </a:r>
            <a:r>
              <a:rPr lang="es-CL" sz="1600" spc="5" dirty="0">
                <a:latin typeface="Arial" panose="020B0604020202020204" pitchFamily="34" charset="0"/>
                <a:ea typeface="Times New Roman" panose="02020603050405020304" pitchFamily="18" charset="0"/>
              </a:rPr>
              <a:t> </a:t>
            </a:r>
            <a:r>
              <a:rPr lang="es-CL" sz="1600" dirty="0">
                <a:latin typeface="Arial" panose="020B0604020202020204" pitchFamily="34" charset="0"/>
                <a:ea typeface="Times New Roman" panose="02020603050405020304" pitchFamily="18" charset="0"/>
              </a:rPr>
              <a:t>re</a:t>
            </a:r>
            <a:r>
              <a:rPr lang="es-CL" sz="1600" spc="-5" dirty="0">
                <a:latin typeface="Arial" panose="020B0604020202020204" pitchFamily="34" charset="0"/>
                <a:ea typeface="Times New Roman" panose="02020603050405020304" pitchFamily="18" charset="0"/>
              </a:rPr>
              <a:t>l</a:t>
            </a:r>
            <a:r>
              <a:rPr lang="es-CL" sz="1600" dirty="0">
                <a:latin typeface="Arial" panose="020B0604020202020204" pitchFamily="34" charset="0"/>
                <a:ea typeface="Times New Roman" panose="02020603050405020304" pitchFamily="18" charset="0"/>
              </a:rPr>
              <a:t>evante,</a:t>
            </a:r>
            <a:r>
              <a:rPr lang="es-CL" sz="1600" spc="5" dirty="0">
                <a:latin typeface="Arial" panose="020B0604020202020204" pitchFamily="34" charset="0"/>
                <a:ea typeface="Times New Roman" panose="02020603050405020304" pitchFamily="18" charset="0"/>
              </a:rPr>
              <a:t> </a:t>
            </a:r>
            <a:r>
              <a:rPr lang="es-CL" sz="1600" dirty="0">
                <a:latin typeface="Arial" panose="020B0604020202020204" pitchFamily="34" charset="0"/>
                <a:ea typeface="Times New Roman" panose="02020603050405020304" pitchFamily="18" charset="0"/>
              </a:rPr>
              <a:t>pero sí</a:t>
            </a:r>
            <a:r>
              <a:rPr lang="es-CL" sz="1600" spc="5" dirty="0">
                <a:latin typeface="Arial" panose="020B0604020202020204" pitchFamily="34" charset="0"/>
                <a:ea typeface="Times New Roman" panose="02020603050405020304" pitchFamily="18" charset="0"/>
              </a:rPr>
              <a:t> </a:t>
            </a:r>
            <a:r>
              <a:rPr lang="es-CL" sz="1600" dirty="0">
                <a:latin typeface="Arial" panose="020B0604020202020204" pitchFamily="34" charset="0"/>
                <a:ea typeface="Times New Roman" panose="02020603050405020304" pitchFamily="18" charset="0"/>
              </a:rPr>
              <a:t>algún elementó c</a:t>
            </a:r>
            <a:r>
              <a:rPr lang="es-CL" sz="1600" spc="-5" dirty="0">
                <a:latin typeface="Arial" panose="020B0604020202020204" pitchFamily="34" charset="0"/>
                <a:ea typeface="Times New Roman" panose="02020603050405020304" pitchFamily="18" charset="0"/>
              </a:rPr>
              <a:t>o</a:t>
            </a:r>
            <a:r>
              <a:rPr lang="es-CL" sz="1600" dirty="0">
                <a:latin typeface="Arial" panose="020B0604020202020204" pitchFamily="34" charset="0"/>
                <a:ea typeface="Times New Roman" panose="02020603050405020304" pitchFamily="18" charset="0"/>
              </a:rPr>
              <a:t>ncluy</a:t>
            </a:r>
            <a:r>
              <a:rPr lang="es-CL" sz="1600" spc="-5" dirty="0">
                <a:latin typeface="Arial" panose="020B0604020202020204" pitchFamily="34" charset="0"/>
                <a:ea typeface="Times New Roman" panose="02020603050405020304" pitchFamily="18" charset="0"/>
              </a:rPr>
              <a:t>e</a:t>
            </a:r>
            <a:r>
              <a:rPr lang="es-CL" sz="1600" dirty="0">
                <a:latin typeface="Arial" panose="020B0604020202020204" pitchFamily="34" charset="0"/>
                <a:ea typeface="Times New Roman" panose="02020603050405020304" pitchFamily="18" charset="0"/>
              </a:rPr>
              <a:t>nte</a:t>
            </a:r>
            <a:r>
              <a:rPr lang="es-CL" sz="1600" spc="10" dirty="0">
                <a:latin typeface="Arial" panose="020B0604020202020204" pitchFamily="34" charset="0"/>
                <a:ea typeface="Times New Roman" panose="02020603050405020304" pitchFamily="18" charset="0"/>
              </a:rPr>
              <a:t> </a:t>
            </a:r>
            <a:r>
              <a:rPr lang="es-CL" sz="1600" dirty="0">
                <a:latin typeface="Arial" panose="020B0604020202020204" pitchFamily="34" charset="0"/>
                <a:ea typeface="Times New Roman" panose="02020603050405020304" pitchFamily="18" charset="0"/>
              </a:rPr>
              <a:t>o</a:t>
            </a:r>
            <a:r>
              <a:rPr lang="es-CL" sz="1600" spc="10" dirty="0">
                <a:latin typeface="Arial" panose="020B0604020202020204" pitchFamily="34" charset="0"/>
                <a:ea typeface="Times New Roman" panose="02020603050405020304" pitchFamily="18" charset="0"/>
              </a:rPr>
              <a:t> </a:t>
            </a:r>
            <a:r>
              <a:rPr lang="es-CL" sz="1600" spc="-5" dirty="0">
                <a:latin typeface="Arial" panose="020B0604020202020204" pitchFamily="34" charset="0"/>
                <a:ea typeface="Times New Roman" panose="02020603050405020304" pitchFamily="18" charset="0"/>
              </a:rPr>
              <a:t>i</a:t>
            </a:r>
            <a:r>
              <a:rPr lang="es-CL" sz="1600" dirty="0">
                <a:latin typeface="Arial" panose="020B0604020202020204" pitchFamily="34" charset="0"/>
                <a:ea typeface="Times New Roman" panose="02020603050405020304" pitchFamily="18" charset="0"/>
              </a:rPr>
              <a:t>lustrativo,</a:t>
            </a:r>
            <a:r>
              <a:rPr lang="es-CL" sz="1600" spc="10" dirty="0">
                <a:latin typeface="Arial" panose="020B0604020202020204" pitchFamily="34" charset="0"/>
                <a:ea typeface="Times New Roman" panose="02020603050405020304" pitchFamily="18" charset="0"/>
              </a:rPr>
              <a:t> </a:t>
            </a:r>
            <a:r>
              <a:rPr lang="es-CL" sz="1600" dirty="0">
                <a:latin typeface="Arial" panose="020B0604020202020204" pitchFamily="34" charset="0"/>
                <a:ea typeface="Times New Roman" panose="02020603050405020304" pitchFamily="18" charset="0"/>
              </a:rPr>
              <a:t>c</a:t>
            </a:r>
            <a:r>
              <a:rPr lang="es-CL" sz="1600" spc="-5" dirty="0">
                <a:latin typeface="Arial" panose="020B0604020202020204" pitchFamily="34" charset="0"/>
                <a:ea typeface="Times New Roman" panose="02020603050405020304" pitchFamily="18" charset="0"/>
              </a:rPr>
              <a:t>o</a:t>
            </a:r>
            <a:r>
              <a:rPr lang="es-CL" sz="1600" dirty="0">
                <a:latin typeface="Arial" panose="020B0604020202020204" pitchFamily="34" charset="0"/>
                <a:ea typeface="Times New Roman" panose="02020603050405020304" pitchFamily="18" charset="0"/>
              </a:rPr>
              <a:t>mo</a:t>
            </a:r>
            <a:r>
              <a:rPr lang="es-CL" sz="1600" spc="10" dirty="0">
                <a:latin typeface="Arial" panose="020B0604020202020204" pitchFamily="34" charset="0"/>
                <a:ea typeface="Times New Roman" panose="02020603050405020304" pitchFamily="18" charset="0"/>
              </a:rPr>
              <a:t> </a:t>
            </a:r>
            <a:r>
              <a:rPr lang="es-CL" sz="1600" dirty="0">
                <a:latin typeface="Arial" panose="020B0604020202020204" pitchFamily="34" charset="0"/>
                <a:ea typeface="Times New Roman" panose="02020603050405020304" pitchFamily="18" charset="0"/>
              </a:rPr>
              <a:t>una</a:t>
            </a:r>
            <a:r>
              <a:rPr lang="es-CL" sz="1600" spc="5" dirty="0">
                <a:latin typeface="Arial" panose="020B0604020202020204" pitchFamily="34" charset="0"/>
                <a:ea typeface="Times New Roman" panose="02020603050405020304" pitchFamily="18" charset="0"/>
              </a:rPr>
              <a:t> </a:t>
            </a:r>
            <a:r>
              <a:rPr lang="es-CL" sz="1600" dirty="0">
                <a:latin typeface="Arial" panose="020B0604020202020204" pitchFamily="34" charset="0"/>
                <a:ea typeface="Times New Roman" panose="02020603050405020304" pitchFamily="18" charset="0"/>
              </a:rPr>
              <a:t>cita</a:t>
            </a:r>
            <a:r>
              <a:rPr lang="es-CL" sz="1600" spc="5" dirty="0">
                <a:latin typeface="Arial" panose="020B0604020202020204" pitchFamily="34" charset="0"/>
                <a:ea typeface="Times New Roman" panose="02020603050405020304" pitchFamily="18" charset="0"/>
              </a:rPr>
              <a:t> </a:t>
            </a:r>
            <a:r>
              <a:rPr lang="es-CL" sz="1600" dirty="0">
                <a:latin typeface="Arial" panose="020B0604020202020204" pitchFamily="34" charset="0"/>
                <a:ea typeface="Times New Roman" panose="02020603050405020304" pitchFamily="18" charset="0"/>
              </a:rPr>
              <a:t>o</a:t>
            </a:r>
            <a:r>
              <a:rPr lang="es-CL" sz="1600" spc="10" dirty="0">
                <a:latin typeface="Arial" panose="020B0604020202020204" pitchFamily="34" charset="0"/>
                <a:ea typeface="Times New Roman" panose="02020603050405020304" pitchFamily="18" charset="0"/>
              </a:rPr>
              <a:t> </a:t>
            </a:r>
            <a:r>
              <a:rPr lang="es-CL" sz="1600" dirty="0">
                <a:latin typeface="Arial" panose="020B0604020202020204" pitchFamily="34" charset="0"/>
                <a:ea typeface="Times New Roman" panose="02020603050405020304" pitchFamily="18" charset="0"/>
              </a:rPr>
              <a:t>el</a:t>
            </a:r>
            <a:r>
              <a:rPr lang="es-CL" sz="1600" spc="10" dirty="0">
                <a:latin typeface="Arial" panose="020B0604020202020204" pitchFamily="34" charset="0"/>
                <a:ea typeface="Times New Roman" panose="02020603050405020304" pitchFamily="18" charset="0"/>
              </a:rPr>
              <a:t> </a:t>
            </a:r>
            <a:r>
              <a:rPr lang="es-CL" sz="1600" dirty="0">
                <a:latin typeface="Arial" panose="020B0604020202020204" pitchFamily="34" charset="0"/>
                <a:ea typeface="Times New Roman" panose="02020603050405020304" pitchFamily="18" charset="0"/>
              </a:rPr>
              <a:t>ava</a:t>
            </a:r>
            <a:r>
              <a:rPr lang="es-CL" sz="1600" spc="-5" dirty="0">
                <a:latin typeface="Arial" panose="020B0604020202020204" pitchFamily="34" charset="0"/>
                <a:ea typeface="Times New Roman" panose="02020603050405020304" pitchFamily="18" charset="0"/>
              </a:rPr>
              <a:t>n</a:t>
            </a:r>
            <a:r>
              <a:rPr lang="es-CL" sz="1600" dirty="0">
                <a:latin typeface="Arial" panose="020B0604020202020204" pitchFamily="34" charset="0"/>
                <a:ea typeface="Times New Roman" panose="02020603050405020304" pitchFamily="18" charset="0"/>
              </a:rPr>
              <a:t>ce</a:t>
            </a:r>
            <a:r>
              <a:rPr lang="es-CL" sz="1600" spc="5" dirty="0">
                <a:latin typeface="Arial" panose="020B0604020202020204" pitchFamily="34" charset="0"/>
                <a:ea typeface="Times New Roman" panose="02020603050405020304" pitchFamily="18" charset="0"/>
              </a:rPr>
              <a:t> </a:t>
            </a:r>
            <a:r>
              <a:rPr lang="es-CL" sz="1600" dirty="0">
                <a:latin typeface="Arial" panose="020B0604020202020204" pitchFamily="34" charset="0"/>
                <a:ea typeface="Times New Roman" panose="02020603050405020304" pitchFamily="18" charset="0"/>
              </a:rPr>
              <a:t>de</a:t>
            </a:r>
            <a:r>
              <a:rPr lang="es-CL" sz="1600" spc="10" dirty="0">
                <a:latin typeface="Arial" panose="020B0604020202020204" pitchFamily="34" charset="0"/>
                <a:ea typeface="Times New Roman" panose="02020603050405020304" pitchFamily="18" charset="0"/>
              </a:rPr>
              <a:t> </a:t>
            </a:r>
            <a:r>
              <a:rPr lang="es-CL" sz="1600" dirty="0">
                <a:latin typeface="Arial" panose="020B0604020202020204" pitchFamily="34" charset="0"/>
                <a:ea typeface="Times New Roman" panose="02020603050405020304" pitchFamily="18" charset="0"/>
              </a:rPr>
              <a:t>futur</a:t>
            </a:r>
            <a:r>
              <a:rPr lang="es-CL" sz="1600" spc="-5" dirty="0">
                <a:latin typeface="Arial" panose="020B0604020202020204" pitchFamily="34" charset="0"/>
                <a:ea typeface="Times New Roman" panose="02020603050405020304" pitchFamily="18" charset="0"/>
              </a:rPr>
              <a:t>a</a:t>
            </a:r>
            <a:r>
              <a:rPr lang="es-CL" sz="1600" dirty="0">
                <a:latin typeface="Arial" panose="020B0604020202020204" pitchFamily="34" charset="0"/>
                <a:ea typeface="Times New Roman" panose="02020603050405020304" pitchFamily="18" charset="0"/>
              </a:rPr>
              <a:t>s</a:t>
            </a:r>
            <a:r>
              <a:rPr lang="es-CL" sz="1600" spc="5" dirty="0">
                <a:latin typeface="Arial" panose="020B0604020202020204" pitchFamily="34" charset="0"/>
                <a:ea typeface="Times New Roman" panose="02020603050405020304" pitchFamily="18" charset="0"/>
              </a:rPr>
              <a:t> </a:t>
            </a:r>
            <a:r>
              <a:rPr lang="es-CL" sz="1600" dirty="0">
                <a:latin typeface="Arial" panose="020B0604020202020204" pitchFamily="34" charset="0"/>
                <a:ea typeface="Times New Roman" panose="02020603050405020304" pitchFamily="18" charset="0"/>
              </a:rPr>
              <a:t>accio</a:t>
            </a:r>
            <a:r>
              <a:rPr lang="es-CL" sz="1600" spc="-5" dirty="0">
                <a:latin typeface="Arial" panose="020B0604020202020204" pitchFamily="34" charset="0"/>
                <a:ea typeface="Times New Roman" panose="02020603050405020304" pitchFamily="18" charset="0"/>
              </a:rPr>
              <a:t>n</a:t>
            </a:r>
            <a:r>
              <a:rPr lang="es-CL" sz="1600" dirty="0">
                <a:latin typeface="Arial" panose="020B0604020202020204" pitchFamily="34" charset="0"/>
                <a:ea typeface="Times New Roman" panose="02020603050405020304" pitchFamily="18" charset="0"/>
              </a:rPr>
              <a:t>es rel</a:t>
            </a:r>
            <a:r>
              <a:rPr lang="es-CL" sz="1600" spc="-5" dirty="0">
                <a:latin typeface="Arial" panose="020B0604020202020204" pitchFamily="34" charset="0"/>
                <a:ea typeface="Times New Roman" panose="02020603050405020304" pitchFamily="18" charset="0"/>
              </a:rPr>
              <a:t>a</a:t>
            </a:r>
            <a:r>
              <a:rPr lang="es-CL" sz="1600" dirty="0">
                <a:latin typeface="Arial" panose="020B0604020202020204" pitchFamily="34" charset="0"/>
                <a:ea typeface="Times New Roman" panose="02020603050405020304" pitchFamily="18" charset="0"/>
              </a:rPr>
              <a:t>cio</a:t>
            </a:r>
            <a:r>
              <a:rPr lang="es-CL" sz="1600" spc="-5" dirty="0">
                <a:latin typeface="Arial" panose="020B0604020202020204" pitchFamily="34" charset="0"/>
                <a:ea typeface="Times New Roman" panose="02020603050405020304" pitchFamily="18" charset="0"/>
              </a:rPr>
              <a:t>n</a:t>
            </a:r>
            <a:r>
              <a:rPr lang="es-CL" sz="1600" dirty="0">
                <a:latin typeface="Arial" panose="020B0604020202020204" pitchFamily="34" charset="0"/>
                <a:ea typeface="Times New Roman" panose="02020603050405020304" pitchFamily="18" charset="0"/>
              </a:rPr>
              <a:t>ad</a:t>
            </a:r>
            <a:r>
              <a:rPr lang="es-CL" sz="1600" spc="-5" dirty="0">
                <a:latin typeface="Arial" panose="020B0604020202020204" pitchFamily="34" charset="0"/>
                <a:ea typeface="Times New Roman" panose="02020603050405020304" pitchFamily="18" charset="0"/>
              </a:rPr>
              <a:t>a</a:t>
            </a:r>
            <a:r>
              <a:rPr lang="es-CL" sz="1600" dirty="0">
                <a:latin typeface="Arial" panose="020B0604020202020204" pitchFamily="34" charset="0"/>
                <a:ea typeface="Times New Roman" panose="02020603050405020304" pitchFamily="18" charset="0"/>
              </a:rPr>
              <a:t>s</a:t>
            </a:r>
            <a:r>
              <a:rPr lang="es-CL" sz="1600" spc="-5" dirty="0">
                <a:latin typeface="Arial" panose="020B0604020202020204" pitchFamily="34" charset="0"/>
                <a:ea typeface="Times New Roman" panose="02020603050405020304" pitchFamily="18" charset="0"/>
              </a:rPr>
              <a:t> </a:t>
            </a:r>
            <a:r>
              <a:rPr lang="es-CL" sz="1600" dirty="0">
                <a:latin typeface="Arial" panose="020B0604020202020204" pitchFamily="34" charset="0"/>
                <a:ea typeface="Times New Roman" panose="02020603050405020304" pitchFamily="18" charset="0"/>
              </a:rPr>
              <a:t>con el tema </a:t>
            </a:r>
            <a:r>
              <a:rPr lang="es-CL" sz="1600" spc="-5" dirty="0">
                <a:latin typeface="Arial" panose="020B0604020202020204" pitchFamily="34" charset="0"/>
                <a:ea typeface="Times New Roman" panose="02020603050405020304" pitchFamily="18" charset="0"/>
              </a:rPr>
              <a:t>d</a:t>
            </a:r>
            <a:r>
              <a:rPr lang="es-CL" sz="1600" dirty="0">
                <a:latin typeface="Arial" panose="020B0604020202020204" pitchFamily="34" charset="0"/>
                <a:ea typeface="Times New Roman" panose="02020603050405020304" pitchFamily="18" charset="0"/>
              </a:rPr>
              <a:t>e la noticia</a:t>
            </a:r>
            <a:endParaRPr lang="es-CL" sz="1600" dirty="0"/>
          </a:p>
        </p:txBody>
      </p:sp>
    </p:spTree>
    <p:extLst>
      <p:ext uri="{BB962C8B-B14F-4D97-AF65-F5344CB8AC3E}">
        <p14:creationId xmlns:p14="http://schemas.microsoft.com/office/powerpoint/2010/main" val="1159604006"/>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251520" y="116632"/>
            <a:ext cx="8136904" cy="3416576"/>
          </a:xfrm>
          <a:prstGeom prst="rect">
            <a:avLst/>
          </a:prstGeom>
        </p:spPr>
        <p:txBody>
          <a:bodyPr wrap="square">
            <a:spAutoFit/>
          </a:bodyPr>
          <a:lstStyle/>
          <a:p>
            <a:pPr marL="229235" marR="2412365" algn="just">
              <a:lnSpc>
                <a:spcPct val="107000"/>
              </a:lnSpc>
              <a:spcBef>
                <a:spcPts val="170"/>
              </a:spcBef>
              <a:spcAft>
                <a:spcPts val="0"/>
              </a:spcAft>
            </a:pPr>
            <a:r>
              <a:rPr lang="es-CL" b="1" dirty="0" smtClean="0">
                <a:solidFill>
                  <a:schemeClr val="bg1"/>
                </a:solidFill>
                <a:latin typeface="Arial" panose="020B0604020202020204" pitchFamily="34" charset="0"/>
                <a:ea typeface="Times New Roman" panose="02020603050405020304" pitchFamily="18" charset="0"/>
                <a:cs typeface="Times New Roman" panose="02020603050405020304" pitchFamily="18" charset="0"/>
              </a:rPr>
              <a:t>ERRORES EN EL PÁRRAFO DE REMATE</a:t>
            </a:r>
          </a:p>
          <a:p>
            <a:pPr marL="229235" marR="2412365" algn="just">
              <a:lnSpc>
                <a:spcPct val="107000"/>
              </a:lnSpc>
              <a:spcBef>
                <a:spcPts val="170"/>
              </a:spcBef>
              <a:spcAft>
                <a:spcPts val="0"/>
              </a:spcAft>
            </a:pPr>
            <a:r>
              <a:rPr lang="es-CL" b="1" dirty="0" smtClean="0">
                <a:solidFill>
                  <a:schemeClr val="bg1"/>
                </a:solidFill>
                <a:latin typeface="Arial" panose="020B0604020202020204" pitchFamily="34" charset="0"/>
                <a:ea typeface="Times New Roman" panose="02020603050405020304" pitchFamily="18" charset="0"/>
                <a:cs typeface="Times New Roman" panose="02020603050405020304" pitchFamily="18" charset="0"/>
              </a:rPr>
              <a:t>Establecimi</a:t>
            </a:r>
            <a:r>
              <a:rPr lang="es-CL" b="1" spc="-5" dirty="0" smtClean="0">
                <a:solidFill>
                  <a:schemeClr val="bg1"/>
                </a:solidFill>
                <a:latin typeface="Arial" panose="020B0604020202020204" pitchFamily="34" charset="0"/>
                <a:ea typeface="Times New Roman" panose="02020603050405020304" pitchFamily="18" charset="0"/>
                <a:cs typeface="Times New Roman" panose="02020603050405020304" pitchFamily="18" charset="0"/>
              </a:rPr>
              <a:t>e</a:t>
            </a:r>
            <a:r>
              <a:rPr lang="es-CL" b="1" dirty="0" smtClean="0">
                <a:solidFill>
                  <a:schemeClr val="bg1"/>
                </a:solidFill>
                <a:latin typeface="Arial" panose="020B0604020202020204" pitchFamily="34" charset="0"/>
                <a:ea typeface="Times New Roman" panose="02020603050405020304" pitchFamily="18" charset="0"/>
                <a:cs typeface="Times New Roman" panose="02020603050405020304" pitchFamily="18" charset="0"/>
              </a:rPr>
              <a:t>nto </a:t>
            </a:r>
            <a:r>
              <a:rPr lang="es-CL" b="1"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de c</a:t>
            </a:r>
            <a:r>
              <a:rPr lang="es-CL" b="1" spc="-5"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o</a:t>
            </a:r>
            <a:r>
              <a:rPr lang="es-CL" b="1"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nc</a:t>
            </a:r>
            <a:r>
              <a:rPr lang="es-CL" b="1" spc="-10"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l</a:t>
            </a:r>
            <a:r>
              <a:rPr lang="es-CL" b="1"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usiones u </a:t>
            </a:r>
            <a:r>
              <a:rPr lang="es-CL" b="1" spc="-5"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o</a:t>
            </a:r>
            <a:r>
              <a:rPr lang="es-CL" b="1"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piniones</a:t>
            </a:r>
            <a:endParaRPr lang="es-CL" dirty="0">
              <a:solidFill>
                <a:schemeClr val="bg1"/>
              </a:solidFill>
              <a:latin typeface="Calibri" panose="020F0502020204030204" pitchFamily="34" charset="0"/>
              <a:ea typeface="Times New Roman" panose="02020603050405020304" pitchFamily="18" charset="0"/>
              <a:cs typeface="Times New Roman" panose="02020603050405020304" pitchFamily="18" charset="0"/>
            </a:endParaRPr>
          </a:p>
          <a:p>
            <a:pPr>
              <a:lnSpc>
                <a:spcPts val="700"/>
              </a:lnSpc>
              <a:spcBef>
                <a:spcPts val="20"/>
              </a:spcBef>
              <a:spcAft>
                <a:spcPts val="0"/>
              </a:spcAft>
            </a:pPr>
            <a:r>
              <a:rPr lang="es-CL" sz="1600" dirty="0">
                <a:latin typeface="Arial" panose="020B0604020202020204" pitchFamily="34" charset="0"/>
                <a:ea typeface="Times New Roman" panose="02020603050405020304" pitchFamily="18" charset="0"/>
                <a:cs typeface="Times New Roman" panose="02020603050405020304" pitchFamily="18" charset="0"/>
              </a:rPr>
              <a:t> </a:t>
            </a:r>
            <a:endParaRPr lang="es-CL" sz="1600" dirty="0">
              <a:latin typeface="Calibri" panose="020F0502020204030204" pitchFamily="34" charset="0"/>
              <a:ea typeface="Times New Roman" panose="02020603050405020304" pitchFamily="18" charset="0"/>
              <a:cs typeface="Times New Roman" panose="02020603050405020304" pitchFamily="18" charset="0"/>
            </a:endParaRPr>
          </a:p>
          <a:p>
            <a:pPr>
              <a:lnSpc>
                <a:spcPts val="1000"/>
              </a:lnSpc>
              <a:spcAft>
                <a:spcPts val="0"/>
              </a:spcAft>
            </a:pPr>
            <a:r>
              <a:rPr lang="es-CL" sz="1600" dirty="0">
                <a:latin typeface="Arial" panose="020B0604020202020204" pitchFamily="34" charset="0"/>
                <a:ea typeface="Times New Roman" panose="02020603050405020304" pitchFamily="18" charset="0"/>
                <a:cs typeface="Times New Roman" panose="02020603050405020304" pitchFamily="18" charset="0"/>
              </a:rPr>
              <a:t> </a:t>
            </a:r>
            <a:endParaRPr lang="es-CL" sz="1600" dirty="0">
              <a:latin typeface="Calibri" panose="020F0502020204030204" pitchFamily="34" charset="0"/>
              <a:ea typeface="Times New Roman" panose="02020603050405020304" pitchFamily="18" charset="0"/>
              <a:cs typeface="Times New Roman" panose="02020603050405020304" pitchFamily="18" charset="0"/>
            </a:endParaRPr>
          </a:p>
          <a:p>
            <a:pPr marL="229235" marR="193675" algn="just">
              <a:spcAft>
                <a:spcPts val="0"/>
              </a:spcAft>
            </a:pPr>
            <a:r>
              <a:rPr lang="es-CL" sz="1600" dirty="0">
                <a:latin typeface="Arial" panose="020B0604020202020204" pitchFamily="34" charset="0"/>
                <a:ea typeface="Times New Roman" panose="02020603050405020304" pitchFamily="18" charset="0"/>
                <a:cs typeface="Times New Roman" panose="02020603050405020304" pitchFamily="18" charset="0"/>
              </a:rPr>
              <a:t>El report</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ro </a:t>
            </a:r>
            <a:r>
              <a:rPr lang="es-CL" sz="1600" b="1" u="sng" spc="-5" dirty="0">
                <a:latin typeface="Arial" panose="020B0604020202020204" pitchFamily="34" charset="0"/>
                <a:ea typeface="Times New Roman" panose="02020603050405020304" pitchFamily="18" charset="0"/>
                <a:cs typeface="Times New Roman" panose="02020603050405020304" pitchFamily="18" charset="0"/>
              </a:rPr>
              <a:t>d</a:t>
            </a:r>
            <a:r>
              <a:rPr lang="es-CL" sz="1600" b="1" u="sng" dirty="0">
                <a:latin typeface="Arial" panose="020B0604020202020204" pitchFamily="34" charset="0"/>
                <a:ea typeface="Times New Roman" panose="02020603050405020304" pitchFamily="18" charset="0"/>
                <a:cs typeface="Times New Roman" panose="02020603050405020304" pitchFamily="18" charset="0"/>
              </a:rPr>
              <a:t>ebe evitar </a:t>
            </a:r>
            <a:r>
              <a:rPr lang="es-CL" sz="1600" dirty="0">
                <a:latin typeface="Arial" panose="020B0604020202020204" pitchFamily="34" charset="0"/>
                <a:ea typeface="Times New Roman" panose="02020603050405020304" pitchFamily="18" charset="0"/>
                <a:cs typeface="Times New Roman" panose="02020603050405020304" pitchFamily="18" charset="0"/>
              </a:rPr>
              <a:t>la tentac</a:t>
            </a:r>
            <a:r>
              <a:rPr lang="es-CL" sz="1600" spc="-5" dirty="0">
                <a:latin typeface="Arial" panose="020B0604020202020204" pitchFamily="34" charset="0"/>
                <a:ea typeface="Times New Roman" panose="02020603050405020304" pitchFamily="18" charset="0"/>
                <a:cs typeface="Times New Roman" panose="02020603050405020304" pitchFamily="18" charset="0"/>
              </a:rPr>
              <a:t>i</a:t>
            </a:r>
            <a:r>
              <a:rPr lang="es-CL" sz="1600" dirty="0">
                <a:latin typeface="Arial" panose="020B0604020202020204" pitchFamily="34" charset="0"/>
                <a:ea typeface="Times New Roman" panose="02020603050405020304" pitchFamily="18" charset="0"/>
                <a:cs typeface="Times New Roman" panose="02020603050405020304" pitchFamily="18" charset="0"/>
              </a:rPr>
              <a:t>ón de f</a:t>
            </a:r>
            <a:r>
              <a:rPr lang="es-CL" sz="1600" spc="-5" dirty="0">
                <a:latin typeface="Arial" panose="020B0604020202020204" pitchFamily="34" charset="0"/>
                <a:ea typeface="Times New Roman" panose="02020603050405020304" pitchFamily="18" charset="0"/>
                <a:cs typeface="Times New Roman" panose="02020603050405020304" pitchFamily="18" charset="0"/>
              </a:rPr>
              <a:t>i</a:t>
            </a:r>
            <a:r>
              <a:rPr lang="es-CL" sz="1600" dirty="0">
                <a:latin typeface="Arial" panose="020B0604020202020204" pitchFamily="34" charset="0"/>
                <a:ea typeface="Times New Roman" panose="02020603050405020304" pitchFamily="18" charset="0"/>
                <a:cs typeface="Times New Roman" panose="02020603050405020304" pitchFamily="18" charset="0"/>
              </a:rPr>
              <a:t>n</a:t>
            </a:r>
            <a:r>
              <a:rPr lang="es-CL" sz="1600" spc="15" dirty="0">
                <a:latin typeface="Arial" panose="020B0604020202020204" pitchFamily="34" charset="0"/>
                <a:ea typeface="Times New Roman" panose="02020603050405020304" pitchFamily="18" charset="0"/>
                <a:cs typeface="Times New Roman" panose="02020603050405020304" pitchFamily="18" charset="0"/>
              </a:rPr>
              <a:t>a</a:t>
            </a:r>
            <a:r>
              <a:rPr lang="es-CL" sz="1600" dirty="0">
                <a:latin typeface="Arial" panose="020B0604020202020204" pitchFamily="34" charset="0"/>
                <a:ea typeface="Times New Roman" panose="02020603050405020304" pitchFamily="18" charset="0"/>
                <a:cs typeface="Times New Roman" panose="02020603050405020304" pitchFamily="18" charset="0"/>
              </a:rPr>
              <a:t>lizar sus </a:t>
            </a:r>
            <a:r>
              <a:rPr lang="es-CL" sz="1600" spc="-5" dirty="0">
                <a:latin typeface="Arial" panose="020B0604020202020204" pitchFamily="34" charset="0"/>
                <a:ea typeface="Times New Roman" panose="02020603050405020304" pitchFamily="18" charset="0"/>
                <a:cs typeface="Times New Roman" panose="02020603050405020304" pitchFamily="18" charset="0"/>
              </a:rPr>
              <a:t>n</a:t>
            </a:r>
            <a:r>
              <a:rPr lang="es-CL" sz="1600" dirty="0">
                <a:latin typeface="Arial" panose="020B0604020202020204" pitchFamily="34" charset="0"/>
                <a:ea typeface="Times New Roman" panose="02020603050405020304" pitchFamily="18" charset="0"/>
                <a:cs typeface="Times New Roman" panose="02020603050405020304" pitchFamily="18" charset="0"/>
              </a:rPr>
              <a:t>otas con </a:t>
            </a:r>
            <a:r>
              <a:rPr lang="es-CL" sz="1600" u="sng" dirty="0" smtClean="0">
                <a:latin typeface="Arial" panose="020B0604020202020204" pitchFamily="34" charset="0"/>
                <a:ea typeface="Times New Roman" panose="02020603050405020304" pitchFamily="18" charset="0"/>
                <a:cs typeface="Times New Roman" panose="02020603050405020304" pitchFamily="18" charset="0"/>
              </a:rPr>
              <a:t>una conclusión u </a:t>
            </a:r>
            <a:r>
              <a:rPr lang="es-CL" sz="1600" b="1" u="sng" dirty="0" smtClean="0">
                <a:latin typeface="Arial" panose="020B0604020202020204" pitchFamily="34" charset="0"/>
                <a:ea typeface="Times New Roman" panose="02020603050405020304" pitchFamily="18" charset="0"/>
                <a:cs typeface="Times New Roman" panose="02020603050405020304" pitchFamily="18" charset="0"/>
              </a:rPr>
              <a:t>Opinión : </a:t>
            </a:r>
          </a:p>
          <a:p>
            <a:pPr marL="229235" marR="193675" algn="just">
              <a:spcAft>
                <a:spcPts val="0"/>
              </a:spcAft>
            </a:pPr>
            <a:endParaRPr lang="es-CL" sz="1600" dirty="0" smtClean="0">
              <a:latin typeface="Arial" panose="020B0604020202020204" pitchFamily="34" charset="0"/>
              <a:ea typeface="Times New Roman" panose="02020603050405020304" pitchFamily="18" charset="0"/>
              <a:cs typeface="Times New Roman" panose="02020603050405020304" pitchFamily="18" charset="0"/>
            </a:endParaRPr>
          </a:p>
          <a:p>
            <a:pPr marL="229235" marR="193675" algn="just">
              <a:spcAft>
                <a:spcPts val="0"/>
              </a:spcAft>
            </a:pPr>
            <a:r>
              <a:rPr lang="es-CL" sz="1600" b="1" dirty="0" smtClean="0">
                <a:latin typeface="Arial" panose="020B0604020202020204" pitchFamily="34" charset="0"/>
                <a:ea typeface="Times New Roman" panose="02020603050405020304" pitchFamily="18" charset="0"/>
                <a:cs typeface="Times New Roman" panose="02020603050405020304" pitchFamily="18" charset="0"/>
              </a:rPr>
              <a:t>Conclusión: </a:t>
            </a:r>
            <a:r>
              <a:rPr lang="es-CL" sz="1600" dirty="0" smtClean="0">
                <a:latin typeface="Arial" panose="020B0604020202020204" pitchFamily="34" charset="0"/>
                <a:ea typeface="Times New Roman" panose="02020603050405020304" pitchFamily="18" charset="0"/>
                <a:cs typeface="Times New Roman" panose="02020603050405020304" pitchFamily="18" charset="0"/>
              </a:rPr>
              <a:t>Por </a:t>
            </a:r>
            <a:r>
              <a:rPr lang="es-CL" sz="1600" dirty="0">
                <a:latin typeface="Arial" panose="020B0604020202020204" pitchFamily="34" charset="0"/>
                <a:ea typeface="Times New Roman" panose="02020603050405020304" pitchFamily="18" charset="0"/>
                <a:cs typeface="Times New Roman" panose="02020603050405020304" pitchFamily="18" charset="0"/>
              </a:rPr>
              <a:t>tanto, las convers</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dirty="0">
                <a:latin typeface="Arial" panose="020B0604020202020204" pitchFamily="34" charset="0"/>
                <a:ea typeface="Times New Roman" panose="02020603050405020304" pitchFamily="18" charset="0"/>
                <a:cs typeface="Times New Roman" panose="02020603050405020304" pitchFamily="18" charset="0"/>
              </a:rPr>
              <a:t>ci</a:t>
            </a:r>
            <a:r>
              <a:rPr lang="es-CL" sz="1600" spc="-5" dirty="0">
                <a:latin typeface="Arial" panose="020B0604020202020204" pitchFamily="34" charset="0"/>
                <a:ea typeface="Times New Roman" panose="02020603050405020304" pitchFamily="18" charset="0"/>
                <a:cs typeface="Times New Roman" panose="02020603050405020304" pitchFamily="18" charset="0"/>
              </a:rPr>
              <a:t>o</a:t>
            </a:r>
            <a:r>
              <a:rPr lang="es-CL" sz="1600" dirty="0">
                <a:latin typeface="Arial" panose="020B0604020202020204" pitchFamily="34" charset="0"/>
                <a:ea typeface="Times New Roman" panose="02020603050405020304" pitchFamily="18" charset="0"/>
                <a:cs typeface="Times New Roman" panose="02020603050405020304" pitchFamily="18" charset="0"/>
              </a:rPr>
              <a:t>nes </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ntre g</a:t>
            </a:r>
            <a:r>
              <a:rPr lang="es-CL" sz="1600" spc="-5" dirty="0">
                <a:latin typeface="Arial" panose="020B0604020202020204" pitchFamily="34" charset="0"/>
                <a:ea typeface="Times New Roman" panose="02020603050405020304" pitchFamily="18" charset="0"/>
                <a:cs typeface="Times New Roman" panose="02020603050405020304" pitchFamily="18" charset="0"/>
              </a:rPr>
              <a:t>o</a:t>
            </a:r>
            <a:r>
              <a:rPr lang="es-CL" sz="1600" dirty="0">
                <a:latin typeface="Arial" panose="020B0604020202020204" pitchFamily="34" charset="0"/>
                <a:ea typeface="Times New Roman" panose="02020603050405020304" pitchFamily="18" charset="0"/>
                <a:cs typeface="Times New Roman" panose="02020603050405020304" pitchFamily="18" charset="0"/>
              </a:rPr>
              <a:t>bier</a:t>
            </a:r>
            <a:r>
              <a:rPr lang="es-CL" sz="1600" spc="-5" dirty="0">
                <a:latin typeface="Arial" panose="020B0604020202020204" pitchFamily="34" charset="0"/>
                <a:ea typeface="Times New Roman" panose="02020603050405020304" pitchFamily="18" charset="0"/>
                <a:cs typeface="Times New Roman" panose="02020603050405020304" pitchFamily="18" charset="0"/>
              </a:rPr>
              <a:t>n</a:t>
            </a:r>
            <a:r>
              <a:rPr lang="es-CL" sz="1600" dirty="0">
                <a:latin typeface="Arial" panose="020B0604020202020204" pitchFamily="34" charset="0"/>
                <a:ea typeface="Times New Roman" panose="02020603050405020304" pitchFamily="18" charset="0"/>
                <a:cs typeface="Times New Roman" panose="02020603050405020304" pitchFamily="18" charset="0"/>
              </a:rPr>
              <a:t>o y sind</a:t>
            </a:r>
            <a:r>
              <a:rPr lang="es-CL" sz="1600" spc="-5" dirty="0">
                <a:latin typeface="Arial" panose="020B0604020202020204" pitchFamily="34" charset="0"/>
                <a:ea typeface="Times New Roman" panose="02020603050405020304" pitchFamily="18" charset="0"/>
                <a:cs typeface="Times New Roman" panose="02020603050405020304" pitchFamily="18" charset="0"/>
              </a:rPr>
              <a:t>i</a:t>
            </a:r>
            <a:r>
              <a:rPr lang="es-CL" sz="1600" dirty="0">
                <a:latin typeface="Arial" panose="020B0604020202020204" pitchFamily="34" charset="0"/>
                <a:ea typeface="Times New Roman" panose="02020603050405020304" pitchFamily="18" charset="0"/>
                <a:cs typeface="Times New Roman" panose="02020603050405020304" pitchFamily="18" charset="0"/>
              </a:rPr>
              <a:t>cat</a:t>
            </a:r>
            <a:r>
              <a:rPr lang="es-CL" sz="1600" spc="-5" dirty="0">
                <a:latin typeface="Arial" panose="020B0604020202020204" pitchFamily="34" charset="0"/>
                <a:ea typeface="Times New Roman" panose="02020603050405020304" pitchFamily="18" charset="0"/>
                <a:cs typeface="Times New Roman" panose="02020603050405020304" pitchFamily="18" charset="0"/>
              </a:rPr>
              <a:t>o</a:t>
            </a:r>
            <a:r>
              <a:rPr lang="es-CL" sz="1600" dirty="0">
                <a:latin typeface="Arial" panose="020B0604020202020204" pitchFamily="34" charset="0"/>
                <a:ea typeface="Times New Roman" panose="02020603050405020304" pitchFamily="18" charset="0"/>
                <a:cs typeface="Times New Roman" panose="02020603050405020304" pitchFamily="18" charset="0"/>
              </a:rPr>
              <a:t>s, aun</a:t>
            </a:r>
            <a:r>
              <a:rPr lang="es-CL" sz="1600" spc="-5" dirty="0">
                <a:latin typeface="Arial" panose="020B0604020202020204" pitchFamily="34" charset="0"/>
                <a:ea typeface="Times New Roman" panose="02020603050405020304" pitchFamily="18" charset="0"/>
                <a:cs typeface="Times New Roman" panose="02020603050405020304" pitchFamily="18" charset="0"/>
              </a:rPr>
              <a:t>qu</a:t>
            </a:r>
            <a:r>
              <a:rPr lang="es-CL" sz="1600" dirty="0">
                <a:latin typeface="Arial" panose="020B0604020202020204" pitchFamily="34" charset="0"/>
                <a:ea typeface="Times New Roman" panose="02020603050405020304" pitchFamily="18" charset="0"/>
                <a:cs typeface="Times New Roman" panose="02020603050405020304" pitchFamily="18" charset="0"/>
              </a:rPr>
              <a:t>e difíciles, fr</a:t>
            </a:r>
            <a:r>
              <a:rPr lang="es-CL" sz="1600" spc="-5" dirty="0">
                <a:latin typeface="Arial" panose="020B0604020202020204" pitchFamily="34" charset="0"/>
                <a:ea typeface="Times New Roman" panose="02020603050405020304" pitchFamily="18" charset="0"/>
                <a:cs typeface="Times New Roman" panose="02020603050405020304" pitchFamily="18" charset="0"/>
              </a:rPr>
              <a:t>u</a:t>
            </a:r>
            <a:r>
              <a:rPr lang="es-CL" sz="1600" spc="5" dirty="0">
                <a:latin typeface="Arial" panose="020B0604020202020204" pitchFamily="34" charset="0"/>
                <a:ea typeface="Times New Roman" panose="02020603050405020304" pitchFamily="18" charset="0"/>
                <a:cs typeface="Times New Roman" panose="02020603050405020304" pitchFamily="18" charset="0"/>
              </a:rPr>
              <a:t>c</a:t>
            </a:r>
            <a:r>
              <a:rPr lang="es-CL" sz="1600" dirty="0">
                <a:latin typeface="Arial" panose="020B0604020202020204" pitchFamily="34" charset="0"/>
                <a:ea typeface="Times New Roman" panose="02020603050405020304" pitchFamily="18" charset="0"/>
                <a:cs typeface="Times New Roman" panose="02020603050405020304" pitchFamily="18" charset="0"/>
              </a:rPr>
              <a:t>tificaron en</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spc="5" dirty="0">
                <a:latin typeface="Arial" panose="020B0604020202020204" pitchFamily="34" charset="0"/>
                <a:ea typeface="Times New Roman" panose="02020603050405020304" pitchFamily="18" charset="0"/>
                <a:cs typeface="Times New Roman" panose="02020603050405020304" pitchFamily="18" charset="0"/>
              </a:rPr>
              <a:t>c</a:t>
            </a:r>
            <a:r>
              <a:rPr lang="es-CL" sz="1600" dirty="0">
                <a:latin typeface="Arial" panose="020B0604020202020204" pitchFamily="34" charset="0"/>
                <a:ea typeface="Times New Roman" panose="02020603050405020304" pitchFamily="18" charset="0"/>
                <a:cs typeface="Times New Roman" panose="02020603050405020304" pitchFamily="18" charset="0"/>
              </a:rPr>
              <a:t>u</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rd</a:t>
            </a:r>
            <a:r>
              <a:rPr lang="es-CL" sz="1600" spc="-5" dirty="0">
                <a:latin typeface="Arial" panose="020B0604020202020204" pitchFamily="34" charset="0"/>
                <a:ea typeface="Times New Roman" panose="02020603050405020304" pitchFamily="18" charset="0"/>
                <a:cs typeface="Times New Roman" panose="02020603050405020304" pitchFamily="18" charset="0"/>
              </a:rPr>
              <a:t>o</a:t>
            </a:r>
            <a:r>
              <a:rPr lang="es-CL" sz="1600" dirty="0">
                <a:latin typeface="Arial" panose="020B0604020202020204" pitchFamily="34" charset="0"/>
                <a:ea typeface="Times New Roman" panose="02020603050405020304" pitchFamily="18" charset="0"/>
                <a:cs typeface="Times New Roman" panose="02020603050405020304" pitchFamily="18" charset="0"/>
              </a:rPr>
              <a:t>s que</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latin typeface="Arial" panose="020B0604020202020204" pitchFamily="34" charset="0"/>
                <a:ea typeface="Times New Roman" panose="02020603050405020304" pitchFamily="18" charset="0"/>
                <a:cs typeface="Times New Roman" panose="02020603050405020304" pitchFamily="18" charset="0"/>
              </a:rPr>
              <a:t>p</a:t>
            </a:r>
            <a:r>
              <a:rPr lang="es-CL" sz="1600" dirty="0">
                <a:latin typeface="Arial" panose="020B0604020202020204" pitchFamily="34" charset="0"/>
                <a:ea typeface="Times New Roman" panose="02020603050405020304" pitchFamily="18" charset="0"/>
                <a:cs typeface="Times New Roman" panose="02020603050405020304" pitchFamily="18" charset="0"/>
              </a:rPr>
              <a:t>ued</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n ser d</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cisiv</a:t>
            </a:r>
            <a:r>
              <a:rPr lang="es-CL" sz="1600" spc="-5" dirty="0">
                <a:latin typeface="Arial" panose="020B0604020202020204" pitchFamily="34" charset="0"/>
                <a:ea typeface="Times New Roman" panose="02020603050405020304" pitchFamily="18" charset="0"/>
                <a:cs typeface="Times New Roman" panose="02020603050405020304" pitchFamily="18" charset="0"/>
              </a:rPr>
              <a:t>o</a:t>
            </a:r>
            <a:r>
              <a:rPr lang="es-CL" sz="1600" dirty="0">
                <a:latin typeface="Arial" panose="020B0604020202020204" pitchFamily="34" charset="0"/>
                <a:ea typeface="Times New Roman" panose="02020603050405020304" pitchFamily="18" charset="0"/>
                <a:cs typeface="Times New Roman" panose="02020603050405020304" pitchFamily="18" charset="0"/>
              </a:rPr>
              <a:t>s</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de</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cara a</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la apr</a:t>
            </a:r>
            <a:r>
              <a:rPr lang="es-CL" sz="1600" spc="-5" dirty="0">
                <a:latin typeface="Arial" panose="020B0604020202020204" pitchFamily="34" charset="0"/>
                <a:ea typeface="Times New Roman" panose="02020603050405020304" pitchFamily="18" charset="0"/>
                <a:cs typeface="Times New Roman" panose="02020603050405020304" pitchFamily="18" charset="0"/>
              </a:rPr>
              <a:t>o</a:t>
            </a:r>
            <a:r>
              <a:rPr lang="es-CL" sz="1600" dirty="0">
                <a:latin typeface="Arial" panose="020B0604020202020204" pitchFamily="34" charset="0"/>
                <a:ea typeface="Times New Roman" panose="02020603050405020304" pitchFamily="18" charset="0"/>
                <a:cs typeface="Times New Roman" panose="02020603050405020304" pitchFamily="18" charset="0"/>
              </a:rPr>
              <a:t>b</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spc="5" dirty="0">
                <a:latin typeface="Arial" panose="020B0604020202020204" pitchFamily="34" charset="0"/>
                <a:ea typeface="Times New Roman" panose="02020603050405020304" pitchFamily="18" charset="0"/>
                <a:cs typeface="Times New Roman" panose="02020603050405020304" pitchFamily="18" charset="0"/>
              </a:rPr>
              <a:t>c</a:t>
            </a:r>
            <a:r>
              <a:rPr lang="es-CL" sz="1600" dirty="0">
                <a:latin typeface="Arial" panose="020B0604020202020204" pitchFamily="34" charset="0"/>
                <a:ea typeface="Times New Roman" panose="02020603050405020304" pitchFamily="18" charset="0"/>
                <a:cs typeface="Times New Roman" panose="02020603050405020304" pitchFamily="18" charset="0"/>
              </a:rPr>
              <a:t>ión de</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la</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n</a:t>
            </a:r>
            <a:r>
              <a:rPr lang="es-CL" sz="1600" spc="-5" dirty="0">
                <a:latin typeface="Arial" panose="020B0604020202020204" pitchFamily="34" charset="0"/>
                <a:ea typeface="Times New Roman" panose="02020603050405020304" pitchFamily="18" charset="0"/>
                <a:cs typeface="Times New Roman" panose="02020603050405020304" pitchFamily="18" charset="0"/>
              </a:rPr>
              <a:t>u</a:t>
            </a:r>
            <a:r>
              <a:rPr lang="es-CL" sz="1600" dirty="0">
                <a:latin typeface="Arial" panose="020B0604020202020204" pitchFamily="34" charset="0"/>
                <a:ea typeface="Times New Roman" panose="02020603050405020304" pitchFamily="18" charset="0"/>
                <a:cs typeface="Times New Roman" panose="02020603050405020304" pitchFamily="18" charset="0"/>
              </a:rPr>
              <a:t>eva Ley</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del Tra</a:t>
            </a:r>
            <a:r>
              <a:rPr lang="es-CL" sz="1600" spc="-5" dirty="0">
                <a:latin typeface="Arial" panose="020B0604020202020204" pitchFamily="34" charset="0"/>
                <a:ea typeface="Times New Roman" panose="02020603050405020304" pitchFamily="18" charset="0"/>
                <a:cs typeface="Times New Roman" panose="02020603050405020304" pitchFamily="18" charset="0"/>
              </a:rPr>
              <a:t>b</a:t>
            </a:r>
            <a:r>
              <a:rPr lang="es-CL" sz="1600" dirty="0">
                <a:latin typeface="Arial" panose="020B0604020202020204" pitchFamily="34" charset="0"/>
                <a:ea typeface="Times New Roman" panose="02020603050405020304" pitchFamily="18" charset="0"/>
                <a:cs typeface="Times New Roman" panose="02020603050405020304" pitchFamily="18" charset="0"/>
              </a:rPr>
              <a:t>ajo.</a:t>
            </a:r>
            <a:endParaRPr lang="es-CL" sz="1600" dirty="0">
              <a:latin typeface="Calibri" panose="020F0502020204030204" pitchFamily="34" charset="0"/>
              <a:ea typeface="Times New Roman" panose="02020603050405020304" pitchFamily="18" charset="0"/>
              <a:cs typeface="Times New Roman" panose="02020603050405020304" pitchFamily="18" charset="0"/>
            </a:endParaRPr>
          </a:p>
          <a:p>
            <a:pPr>
              <a:spcBef>
                <a:spcPts val="65"/>
              </a:spcBef>
              <a:spcAft>
                <a:spcPts val="0"/>
              </a:spcAft>
            </a:pPr>
            <a:r>
              <a:rPr lang="es-CL" sz="1600" dirty="0">
                <a:latin typeface="Arial" panose="020B0604020202020204" pitchFamily="34" charset="0"/>
                <a:ea typeface="Times New Roman" panose="02020603050405020304" pitchFamily="18" charset="0"/>
                <a:cs typeface="Times New Roman" panose="02020603050405020304" pitchFamily="18" charset="0"/>
              </a:rPr>
              <a:t> </a:t>
            </a:r>
            <a:endParaRPr lang="es-CL" sz="1600" b="1" dirty="0">
              <a:latin typeface="Calibri" panose="020F0502020204030204" pitchFamily="34" charset="0"/>
              <a:ea typeface="Times New Roman" panose="02020603050405020304" pitchFamily="18" charset="0"/>
              <a:cs typeface="Times New Roman" panose="02020603050405020304" pitchFamily="18" charset="0"/>
            </a:endParaRPr>
          </a:p>
          <a:p>
            <a:pPr marL="229235" marR="193675" algn="just">
              <a:spcAft>
                <a:spcPts val="0"/>
              </a:spcAft>
            </a:pPr>
            <a:r>
              <a:rPr lang="es-CL" sz="1600" b="1" dirty="0" smtClean="0">
                <a:latin typeface="Arial" panose="020B0604020202020204" pitchFamily="34" charset="0"/>
                <a:ea typeface="Times New Roman" panose="02020603050405020304" pitchFamily="18" charset="0"/>
                <a:cs typeface="Times New Roman" panose="02020603050405020304" pitchFamily="18" charset="0"/>
              </a:rPr>
              <a:t>Opinión: </a:t>
            </a:r>
            <a:r>
              <a:rPr lang="es-CL" sz="1600" dirty="0" smtClean="0">
                <a:latin typeface="Arial" panose="020B0604020202020204" pitchFamily="34" charset="0"/>
                <a:ea typeface="Times New Roman" panose="02020603050405020304" pitchFamily="18" charset="0"/>
                <a:cs typeface="Times New Roman" panose="02020603050405020304" pitchFamily="18" charset="0"/>
              </a:rPr>
              <a:t>Sin</a:t>
            </a:r>
            <a:r>
              <a:rPr lang="es-CL" sz="1600" spc="10" dirty="0" smtClean="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du</a:t>
            </a:r>
            <a:r>
              <a:rPr lang="es-CL" sz="1600" spc="-5" dirty="0">
                <a:latin typeface="Arial" panose="020B0604020202020204" pitchFamily="34" charset="0"/>
                <a:ea typeface="Times New Roman" panose="02020603050405020304" pitchFamily="18" charset="0"/>
                <a:cs typeface="Times New Roman" panose="02020603050405020304" pitchFamily="18" charset="0"/>
              </a:rPr>
              <a:t>d</a:t>
            </a:r>
            <a:r>
              <a:rPr lang="es-CL" sz="1600" dirty="0">
                <a:latin typeface="Arial" panose="020B0604020202020204" pitchFamily="34" charset="0"/>
                <a:ea typeface="Times New Roman" panose="02020603050405020304" pitchFamily="18" charset="0"/>
                <a:cs typeface="Times New Roman" panose="02020603050405020304" pitchFamily="18" charset="0"/>
              </a:rPr>
              <a:t>a,</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l</a:t>
            </a:r>
            <a:r>
              <a:rPr lang="es-CL" sz="1600" spc="-5" dirty="0">
                <a:latin typeface="Arial" panose="020B0604020202020204" pitchFamily="34" charset="0"/>
                <a:ea typeface="Times New Roman" panose="02020603050405020304" pitchFamily="18" charset="0"/>
                <a:cs typeface="Times New Roman" panose="02020603050405020304" pitchFamily="18" charset="0"/>
              </a:rPr>
              <a:t>o</a:t>
            </a:r>
            <a:r>
              <a:rPr lang="es-CL" sz="1600" dirty="0">
                <a:latin typeface="Arial" panose="020B0604020202020204" pitchFamily="34" charset="0"/>
                <a:ea typeface="Times New Roman" panose="02020603050405020304" pitchFamily="18" charset="0"/>
                <a:cs typeface="Times New Roman" panose="02020603050405020304" pitchFamily="18" charset="0"/>
              </a:rPr>
              <a:t>s</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admin</a:t>
            </a:r>
            <a:r>
              <a:rPr lang="es-CL" sz="1600" spc="-5" dirty="0">
                <a:latin typeface="Arial" panose="020B0604020202020204" pitchFamily="34" charset="0"/>
                <a:ea typeface="Times New Roman" panose="02020603050405020304" pitchFamily="18" charset="0"/>
                <a:cs typeface="Times New Roman" panose="02020603050405020304" pitchFamily="18" charset="0"/>
              </a:rPr>
              <a:t>i</a:t>
            </a:r>
            <a:r>
              <a:rPr lang="es-CL" sz="1600" spc="5" dirty="0">
                <a:latin typeface="Arial" panose="020B0604020202020204" pitchFamily="34" charset="0"/>
                <a:ea typeface="Times New Roman" panose="02020603050405020304" pitchFamily="18" charset="0"/>
                <a:cs typeface="Times New Roman" panose="02020603050405020304" pitchFamily="18" charset="0"/>
              </a:rPr>
              <a:t>s</a:t>
            </a:r>
            <a:r>
              <a:rPr lang="es-CL" sz="1600" dirty="0">
                <a:latin typeface="Arial" panose="020B0604020202020204" pitchFamily="34" charset="0"/>
                <a:ea typeface="Times New Roman" panose="02020603050405020304" pitchFamily="18" charset="0"/>
                <a:cs typeface="Times New Roman" panose="02020603050405020304" pitchFamily="18" charset="0"/>
              </a:rPr>
              <a:t>trad</a:t>
            </a:r>
            <a:r>
              <a:rPr lang="es-CL" sz="1600" spc="-5" dirty="0">
                <a:latin typeface="Arial" panose="020B0604020202020204" pitchFamily="34" charset="0"/>
                <a:ea typeface="Times New Roman" panose="02020603050405020304" pitchFamily="18" charset="0"/>
                <a:cs typeface="Times New Roman" panose="02020603050405020304" pitchFamily="18" charset="0"/>
              </a:rPr>
              <a:t>o</a:t>
            </a:r>
            <a:r>
              <a:rPr lang="es-CL" sz="1600" dirty="0">
                <a:latin typeface="Arial" panose="020B0604020202020204" pitchFamily="34" charset="0"/>
                <a:ea typeface="Times New Roman" panose="02020603050405020304" pitchFamily="18" charset="0"/>
                <a:cs typeface="Times New Roman" panose="02020603050405020304" pitchFamily="18" charset="0"/>
              </a:rPr>
              <a:t>res</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del Co</a:t>
            </a:r>
            <a:r>
              <a:rPr lang="es-CL" sz="1600" spc="-5" dirty="0">
                <a:latin typeface="Arial" panose="020B0604020202020204" pitchFamily="34" charset="0"/>
                <a:ea typeface="Times New Roman" panose="02020603050405020304" pitchFamily="18" charset="0"/>
                <a:cs typeface="Times New Roman" panose="02020603050405020304" pitchFamily="18" charset="0"/>
              </a:rPr>
              <a:t>ns</a:t>
            </a:r>
            <a:r>
              <a:rPr lang="es-CL" sz="1600" dirty="0">
                <a:latin typeface="Arial" panose="020B0604020202020204" pitchFamily="34" charset="0"/>
                <a:ea typeface="Times New Roman" panose="02020603050405020304" pitchFamily="18" charset="0"/>
                <a:cs typeface="Times New Roman" panose="02020603050405020304" pitchFamily="18" charset="0"/>
              </a:rPr>
              <a:t>orc</a:t>
            </a:r>
            <a:r>
              <a:rPr lang="es-CL" sz="1600" spc="-5" dirty="0">
                <a:latin typeface="Arial" panose="020B0604020202020204" pitchFamily="34" charset="0"/>
                <a:ea typeface="Times New Roman" panose="02020603050405020304" pitchFamily="18" charset="0"/>
                <a:cs typeface="Times New Roman" panose="02020603050405020304" pitchFamily="18" charset="0"/>
              </a:rPr>
              <a:t>i</a:t>
            </a:r>
            <a:r>
              <a:rPr lang="es-CL" sz="1600" dirty="0">
                <a:latin typeface="Arial" panose="020B0604020202020204" pitchFamily="34" charset="0"/>
                <a:ea typeface="Times New Roman" panose="02020603050405020304" pitchFamily="18" charset="0"/>
                <a:cs typeface="Times New Roman" panose="02020603050405020304" pitchFamily="18" charset="0"/>
              </a:rPr>
              <a:t>o</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latin typeface="Arial" panose="020B0604020202020204" pitchFamily="34" charset="0"/>
                <a:ea typeface="Times New Roman" panose="02020603050405020304" pitchFamily="18" charset="0"/>
                <a:cs typeface="Times New Roman" panose="02020603050405020304" pitchFamily="18" charset="0"/>
              </a:rPr>
              <a:t>M</a:t>
            </a:r>
            <a:r>
              <a:rPr lang="es-CL" sz="1600" dirty="0">
                <a:latin typeface="Arial" panose="020B0604020202020204" pitchFamily="34" charset="0"/>
                <a:ea typeface="Times New Roman" panose="02020603050405020304" pitchFamily="18" charset="0"/>
                <a:cs typeface="Times New Roman" panose="02020603050405020304" pitchFamily="18" charset="0"/>
              </a:rPr>
              <a:t>un</a:t>
            </a:r>
            <a:r>
              <a:rPr lang="es-CL" sz="1600" spc="-5" dirty="0">
                <a:latin typeface="Arial" panose="020B0604020202020204" pitchFamily="34" charset="0"/>
                <a:ea typeface="Times New Roman" panose="02020603050405020304" pitchFamily="18" charset="0"/>
                <a:cs typeface="Times New Roman" panose="02020603050405020304" pitchFamily="18" charset="0"/>
              </a:rPr>
              <a:t>i</a:t>
            </a:r>
            <a:r>
              <a:rPr lang="es-CL" sz="1600" dirty="0">
                <a:latin typeface="Arial" panose="020B0604020202020204" pitchFamily="34" charset="0"/>
                <a:ea typeface="Times New Roman" panose="02020603050405020304" pitchFamily="18" charset="0"/>
                <a:cs typeface="Times New Roman" panose="02020603050405020304" pitchFamily="18" charset="0"/>
              </a:rPr>
              <a:t>ci</a:t>
            </a:r>
            <a:r>
              <a:rPr lang="es-CL" sz="1600" spc="-5" dirty="0">
                <a:latin typeface="Arial" panose="020B0604020202020204" pitchFamily="34" charset="0"/>
                <a:ea typeface="Times New Roman" panose="02020603050405020304" pitchFamily="18" charset="0"/>
                <a:cs typeface="Times New Roman" panose="02020603050405020304" pitchFamily="18" charset="0"/>
              </a:rPr>
              <a:t>p</a:t>
            </a:r>
            <a:r>
              <a:rPr lang="es-CL" sz="1600" dirty="0">
                <a:latin typeface="Arial" panose="020B0604020202020204" pitchFamily="34" charset="0"/>
                <a:ea typeface="Times New Roman" panose="02020603050405020304" pitchFamily="18" charset="0"/>
                <a:cs typeface="Times New Roman" panose="02020603050405020304" pitchFamily="18" charset="0"/>
              </a:rPr>
              <a:t>al</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de</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Tra</a:t>
            </a:r>
            <a:r>
              <a:rPr lang="es-CL" sz="1600" spc="-5" dirty="0">
                <a:latin typeface="Arial" panose="020B0604020202020204" pitchFamily="34" charset="0"/>
                <a:ea typeface="Times New Roman" panose="02020603050405020304" pitchFamily="18" charset="0"/>
                <a:cs typeface="Times New Roman" panose="02020603050405020304" pitchFamily="18" charset="0"/>
              </a:rPr>
              <a:t>n</a:t>
            </a:r>
            <a:r>
              <a:rPr lang="es-CL" sz="1600" dirty="0">
                <a:latin typeface="Arial" panose="020B0604020202020204" pitchFamily="34" charset="0"/>
                <a:ea typeface="Times New Roman" panose="02020603050405020304" pitchFamily="18" charset="0"/>
                <a:cs typeface="Times New Roman" panose="02020603050405020304" pitchFamily="18" charset="0"/>
              </a:rPr>
              <a:t>s</a:t>
            </a:r>
            <a:r>
              <a:rPr lang="es-CL" sz="1600" spc="-5" dirty="0">
                <a:latin typeface="Arial" panose="020B0604020202020204" pitchFamily="34" charset="0"/>
                <a:ea typeface="Times New Roman" panose="02020603050405020304" pitchFamily="18" charset="0"/>
                <a:cs typeface="Times New Roman" panose="02020603050405020304" pitchFamily="18" charset="0"/>
              </a:rPr>
              <a:t>p</a:t>
            </a:r>
            <a:r>
              <a:rPr lang="es-CL" sz="1600" dirty="0">
                <a:latin typeface="Arial" panose="020B0604020202020204" pitchFamily="34" charset="0"/>
                <a:ea typeface="Times New Roman" panose="02020603050405020304" pitchFamily="18" charset="0"/>
                <a:cs typeface="Times New Roman" panose="02020603050405020304" pitchFamily="18" charset="0"/>
              </a:rPr>
              <a:t>orte</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t</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ndrán que dar cu</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nta por el</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daño </a:t>
            </a:r>
            <a:r>
              <a:rPr lang="es-CL" sz="1600" spc="-5" dirty="0">
                <a:latin typeface="Arial" panose="020B0604020202020204" pitchFamily="34" charset="0"/>
                <a:ea typeface="Times New Roman" panose="02020603050405020304" pitchFamily="18" charset="0"/>
                <a:cs typeface="Times New Roman" panose="02020603050405020304" pitchFamily="18" charset="0"/>
              </a:rPr>
              <a:t>q</a:t>
            </a:r>
            <a:r>
              <a:rPr lang="es-CL" sz="1600" dirty="0">
                <a:latin typeface="Arial" panose="020B0604020202020204" pitchFamily="34" charset="0"/>
                <a:ea typeface="Times New Roman" panose="02020603050405020304" pitchFamily="18" charset="0"/>
                <a:cs typeface="Times New Roman" panose="02020603050405020304" pitchFamily="18" charset="0"/>
              </a:rPr>
              <a:t>ue h</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dirty="0">
                <a:latin typeface="Arial" panose="020B0604020202020204" pitchFamily="34" charset="0"/>
                <a:ea typeface="Times New Roman" panose="02020603050405020304" pitchFamily="18" charset="0"/>
                <a:cs typeface="Times New Roman" panose="02020603050405020304" pitchFamily="18" charset="0"/>
              </a:rPr>
              <a:t>n</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ca</a:t>
            </a:r>
            <a:r>
              <a:rPr lang="es-CL" sz="1600" spc="-5" dirty="0">
                <a:latin typeface="Arial" panose="020B0604020202020204" pitchFamily="34" charset="0"/>
                <a:ea typeface="Times New Roman" panose="02020603050405020304" pitchFamily="18" charset="0"/>
                <a:cs typeface="Times New Roman" panose="02020603050405020304" pitchFamily="18" charset="0"/>
              </a:rPr>
              <a:t>u</a:t>
            </a:r>
            <a:r>
              <a:rPr lang="es-CL" sz="1600" spc="5" dirty="0">
                <a:latin typeface="Arial" panose="020B0604020202020204" pitchFamily="34" charset="0"/>
                <a:ea typeface="Times New Roman" panose="02020603050405020304" pitchFamily="18" charset="0"/>
                <a:cs typeface="Times New Roman" panose="02020603050405020304" pitchFamily="18" charset="0"/>
              </a:rPr>
              <a:t>s</a:t>
            </a:r>
            <a:r>
              <a:rPr lang="es-CL" sz="1600" dirty="0">
                <a:latin typeface="Arial" panose="020B0604020202020204" pitchFamily="34" charset="0"/>
                <a:ea typeface="Times New Roman" panose="02020603050405020304" pitchFamily="18" charset="0"/>
                <a:cs typeface="Times New Roman" panose="02020603050405020304" pitchFamily="18" charset="0"/>
              </a:rPr>
              <a:t>a</a:t>
            </a:r>
            <a:r>
              <a:rPr lang="es-CL" sz="1600" spc="-5" dirty="0">
                <a:latin typeface="Arial" panose="020B0604020202020204" pitchFamily="34" charset="0"/>
                <a:ea typeface="Times New Roman" panose="02020603050405020304" pitchFamily="18" charset="0"/>
                <a:cs typeface="Times New Roman" panose="02020603050405020304" pitchFamily="18" charset="0"/>
              </a:rPr>
              <a:t>d</a:t>
            </a:r>
            <a:r>
              <a:rPr lang="es-CL" sz="1600" dirty="0">
                <a:latin typeface="Arial" panose="020B0604020202020204" pitchFamily="34" charset="0"/>
                <a:ea typeface="Times New Roman" panose="02020603050405020304" pitchFamily="18" charset="0"/>
                <a:cs typeface="Times New Roman" panose="02020603050405020304" pitchFamily="18" charset="0"/>
              </a:rPr>
              <a:t>o a la</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empr</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spc="5" dirty="0">
                <a:latin typeface="Arial" panose="020B0604020202020204" pitchFamily="34" charset="0"/>
                <a:ea typeface="Times New Roman" panose="02020603050405020304" pitchFamily="18" charset="0"/>
                <a:cs typeface="Times New Roman" panose="02020603050405020304" pitchFamily="18" charset="0"/>
              </a:rPr>
              <a:t>s</a:t>
            </a:r>
            <a:r>
              <a:rPr lang="es-CL" sz="1600" dirty="0">
                <a:latin typeface="Arial" panose="020B0604020202020204" pitchFamily="34" charset="0"/>
                <a:ea typeface="Times New Roman" panose="02020603050405020304" pitchFamily="18" charset="0"/>
                <a:cs typeface="Times New Roman" panose="02020603050405020304" pitchFamily="18" charset="0"/>
              </a:rPr>
              <a:t>a.</a:t>
            </a:r>
            <a:endParaRPr lang="es-CL" sz="1600" dirty="0">
              <a:latin typeface="Calibri" panose="020F0502020204030204" pitchFamily="34" charset="0"/>
              <a:ea typeface="Times New Roman" panose="02020603050405020304" pitchFamily="18" charset="0"/>
              <a:cs typeface="Times New Roman" panose="02020603050405020304" pitchFamily="18" charset="0"/>
            </a:endParaRPr>
          </a:p>
          <a:p>
            <a:pPr>
              <a:spcBef>
                <a:spcPts val="60"/>
              </a:spcBef>
              <a:spcAft>
                <a:spcPts val="0"/>
              </a:spcAft>
            </a:pPr>
            <a:r>
              <a:rPr lang="es-CL" sz="1600" dirty="0">
                <a:latin typeface="Arial" panose="020B0604020202020204" pitchFamily="34" charset="0"/>
                <a:ea typeface="Times New Roman" panose="02020603050405020304" pitchFamily="18" charset="0"/>
                <a:cs typeface="Times New Roman" panose="02020603050405020304" pitchFamily="18" charset="0"/>
              </a:rPr>
              <a:t> </a:t>
            </a:r>
            <a:endParaRPr lang="es-CL" sz="16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5" name="Rectángulo 4"/>
          <p:cNvSpPr/>
          <p:nvPr/>
        </p:nvSpPr>
        <p:spPr>
          <a:xfrm>
            <a:off x="395536" y="3429000"/>
            <a:ext cx="7992888" cy="3059812"/>
          </a:xfrm>
          <a:prstGeom prst="rect">
            <a:avLst/>
          </a:prstGeom>
        </p:spPr>
        <p:txBody>
          <a:bodyPr wrap="square">
            <a:spAutoFit/>
          </a:bodyPr>
          <a:lstStyle/>
          <a:p>
            <a:pPr marL="229235" marR="3259455" algn="just">
              <a:spcAft>
                <a:spcPts val="0"/>
              </a:spcAft>
            </a:pPr>
            <a:endParaRPr lang="es-CL" sz="1600" b="1" dirty="0" smtClean="0">
              <a:solidFill>
                <a:srgbClr val="00B050"/>
              </a:solidFill>
              <a:latin typeface="Arial" panose="020B0604020202020204" pitchFamily="34" charset="0"/>
              <a:ea typeface="Times New Roman" panose="02020603050405020304" pitchFamily="18" charset="0"/>
              <a:cs typeface="Times New Roman" panose="02020603050405020304" pitchFamily="18" charset="0"/>
            </a:endParaRPr>
          </a:p>
          <a:p>
            <a:pPr marL="229235" marR="3259455" algn="just">
              <a:spcAft>
                <a:spcPts val="0"/>
              </a:spcAft>
            </a:pPr>
            <a:endParaRPr lang="es-CL" sz="1600" b="1" dirty="0" smtClean="0">
              <a:solidFill>
                <a:srgbClr val="00B050"/>
              </a:solidFill>
              <a:latin typeface="Arial" panose="020B0604020202020204" pitchFamily="34" charset="0"/>
              <a:ea typeface="Times New Roman" panose="02020603050405020304" pitchFamily="18" charset="0"/>
              <a:cs typeface="Times New Roman" panose="02020603050405020304" pitchFamily="18" charset="0"/>
            </a:endParaRPr>
          </a:p>
          <a:p>
            <a:pPr marL="229235" marR="3259455" algn="just">
              <a:spcAft>
                <a:spcPts val="0"/>
              </a:spcAft>
            </a:pPr>
            <a:r>
              <a:rPr lang="es-CL" sz="1600" b="1" dirty="0" smtClean="0">
                <a:solidFill>
                  <a:srgbClr val="00B050"/>
                </a:solidFill>
                <a:latin typeface="Arial" panose="020B0604020202020204" pitchFamily="34" charset="0"/>
                <a:ea typeface="Times New Roman" panose="02020603050405020304" pitchFamily="18" charset="0"/>
                <a:cs typeface="Times New Roman" panose="02020603050405020304" pitchFamily="18" charset="0"/>
              </a:rPr>
              <a:t>Inclusión de información</a:t>
            </a:r>
            <a:r>
              <a:rPr lang="es-CL" sz="1600" b="1" spc="-5" dirty="0" smtClean="0">
                <a:solidFill>
                  <a:srgbClr val="00B050"/>
                </a:solidFill>
                <a:latin typeface="Arial" panose="020B0604020202020204" pitchFamily="34" charset="0"/>
                <a:ea typeface="Times New Roman" panose="02020603050405020304" pitchFamily="18" charset="0"/>
                <a:cs typeface="Times New Roman" panose="02020603050405020304" pitchFamily="18" charset="0"/>
              </a:rPr>
              <a:t> </a:t>
            </a:r>
            <a:r>
              <a:rPr lang="es-CL" sz="1600" b="1" dirty="0" smtClean="0">
                <a:solidFill>
                  <a:srgbClr val="00B050"/>
                </a:solidFill>
                <a:latin typeface="Arial" panose="020B0604020202020204" pitchFamily="34" charset="0"/>
                <a:ea typeface="Times New Roman" panose="02020603050405020304" pitchFamily="18" charset="0"/>
                <a:cs typeface="Times New Roman" panose="02020603050405020304" pitchFamily="18" charset="0"/>
              </a:rPr>
              <a:t>nue</a:t>
            </a:r>
            <a:r>
              <a:rPr lang="es-CL" sz="1600" b="1" spc="-10" dirty="0" smtClean="0">
                <a:solidFill>
                  <a:srgbClr val="00B050"/>
                </a:solidFill>
                <a:latin typeface="Arial" panose="020B0604020202020204" pitchFamily="34" charset="0"/>
                <a:ea typeface="Times New Roman" panose="02020603050405020304" pitchFamily="18" charset="0"/>
                <a:cs typeface="Times New Roman" panose="02020603050405020304" pitchFamily="18" charset="0"/>
              </a:rPr>
              <a:t>v</a:t>
            </a:r>
            <a:r>
              <a:rPr lang="es-CL" sz="1600" b="1" dirty="0" smtClean="0">
                <a:solidFill>
                  <a:srgbClr val="00B050"/>
                </a:solidFill>
                <a:latin typeface="Arial" panose="020B0604020202020204" pitchFamily="34" charset="0"/>
                <a:ea typeface="Times New Roman" panose="02020603050405020304" pitchFamily="18" charset="0"/>
                <a:cs typeface="Times New Roman" panose="02020603050405020304" pitchFamily="18" charset="0"/>
              </a:rPr>
              <a:t>a</a:t>
            </a:r>
            <a:endParaRPr lang="es-CL" sz="1600" dirty="0">
              <a:solidFill>
                <a:srgbClr val="00B050"/>
              </a:solidFill>
              <a:latin typeface="Calibri" panose="020F0502020204030204" pitchFamily="34" charset="0"/>
              <a:ea typeface="Times New Roman" panose="02020603050405020304" pitchFamily="18" charset="0"/>
              <a:cs typeface="Times New Roman" panose="02020603050405020304" pitchFamily="18" charset="0"/>
            </a:endParaRPr>
          </a:p>
          <a:p>
            <a:pPr>
              <a:spcBef>
                <a:spcPts val="40"/>
              </a:spcBef>
              <a:spcAft>
                <a:spcPts val="0"/>
              </a:spcAft>
            </a:pPr>
            <a:r>
              <a:rPr lang="es-CL" sz="1600" dirty="0">
                <a:latin typeface="Arial" panose="020B0604020202020204" pitchFamily="34" charset="0"/>
                <a:ea typeface="Times New Roman" panose="02020603050405020304" pitchFamily="18" charset="0"/>
                <a:cs typeface="Times New Roman" panose="02020603050405020304" pitchFamily="18" charset="0"/>
              </a:rPr>
              <a:t> </a:t>
            </a:r>
            <a:endParaRPr lang="es-CL" sz="1600" dirty="0">
              <a:latin typeface="Calibri" panose="020F0502020204030204" pitchFamily="34" charset="0"/>
              <a:ea typeface="Times New Roman" panose="02020603050405020304" pitchFamily="18" charset="0"/>
              <a:cs typeface="Times New Roman" panose="02020603050405020304" pitchFamily="18" charset="0"/>
            </a:endParaRPr>
          </a:p>
          <a:p>
            <a:pPr marL="229235" marR="193040" algn="just">
              <a:spcAft>
                <a:spcPts val="0"/>
              </a:spcAft>
            </a:pPr>
            <a:r>
              <a:rPr lang="es-CL" sz="1600" dirty="0">
                <a:latin typeface="Arial" panose="020B0604020202020204" pitchFamily="34" charset="0"/>
                <a:ea typeface="Times New Roman" panose="02020603050405020304" pitchFamily="18" charset="0"/>
                <a:cs typeface="Times New Roman" panose="02020603050405020304" pitchFamily="18" charset="0"/>
              </a:rPr>
              <a:t>Si</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el</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re</a:t>
            </a:r>
            <a:r>
              <a:rPr lang="es-CL" sz="1600" spc="-5" dirty="0">
                <a:latin typeface="Arial" panose="020B0604020202020204" pitchFamily="34" charset="0"/>
                <a:ea typeface="Times New Roman" panose="02020603050405020304" pitchFamily="18" charset="0"/>
                <a:cs typeface="Times New Roman" panose="02020603050405020304" pitchFamily="18" charset="0"/>
              </a:rPr>
              <a:t>p</a:t>
            </a:r>
            <a:r>
              <a:rPr lang="es-CL" sz="1600" dirty="0">
                <a:latin typeface="Arial" panose="020B0604020202020204" pitchFamily="34" charset="0"/>
                <a:ea typeface="Times New Roman" panose="02020603050405020304" pitchFamily="18" charset="0"/>
                <a:cs typeface="Times New Roman" panose="02020603050405020304" pitchFamily="18" charset="0"/>
              </a:rPr>
              <a:t>ort</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ro</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latin typeface="Arial" panose="020B0604020202020204" pitchFamily="34" charset="0"/>
                <a:ea typeface="Times New Roman" panose="02020603050405020304" pitchFamily="18" charset="0"/>
                <a:cs typeface="Times New Roman" panose="02020603050405020304" pitchFamily="18" charset="0"/>
              </a:rPr>
              <a:t>p</a:t>
            </a:r>
            <a:r>
              <a:rPr lang="es-CL" sz="1600" dirty="0">
                <a:latin typeface="Arial" panose="020B0604020202020204" pitchFamily="34" charset="0"/>
                <a:ea typeface="Times New Roman" panose="02020603050405020304" pitchFamily="18" charset="0"/>
                <a:cs typeface="Times New Roman" panose="02020603050405020304" pitchFamily="18" charset="0"/>
              </a:rPr>
              <a:t>osee</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in</a:t>
            </a:r>
            <a:r>
              <a:rPr lang="es-CL" sz="1600" spc="-10" dirty="0">
                <a:latin typeface="Arial" panose="020B0604020202020204" pitchFamily="34" charset="0"/>
                <a:ea typeface="Times New Roman" panose="02020603050405020304" pitchFamily="18" charset="0"/>
                <a:cs typeface="Times New Roman" panose="02020603050405020304" pitchFamily="18" charset="0"/>
              </a:rPr>
              <a:t>f</a:t>
            </a:r>
            <a:r>
              <a:rPr lang="es-CL" sz="1600" dirty="0">
                <a:latin typeface="Arial" panose="020B0604020202020204" pitchFamily="34" charset="0"/>
                <a:ea typeface="Times New Roman" panose="02020603050405020304" pitchFamily="18" charset="0"/>
                <a:cs typeface="Times New Roman" panose="02020603050405020304" pitchFamily="18" charset="0"/>
              </a:rPr>
              <a:t>orm</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spc="5" dirty="0">
                <a:latin typeface="Arial" panose="020B0604020202020204" pitchFamily="34" charset="0"/>
                <a:ea typeface="Times New Roman" panose="02020603050405020304" pitchFamily="18" charset="0"/>
                <a:cs typeface="Times New Roman" panose="02020603050405020304" pitchFamily="18" charset="0"/>
              </a:rPr>
              <a:t>c</a:t>
            </a:r>
            <a:r>
              <a:rPr lang="es-CL" sz="1600" dirty="0">
                <a:latin typeface="Arial" panose="020B0604020202020204" pitchFamily="34" charset="0"/>
                <a:ea typeface="Times New Roman" panose="02020603050405020304" pitchFamily="18" charset="0"/>
                <a:cs typeface="Times New Roman" panose="02020603050405020304" pitchFamily="18" charset="0"/>
              </a:rPr>
              <a:t>i</a:t>
            </a:r>
            <a:r>
              <a:rPr lang="es-CL" sz="1600" spc="-5" dirty="0">
                <a:latin typeface="Arial" panose="020B0604020202020204" pitchFamily="34" charset="0"/>
                <a:ea typeface="Times New Roman" panose="02020603050405020304" pitchFamily="18" charset="0"/>
                <a:cs typeface="Times New Roman" panose="02020603050405020304" pitchFamily="18" charset="0"/>
              </a:rPr>
              <a:t>ó</a:t>
            </a:r>
            <a:r>
              <a:rPr lang="es-CL" sz="1600" dirty="0">
                <a:latin typeface="Arial" panose="020B0604020202020204" pitchFamily="34" charset="0"/>
                <a:ea typeface="Times New Roman" panose="02020603050405020304" pitchFamily="18" charset="0"/>
                <a:cs typeface="Times New Roman" panose="02020603050405020304" pitchFamily="18" charset="0"/>
              </a:rPr>
              <a:t>n</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ad</a:t>
            </a:r>
            <a:r>
              <a:rPr lang="es-CL" sz="1600" spc="-5" dirty="0">
                <a:latin typeface="Arial" panose="020B0604020202020204" pitchFamily="34" charset="0"/>
                <a:ea typeface="Times New Roman" panose="02020603050405020304" pitchFamily="18" charset="0"/>
                <a:cs typeface="Times New Roman" panose="02020603050405020304" pitchFamily="18" charset="0"/>
              </a:rPr>
              <a:t>i</a:t>
            </a:r>
            <a:r>
              <a:rPr lang="es-CL" sz="1600" dirty="0">
                <a:latin typeface="Arial" panose="020B0604020202020204" pitchFamily="34" charset="0"/>
                <a:ea typeface="Times New Roman" panose="02020603050405020304" pitchFamily="18" charset="0"/>
                <a:cs typeface="Times New Roman" panose="02020603050405020304" pitchFamily="18" charset="0"/>
              </a:rPr>
              <a:t>cio</a:t>
            </a:r>
            <a:r>
              <a:rPr lang="es-CL" sz="1600" spc="-5" dirty="0">
                <a:latin typeface="Arial" panose="020B0604020202020204" pitchFamily="34" charset="0"/>
                <a:ea typeface="Times New Roman" panose="02020603050405020304" pitchFamily="18" charset="0"/>
                <a:cs typeface="Times New Roman" panose="02020603050405020304" pitchFamily="18" charset="0"/>
              </a:rPr>
              <a:t>n</a:t>
            </a:r>
            <a:r>
              <a:rPr lang="es-CL" sz="1600" dirty="0">
                <a:latin typeface="Arial" panose="020B0604020202020204" pitchFamily="34" charset="0"/>
                <a:ea typeface="Times New Roman" panose="02020603050405020304" pitchFamily="18" charset="0"/>
                <a:cs typeface="Times New Roman" panose="02020603050405020304" pitchFamily="18" charset="0"/>
              </a:rPr>
              <a:t>al</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sobre el</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tema</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latin typeface="Arial" panose="020B0604020202020204" pitchFamily="34" charset="0"/>
                <a:ea typeface="Times New Roman" panose="02020603050405020304" pitchFamily="18" charset="0"/>
                <a:cs typeface="Times New Roman" panose="02020603050405020304" pitchFamily="18" charset="0"/>
              </a:rPr>
              <a:t>d</a:t>
            </a:r>
            <a:r>
              <a:rPr lang="es-CL" sz="1600" dirty="0">
                <a:latin typeface="Arial" panose="020B0604020202020204" pitchFamily="34" charset="0"/>
                <a:ea typeface="Times New Roman" panose="02020603050405020304" pitchFamily="18" charset="0"/>
                <a:cs typeface="Times New Roman" panose="02020603050405020304" pitchFamily="18" charset="0"/>
              </a:rPr>
              <a:t>e la</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not</a:t>
            </a:r>
            <a:r>
              <a:rPr lang="es-CL" sz="1600" spc="-5" dirty="0">
                <a:latin typeface="Arial" panose="020B0604020202020204" pitchFamily="34" charset="0"/>
                <a:ea typeface="Times New Roman" panose="02020603050405020304" pitchFamily="18" charset="0"/>
                <a:cs typeface="Times New Roman" panose="02020603050405020304" pitchFamily="18" charset="0"/>
              </a:rPr>
              <a:t>i</a:t>
            </a:r>
            <a:r>
              <a:rPr lang="es-CL" sz="1600" spc="5" dirty="0">
                <a:latin typeface="Arial" panose="020B0604020202020204" pitchFamily="34" charset="0"/>
                <a:ea typeface="Times New Roman" panose="02020603050405020304" pitchFamily="18" charset="0"/>
                <a:cs typeface="Times New Roman" panose="02020603050405020304" pitchFamily="18" charset="0"/>
              </a:rPr>
              <a:t>c</a:t>
            </a:r>
            <a:r>
              <a:rPr lang="es-CL" sz="1600" dirty="0">
                <a:latin typeface="Arial" panose="020B0604020202020204" pitchFamily="34" charset="0"/>
                <a:ea typeface="Times New Roman" panose="02020603050405020304" pitchFamily="18" charset="0"/>
                <a:cs typeface="Times New Roman" panose="02020603050405020304" pitchFamily="18" charset="0"/>
              </a:rPr>
              <a:t>ia, pero s</a:t>
            </a:r>
            <a:r>
              <a:rPr lang="es-CL" sz="1600" spc="-5" dirty="0">
                <a:latin typeface="Arial" panose="020B0604020202020204" pitchFamily="34" charset="0"/>
                <a:ea typeface="Times New Roman" panose="02020603050405020304" pitchFamily="18" charset="0"/>
                <a:cs typeface="Times New Roman" panose="02020603050405020304" pitchFamily="18" charset="0"/>
              </a:rPr>
              <a:t>i</a:t>
            </a:r>
            <a:r>
              <a:rPr lang="es-CL" sz="1600" dirty="0">
                <a:latin typeface="Arial" panose="020B0604020202020204" pitchFamily="34" charset="0"/>
                <a:ea typeface="Times New Roman" panose="02020603050405020304" pitchFamily="18" charset="0"/>
                <a:cs typeface="Times New Roman" panose="02020603050405020304" pitchFamily="18" charset="0"/>
              </a:rPr>
              <a:t>n element</a:t>
            </a:r>
            <a:r>
              <a:rPr lang="es-CL" sz="1600" spc="-5" dirty="0">
                <a:latin typeface="Arial" panose="020B0604020202020204" pitchFamily="34" charset="0"/>
                <a:ea typeface="Times New Roman" panose="02020603050405020304" pitchFamily="18" charset="0"/>
                <a:cs typeface="Times New Roman" panose="02020603050405020304" pitchFamily="18" charset="0"/>
              </a:rPr>
              <a:t>o</a:t>
            </a:r>
            <a:r>
              <a:rPr lang="es-CL" sz="1600" dirty="0">
                <a:latin typeface="Arial" panose="020B0604020202020204" pitchFamily="34" charset="0"/>
                <a:ea typeface="Times New Roman" panose="02020603050405020304" pitchFamily="18" charset="0"/>
                <a:cs typeface="Times New Roman" panose="02020603050405020304" pitchFamily="18" charset="0"/>
              </a:rPr>
              <a:t>s</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p</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dirty="0">
                <a:latin typeface="Arial" panose="020B0604020202020204" pitchFamily="34" charset="0"/>
                <a:ea typeface="Times New Roman" panose="02020603050405020304" pitchFamily="18" charset="0"/>
                <a:cs typeface="Times New Roman" panose="02020603050405020304" pitchFamily="18" charset="0"/>
              </a:rPr>
              <a:t>ra</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d</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sarrol</a:t>
            </a:r>
            <a:r>
              <a:rPr lang="es-CL" sz="1600" spc="-5" dirty="0">
                <a:latin typeface="Arial" panose="020B0604020202020204" pitchFamily="34" charset="0"/>
                <a:ea typeface="Times New Roman" panose="02020603050405020304" pitchFamily="18" charset="0"/>
                <a:cs typeface="Times New Roman" panose="02020603050405020304" pitchFamily="18" charset="0"/>
              </a:rPr>
              <a:t>l</a:t>
            </a:r>
            <a:r>
              <a:rPr lang="es-CL" sz="1600" dirty="0">
                <a:latin typeface="Arial" panose="020B0604020202020204" pitchFamily="34" charset="0"/>
                <a:ea typeface="Times New Roman" panose="02020603050405020304" pitchFamily="18" charset="0"/>
                <a:cs typeface="Times New Roman" panose="02020603050405020304" pitchFamily="18" charset="0"/>
              </a:rPr>
              <a:t>arla,</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no</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debe</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menc</a:t>
            </a:r>
            <a:r>
              <a:rPr lang="es-CL" sz="1600" spc="-5" dirty="0">
                <a:latin typeface="Arial" panose="020B0604020202020204" pitchFamily="34" charset="0"/>
                <a:ea typeface="Times New Roman" panose="02020603050405020304" pitchFamily="18" charset="0"/>
                <a:cs typeface="Times New Roman" panose="02020603050405020304" pitchFamily="18" charset="0"/>
              </a:rPr>
              <a:t>i</a:t>
            </a:r>
            <a:r>
              <a:rPr lang="es-CL" sz="1600" dirty="0">
                <a:latin typeface="Arial" panose="020B0604020202020204" pitchFamily="34" charset="0"/>
                <a:ea typeface="Times New Roman" panose="02020603050405020304" pitchFamily="18" charset="0"/>
                <a:cs typeface="Times New Roman" panose="02020603050405020304" pitchFamily="18" charset="0"/>
              </a:rPr>
              <a:t>on</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dirty="0">
                <a:latin typeface="Arial" panose="020B0604020202020204" pitchFamily="34" charset="0"/>
                <a:ea typeface="Times New Roman" panose="02020603050405020304" pitchFamily="18" charset="0"/>
                <a:cs typeface="Times New Roman" panose="02020603050405020304" pitchFamily="18" charset="0"/>
              </a:rPr>
              <a:t>rla</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en</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el</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remate. </a:t>
            </a:r>
            <a:r>
              <a:rPr lang="es-CL" sz="1600" dirty="0" smtClean="0">
                <a:latin typeface="Arial" panose="020B0604020202020204" pitchFamily="34" charset="0"/>
                <a:ea typeface="Times New Roman" panose="02020603050405020304" pitchFamily="18" charset="0"/>
                <a:cs typeface="Times New Roman" panose="02020603050405020304" pitchFamily="18" charset="0"/>
              </a:rPr>
              <a:t>Imagin</a:t>
            </a:r>
            <a:r>
              <a:rPr lang="es-CL" sz="1600" spc="-5" dirty="0" smtClean="0">
                <a:latin typeface="Arial" panose="020B0604020202020204" pitchFamily="34" charset="0"/>
                <a:ea typeface="Times New Roman" panose="02020603050405020304" pitchFamily="18" charset="0"/>
                <a:cs typeface="Times New Roman" panose="02020603050405020304" pitchFamily="18" charset="0"/>
              </a:rPr>
              <a:t>e</a:t>
            </a:r>
            <a:r>
              <a:rPr lang="es-CL" sz="1600" dirty="0" smtClean="0">
                <a:latin typeface="Arial" panose="020B0604020202020204" pitchFamily="34" charset="0"/>
                <a:ea typeface="Times New Roman" panose="02020603050405020304" pitchFamily="18" charset="0"/>
                <a:cs typeface="Times New Roman" panose="02020603050405020304" pitchFamily="18" charset="0"/>
              </a:rPr>
              <a:t>m</a:t>
            </a:r>
            <a:r>
              <a:rPr lang="es-CL" sz="1600" spc="-5" dirty="0" smtClean="0">
                <a:latin typeface="Arial" panose="020B0604020202020204" pitchFamily="34" charset="0"/>
                <a:ea typeface="Times New Roman" panose="02020603050405020304" pitchFamily="18" charset="0"/>
                <a:cs typeface="Times New Roman" panose="02020603050405020304" pitchFamily="18" charset="0"/>
              </a:rPr>
              <a:t>o</a:t>
            </a:r>
            <a:r>
              <a:rPr lang="es-CL" sz="1600" dirty="0" smtClean="0">
                <a:latin typeface="Arial" panose="020B0604020202020204" pitchFamily="34" charset="0"/>
                <a:ea typeface="Times New Roman" panose="02020603050405020304" pitchFamily="18" charset="0"/>
                <a:cs typeface="Times New Roman" panose="02020603050405020304" pitchFamily="18" charset="0"/>
              </a:rPr>
              <a:t>s</a:t>
            </a:r>
            <a:r>
              <a:rPr lang="es-CL" sz="1600" spc="10" dirty="0" smtClean="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una</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nota q</a:t>
            </a:r>
            <a:r>
              <a:rPr lang="es-CL" sz="1600" spc="-5" dirty="0">
                <a:latin typeface="Arial" panose="020B0604020202020204" pitchFamily="34" charset="0"/>
                <a:ea typeface="Times New Roman" panose="02020603050405020304" pitchFamily="18" charset="0"/>
                <a:cs typeface="Times New Roman" panose="02020603050405020304" pitchFamily="18" charset="0"/>
              </a:rPr>
              <a:t>u</a:t>
            </a:r>
            <a:r>
              <a:rPr lang="es-CL" sz="1600" dirty="0">
                <a:latin typeface="Arial" panose="020B0604020202020204" pitchFamily="34" charset="0"/>
                <a:ea typeface="Times New Roman" panose="02020603050405020304" pitchFamily="18" charset="0"/>
                <a:cs typeface="Times New Roman" panose="02020603050405020304" pitchFamily="18" charset="0"/>
              </a:rPr>
              <a:t>e</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nos habló de</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un</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cho</a:t>
            </a:r>
            <a:r>
              <a:rPr lang="es-CL" sz="1600" spc="-5" dirty="0">
                <a:latin typeface="Arial" panose="020B0604020202020204" pitchFamily="34" charset="0"/>
                <a:ea typeface="Times New Roman" panose="02020603050405020304" pitchFamily="18" charset="0"/>
                <a:cs typeface="Times New Roman" panose="02020603050405020304" pitchFamily="18" charset="0"/>
              </a:rPr>
              <a:t>q</a:t>
            </a:r>
            <a:r>
              <a:rPr lang="es-CL" sz="1600" dirty="0">
                <a:latin typeface="Arial" panose="020B0604020202020204" pitchFamily="34" charset="0"/>
                <a:ea typeface="Times New Roman" panose="02020603050405020304" pitchFamily="18" charset="0"/>
                <a:cs typeface="Times New Roman" panose="02020603050405020304" pitchFamily="18" charset="0"/>
              </a:rPr>
              <a:t>ue</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en</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latin typeface="Arial" panose="020B0604020202020204" pitchFamily="34" charset="0"/>
                <a:ea typeface="Times New Roman" panose="02020603050405020304" pitchFamily="18" charset="0"/>
                <a:cs typeface="Times New Roman" panose="02020603050405020304" pitchFamily="18" charset="0"/>
              </a:rPr>
              <a:t>l</a:t>
            </a:r>
            <a:r>
              <a:rPr lang="es-CL" sz="1600" dirty="0">
                <a:latin typeface="Arial" panose="020B0604020202020204" pitchFamily="34" charset="0"/>
                <a:ea typeface="Times New Roman" panose="02020603050405020304" pitchFamily="18" charset="0"/>
                <a:cs typeface="Times New Roman" panose="02020603050405020304" pitchFamily="18" charset="0"/>
              </a:rPr>
              <a:t>a pr</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spc="5" dirty="0">
                <a:latin typeface="Arial" panose="020B0604020202020204" pitchFamily="34" charset="0"/>
                <a:ea typeface="Times New Roman" panose="02020603050405020304" pitchFamily="18" charset="0"/>
                <a:cs typeface="Times New Roman" panose="02020603050405020304" pitchFamily="18" charset="0"/>
              </a:rPr>
              <a:t>s</a:t>
            </a:r>
            <a:r>
              <a:rPr lang="es-CL" sz="1600" dirty="0">
                <a:latin typeface="Arial" panose="020B0604020202020204" pitchFamily="34" charset="0"/>
                <a:ea typeface="Times New Roman" panose="02020603050405020304" pitchFamily="18" charset="0"/>
                <a:cs typeface="Times New Roman" panose="02020603050405020304" pitchFamily="18" charset="0"/>
              </a:rPr>
              <a:t>ent</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spc="5" dirty="0">
                <a:latin typeface="Arial" panose="020B0604020202020204" pitchFamily="34" charset="0"/>
                <a:ea typeface="Times New Roman" panose="02020603050405020304" pitchFamily="18" charset="0"/>
                <a:cs typeface="Times New Roman" panose="02020603050405020304" pitchFamily="18" charset="0"/>
              </a:rPr>
              <a:t>c</a:t>
            </a:r>
            <a:r>
              <a:rPr lang="es-CL" sz="1600" dirty="0">
                <a:latin typeface="Arial" panose="020B0604020202020204" pitchFamily="34" charset="0"/>
                <a:ea typeface="Times New Roman" panose="02020603050405020304" pitchFamily="18" charset="0"/>
                <a:cs typeface="Times New Roman" panose="02020603050405020304" pitchFamily="18" charset="0"/>
              </a:rPr>
              <a:t>i</a:t>
            </a:r>
            <a:r>
              <a:rPr lang="es-CL" sz="1600" spc="-5" dirty="0">
                <a:latin typeface="Arial" panose="020B0604020202020204" pitchFamily="34" charset="0"/>
                <a:ea typeface="Times New Roman" panose="02020603050405020304" pitchFamily="18" charset="0"/>
                <a:cs typeface="Times New Roman" panose="02020603050405020304" pitchFamily="18" charset="0"/>
              </a:rPr>
              <a:t>ó</a:t>
            </a:r>
            <a:r>
              <a:rPr lang="es-CL" sz="1600" dirty="0">
                <a:latin typeface="Arial" panose="020B0604020202020204" pitchFamily="34" charset="0"/>
                <a:ea typeface="Times New Roman" panose="02020603050405020304" pitchFamily="18" charset="0"/>
                <a:cs typeface="Times New Roman" panose="02020603050405020304" pitchFamily="18" charset="0"/>
              </a:rPr>
              <a:t>n de auto</a:t>
            </a:r>
            <a:r>
              <a:rPr lang="es-CL" sz="1600" spc="-5" dirty="0">
                <a:latin typeface="Arial" panose="020B0604020202020204" pitchFamily="34" charset="0"/>
                <a:ea typeface="Times New Roman" panose="02020603050405020304" pitchFamily="18" charset="0"/>
                <a:cs typeface="Times New Roman" panose="02020603050405020304" pitchFamily="18" charset="0"/>
              </a:rPr>
              <a:t>b</a:t>
            </a:r>
            <a:r>
              <a:rPr lang="es-CL" sz="1600" dirty="0">
                <a:latin typeface="Arial" panose="020B0604020202020204" pitchFamily="34" charset="0"/>
                <a:ea typeface="Times New Roman" panose="02020603050405020304" pitchFamily="18" charset="0"/>
                <a:cs typeface="Times New Roman" panose="02020603050405020304" pitchFamily="18" charset="0"/>
              </a:rPr>
              <a:t>uses propu</a:t>
            </a:r>
            <a:r>
              <a:rPr lang="es-CL" sz="1600" spc="-5" dirty="0">
                <a:latin typeface="Arial" panose="020B0604020202020204" pitchFamily="34" charset="0"/>
                <a:ea typeface="Times New Roman" panose="02020603050405020304" pitchFamily="18" charset="0"/>
                <a:cs typeface="Times New Roman" panose="02020603050405020304" pitchFamily="18" charset="0"/>
              </a:rPr>
              <a:t>l</a:t>
            </a:r>
            <a:r>
              <a:rPr lang="es-CL" sz="1600" dirty="0">
                <a:latin typeface="Arial" panose="020B0604020202020204" pitchFamily="34" charset="0"/>
                <a:ea typeface="Times New Roman" panose="02020603050405020304" pitchFamily="18" charset="0"/>
                <a:cs typeface="Times New Roman" panose="02020603050405020304" pitchFamily="18" charset="0"/>
              </a:rPr>
              <a:t>s</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dirty="0">
                <a:latin typeface="Arial" panose="020B0604020202020204" pitchFamily="34" charset="0"/>
                <a:ea typeface="Times New Roman" panose="02020603050405020304" pitchFamily="18" charset="0"/>
                <a:cs typeface="Times New Roman" panose="02020603050405020304" pitchFamily="18" charset="0"/>
              </a:rPr>
              <a:t>d</a:t>
            </a:r>
            <a:r>
              <a:rPr lang="es-CL" sz="1600" spc="-5" dirty="0">
                <a:latin typeface="Arial" panose="020B0604020202020204" pitchFamily="34" charset="0"/>
                <a:ea typeface="Times New Roman" panose="02020603050405020304" pitchFamily="18" charset="0"/>
                <a:cs typeface="Times New Roman" panose="02020603050405020304" pitchFamily="18" charset="0"/>
              </a:rPr>
              <a:t>o</a:t>
            </a:r>
            <a:r>
              <a:rPr lang="es-CL" sz="1600" dirty="0">
                <a:latin typeface="Arial" panose="020B0604020202020204" pitchFamily="34" charset="0"/>
                <a:ea typeface="Times New Roman" panose="02020603050405020304" pitchFamily="18" charset="0"/>
                <a:cs typeface="Times New Roman" panose="02020603050405020304" pitchFamily="18" charset="0"/>
              </a:rPr>
              <a:t>s por g</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dirty="0">
                <a:latin typeface="Arial" panose="020B0604020202020204" pitchFamily="34" charset="0"/>
                <a:ea typeface="Times New Roman" panose="02020603050405020304" pitchFamily="18" charset="0"/>
                <a:cs typeface="Times New Roman" panose="02020603050405020304" pitchFamily="18" charset="0"/>
              </a:rPr>
              <a:t>s nat</a:t>
            </a:r>
            <a:r>
              <a:rPr lang="es-CL" sz="1600" spc="-5" dirty="0">
                <a:latin typeface="Arial" panose="020B0604020202020204" pitchFamily="34" charset="0"/>
                <a:ea typeface="Times New Roman" panose="02020603050405020304" pitchFamily="18" charset="0"/>
                <a:cs typeface="Times New Roman" panose="02020603050405020304" pitchFamily="18" charset="0"/>
              </a:rPr>
              <a:t>ur</a:t>
            </a:r>
            <a:r>
              <a:rPr lang="es-CL" sz="1600" dirty="0">
                <a:latin typeface="Arial" panose="020B0604020202020204" pitchFamily="34" charset="0"/>
                <a:ea typeface="Times New Roman" panose="02020603050405020304" pitchFamily="18" charset="0"/>
                <a:cs typeface="Times New Roman" panose="02020603050405020304" pitchFamily="18" charset="0"/>
              </a:rPr>
              <a:t>al y que co</a:t>
            </a:r>
            <a:r>
              <a:rPr lang="es-CL" sz="1600" spc="-5" dirty="0">
                <a:latin typeface="Arial" panose="020B0604020202020204" pitchFamily="34" charset="0"/>
                <a:ea typeface="Times New Roman" panose="02020603050405020304" pitchFamily="18" charset="0"/>
                <a:cs typeface="Times New Roman" panose="02020603050405020304" pitchFamily="18" charset="0"/>
              </a:rPr>
              <a:t>n</a:t>
            </a:r>
            <a:r>
              <a:rPr lang="es-CL" sz="1600" spc="5" dirty="0">
                <a:latin typeface="Arial" panose="020B0604020202020204" pitchFamily="34" charset="0"/>
                <a:ea typeface="Times New Roman" panose="02020603050405020304" pitchFamily="18" charset="0"/>
                <a:cs typeface="Times New Roman" panose="02020603050405020304" pitchFamily="18" charset="0"/>
              </a:rPr>
              <a:t>c</a:t>
            </a:r>
            <a:r>
              <a:rPr lang="es-CL" sz="1600" spc="-5" dirty="0">
                <a:latin typeface="Arial" panose="020B0604020202020204" pitchFamily="34" charset="0"/>
                <a:ea typeface="Times New Roman" panose="02020603050405020304" pitchFamily="18" charset="0"/>
                <a:cs typeface="Times New Roman" panose="02020603050405020304" pitchFamily="18" charset="0"/>
              </a:rPr>
              <a:t>l</a:t>
            </a:r>
            <a:r>
              <a:rPr lang="es-CL" sz="1600" dirty="0">
                <a:latin typeface="Arial" panose="020B0604020202020204" pitchFamily="34" charset="0"/>
                <a:ea typeface="Times New Roman" panose="02020603050405020304" pitchFamily="18" charset="0"/>
                <a:cs typeface="Times New Roman" panose="02020603050405020304" pitchFamily="18" charset="0"/>
              </a:rPr>
              <a:t>uyera:</a:t>
            </a:r>
            <a:endParaRPr lang="es-CL" sz="1600" dirty="0">
              <a:latin typeface="Calibri" panose="020F0502020204030204" pitchFamily="34" charset="0"/>
              <a:ea typeface="Times New Roman" panose="02020603050405020304" pitchFamily="18" charset="0"/>
              <a:cs typeface="Times New Roman" panose="02020603050405020304" pitchFamily="18" charset="0"/>
            </a:endParaRPr>
          </a:p>
          <a:p>
            <a:pPr>
              <a:spcBef>
                <a:spcPts val="65"/>
              </a:spcBef>
              <a:spcAft>
                <a:spcPts val="0"/>
              </a:spcAft>
            </a:pPr>
            <a:r>
              <a:rPr lang="es-CL" sz="1600" dirty="0">
                <a:latin typeface="Arial" panose="020B0604020202020204" pitchFamily="34" charset="0"/>
                <a:ea typeface="Times New Roman" panose="02020603050405020304" pitchFamily="18" charset="0"/>
                <a:cs typeface="Times New Roman" panose="02020603050405020304" pitchFamily="18" charset="0"/>
              </a:rPr>
              <a:t> </a:t>
            </a:r>
            <a:endParaRPr lang="es-CL" sz="1600" dirty="0">
              <a:latin typeface="Calibri" panose="020F0502020204030204" pitchFamily="34" charset="0"/>
              <a:ea typeface="Times New Roman" panose="02020603050405020304" pitchFamily="18" charset="0"/>
              <a:cs typeface="Times New Roman" panose="02020603050405020304" pitchFamily="18" charset="0"/>
            </a:endParaRPr>
          </a:p>
          <a:p>
            <a:pPr marL="229235" marR="193675" algn="just">
              <a:spcAft>
                <a:spcPts val="0"/>
              </a:spcAft>
            </a:pPr>
            <a:r>
              <a:rPr lang="es-CL" sz="1600" dirty="0" smtClean="0">
                <a:latin typeface="Arial" panose="020B0604020202020204" pitchFamily="34" charset="0"/>
                <a:ea typeface="Times New Roman" panose="02020603050405020304" pitchFamily="18" charset="0"/>
                <a:cs typeface="Times New Roman" panose="02020603050405020304" pitchFamily="18" charset="0"/>
              </a:rPr>
              <a:t>En estos</a:t>
            </a:r>
            <a:r>
              <a:rPr lang="es-CL" sz="1600" spc="5" dirty="0" smtClean="0">
                <a:latin typeface="Arial" panose="020B0604020202020204" pitchFamily="34" charset="0"/>
                <a:ea typeface="Times New Roman" panose="02020603050405020304" pitchFamily="18" charset="0"/>
                <a:cs typeface="Times New Roman" panose="02020603050405020304" pitchFamily="18" charset="0"/>
              </a:rPr>
              <a:t> </a:t>
            </a:r>
            <a:r>
              <a:rPr lang="es-CL" sz="1600" dirty="0" smtClean="0">
                <a:latin typeface="Arial" panose="020B0604020202020204" pitchFamily="34" charset="0"/>
                <a:ea typeface="Times New Roman" panose="02020603050405020304" pitchFamily="18" charset="0"/>
                <a:cs typeface="Times New Roman" panose="02020603050405020304" pitchFamily="18" charset="0"/>
              </a:rPr>
              <a:t>dí</a:t>
            </a:r>
            <a:r>
              <a:rPr lang="es-CL" sz="1600" spc="-5" dirty="0" smtClean="0">
                <a:latin typeface="Arial" panose="020B0604020202020204" pitchFamily="34" charset="0"/>
                <a:ea typeface="Times New Roman" panose="02020603050405020304" pitchFamily="18" charset="0"/>
                <a:cs typeface="Times New Roman" panose="02020603050405020304" pitchFamily="18" charset="0"/>
              </a:rPr>
              <a:t>a</a:t>
            </a:r>
            <a:r>
              <a:rPr lang="es-CL" sz="1600" dirty="0" smtClean="0">
                <a:latin typeface="Arial" panose="020B0604020202020204" pitchFamily="34" charset="0"/>
                <a:ea typeface="Times New Roman" panose="02020603050405020304" pitchFamily="18" charset="0"/>
                <a:cs typeface="Times New Roman" panose="02020603050405020304" pitchFamily="18" charset="0"/>
              </a:rPr>
              <a:t>s,</a:t>
            </a:r>
            <a:r>
              <a:rPr lang="es-CL" sz="1600" spc="10" dirty="0" smtClean="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se</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su</a:t>
            </a:r>
            <a:r>
              <a:rPr lang="es-CL" sz="1600" spc="-5" dirty="0">
                <a:latin typeface="Arial" panose="020B0604020202020204" pitchFamily="34" charset="0"/>
                <a:ea typeface="Times New Roman" panose="02020603050405020304" pitchFamily="18" charset="0"/>
                <a:cs typeface="Times New Roman" panose="02020603050405020304" pitchFamily="18" charset="0"/>
              </a:rPr>
              <a:t>p</a:t>
            </a:r>
            <a:r>
              <a:rPr lang="es-CL" sz="1600" dirty="0">
                <a:latin typeface="Arial" panose="020B0604020202020204" pitchFamily="34" charset="0"/>
                <a:ea typeface="Times New Roman" panose="02020603050405020304" pitchFamily="18" charset="0"/>
                <a:cs typeface="Times New Roman" panose="02020603050405020304" pitchFamily="18" charset="0"/>
              </a:rPr>
              <a:t>o</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tamb</a:t>
            </a:r>
            <a:r>
              <a:rPr lang="es-CL" sz="1600" spc="-5" dirty="0">
                <a:latin typeface="Arial" panose="020B0604020202020204" pitchFamily="34" charset="0"/>
                <a:ea typeface="Times New Roman" panose="02020603050405020304" pitchFamily="18" charset="0"/>
                <a:cs typeface="Times New Roman" panose="02020603050405020304" pitchFamily="18" charset="0"/>
              </a:rPr>
              <a:t>i</a:t>
            </a:r>
            <a:r>
              <a:rPr lang="es-CL" sz="1600" dirty="0">
                <a:latin typeface="Arial" panose="020B0604020202020204" pitchFamily="34" charset="0"/>
                <a:ea typeface="Times New Roman" panose="02020603050405020304" pitchFamily="18" charset="0"/>
                <a:cs typeface="Times New Roman" panose="02020603050405020304" pitchFamily="18" charset="0"/>
              </a:rPr>
              <a:t>én</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que</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la Consejería</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latin typeface="Arial" panose="020B0604020202020204" pitchFamily="34" charset="0"/>
                <a:ea typeface="Times New Roman" panose="02020603050405020304" pitchFamily="18" charset="0"/>
                <a:cs typeface="Times New Roman" panose="02020603050405020304" pitchFamily="18" charset="0"/>
              </a:rPr>
              <a:t>d</a:t>
            </a:r>
            <a:r>
              <a:rPr lang="es-CL" sz="1600" dirty="0">
                <a:latin typeface="Arial" panose="020B0604020202020204" pitchFamily="34" charset="0"/>
                <a:ea typeface="Times New Roman" panose="02020603050405020304" pitchFamily="18" charset="0"/>
                <a:cs typeface="Times New Roman" panose="02020603050405020304" pitchFamily="18" charset="0"/>
              </a:rPr>
              <a:t>e Tra</a:t>
            </a:r>
            <a:r>
              <a:rPr lang="es-CL" sz="1600" spc="-5" dirty="0">
                <a:latin typeface="Arial" panose="020B0604020202020204" pitchFamily="34" charset="0"/>
                <a:ea typeface="Times New Roman" panose="02020603050405020304" pitchFamily="18" charset="0"/>
                <a:cs typeface="Times New Roman" panose="02020603050405020304" pitchFamily="18" charset="0"/>
              </a:rPr>
              <a:t>n</a:t>
            </a:r>
            <a:r>
              <a:rPr lang="es-CL" sz="1600" dirty="0">
                <a:latin typeface="Arial" panose="020B0604020202020204" pitchFamily="34" charset="0"/>
                <a:ea typeface="Times New Roman" panose="02020603050405020304" pitchFamily="18" charset="0"/>
                <a:cs typeface="Times New Roman" panose="02020603050405020304" pitchFamily="18" charset="0"/>
              </a:rPr>
              <a:t>sp</a:t>
            </a:r>
            <a:r>
              <a:rPr lang="es-CL" sz="1600" spc="-5" dirty="0">
                <a:latin typeface="Arial" panose="020B0604020202020204" pitchFamily="34" charset="0"/>
                <a:ea typeface="Times New Roman" panose="02020603050405020304" pitchFamily="18" charset="0"/>
                <a:cs typeface="Times New Roman" panose="02020603050405020304" pitchFamily="18" charset="0"/>
              </a:rPr>
              <a:t>o</a:t>
            </a:r>
            <a:r>
              <a:rPr lang="es-CL" sz="1600" dirty="0">
                <a:latin typeface="Arial" panose="020B0604020202020204" pitchFamily="34" charset="0"/>
                <a:ea typeface="Times New Roman" panose="02020603050405020304" pitchFamily="18" charset="0"/>
                <a:cs typeface="Times New Roman" panose="02020603050405020304" pitchFamily="18" charset="0"/>
              </a:rPr>
              <a:t>rtes</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planea co</a:t>
            </a:r>
            <a:r>
              <a:rPr lang="es-CL" sz="1600" spc="-5" dirty="0">
                <a:latin typeface="Arial" panose="020B0604020202020204" pitchFamily="34" charset="0"/>
                <a:ea typeface="Times New Roman" panose="02020603050405020304" pitchFamily="18" charset="0"/>
                <a:cs typeface="Times New Roman" panose="02020603050405020304" pitchFamily="18" charset="0"/>
              </a:rPr>
              <a:t>ns</a:t>
            </a:r>
            <a:r>
              <a:rPr lang="es-CL" sz="1600" dirty="0">
                <a:latin typeface="Arial" panose="020B0604020202020204" pitchFamily="34" charset="0"/>
                <a:ea typeface="Times New Roman" panose="02020603050405020304" pitchFamily="18" charset="0"/>
                <a:cs typeface="Times New Roman" panose="02020603050405020304" pitchFamily="18" charset="0"/>
              </a:rPr>
              <a:t>truir</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u</a:t>
            </a:r>
            <a:r>
              <a:rPr lang="es-CL" sz="1600" spc="-5" dirty="0">
                <a:latin typeface="Arial" panose="020B0604020202020204" pitchFamily="34" charset="0"/>
                <a:ea typeface="Times New Roman" panose="02020603050405020304" pitchFamily="18" charset="0"/>
                <a:cs typeface="Times New Roman" panose="02020603050405020304" pitchFamily="18" charset="0"/>
              </a:rPr>
              <a:t>n</a:t>
            </a:r>
            <a:r>
              <a:rPr lang="es-CL" sz="1600" dirty="0">
                <a:latin typeface="Arial" panose="020B0604020202020204" pitchFamily="34" charset="0"/>
                <a:ea typeface="Times New Roman" panose="02020603050405020304" pitchFamily="18" charset="0"/>
                <a:cs typeface="Times New Roman" panose="02020603050405020304" pitchFamily="18" charset="0"/>
              </a:rPr>
              <a:t>a nueva línea </a:t>
            </a:r>
            <a:r>
              <a:rPr lang="es-CL" sz="1600" spc="-5" dirty="0">
                <a:latin typeface="Arial" panose="020B0604020202020204" pitchFamily="34" charset="0"/>
                <a:ea typeface="Times New Roman" panose="02020603050405020304" pitchFamily="18" charset="0"/>
                <a:cs typeface="Times New Roman" panose="02020603050405020304" pitchFamily="18" charset="0"/>
              </a:rPr>
              <a:t>d</a:t>
            </a:r>
            <a:r>
              <a:rPr lang="es-CL" sz="1600" dirty="0">
                <a:latin typeface="Arial" panose="020B0604020202020204" pitchFamily="34" charset="0"/>
                <a:ea typeface="Times New Roman" panose="02020603050405020304" pitchFamily="18" charset="0"/>
                <a:cs typeface="Times New Roman" panose="02020603050405020304" pitchFamily="18" charset="0"/>
              </a:rPr>
              <a:t>e metro q</a:t>
            </a:r>
            <a:r>
              <a:rPr lang="es-CL" sz="1600" spc="-5" dirty="0">
                <a:latin typeface="Arial" panose="020B0604020202020204" pitchFamily="34" charset="0"/>
                <a:ea typeface="Times New Roman" panose="02020603050405020304" pitchFamily="18" charset="0"/>
                <a:cs typeface="Times New Roman" panose="02020603050405020304" pitchFamily="18" charset="0"/>
              </a:rPr>
              <a:t>u</a:t>
            </a:r>
            <a:r>
              <a:rPr lang="es-CL" sz="1600" dirty="0">
                <a:latin typeface="Arial" panose="020B0604020202020204" pitchFamily="34" charset="0"/>
                <a:ea typeface="Times New Roman" panose="02020603050405020304" pitchFamily="18" charset="0"/>
                <a:cs typeface="Times New Roman" panose="02020603050405020304" pitchFamily="18" charset="0"/>
              </a:rPr>
              <a:t>e aliviane el tr</a:t>
            </a:r>
            <a:r>
              <a:rPr lang="es-CL" sz="1600" spc="-5" dirty="0">
                <a:latin typeface="Arial" panose="020B0604020202020204" pitchFamily="34" charset="0"/>
                <a:ea typeface="Times New Roman" panose="02020603050405020304" pitchFamily="18" charset="0"/>
                <a:cs typeface="Times New Roman" panose="02020603050405020304" pitchFamily="18" charset="0"/>
              </a:rPr>
              <a:t>á</a:t>
            </a:r>
            <a:r>
              <a:rPr lang="es-CL" sz="1600" dirty="0">
                <a:latin typeface="Arial" panose="020B0604020202020204" pitchFamily="34" charset="0"/>
                <a:ea typeface="Times New Roman" panose="02020603050405020304" pitchFamily="18" charset="0"/>
                <a:cs typeface="Times New Roman" panose="02020603050405020304" pitchFamily="18" charset="0"/>
              </a:rPr>
              <a:t>fico en la zo</a:t>
            </a:r>
            <a:r>
              <a:rPr lang="es-CL" sz="1600" spc="-5" dirty="0">
                <a:latin typeface="Arial" panose="020B0604020202020204" pitchFamily="34" charset="0"/>
                <a:ea typeface="Times New Roman" panose="02020603050405020304" pitchFamily="18" charset="0"/>
                <a:cs typeface="Times New Roman" panose="02020603050405020304" pitchFamily="18" charset="0"/>
              </a:rPr>
              <a:t>n</a:t>
            </a:r>
            <a:r>
              <a:rPr lang="es-CL" sz="1600" dirty="0">
                <a:latin typeface="Arial" panose="020B0604020202020204" pitchFamily="34" charset="0"/>
                <a:ea typeface="Times New Roman" panose="02020603050405020304" pitchFamily="18" charset="0"/>
                <a:cs typeface="Times New Roman" panose="02020603050405020304" pitchFamily="18" charset="0"/>
              </a:rPr>
              <a:t>a sur </a:t>
            </a:r>
            <a:r>
              <a:rPr lang="es-CL" sz="1600" spc="-5" dirty="0">
                <a:latin typeface="Arial" panose="020B0604020202020204" pitchFamily="34" charset="0"/>
                <a:ea typeface="Times New Roman" panose="02020603050405020304" pitchFamily="18" charset="0"/>
                <a:cs typeface="Times New Roman" panose="02020603050405020304" pitchFamily="18" charset="0"/>
              </a:rPr>
              <a:t>d</a:t>
            </a:r>
            <a:r>
              <a:rPr lang="es-CL" sz="1600" dirty="0">
                <a:latin typeface="Arial" panose="020B0604020202020204" pitchFamily="34" charset="0"/>
                <a:ea typeface="Times New Roman" panose="02020603050405020304" pitchFamily="18" charset="0"/>
                <a:cs typeface="Times New Roman" panose="02020603050405020304" pitchFamily="18" charset="0"/>
              </a:rPr>
              <a:t>e la c</a:t>
            </a:r>
            <a:r>
              <a:rPr lang="es-CL" sz="1600" spc="-5" dirty="0">
                <a:latin typeface="Arial" panose="020B0604020202020204" pitchFamily="34" charset="0"/>
                <a:ea typeface="Times New Roman" panose="02020603050405020304" pitchFamily="18" charset="0"/>
                <a:cs typeface="Times New Roman" panose="02020603050405020304" pitchFamily="18" charset="0"/>
              </a:rPr>
              <a:t>i</a:t>
            </a:r>
            <a:r>
              <a:rPr lang="es-CL" sz="1600" dirty="0">
                <a:latin typeface="Arial" panose="020B0604020202020204" pitchFamily="34" charset="0"/>
                <a:ea typeface="Times New Roman" panose="02020603050405020304" pitchFamily="18" charset="0"/>
                <a:cs typeface="Times New Roman" panose="02020603050405020304" pitchFamily="18" charset="0"/>
              </a:rPr>
              <a:t>uda</a:t>
            </a:r>
            <a:r>
              <a:rPr lang="es-CL" sz="1600" spc="10" dirty="0">
                <a:latin typeface="Arial" panose="020B0604020202020204" pitchFamily="34" charset="0"/>
                <a:ea typeface="Times New Roman" panose="02020603050405020304" pitchFamily="18" charset="0"/>
                <a:cs typeface="Times New Roman" panose="02020603050405020304" pitchFamily="18" charset="0"/>
              </a:rPr>
              <a:t>d</a:t>
            </a:r>
            <a:r>
              <a:rPr lang="es-CL" sz="1600" i="1" dirty="0" smtClean="0">
                <a:latin typeface="Arial" panose="020B0604020202020204" pitchFamily="34" charset="0"/>
                <a:ea typeface="Times New Roman" panose="02020603050405020304" pitchFamily="18" charset="0"/>
                <a:cs typeface="Times New Roman" panose="02020603050405020304" pitchFamily="18" charset="0"/>
              </a:rPr>
              <a:t>.</a:t>
            </a:r>
            <a:endParaRPr lang="es-CL"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2754121"/>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11560" y="1361707"/>
            <a:ext cx="8136904" cy="3527119"/>
          </a:xfrm>
          <a:prstGeom prst="rect">
            <a:avLst/>
          </a:prstGeom>
        </p:spPr>
        <p:txBody>
          <a:bodyPr wrap="square">
            <a:spAutoFit/>
          </a:bodyPr>
          <a:lstStyle/>
          <a:p>
            <a:pPr marL="229235" marR="2066290" algn="just">
              <a:lnSpc>
                <a:spcPct val="107000"/>
              </a:lnSpc>
              <a:spcAft>
                <a:spcPts val="0"/>
              </a:spcAft>
            </a:pPr>
            <a:r>
              <a:rPr lang="es-CL" b="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Inclusión de información</a:t>
            </a:r>
            <a:r>
              <a:rPr lang="es-CL" b="1" spc="-5"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 </a:t>
            </a:r>
            <a:r>
              <a:rPr lang="es-CL" b="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rutinaria o i</a:t>
            </a:r>
            <a:r>
              <a:rPr lang="es-CL" b="1" spc="-5"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n</a:t>
            </a:r>
            <a:r>
              <a:rPr lang="es-CL" b="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tra</a:t>
            </a:r>
            <a:r>
              <a:rPr lang="es-CL" b="1" spc="-5"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s</a:t>
            </a:r>
            <a:r>
              <a:rPr lang="es-CL" b="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cen</a:t>
            </a:r>
            <a:r>
              <a:rPr lang="es-CL" b="1" spc="-5"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d</a:t>
            </a:r>
            <a:r>
              <a:rPr lang="es-CL" b="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ente</a:t>
            </a:r>
            <a:endParaRPr lang="es-CL" dirty="0">
              <a:solidFill>
                <a:srgbClr val="00B050"/>
              </a:solidFill>
              <a:latin typeface="Calibri" panose="020F0502020204030204" pitchFamily="34" charset="0"/>
              <a:ea typeface="Times New Roman" panose="02020603050405020304" pitchFamily="18" charset="0"/>
              <a:cs typeface="Times New Roman" panose="02020603050405020304" pitchFamily="18" charset="0"/>
            </a:endParaRPr>
          </a:p>
          <a:p>
            <a:pPr>
              <a:lnSpc>
                <a:spcPts val="1100"/>
              </a:lnSpc>
              <a:spcBef>
                <a:spcPts val="40"/>
              </a:spcBef>
              <a:spcAft>
                <a:spcPts val="0"/>
              </a:spcAft>
            </a:pPr>
            <a:r>
              <a:rPr lang="es-CL" dirty="0">
                <a:latin typeface="Arial" panose="020B0604020202020204" pitchFamily="34" charset="0"/>
                <a:ea typeface="Times New Roman" panose="02020603050405020304" pitchFamily="18" charset="0"/>
                <a:cs typeface="Times New Roman" panose="02020603050405020304" pitchFamily="18" charset="0"/>
              </a:rPr>
              <a:t> </a:t>
            </a:r>
            <a:endParaRPr lang="es-CL" dirty="0">
              <a:latin typeface="Calibri" panose="020F0502020204030204" pitchFamily="34" charset="0"/>
              <a:ea typeface="Times New Roman" panose="02020603050405020304" pitchFamily="18" charset="0"/>
              <a:cs typeface="Times New Roman" panose="02020603050405020304" pitchFamily="18" charset="0"/>
            </a:endParaRPr>
          </a:p>
          <a:p>
            <a:pPr marL="229235" marR="193675" algn="just">
              <a:lnSpc>
                <a:spcPct val="150000"/>
              </a:lnSpc>
              <a:spcAft>
                <a:spcPts val="0"/>
              </a:spcAft>
            </a:pPr>
            <a:r>
              <a:rPr lang="es-CL" dirty="0">
                <a:latin typeface="Arial" panose="020B0604020202020204" pitchFamily="34" charset="0"/>
                <a:ea typeface="Times New Roman" panose="02020603050405020304" pitchFamily="18" charset="0"/>
                <a:cs typeface="Times New Roman" panose="02020603050405020304" pitchFamily="18" charset="0"/>
              </a:rPr>
              <a:t>Otr</a:t>
            </a:r>
            <a:r>
              <a:rPr lang="es-CL" spc="-5" dirty="0">
                <a:latin typeface="Arial" panose="020B0604020202020204" pitchFamily="34" charset="0"/>
                <a:ea typeface="Times New Roman" panose="02020603050405020304" pitchFamily="18" charset="0"/>
                <a:cs typeface="Times New Roman" panose="02020603050405020304" pitchFamily="18" charset="0"/>
              </a:rPr>
              <a:t>a</a:t>
            </a:r>
            <a:r>
              <a:rPr lang="es-CL" dirty="0">
                <a:latin typeface="Arial" panose="020B0604020202020204" pitchFamily="34" charset="0"/>
                <a:ea typeface="Times New Roman" panose="02020603050405020304" pitchFamily="18" charset="0"/>
                <a:cs typeface="Times New Roman" panose="02020603050405020304" pitchFamily="18" charset="0"/>
              </a:rPr>
              <a:t>s</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not</a:t>
            </a:r>
            <a:r>
              <a:rPr lang="es-CL" spc="-5" dirty="0">
                <a:latin typeface="Arial" panose="020B0604020202020204" pitchFamily="34" charset="0"/>
                <a:ea typeface="Times New Roman" panose="02020603050405020304" pitchFamily="18" charset="0"/>
                <a:cs typeface="Times New Roman" panose="02020603050405020304" pitchFamily="18" charset="0"/>
              </a:rPr>
              <a:t>a</a:t>
            </a:r>
            <a:r>
              <a:rPr lang="es-CL" dirty="0">
                <a:latin typeface="Arial" panose="020B0604020202020204" pitchFamily="34" charset="0"/>
                <a:ea typeface="Times New Roman" panose="02020603050405020304" pitchFamily="18" charset="0"/>
                <a:cs typeface="Times New Roman" panose="02020603050405020304" pitchFamily="18" charset="0"/>
              </a:rPr>
              <a:t>s</a:t>
            </a:r>
            <a:r>
              <a:rPr lang="es-CL" spc="10" dirty="0">
                <a:latin typeface="Arial" panose="020B0604020202020204" pitchFamily="34" charset="0"/>
                <a:ea typeface="Times New Roman" panose="02020603050405020304" pitchFamily="18" charset="0"/>
                <a:cs typeface="Times New Roman" panose="02020603050405020304" pitchFamily="18" charset="0"/>
              </a:rPr>
              <a:t> </a:t>
            </a:r>
            <a:r>
              <a:rPr lang="es-CL" spc="-10" dirty="0">
                <a:latin typeface="Arial" panose="020B0604020202020204" pitchFamily="34" charset="0"/>
                <a:ea typeface="Times New Roman" panose="02020603050405020304" pitchFamily="18" charset="0"/>
                <a:cs typeface="Times New Roman" panose="02020603050405020304" pitchFamily="18" charset="0"/>
              </a:rPr>
              <a:t>t</a:t>
            </a:r>
            <a:r>
              <a:rPr lang="es-CL" dirty="0">
                <a:latin typeface="Arial" panose="020B0604020202020204" pitchFamily="34" charset="0"/>
                <a:ea typeface="Times New Roman" panose="02020603050405020304" pitchFamily="18" charset="0"/>
                <a:cs typeface="Times New Roman" panose="02020603050405020304" pitchFamily="18" charset="0"/>
              </a:rPr>
              <a:t>ermi</a:t>
            </a:r>
            <a:r>
              <a:rPr lang="es-CL" spc="-5" dirty="0">
                <a:latin typeface="Arial" panose="020B0604020202020204" pitchFamily="34" charset="0"/>
                <a:ea typeface="Times New Roman" panose="02020603050405020304" pitchFamily="18" charset="0"/>
                <a:cs typeface="Times New Roman" panose="02020603050405020304" pitchFamily="18" charset="0"/>
              </a:rPr>
              <a:t>n</a:t>
            </a:r>
            <a:r>
              <a:rPr lang="es-CL" dirty="0">
                <a:latin typeface="Arial" panose="020B0604020202020204" pitchFamily="34" charset="0"/>
                <a:ea typeface="Times New Roman" panose="02020603050405020304" pitchFamily="18" charset="0"/>
                <a:cs typeface="Times New Roman" panose="02020603050405020304" pitchFamily="18" charset="0"/>
              </a:rPr>
              <a:t>an</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spc="-5" dirty="0">
                <a:latin typeface="Arial" panose="020B0604020202020204" pitchFamily="34" charset="0"/>
                <a:ea typeface="Times New Roman" panose="02020603050405020304" pitchFamily="18" charset="0"/>
                <a:cs typeface="Times New Roman" panose="02020603050405020304" pitchFamily="18" charset="0"/>
              </a:rPr>
              <a:t>a</a:t>
            </a:r>
            <a:r>
              <a:rPr lang="es-CL" dirty="0">
                <a:latin typeface="Arial" panose="020B0604020202020204" pitchFamily="34" charset="0"/>
                <a:ea typeface="Times New Roman" panose="02020603050405020304" pitchFamily="18" charset="0"/>
                <a:cs typeface="Times New Roman" panose="02020603050405020304" pitchFamily="18" charset="0"/>
              </a:rPr>
              <a:t>n</a:t>
            </a:r>
            <a:r>
              <a:rPr lang="es-CL" spc="-5" dirty="0">
                <a:latin typeface="Arial" panose="020B0604020202020204" pitchFamily="34" charset="0"/>
                <a:ea typeface="Times New Roman" panose="02020603050405020304" pitchFamily="18" charset="0"/>
                <a:cs typeface="Times New Roman" panose="02020603050405020304" pitchFamily="18" charset="0"/>
              </a:rPr>
              <a:t>u</a:t>
            </a:r>
            <a:r>
              <a:rPr lang="es-CL" dirty="0">
                <a:latin typeface="Arial" panose="020B0604020202020204" pitchFamily="34" charset="0"/>
                <a:ea typeface="Times New Roman" panose="02020603050405020304" pitchFamily="18" charset="0"/>
                <a:cs typeface="Times New Roman" panose="02020603050405020304" pitchFamily="18" charset="0"/>
              </a:rPr>
              <a:t>nci</a:t>
            </a:r>
            <a:r>
              <a:rPr lang="es-CL" spc="-5" dirty="0">
                <a:latin typeface="Arial" panose="020B0604020202020204" pitchFamily="34" charset="0"/>
                <a:ea typeface="Times New Roman" panose="02020603050405020304" pitchFamily="18" charset="0"/>
                <a:cs typeface="Times New Roman" panose="02020603050405020304" pitchFamily="18" charset="0"/>
              </a:rPr>
              <a:t>a</a:t>
            </a:r>
            <a:r>
              <a:rPr lang="es-CL" dirty="0">
                <a:latin typeface="Arial" panose="020B0604020202020204" pitchFamily="34" charset="0"/>
                <a:ea typeface="Times New Roman" panose="02020603050405020304" pitchFamily="18" charset="0"/>
                <a:cs typeface="Times New Roman" panose="02020603050405020304" pitchFamily="18" charset="0"/>
              </a:rPr>
              <a:t>ndo</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spc="-5" dirty="0">
                <a:latin typeface="Arial" panose="020B0604020202020204" pitchFamily="34" charset="0"/>
                <a:ea typeface="Times New Roman" panose="02020603050405020304" pitchFamily="18" charset="0"/>
                <a:cs typeface="Times New Roman" panose="02020603050405020304" pitchFamily="18" charset="0"/>
              </a:rPr>
              <a:t>l</a:t>
            </a:r>
            <a:r>
              <a:rPr lang="es-CL" dirty="0">
                <a:latin typeface="Arial" panose="020B0604020202020204" pitchFamily="34" charset="0"/>
                <a:ea typeface="Times New Roman" panose="02020603050405020304" pitchFamily="18" charset="0"/>
                <a:cs typeface="Times New Roman" panose="02020603050405020304" pitchFamily="18" charset="0"/>
              </a:rPr>
              <a:t>o</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spc="-5" dirty="0">
                <a:latin typeface="Arial" panose="020B0604020202020204" pitchFamily="34" charset="0"/>
                <a:ea typeface="Times New Roman" panose="02020603050405020304" pitchFamily="18" charset="0"/>
                <a:cs typeface="Times New Roman" panose="02020603050405020304" pitchFamily="18" charset="0"/>
              </a:rPr>
              <a:t>q</a:t>
            </a:r>
            <a:r>
              <a:rPr lang="es-CL" dirty="0">
                <a:latin typeface="Arial" panose="020B0604020202020204" pitchFamily="34" charset="0"/>
                <a:ea typeface="Times New Roman" panose="02020603050405020304" pitchFamily="18" charset="0"/>
                <a:cs typeface="Times New Roman" panose="02020603050405020304" pitchFamily="18" charset="0"/>
              </a:rPr>
              <a:t>ue</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no s</a:t>
            </a:r>
            <a:r>
              <a:rPr lang="es-CL" spc="-5" dirty="0">
                <a:latin typeface="Arial" panose="020B0604020202020204" pitchFamily="34" charset="0"/>
                <a:ea typeface="Times New Roman" panose="02020603050405020304" pitchFamily="18" charset="0"/>
                <a:cs typeface="Times New Roman" panose="02020603050405020304" pitchFamily="18" charset="0"/>
              </a:rPr>
              <a:t>u</a:t>
            </a:r>
            <a:r>
              <a:rPr lang="es-CL" dirty="0">
                <a:latin typeface="Arial" panose="020B0604020202020204" pitchFamily="34" charset="0"/>
                <a:ea typeface="Times New Roman" panose="02020603050405020304" pitchFamily="18" charset="0"/>
                <a:cs typeface="Times New Roman" panose="02020603050405020304" pitchFamily="18" charset="0"/>
              </a:rPr>
              <a:t>c</a:t>
            </a:r>
            <a:r>
              <a:rPr lang="es-CL" spc="-5" dirty="0">
                <a:latin typeface="Arial" panose="020B0604020202020204" pitchFamily="34" charset="0"/>
                <a:ea typeface="Times New Roman" panose="02020603050405020304" pitchFamily="18" charset="0"/>
                <a:cs typeface="Times New Roman" panose="02020603050405020304" pitchFamily="18" charset="0"/>
              </a:rPr>
              <a:t>e</a:t>
            </a:r>
            <a:r>
              <a:rPr lang="es-CL" dirty="0">
                <a:latin typeface="Arial" panose="020B0604020202020204" pitchFamily="34" charset="0"/>
                <a:ea typeface="Times New Roman" panose="02020603050405020304" pitchFamily="18" charset="0"/>
                <a:cs typeface="Times New Roman" panose="02020603050405020304" pitchFamily="18" charset="0"/>
              </a:rPr>
              <a:t>d</a:t>
            </a:r>
            <a:r>
              <a:rPr lang="es-CL" spc="-5" dirty="0">
                <a:latin typeface="Arial" panose="020B0604020202020204" pitchFamily="34" charset="0"/>
                <a:ea typeface="Times New Roman" panose="02020603050405020304" pitchFamily="18" charset="0"/>
                <a:cs typeface="Times New Roman" panose="02020603050405020304" pitchFamily="18" charset="0"/>
              </a:rPr>
              <a:t>i</a:t>
            </a:r>
            <a:r>
              <a:rPr lang="es-CL" dirty="0">
                <a:latin typeface="Arial" panose="020B0604020202020204" pitchFamily="34" charset="0"/>
                <a:ea typeface="Times New Roman" panose="02020603050405020304" pitchFamily="18" charset="0"/>
                <a:cs typeface="Times New Roman" panose="02020603050405020304" pitchFamily="18" charset="0"/>
              </a:rPr>
              <a:t>ó</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o</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no se c</a:t>
            </a:r>
            <a:r>
              <a:rPr lang="es-CL" spc="-5" dirty="0">
                <a:latin typeface="Arial" panose="020B0604020202020204" pitchFamily="34" charset="0"/>
                <a:ea typeface="Times New Roman" panose="02020603050405020304" pitchFamily="18" charset="0"/>
                <a:cs typeface="Times New Roman" panose="02020603050405020304" pitchFamily="18" charset="0"/>
              </a:rPr>
              <a:t>o</a:t>
            </a:r>
            <a:r>
              <a:rPr lang="es-CL" dirty="0">
                <a:latin typeface="Arial" panose="020B0604020202020204" pitchFamily="34" charset="0"/>
                <a:ea typeface="Times New Roman" panose="02020603050405020304" pitchFamily="18" charset="0"/>
                <a:cs typeface="Times New Roman" panose="02020603050405020304" pitchFamily="18" charset="0"/>
              </a:rPr>
              <a:t>noce,</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lo</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q</a:t>
            </a:r>
            <a:r>
              <a:rPr lang="es-CL" spc="-5" dirty="0">
                <a:latin typeface="Arial" panose="020B0604020202020204" pitchFamily="34" charset="0"/>
                <a:ea typeface="Times New Roman" panose="02020603050405020304" pitchFamily="18" charset="0"/>
                <a:cs typeface="Times New Roman" panose="02020603050405020304" pitchFamily="18" charset="0"/>
              </a:rPr>
              <a:t>u</a:t>
            </a:r>
            <a:r>
              <a:rPr lang="es-CL" dirty="0">
                <a:latin typeface="Arial" panose="020B0604020202020204" pitchFamily="34" charset="0"/>
                <a:ea typeface="Times New Roman" panose="02020603050405020304" pitchFamily="18" charset="0"/>
                <a:cs typeface="Times New Roman" panose="02020603050405020304" pitchFamily="18" charset="0"/>
              </a:rPr>
              <a:t>e es c</a:t>
            </a:r>
            <a:r>
              <a:rPr lang="es-CL" spc="-5" dirty="0">
                <a:latin typeface="Arial" panose="020B0604020202020204" pitchFamily="34" charset="0"/>
                <a:ea typeface="Times New Roman" panose="02020603050405020304" pitchFamily="18" charset="0"/>
                <a:cs typeface="Times New Roman" panose="02020603050405020304" pitchFamily="18" charset="0"/>
              </a:rPr>
              <a:t>a</a:t>
            </a:r>
            <a:r>
              <a:rPr lang="es-CL" dirty="0">
                <a:latin typeface="Arial" panose="020B0604020202020204" pitchFamily="34" charset="0"/>
                <a:ea typeface="Times New Roman" panose="02020603050405020304" pitchFamily="18" charset="0"/>
                <a:cs typeface="Times New Roman" panose="02020603050405020304" pitchFamily="18" charset="0"/>
              </a:rPr>
              <a:t>si siem</a:t>
            </a:r>
            <a:r>
              <a:rPr lang="es-CL" spc="-5" dirty="0">
                <a:latin typeface="Arial" panose="020B0604020202020204" pitchFamily="34" charset="0"/>
                <a:ea typeface="Times New Roman" panose="02020603050405020304" pitchFamily="18" charset="0"/>
                <a:cs typeface="Times New Roman" panose="02020603050405020304" pitchFamily="18" charset="0"/>
              </a:rPr>
              <a:t>p</a:t>
            </a:r>
            <a:r>
              <a:rPr lang="es-CL" dirty="0">
                <a:latin typeface="Arial" panose="020B0604020202020204" pitchFamily="34" charset="0"/>
                <a:ea typeface="Times New Roman" panose="02020603050405020304" pitchFamily="18" charset="0"/>
                <a:cs typeface="Times New Roman" panose="02020603050405020304" pitchFamily="18" charset="0"/>
              </a:rPr>
              <a:t>re</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spc="-5" dirty="0">
                <a:latin typeface="Arial" panose="020B0604020202020204" pitchFamily="34" charset="0"/>
                <a:ea typeface="Times New Roman" panose="02020603050405020304" pitchFamily="18" charset="0"/>
                <a:cs typeface="Times New Roman" panose="02020603050405020304" pitchFamily="18" charset="0"/>
              </a:rPr>
              <a:t>i</a:t>
            </a:r>
            <a:r>
              <a:rPr lang="es-CL" dirty="0">
                <a:latin typeface="Arial" panose="020B0604020202020204" pitchFamily="34" charset="0"/>
                <a:ea typeface="Times New Roman" panose="02020603050405020304" pitchFamily="18" charset="0"/>
                <a:cs typeface="Times New Roman" panose="02020603050405020304" pitchFamily="18" charset="0"/>
              </a:rPr>
              <a:t>ntr</a:t>
            </a:r>
            <a:r>
              <a:rPr lang="es-CL" spc="-5" dirty="0">
                <a:latin typeface="Arial" panose="020B0604020202020204" pitchFamily="34" charset="0"/>
                <a:ea typeface="Times New Roman" panose="02020603050405020304" pitchFamily="18" charset="0"/>
                <a:cs typeface="Times New Roman" panose="02020603050405020304" pitchFamily="18" charset="0"/>
              </a:rPr>
              <a:t>a</a:t>
            </a:r>
            <a:r>
              <a:rPr lang="es-CL" spc="5" dirty="0">
                <a:latin typeface="Arial" panose="020B0604020202020204" pitchFamily="34" charset="0"/>
                <a:ea typeface="Times New Roman" panose="02020603050405020304" pitchFamily="18" charset="0"/>
                <a:cs typeface="Times New Roman" panose="02020603050405020304" pitchFamily="18" charset="0"/>
              </a:rPr>
              <a:t>s</a:t>
            </a:r>
            <a:r>
              <a:rPr lang="es-CL" dirty="0">
                <a:latin typeface="Arial" panose="020B0604020202020204" pitchFamily="34" charset="0"/>
                <a:ea typeface="Times New Roman" panose="02020603050405020304" pitchFamily="18" charset="0"/>
                <a:cs typeface="Times New Roman" panose="02020603050405020304" pitchFamily="18" charset="0"/>
              </a:rPr>
              <a:t>cen</a:t>
            </a:r>
            <a:r>
              <a:rPr lang="es-CL" spc="-5" dirty="0">
                <a:latin typeface="Arial" panose="020B0604020202020204" pitchFamily="34" charset="0"/>
                <a:ea typeface="Times New Roman" panose="02020603050405020304" pitchFamily="18" charset="0"/>
                <a:cs typeface="Times New Roman" panose="02020603050405020304" pitchFamily="18" charset="0"/>
              </a:rPr>
              <a:t>d</a:t>
            </a:r>
            <a:r>
              <a:rPr lang="es-CL" dirty="0">
                <a:latin typeface="Arial" panose="020B0604020202020204" pitchFamily="34" charset="0"/>
                <a:ea typeface="Times New Roman" panose="02020603050405020304" pitchFamily="18" charset="0"/>
                <a:cs typeface="Times New Roman" panose="02020603050405020304" pitchFamily="18" charset="0"/>
              </a:rPr>
              <a:t>ente</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y aburri</a:t>
            </a:r>
            <a:r>
              <a:rPr lang="es-CL" spc="-5" dirty="0">
                <a:latin typeface="Arial" panose="020B0604020202020204" pitchFamily="34" charset="0"/>
                <a:ea typeface="Times New Roman" panose="02020603050405020304" pitchFamily="18" charset="0"/>
                <a:cs typeface="Times New Roman" panose="02020603050405020304" pitchFamily="18" charset="0"/>
              </a:rPr>
              <a:t>d</a:t>
            </a:r>
            <a:r>
              <a:rPr lang="es-CL" dirty="0">
                <a:latin typeface="Arial" panose="020B0604020202020204" pitchFamily="34" charset="0"/>
                <a:ea typeface="Times New Roman" panose="02020603050405020304" pitchFamily="18" charset="0"/>
                <a:cs typeface="Times New Roman" panose="02020603050405020304" pitchFamily="18" charset="0"/>
              </a:rPr>
              <a:t>o.</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Por</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ello,</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hay</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spc="-5" dirty="0">
                <a:latin typeface="Arial" panose="020B0604020202020204" pitchFamily="34" charset="0"/>
                <a:ea typeface="Times New Roman" panose="02020603050405020304" pitchFamily="18" charset="0"/>
                <a:cs typeface="Times New Roman" panose="02020603050405020304" pitchFamily="18" charset="0"/>
              </a:rPr>
              <a:t>q</a:t>
            </a:r>
            <a:r>
              <a:rPr lang="es-CL" dirty="0">
                <a:latin typeface="Arial" panose="020B0604020202020204" pitchFamily="34" charset="0"/>
                <a:ea typeface="Times New Roman" panose="02020603050405020304" pitchFamily="18" charset="0"/>
                <a:cs typeface="Times New Roman" panose="02020603050405020304" pitchFamily="18" charset="0"/>
              </a:rPr>
              <a:t>ue evitar</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la</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t</a:t>
            </a:r>
            <a:r>
              <a:rPr lang="es-CL" spc="-5" dirty="0">
                <a:latin typeface="Arial" panose="020B0604020202020204" pitchFamily="34" charset="0"/>
                <a:ea typeface="Times New Roman" panose="02020603050405020304" pitchFamily="18" charset="0"/>
                <a:cs typeface="Times New Roman" panose="02020603050405020304" pitchFamily="18" charset="0"/>
              </a:rPr>
              <a:t>e</a:t>
            </a:r>
            <a:r>
              <a:rPr lang="es-CL" dirty="0">
                <a:latin typeface="Arial" panose="020B0604020202020204" pitchFamily="34" charset="0"/>
                <a:ea typeface="Times New Roman" panose="02020603050405020304" pitchFamily="18" charset="0"/>
                <a:cs typeface="Times New Roman" panose="02020603050405020304" pitchFamily="18" charset="0"/>
              </a:rPr>
              <a:t>ntaci</a:t>
            </a:r>
            <a:r>
              <a:rPr lang="es-CL" spc="-5" dirty="0">
                <a:latin typeface="Arial" panose="020B0604020202020204" pitchFamily="34" charset="0"/>
                <a:ea typeface="Times New Roman" panose="02020603050405020304" pitchFamily="18" charset="0"/>
                <a:cs typeface="Times New Roman" panose="02020603050405020304" pitchFamily="18" charset="0"/>
              </a:rPr>
              <a:t>ó</a:t>
            </a:r>
            <a:r>
              <a:rPr lang="es-CL" dirty="0">
                <a:latin typeface="Arial" panose="020B0604020202020204" pitchFamily="34" charset="0"/>
                <a:ea typeface="Times New Roman" panose="02020603050405020304" pitchFamily="18" charset="0"/>
                <a:cs typeface="Times New Roman" panose="02020603050405020304" pitchFamily="18" charset="0"/>
              </a:rPr>
              <a:t>n</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de co</a:t>
            </a:r>
            <a:r>
              <a:rPr lang="es-CL" spc="-5" dirty="0">
                <a:latin typeface="Arial" panose="020B0604020202020204" pitchFamily="34" charset="0"/>
                <a:ea typeface="Times New Roman" panose="02020603050405020304" pitchFamily="18" charset="0"/>
                <a:cs typeface="Times New Roman" panose="02020603050405020304" pitchFamily="18" charset="0"/>
              </a:rPr>
              <a:t>n</a:t>
            </a:r>
            <a:r>
              <a:rPr lang="es-CL" spc="5" dirty="0">
                <a:latin typeface="Arial" panose="020B0604020202020204" pitchFamily="34" charset="0"/>
                <a:ea typeface="Times New Roman" panose="02020603050405020304" pitchFamily="18" charset="0"/>
                <a:cs typeface="Times New Roman" panose="02020603050405020304" pitchFamily="18" charset="0"/>
              </a:rPr>
              <a:t>c</a:t>
            </a:r>
            <a:r>
              <a:rPr lang="es-CL" dirty="0">
                <a:latin typeface="Arial" panose="020B0604020202020204" pitchFamily="34" charset="0"/>
                <a:ea typeface="Times New Roman" panose="02020603050405020304" pitchFamily="18" charset="0"/>
                <a:cs typeface="Times New Roman" panose="02020603050405020304" pitchFamily="18" charset="0"/>
              </a:rPr>
              <a:t>luir</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con expr</a:t>
            </a:r>
            <a:r>
              <a:rPr lang="es-CL" spc="-5" dirty="0">
                <a:latin typeface="Arial" panose="020B0604020202020204" pitchFamily="34" charset="0"/>
                <a:ea typeface="Times New Roman" panose="02020603050405020304" pitchFamily="18" charset="0"/>
                <a:cs typeface="Times New Roman" panose="02020603050405020304" pitchFamily="18" charset="0"/>
              </a:rPr>
              <a:t>e</a:t>
            </a:r>
            <a:r>
              <a:rPr lang="es-CL" spc="5" dirty="0">
                <a:latin typeface="Arial" panose="020B0604020202020204" pitchFamily="34" charset="0"/>
                <a:ea typeface="Times New Roman" panose="02020603050405020304" pitchFamily="18" charset="0"/>
                <a:cs typeface="Times New Roman" panose="02020603050405020304" pitchFamily="18" charset="0"/>
              </a:rPr>
              <a:t>s</a:t>
            </a:r>
            <a:r>
              <a:rPr lang="es-CL" dirty="0">
                <a:latin typeface="Arial" panose="020B0604020202020204" pitchFamily="34" charset="0"/>
                <a:ea typeface="Times New Roman" panose="02020603050405020304" pitchFamily="18" charset="0"/>
                <a:cs typeface="Times New Roman" panose="02020603050405020304" pitchFamily="18" charset="0"/>
              </a:rPr>
              <a:t>io</a:t>
            </a:r>
            <a:r>
              <a:rPr lang="es-CL" spc="-5" dirty="0">
                <a:latin typeface="Arial" panose="020B0604020202020204" pitchFamily="34" charset="0"/>
                <a:ea typeface="Times New Roman" panose="02020603050405020304" pitchFamily="18" charset="0"/>
                <a:cs typeface="Times New Roman" panose="02020603050405020304" pitchFamily="18" charset="0"/>
              </a:rPr>
              <a:t>n</a:t>
            </a:r>
            <a:r>
              <a:rPr lang="es-CL" dirty="0">
                <a:latin typeface="Arial" panose="020B0604020202020204" pitchFamily="34" charset="0"/>
                <a:ea typeface="Times New Roman" panose="02020603050405020304" pitchFamily="18" charset="0"/>
                <a:cs typeface="Times New Roman" panose="02020603050405020304" pitchFamily="18" charset="0"/>
              </a:rPr>
              <a:t>es</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como:</a:t>
            </a:r>
            <a:endParaRPr lang="es-CL" dirty="0">
              <a:latin typeface="Calibri" panose="020F0502020204030204" pitchFamily="34" charset="0"/>
              <a:ea typeface="Times New Roman" panose="02020603050405020304" pitchFamily="18" charset="0"/>
              <a:cs typeface="Times New Roman" panose="02020603050405020304" pitchFamily="18" charset="0"/>
            </a:endParaRPr>
          </a:p>
          <a:p>
            <a:pPr>
              <a:lnSpc>
                <a:spcPts val="1200"/>
              </a:lnSpc>
              <a:spcBef>
                <a:spcPts val="30"/>
              </a:spcBef>
              <a:spcAft>
                <a:spcPts val="0"/>
              </a:spcAft>
            </a:pPr>
            <a:r>
              <a:rPr lang="es-CL" dirty="0">
                <a:latin typeface="Arial" panose="020B0604020202020204" pitchFamily="34" charset="0"/>
                <a:ea typeface="Times New Roman" panose="02020603050405020304" pitchFamily="18" charset="0"/>
                <a:cs typeface="Times New Roman" panose="02020603050405020304" pitchFamily="18" charset="0"/>
              </a:rPr>
              <a:t> </a:t>
            </a:r>
            <a:endParaRPr lang="es-CL" dirty="0">
              <a:latin typeface="Calibri" panose="020F0502020204030204" pitchFamily="34" charset="0"/>
              <a:ea typeface="Times New Roman" panose="02020603050405020304" pitchFamily="18" charset="0"/>
              <a:cs typeface="Times New Roman" panose="02020603050405020304" pitchFamily="18" charset="0"/>
            </a:endParaRPr>
          </a:p>
          <a:p>
            <a:pPr marL="229235" marR="2427605" algn="just">
              <a:lnSpc>
                <a:spcPct val="107000"/>
              </a:lnSpc>
              <a:spcAft>
                <a:spcPts val="0"/>
              </a:spcAft>
            </a:pPr>
            <a:r>
              <a:rPr lang="es-CL" dirty="0">
                <a:latin typeface="Times New Roman" panose="02020603050405020304" pitchFamily="18" charset="0"/>
                <a:ea typeface="Times New Roman" panose="02020603050405020304" pitchFamily="18" charset="0"/>
                <a:cs typeface="Times New Roman" panose="02020603050405020304" pitchFamily="18" charset="0"/>
              </a:rPr>
              <a:t>•      </a:t>
            </a:r>
            <a:r>
              <a:rPr lang="es-CL" spc="245" dirty="0">
                <a:latin typeface="Times New Roman" panose="02020603050405020304" pitchFamily="18"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Se desco</a:t>
            </a:r>
            <a:r>
              <a:rPr lang="es-CL" spc="-5" dirty="0">
                <a:latin typeface="Arial" panose="020B0604020202020204" pitchFamily="34" charset="0"/>
                <a:ea typeface="Times New Roman" panose="02020603050405020304" pitchFamily="18" charset="0"/>
                <a:cs typeface="Times New Roman" panose="02020603050405020304" pitchFamily="18" charset="0"/>
              </a:rPr>
              <a:t>n</a:t>
            </a:r>
            <a:r>
              <a:rPr lang="es-CL" dirty="0">
                <a:latin typeface="Arial" panose="020B0604020202020204" pitchFamily="34" charset="0"/>
                <a:ea typeface="Times New Roman" panose="02020603050405020304" pitchFamily="18" charset="0"/>
                <a:cs typeface="Times New Roman" panose="02020603050405020304" pitchFamily="18" charset="0"/>
              </a:rPr>
              <a:t>oce cu</a:t>
            </a:r>
            <a:r>
              <a:rPr lang="es-CL" spc="-5" dirty="0">
                <a:latin typeface="Arial" panose="020B0604020202020204" pitchFamily="34" charset="0"/>
                <a:ea typeface="Times New Roman" panose="02020603050405020304" pitchFamily="18" charset="0"/>
                <a:cs typeface="Times New Roman" panose="02020603050405020304" pitchFamily="18" charset="0"/>
              </a:rPr>
              <a:t>á</a:t>
            </a:r>
            <a:r>
              <a:rPr lang="es-CL" dirty="0">
                <a:latin typeface="Arial" panose="020B0604020202020204" pitchFamily="34" charset="0"/>
                <a:ea typeface="Times New Roman" panose="02020603050405020304" pitchFamily="18" charset="0"/>
                <a:cs typeface="Times New Roman" panose="02020603050405020304" pitchFamily="18" charset="0"/>
              </a:rPr>
              <a:t>ndo</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se </a:t>
            </a:r>
            <a:r>
              <a:rPr lang="es-CL" spc="-5" dirty="0">
                <a:latin typeface="Arial" panose="020B0604020202020204" pitchFamily="34" charset="0"/>
                <a:ea typeface="Times New Roman" panose="02020603050405020304" pitchFamily="18" charset="0"/>
                <a:cs typeface="Times New Roman" panose="02020603050405020304" pitchFamily="18" charset="0"/>
              </a:rPr>
              <a:t>i</a:t>
            </a:r>
            <a:r>
              <a:rPr lang="es-CL" dirty="0">
                <a:latin typeface="Arial" panose="020B0604020202020204" pitchFamily="34" charset="0"/>
                <a:ea typeface="Times New Roman" panose="02020603050405020304" pitchFamily="18" charset="0"/>
                <a:cs typeface="Times New Roman" panose="02020603050405020304" pitchFamily="18" charset="0"/>
              </a:rPr>
              <a:t>nici</a:t>
            </a:r>
            <a:r>
              <a:rPr lang="es-CL" spc="-5" dirty="0">
                <a:latin typeface="Arial" panose="020B0604020202020204" pitchFamily="34" charset="0"/>
                <a:ea typeface="Times New Roman" panose="02020603050405020304" pitchFamily="18" charset="0"/>
                <a:cs typeface="Times New Roman" panose="02020603050405020304" pitchFamily="18" charset="0"/>
              </a:rPr>
              <a:t>a</a:t>
            </a:r>
            <a:r>
              <a:rPr lang="es-CL" dirty="0">
                <a:latin typeface="Arial" panose="020B0604020202020204" pitchFamily="34" charset="0"/>
                <a:ea typeface="Times New Roman" panose="02020603050405020304" pitchFamily="18" charset="0"/>
                <a:cs typeface="Times New Roman" panose="02020603050405020304" pitchFamily="18" charset="0"/>
              </a:rPr>
              <a:t>rá el ju</a:t>
            </a:r>
            <a:r>
              <a:rPr lang="es-CL" spc="-5" dirty="0">
                <a:latin typeface="Arial" panose="020B0604020202020204" pitchFamily="34" charset="0"/>
                <a:ea typeface="Times New Roman" panose="02020603050405020304" pitchFamily="18" charset="0"/>
                <a:cs typeface="Times New Roman" panose="02020603050405020304" pitchFamily="18" charset="0"/>
              </a:rPr>
              <a:t>i</a:t>
            </a:r>
            <a:r>
              <a:rPr lang="es-CL" spc="5" dirty="0">
                <a:latin typeface="Arial" panose="020B0604020202020204" pitchFamily="34" charset="0"/>
                <a:ea typeface="Times New Roman" panose="02020603050405020304" pitchFamily="18" charset="0"/>
                <a:cs typeface="Times New Roman" panose="02020603050405020304" pitchFamily="18" charset="0"/>
              </a:rPr>
              <a:t>c</a:t>
            </a:r>
            <a:r>
              <a:rPr lang="es-CL" spc="-5" dirty="0">
                <a:latin typeface="Arial" panose="020B0604020202020204" pitchFamily="34" charset="0"/>
                <a:ea typeface="Times New Roman" panose="02020603050405020304" pitchFamily="18" charset="0"/>
                <a:cs typeface="Times New Roman" panose="02020603050405020304" pitchFamily="18" charset="0"/>
              </a:rPr>
              <a:t>i</a:t>
            </a:r>
            <a:r>
              <a:rPr lang="es-CL" dirty="0">
                <a:latin typeface="Arial" panose="020B0604020202020204" pitchFamily="34" charset="0"/>
                <a:ea typeface="Times New Roman" panose="02020603050405020304" pitchFamily="18" charset="0"/>
                <a:cs typeface="Times New Roman" panose="02020603050405020304" pitchFamily="18" charset="0"/>
              </a:rPr>
              <a:t>o.</a:t>
            </a:r>
            <a:endParaRPr lang="es-CL" dirty="0">
              <a:latin typeface="Calibri" panose="020F0502020204030204" pitchFamily="34" charset="0"/>
              <a:ea typeface="Times New Roman" panose="02020603050405020304" pitchFamily="18" charset="0"/>
              <a:cs typeface="Times New Roman" panose="02020603050405020304" pitchFamily="18" charset="0"/>
            </a:endParaRPr>
          </a:p>
          <a:p>
            <a:pPr>
              <a:lnSpc>
                <a:spcPts val="600"/>
              </a:lnSpc>
              <a:spcBef>
                <a:spcPts val="40"/>
              </a:spcBef>
              <a:spcAft>
                <a:spcPts val="0"/>
              </a:spcAft>
            </a:pPr>
            <a:r>
              <a:rPr lang="es-CL" dirty="0">
                <a:latin typeface="Arial" panose="020B0604020202020204" pitchFamily="34" charset="0"/>
                <a:ea typeface="Times New Roman" panose="02020603050405020304" pitchFamily="18" charset="0"/>
                <a:cs typeface="Times New Roman" panose="02020603050405020304" pitchFamily="18" charset="0"/>
              </a:rPr>
              <a:t> </a:t>
            </a:r>
            <a:endParaRPr lang="es-CL" dirty="0">
              <a:latin typeface="Calibri" panose="020F0502020204030204" pitchFamily="34" charset="0"/>
              <a:ea typeface="Times New Roman" panose="02020603050405020304" pitchFamily="18" charset="0"/>
              <a:cs typeface="Times New Roman" panose="02020603050405020304" pitchFamily="18" charset="0"/>
            </a:endParaRPr>
          </a:p>
          <a:p>
            <a:pPr marL="229235" marR="2236470" algn="just">
              <a:lnSpc>
                <a:spcPct val="107000"/>
              </a:lnSpc>
              <a:spcAft>
                <a:spcPts val="0"/>
              </a:spcAft>
            </a:pPr>
            <a:r>
              <a:rPr lang="es-CL" dirty="0">
                <a:latin typeface="Times New Roman" panose="02020603050405020304" pitchFamily="18" charset="0"/>
                <a:ea typeface="Times New Roman" panose="02020603050405020304" pitchFamily="18" charset="0"/>
                <a:cs typeface="Times New Roman" panose="02020603050405020304" pitchFamily="18" charset="0"/>
              </a:rPr>
              <a:t>•      </a:t>
            </a:r>
            <a:r>
              <a:rPr lang="es-CL" spc="245" dirty="0">
                <a:latin typeface="Times New Roman" panose="02020603050405020304" pitchFamily="18"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No se abr</a:t>
            </a:r>
            <a:r>
              <a:rPr lang="es-CL" spc="-5" dirty="0">
                <a:latin typeface="Arial" panose="020B0604020202020204" pitchFamily="34" charset="0"/>
                <a:ea typeface="Times New Roman" panose="02020603050405020304" pitchFamily="18" charset="0"/>
                <a:cs typeface="Times New Roman" panose="02020603050405020304" pitchFamily="18" charset="0"/>
              </a:rPr>
              <a:t>i</a:t>
            </a:r>
            <a:r>
              <a:rPr lang="es-CL" dirty="0">
                <a:latin typeface="Arial" panose="020B0604020202020204" pitchFamily="34" charset="0"/>
                <a:ea typeface="Times New Roman" panose="02020603050405020304" pitchFamily="18" charset="0"/>
                <a:cs typeface="Times New Roman" panose="02020603050405020304" pitchFamily="18" charset="0"/>
              </a:rPr>
              <a:t>er</a:t>
            </a:r>
            <a:r>
              <a:rPr lang="es-CL" spc="-5" dirty="0">
                <a:latin typeface="Arial" panose="020B0604020202020204" pitchFamily="34" charset="0"/>
                <a:ea typeface="Times New Roman" panose="02020603050405020304" pitchFamily="18" charset="0"/>
                <a:cs typeface="Times New Roman" panose="02020603050405020304" pitchFamily="18" charset="0"/>
              </a:rPr>
              <a:t>o</a:t>
            </a:r>
            <a:r>
              <a:rPr lang="es-CL" dirty="0">
                <a:latin typeface="Arial" panose="020B0604020202020204" pitchFamily="34" charset="0"/>
                <a:ea typeface="Times New Roman" panose="02020603050405020304" pitchFamily="18" charset="0"/>
                <a:cs typeface="Times New Roman" panose="02020603050405020304" pitchFamily="18" charset="0"/>
              </a:rPr>
              <a:t>n averig</a:t>
            </a:r>
            <a:r>
              <a:rPr lang="es-CL" spc="-5" dirty="0">
                <a:latin typeface="Arial" panose="020B0604020202020204" pitchFamily="34" charset="0"/>
                <a:ea typeface="Times New Roman" panose="02020603050405020304" pitchFamily="18" charset="0"/>
                <a:cs typeface="Times New Roman" panose="02020603050405020304" pitchFamily="18" charset="0"/>
              </a:rPr>
              <a:t>u</a:t>
            </a:r>
            <a:r>
              <a:rPr lang="es-CL" dirty="0">
                <a:latin typeface="Arial" panose="020B0604020202020204" pitchFamily="34" charset="0"/>
                <a:ea typeface="Times New Roman" panose="02020603050405020304" pitchFamily="18" charset="0"/>
                <a:cs typeface="Times New Roman" panose="02020603050405020304" pitchFamily="18" charset="0"/>
              </a:rPr>
              <a:t>ac</a:t>
            </a:r>
            <a:r>
              <a:rPr lang="es-CL" spc="-5" dirty="0">
                <a:latin typeface="Arial" panose="020B0604020202020204" pitchFamily="34" charset="0"/>
                <a:ea typeface="Times New Roman" panose="02020603050405020304" pitchFamily="18" charset="0"/>
                <a:cs typeface="Times New Roman" panose="02020603050405020304" pitchFamily="18" charset="0"/>
              </a:rPr>
              <a:t>io</a:t>
            </a:r>
            <a:r>
              <a:rPr lang="es-CL" dirty="0">
                <a:latin typeface="Arial" panose="020B0604020202020204" pitchFamily="34" charset="0"/>
                <a:ea typeface="Times New Roman" panose="02020603050405020304" pitchFamily="18" charset="0"/>
                <a:cs typeface="Times New Roman" panose="02020603050405020304" pitchFamily="18" charset="0"/>
              </a:rPr>
              <a:t>nes</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so</a:t>
            </a:r>
            <a:r>
              <a:rPr lang="es-CL" spc="-5" dirty="0">
                <a:latin typeface="Arial" panose="020B0604020202020204" pitchFamily="34" charset="0"/>
                <a:ea typeface="Times New Roman" panose="02020603050405020304" pitchFamily="18" charset="0"/>
                <a:cs typeface="Times New Roman" panose="02020603050405020304" pitchFamily="18" charset="0"/>
              </a:rPr>
              <a:t>b</a:t>
            </a:r>
            <a:r>
              <a:rPr lang="es-CL" dirty="0">
                <a:latin typeface="Arial" panose="020B0604020202020204" pitchFamily="34" charset="0"/>
                <a:ea typeface="Times New Roman" panose="02020603050405020304" pitchFamily="18" charset="0"/>
                <a:cs typeface="Times New Roman" panose="02020603050405020304" pitchFamily="18" charset="0"/>
              </a:rPr>
              <a:t>re el</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c</a:t>
            </a:r>
            <a:r>
              <a:rPr lang="es-CL" spc="-5" dirty="0">
                <a:latin typeface="Arial" panose="020B0604020202020204" pitchFamily="34" charset="0"/>
                <a:ea typeface="Times New Roman" panose="02020603050405020304" pitchFamily="18" charset="0"/>
                <a:cs typeface="Times New Roman" panose="02020603050405020304" pitchFamily="18" charset="0"/>
              </a:rPr>
              <a:t>a</a:t>
            </a:r>
            <a:r>
              <a:rPr lang="es-CL" dirty="0">
                <a:latin typeface="Arial" panose="020B0604020202020204" pitchFamily="34" charset="0"/>
                <a:ea typeface="Times New Roman" panose="02020603050405020304" pitchFamily="18" charset="0"/>
                <a:cs typeface="Times New Roman" panose="02020603050405020304" pitchFamily="18" charset="0"/>
              </a:rPr>
              <a:t>so.</a:t>
            </a:r>
            <a:endParaRPr lang="es-CL" dirty="0">
              <a:latin typeface="Calibri" panose="020F0502020204030204" pitchFamily="34" charset="0"/>
              <a:ea typeface="Times New Roman" panose="02020603050405020304" pitchFamily="18" charset="0"/>
              <a:cs typeface="Times New Roman" panose="02020603050405020304" pitchFamily="18" charset="0"/>
            </a:endParaRPr>
          </a:p>
          <a:p>
            <a:pPr>
              <a:lnSpc>
                <a:spcPts val="600"/>
              </a:lnSpc>
              <a:spcBef>
                <a:spcPts val="40"/>
              </a:spcBef>
              <a:spcAft>
                <a:spcPts val="0"/>
              </a:spcAft>
            </a:pPr>
            <a:r>
              <a:rPr lang="es-CL" dirty="0">
                <a:latin typeface="Arial" panose="020B0604020202020204" pitchFamily="34" charset="0"/>
                <a:ea typeface="Times New Roman" panose="02020603050405020304" pitchFamily="18" charset="0"/>
                <a:cs typeface="Times New Roman" panose="02020603050405020304" pitchFamily="18" charset="0"/>
              </a:rPr>
              <a:t> </a:t>
            </a:r>
            <a:endParaRPr lang="es-CL" dirty="0">
              <a:latin typeface="Calibri" panose="020F0502020204030204" pitchFamily="34" charset="0"/>
              <a:ea typeface="Times New Roman" panose="02020603050405020304" pitchFamily="18" charset="0"/>
              <a:cs typeface="Times New Roman" panose="02020603050405020304" pitchFamily="18" charset="0"/>
            </a:endParaRPr>
          </a:p>
          <a:p>
            <a:pPr marL="229235" marR="2694305" algn="just">
              <a:lnSpc>
                <a:spcPct val="107000"/>
              </a:lnSpc>
              <a:spcAft>
                <a:spcPts val="0"/>
              </a:spcAft>
            </a:pPr>
            <a:r>
              <a:rPr lang="es-CL" dirty="0">
                <a:latin typeface="Times New Roman" panose="02020603050405020304" pitchFamily="18" charset="0"/>
                <a:ea typeface="Times New Roman" panose="02020603050405020304" pitchFamily="18" charset="0"/>
                <a:cs typeface="Times New Roman" panose="02020603050405020304" pitchFamily="18" charset="0"/>
              </a:rPr>
              <a:t>•      </a:t>
            </a:r>
            <a:r>
              <a:rPr lang="es-CL" spc="245" dirty="0">
                <a:latin typeface="Times New Roman" panose="02020603050405020304" pitchFamily="18"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Los </a:t>
            </a:r>
            <a:r>
              <a:rPr lang="es-CL" spc="-5" dirty="0">
                <a:latin typeface="Arial" panose="020B0604020202020204" pitchFamily="34" charset="0"/>
                <a:ea typeface="Times New Roman" panose="02020603050405020304" pitchFamily="18" charset="0"/>
                <a:cs typeface="Times New Roman" panose="02020603050405020304" pitchFamily="18" charset="0"/>
              </a:rPr>
              <a:t>a</a:t>
            </a:r>
            <a:r>
              <a:rPr lang="es-CL" spc="5" dirty="0">
                <a:latin typeface="Arial" panose="020B0604020202020204" pitchFamily="34" charset="0"/>
                <a:ea typeface="Times New Roman" panose="02020603050405020304" pitchFamily="18" charset="0"/>
                <a:cs typeface="Times New Roman" panose="02020603050405020304" pitchFamily="18" charset="0"/>
              </a:rPr>
              <a:t>s</a:t>
            </a:r>
            <a:r>
              <a:rPr lang="es-CL" dirty="0">
                <a:latin typeface="Arial" panose="020B0604020202020204" pitchFamily="34" charset="0"/>
                <a:ea typeface="Times New Roman" panose="02020603050405020304" pitchFamily="18" charset="0"/>
                <a:cs typeface="Times New Roman" panose="02020603050405020304" pitchFamily="18" charset="0"/>
              </a:rPr>
              <a:t>alt</a:t>
            </a:r>
            <a:r>
              <a:rPr lang="es-CL" spc="-5" dirty="0">
                <a:latin typeface="Arial" panose="020B0604020202020204" pitchFamily="34" charset="0"/>
                <a:ea typeface="Times New Roman" panose="02020603050405020304" pitchFamily="18" charset="0"/>
                <a:cs typeface="Times New Roman" panose="02020603050405020304" pitchFamily="18" charset="0"/>
              </a:rPr>
              <a:t>a</a:t>
            </a:r>
            <a:r>
              <a:rPr lang="es-CL" dirty="0">
                <a:latin typeface="Arial" panose="020B0604020202020204" pitchFamily="34" charset="0"/>
                <a:ea typeface="Times New Roman" panose="02020603050405020304" pitchFamily="18" charset="0"/>
                <a:cs typeface="Times New Roman" panose="02020603050405020304" pitchFamily="18" charset="0"/>
              </a:rPr>
              <a:t>nt</a:t>
            </a:r>
            <a:r>
              <a:rPr lang="es-CL" spc="-5" dirty="0">
                <a:latin typeface="Arial" panose="020B0604020202020204" pitchFamily="34" charset="0"/>
                <a:ea typeface="Times New Roman" panose="02020603050405020304" pitchFamily="18" charset="0"/>
                <a:cs typeface="Times New Roman" panose="02020603050405020304" pitchFamily="18" charset="0"/>
              </a:rPr>
              <a:t>e</a:t>
            </a:r>
            <a:r>
              <a:rPr lang="es-CL" dirty="0">
                <a:latin typeface="Arial" panose="020B0604020202020204" pitchFamily="34" charset="0"/>
                <a:ea typeface="Times New Roman" panose="02020603050405020304" pitchFamily="18" charset="0"/>
                <a:cs typeface="Times New Roman" panose="02020603050405020304" pitchFamily="18" charset="0"/>
              </a:rPr>
              <a:t>s no fu</a:t>
            </a:r>
            <a:r>
              <a:rPr lang="es-CL" spc="-5" dirty="0">
                <a:latin typeface="Arial" panose="020B0604020202020204" pitchFamily="34" charset="0"/>
                <a:ea typeface="Times New Roman" panose="02020603050405020304" pitchFamily="18" charset="0"/>
                <a:cs typeface="Times New Roman" panose="02020603050405020304" pitchFamily="18" charset="0"/>
              </a:rPr>
              <a:t>e</a:t>
            </a:r>
            <a:r>
              <a:rPr lang="es-CL" dirty="0">
                <a:latin typeface="Arial" panose="020B0604020202020204" pitchFamily="34" charset="0"/>
                <a:ea typeface="Times New Roman" panose="02020603050405020304" pitchFamily="18" charset="0"/>
                <a:cs typeface="Times New Roman" panose="02020603050405020304" pitchFamily="18" charset="0"/>
              </a:rPr>
              <a:t>ron captur</a:t>
            </a:r>
            <a:r>
              <a:rPr lang="es-CL" spc="-5" dirty="0">
                <a:latin typeface="Arial" panose="020B0604020202020204" pitchFamily="34" charset="0"/>
                <a:ea typeface="Times New Roman" panose="02020603050405020304" pitchFamily="18" charset="0"/>
                <a:cs typeface="Times New Roman" panose="02020603050405020304" pitchFamily="18" charset="0"/>
              </a:rPr>
              <a:t>a</a:t>
            </a:r>
            <a:r>
              <a:rPr lang="es-CL" dirty="0">
                <a:latin typeface="Arial" panose="020B0604020202020204" pitchFamily="34" charset="0"/>
                <a:ea typeface="Times New Roman" panose="02020603050405020304" pitchFamily="18" charset="0"/>
                <a:cs typeface="Times New Roman" panose="02020603050405020304" pitchFamily="18" charset="0"/>
              </a:rPr>
              <a:t>d</a:t>
            </a:r>
            <a:r>
              <a:rPr lang="es-CL" spc="-5" dirty="0">
                <a:latin typeface="Arial" panose="020B0604020202020204" pitchFamily="34" charset="0"/>
                <a:ea typeface="Times New Roman" panose="02020603050405020304" pitchFamily="18" charset="0"/>
                <a:cs typeface="Times New Roman" panose="02020603050405020304" pitchFamily="18" charset="0"/>
              </a:rPr>
              <a:t>o</a:t>
            </a:r>
            <a:r>
              <a:rPr lang="es-CL" spc="5" dirty="0">
                <a:latin typeface="Arial" panose="020B0604020202020204" pitchFamily="34" charset="0"/>
                <a:ea typeface="Times New Roman" panose="02020603050405020304" pitchFamily="18" charset="0"/>
                <a:cs typeface="Times New Roman" panose="02020603050405020304" pitchFamily="18" charset="0"/>
              </a:rPr>
              <a:t>s</a:t>
            </a:r>
            <a:r>
              <a:rPr lang="es-CL" dirty="0">
                <a:latin typeface="Arial" panose="020B0604020202020204" pitchFamily="34" charset="0"/>
                <a:ea typeface="Times New Roman" panose="02020603050405020304" pitchFamily="18" charset="0"/>
                <a:cs typeface="Times New Roman" panose="02020603050405020304" pitchFamily="18" charset="0"/>
              </a:rPr>
              <a:t>.</a:t>
            </a:r>
            <a:endParaRPr lang="es-CL" dirty="0">
              <a:latin typeface="Calibri" panose="020F0502020204030204" pitchFamily="34" charset="0"/>
              <a:ea typeface="Times New Roman" panose="02020603050405020304" pitchFamily="18" charset="0"/>
              <a:cs typeface="Times New Roman" panose="02020603050405020304" pitchFamily="18" charset="0"/>
            </a:endParaRPr>
          </a:p>
          <a:p>
            <a:r>
              <a:rPr lang="es-CL" dirty="0">
                <a:latin typeface="Arial" panose="020B0604020202020204" pitchFamily="34" charset="0"/>
                <a:ea typeface="Times New Roman" panose="02020603050405020304" pitchFamily="18" charset="0"/>
              </a:rPr>
              <a:t/>
            </a:r>
            <a:br>
              <a:rPr lang="es-CL" dirty="0">
                <a:latin typeface="Arial" panose="020B0604020202020204" pitchFamily="34" charset="0"/>
                <a:ea typeface="Times New Roman" panose="02020603050405020304" pitchFamily="18" charset="0"/>
              </a:rPr>
            </a:br>
            <a:endParaRPr lang="es-CL" dirty="0"/>
          </a:p>
        </p:txBody>
      </p:sp>
      <p:sp>
        <p:nvSpPr>
          <p:cNvPr id="3" name="Rectangle 2"/>
          <p:cNvSpPr>
            <a:spLocks noChangeArrowheads="1"/>
          </p:cNvSpPr>
          <p:nvPr/>
        </p:nvSpPr>
        <p:spPr bwMode="auto">
          <a:xfrm>
            <a:off x="1618928" y="2407891"/>
            <a:ext cx="10795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endParaRPr lang="es-CL"/>
          </a:p>
        </p:txBody>
      </p:sp>
    </p:spTree>
    <p:extLst>
      <p:ext uri="{BB962C8B-B14F-4D97-AF65-F5344CB8AC3E}">
        <p14:creationId xmlns:p14="http://schemas.microsoft.com/office/powerpoint/2010/main" val="2431104631"/>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95536" y="980728"/>
            <a:ext cx="8064896" cy="3465436"/>
          </a:xfrm>
          <a:prstGeom prst="rect">
            <a:avLst/>
          </a:prstGeom>
        </p:spPr>
        <p:txBody>
          <a:bodyPr wrap="square">
            <a:spAutoFit/>
          </a:bodyPr>
          <a:lstStyle/>
          <a:p>
            <a:pPr marL="264160" marR="3026410" algn="just" defTabSz="1274763">
              <a:lnSpc>
                <a:spcPct val="107000"/>
              </a:lnSpc>
              <a:spcAft>
                <a:spcPts val="0"/>
              </a:spcAft>
              <a:tabLst>
                <a:tab pos="3590925" algn="l"/>
              </a:tabLst>
            </a:pPr>
            <a:r>
              <a:rPr lang="es-CL" sz="2400" b="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Alternati</a:t>
            </a:r>
            <a:r>
              <a:rPr lang="es-CL" sz="2400" b="1" spc="-10"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v</a:t>
            </a:r>
            <a:r>
              <a:rPr lang="es-CL" sz="2400" b="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as a la pirámi</a:t>
            </a:r>
            <a:r>
              <a:rPr lang="es-CL" sz="2400" b="1" spc="5"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d</a:t>
            </a:r>
            <a:r>
              <a:rPr lang="es-CL" sz="2400" b="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e </a:t>
            </a:r>
            <a:r>
              <a:rPr lang="es-CL" sz="2400" b="1" dirty="0" smtClean="0">
                <a:solidFill>
                  <a:srgbClr val="00B050"/>
                </a:solidFill>
                <a:latin typeface="Arial" panose="020B0604020202020204" pitchFamily="34" charset="0"/>
                <a:ea typeface="Times New Roman" panose="02020603050405020304" pitchFamily="18" charset="0"/>
                <a:cs typeface="Times New Roman" panose="02020603050405020304" pitchFamily="18" charset="0"/>
              </a:rPr>
              <a:t> i</a:t>
            </a:r>
            <a:r>
              <a:rPr lang="es-CL" sz="2400" b="1" spc="5" dirty="0" smtClean="0">
                <a:solidFill>
                  <a:srgbClr val="00B050"/>
                </a:solidFill>
                <a:latin typeface="Arial" panose="020B0604020202020204" pitchFamily="34" charset="0"/>
                <a:ea typeface="Times New Roman" panose="02020603050405020304" pitchFamily="18" charset="0"/>
                <a:cs typeface="Times New Roman" panose="02020603050405020304" pitchFamily="18" charset="0"/>
              </a:rPr>
              <a:t>n</a:t>
            </a:r>
            <a:r>
              <a:rPr lang="es-CL" sz="2400" b="1" spc="-10" dirty="0" smtClean="0">
                <a:solidFill>
                  <a:srgbClr val="00B050"/>
                </a:solidFill>
                <a:latin typeface="Arial" panose="020B0604020202020204" pitchFamily="34" charset="0"/>
                <a:ea typeface="Times New Roman" panose="02020603050405020304" pitchFamily="18" charset="0"/>
                <a:cs typeface="Times New Roman" panose="02020603050405020304" pitchFamily="18" charset="0"/>
              </a:rPr>
              <a:t>v</a:t>
            </a:r>
            <a:r>
              <a:rPr lang="es-CL" sz="2400" b="1" dirty="0" smtClean="0">
                <a:solidFill>
                  <a:srgbClr val="00B050"/>
                </a:solidFill>
                <a:latin typeface="Arial" panose="020B0604020202020204" pitchFamily="34" charset="0"/>
                <a:ea typeface="Times New Roman" panose="02020603050405020304" pitchFamily="18" charset="0"/>
                <a:cs typeface="Times New Roman" panose="02020603050405020304" pitchFamily="18" charset="0"/>
              </a:rPr>
              <a:t>ertida</a:t>
            </a:r>
            <a:endParaRPr lang="es-CL" sz="2400" dirty="0">
              <a:solidFill>
                <a:srgbClr val="00B050"/>
              </a:solidFill>
              <a:latin typeface="Calibri" panose="020F0502020204030204" pitchFamily="34" charset="0"/>
              <a:ea typeface="Times New Roman" panose="02020603050405020304" pitchFamily="18" charset="0"/>
              <a:cs typeface="Times New Roman" panose="02020603050405020304" pitchFamily="18" charset="0"/>
            </a:endParaRPr>
          </a:p>
          <a:p>
            <a:pPr>
              <a:lnSpc>
                <a:spcPts val="700"/>
              </a:lnSpc>
              <a:spcBef>
                <a:spcPts val="20"/>
              </a:spcBef>
              <a:spcAft>
                <a:spcPts val="0"/>
              </a:spcAft>
            </a:pPr>
            <a:r>
              <a:rPr lang="es-CL" sz="1200" dirty="0">
                <a:latin typeface="Arial" panose="020B0604020202020204" pitchFamily="34" charset="0"/>
                <a:ea typeface="Times New Roman" panose="02020603050405020304" pitchFamily="18" charset="0"/>
                <a:cs typeface="Times New Roman" panose="02020603050405020304" pitchFamily="18" charset="0"/>
              </a:rPr>
              <a:t> </a:t>
            </a:r>
            <a:endParaRPr lang="es-CL" sz="1200" dirty="0">
              <a:latin typeface="Calibri" panose="020F0502020204030204" pitchFamily="34" charset="0"/>
              <a:ea typeface="Times New Roman" panose="02020603050405020304" pitchFamily="18" charset="0"/>
              <a:cs typeface="Times New Roman" panose="02020603050405020304" pitchFamily="18" charset="0"/>
            </a:endParaRPr>
          </a:p>
          <a:p>
            <a:pPr>
              <a:lnSpc>
                <a:spcPts val="1000"/>
              </a:lnSpc>
              <a:spcAft>
                <a:spcPts val="0"/>
              </a:spcAft>
            </a:pPr>
            <a:r>
              <a:rPr lang="es-CL" sz="1200" dirty="0">
                <a:latin typeface="Arial" panose="020B0604020202020204" pitchFamily="34" charset="0"/>
                <a:ea typeface="Times New Roman" panose="02020603050405020304" pitchFamily="18" charset="0"/>
                <a:cs typeface="Times New Roman" panose="02020603050405020304" pitchFamily="18" charset="0"/>
              </a:rPr>
              <a:t> </a:t>
            </a:r>
            <a:endParaRPr lang="es-CL" sz="1200" dirty="0">
              <a:latin typeface="Calibri" panose="020F0502020204030204" pitchFamily="34" charset="0"/>
              <a:ea typeface="Times New Roman" panose="02020603050405020304" pitchFamily="18" charset="0"/>
              <a:cs typeface="Times New Roman" panose="02020603050405020304" pitchFamily="18" charset="0"/>
            </a:endParaRPr>
          </a:p>
          <a:p>
            <a:pPr marL="229235" marR="193675" algn="just">
              <a:spcAft>
                <a:spcPts val="0"/>
              </a:spcAft>
            </a:pPr>
            <a:r>
              <a:rPr lang="es-CL" sz="1600" dirty="0">
                <a:latin typeface="Arial" panose="020B0604020202020204" pitchFamily="34" charset="0"/>
                <a:ea typeface="Times New Roman" panose="02020603050405020304" pitchFamily="18" charset="0"/>
                <a:cs typeface="Times New Roman" panose="02020603050405020304" pitchFamily="18" charset="0"/>
              </a:rPr>
              <a:t>Como ya</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latin typeface="Arial" panose="020B0604020202020204" pitchFamily="34" charset="0"/>
                <a:ea typeface="Times New Roman" panose="02020603050405020304" pitchFamily="18" charset="0"/>
                <a:cs typeface="Times New Roman" panose="02020603050405020304" pitchFamily="18" charset="0"/>
              </a:rPr>
              <a:t>he</a:t>
            </a:r>
            <a:r>
              <a:rPr lang="es-CL" sz="1600" dirty="0">
                <a:latin typeface="Arial" panose="020B0604020202020204" pitchFamily="34" charset="0"/>
                <a:ea typeface="Times New Roman" panose="02020603050405020304" pitchFamily="18" charset="0"/>
                <a:cs typeface="Times New Roman" panose="02020603050405020304" pitchFamily="18" charset="0"/>
              </a:rPr>
              <a:t>mos me</a:t>
            </a:r>
            <a:r>
              <a:rPr lang="es-CL" sz="1600" spc="-5" dirty="0">
                <a:latin typeface="Arial" panose="020B0604020202020204" pitchFamily="34" charset="0"/>
                <a:ea typeface="Times New Roman" panose="02020603050405020304" pitchFamily="18" charset="0"/>
                <a:cs typeface="Times New Roman" panose="02020603050405020304" pitchFamily="18" charset="0"/>
              </a:rPr>
              <a:t>n</a:t>
            </a:r>
            <a:r>
              <a:rPr lang="es-CL" sz="1600" spc="5" dirty="0">
                <a:latin typeface="Arial" panose="020B0604020202020204" pitchFamily="34" charset="0"/>
                <a:ea typeface="Times New Roman" panose="02020603050405020304" pitchFamily="18" charset="0"/>
                <a:cs typeface="Times New Roman" panose="02020603050405020304" pitchFamily="18" charset="0"/>
              </a:rPr>
              <a:t>c</a:t>
            </a:r>
            <a:r>
              <a:rPr lang="es-CL" sz="1600" dirty="0">
                <a:latin typeface="Arial" panose="020B0604020202020204" pitchFamily="34" charset="0"/>
                <a:ea typeface="Times New Roman" panose="02020603050405020304" pitchFamily="18" charset="0"/>
                <a:cs typeface="Times New Roman" panose="02020603050405020304" pitchFamily="18" charset="0"/>
              </a:rPr>
              <a:t>i</a:t>
            </a:r>
            <a:r>
              <a:rPr lang="es-CL" sz="1600" spc="-5" dirty="0">
                <a:latin typeface="Arial" panose="020B0604020202020204" pitchFamily="34" charset="0"/>
                <a:ea typeface="Times New Roman" panose="02020603050405020304" pitchFamily="18" charset="0"/>
                <a:cs typeface="Times New Roman" panose="02020603050405020304" pitchFamily="18" charset="0"/>
              </a:rPr>
              <a:t>on</a:t>
            </a:r>
            <a:r>
              <a:rPr lang="es-CL" sz="1600" dirty="0">
                <a:latin typeface="Arial" panose="020B0604020202020204" pitchFamily="34" charset="0"/>
                <a:ea typeface="Times New Roman" panose="02020603050405020304" pitchFamily="18" charset="0"/>
                <a:cs typeface="Times New Roman" panose="02020603050405020304" pitchFamily="18" charset="0"/>
              </a:rPr>
              <a:t>ado,</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la pirám</a:t>
            </a:r>
            <a:r>
              <a:rPr lang="es-CL" sz="1600" spc="-5" dirty="0">
                <a:latin typeface="Arial" panose="020B0604020202020204" pitchFamily="34" charset="0"/>
                <a:ea typeface="Times New Roman" panose="02020603050405020304" pitchFamily="18" charset="0"/>
                <a:cs typeface="Times New Roman" panose="02020603050405020304" pitchFamily="18" charset="0"/>
              </a:rPr>
              <a:t>i</a:t>
            </a:r>
            <a:r>
              <a:rPr lang="es-CL" sz="1600" dirty="0">
                <a:latin typeface="Arial" panose="020B0604020202020204" pitchFamily="34" charset="0"/>
                <a:ea typeface="Times New Roman" panose="02020603050405020304" pitchFamily="18" charset="0"/>
                <a:cs typeface="Times New Roman" panose="02020603050405020304" pitchFamily="18" charset="0"/>
              </a:rPr>
              <a:t>de</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inv</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rtida </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s</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el for</a:t>
            </a:r>
            <a:r>
              <a:rPr lang="es-CL" sz="1600" spc="-5" dirty="0">
                <a:latin typeface="Arial" panose="020B0604020202020204" pitchFamily="34" charset="0"/>
                <a:ea typeface="Times New Roman" panose="02020603050405020304" pitchFamily="18" charset="0"/>
                <a:cs typeface="Times New Roman" panose="02020603050405020304" pitchFamily="18" charset="0"/>
              </a:rPr>
              <a:t>m</a:t>
            </a:r>
            <a:r>
              <a:rPr lang="es-CL" sz="1600" dirty="0">
                <a:latin typeface="Arial" panose="020B0604020202020204" pitchFamily="34" charset="0"/>
                <a:ea typeface="Times New Roman" panose="02020603050405020304" pitchFamily="18" charset="0"/>
                <a:cs typeface="Times New Roman" panose="02020603050405020304" pitchFamily="18" charset="0"/>
              </a:rPr>
              <a:t>ato más c</a:t>
            </a:r>
            <a:r>
              <a:rPr lang="es-CL" sz="1600" spc="-5" dirty="0">
                <a:latin typeface="Arial" panose="020B0604020202020204" pitchFamily="34" charset="0"/>
                <a:ea typeface="Times New Roman" panose="02020603050405020304" pitchFamily="18" charset="0"/>
                <a:cs typeface="Times New Roman" panose="02020603050405020304" pitchFamily="18" charset="0"/>
              </a:rPr>
              <a:t>o</a:t>
            </a:r>
            <a:r>
              <a:rPr lang="es-CL" sz="1600" dirty="0">
                <a:latin typeface="Arial" panose="020B0604020202020204" pitchFamily="34" charset="0"/>
                <a:ea typeface="Times New Roman" panose="02020603050405020304" pitchFamily="18" charset="0"/>
                <a:cs typeface="Times New Roman" panose="02020603050405020304" pitchFamily="18" charset="0"/>
              </a:rPr>
              <a:t>h</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ren</a:t>
            </a:r>
            <a:r>
              <a:rPr lang="es-CL" sz="1600" spc="-10" dirty="0">
                <a:latin typeface="Arial" panose="020B0604020202020204" pitchFamily="34" charset="0"/>
                <a:ea typeface="Times New Roman" panose="02020603050405020304" pitchFamily="18" charset="0"/>
                <a:cs typeface="Times New Roman" panose="02020603050405020304" pitchFamily="18" charset="0"/>
              </a:rPr>
              <a:t>t</a:t>
            </a:r>
            <a:r>
              <a:rPr lang="es-CL" sz="1600" dirty="0">
                <a:latin typeface="Arial" panose="020B0604020202020204" pitchFamily="34" charset="0"/>
                <a:ea typeface="Times New Roman" panose="02020603050405020304" pitchFamily="18" charset="0"/>
                <a:cs typeface="Times New Roman" panose="02020603050405020304" pitchFamily="18" charset="0"/>
              </a:rPr>
              <a:t>e</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cua</a:t>
            </a:r>
            <a:r>
              <a:rPr lang="es-CL" sz="1600" spc="-5" dirty="0">
                <a:latin typeface="Arial" panose="020B0604020202020204" pitchFamily="34" charset="0"/>
                <a:ea typeface="Times New Roman" panose="02020603050405020304" pitchFamily="18" charset="0"/>
                <a:cs typeface="Times New Roman" panose="02020603050405020304" pitchFamily="18" charset="0"/>
              </a:rPr>
              <a:t>n</a:t>
            </a:r>
            <a:r>
              <a:rPr lang="es-CL" sz="1600" dirty="0">
                <a:latin typeface="Arial" panose="020B0604020202020204" pitchFamily="34" charset="0"/>
                <a:ea typeface="Times New Roman" panose="02020603050405020304" pitchFamily="18" charset="0"/>
                <a:cs typeface="Times New Roman" panose="02020603050405020304" pitchFamily="18" charset="0"/>
              </a:rPr>
              <a:t>do se</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spc="-10" dirty="0">
                <a:latin typeface="Arial" panose="020B0604020202020204" pitchFamily="34" charset="0"/>
                <a:ea typeface="Times New Roman" panose="02020603050405020304" pitchFamily="18" charset="0"/>
                <a:cs typeface="Times New Roman" panose="02020603050405020304" pitchFamily="18" charset="0"/>
              </a:rPr>
              <a:t>t</a:t>
            </a:r>
            <a:r>
              <a:rPr lang="es-CL" sz="1600" dirty="0">
                <a:latin typeface="Arial" panose="020B0604020202020204" pitchFamily="34" charset="0"/>
                <a:ea typeface="Times New Roman" panose="02020603050405020304" pitchFamily="18" charset="0"/>
                <a:cs typeface="Times New Roman" panose="02020603050405020304" pitchFamily="18" charset="0"/>
              </a:rPr>
              <a:t>rata de r</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dact</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dirty="0">
                <a:latin typeface="Arial" panose="020B0604020202020204" pitchFamily="34" charset="0"/>
                <a:ea typeface="Times New Roman" panose="02020603050405020304" pitchFamily="18" charset="0"/>
                <a:cs typeface="Times New Roman" panose="02020603050405020304" pitchFamily="18" charset="0"/>
              </a:rPr>
              <a:t>r notici</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dirty="0">
                <a:latin typeface="Arial" panose="020B0604020202020204" pitchFamily="34" charset="0"/>
                <a:ea typeface="Times New Roman" panose="02020603050405020304" pitchFamily="18" charset="0"/>
                <a:cs typeface="Times New Roman" panose="02020603050405020304" pitchFamily="18" charset="0"/>
              </a:rPr>
              <a:t>s simpl</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s, de gran</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latin typeface="Arial" panose="020B0604020202020204" pitchFamily="34" charset="0"/>
                <a:ea typeface="Times New Roman" panose="02020603050405020304" pitchFamily="18" charset="0"/>
                <a:cs typeface="Times New Roman" panose="02020603050405020304" pitchFamily="18" charset="0"/>
              </a:rPr>
              <a:t>i</a:t>
            </a:r>
            <a:r>
              <a:rPr lang="es-CL" sz="1600" dirty="0">
                <a:latin typeface="Arial" panose="020B0604020202020204" pitchFamily="34" charset="0"/>
                <a:ea typeface="Times New Roman" panose="02020603050405020304" pitchFamily="18" charset="0"/>
                <a:cs typeface="Times New Roman" panose="02020603050405020304" pitchFamily="18" charset="0"/>
              </a:rPr>
              <a:t>nmed</a:t>
            </a:r>
            <a:r>
              <a:rPr lang="es-CL" sz="1600" spc="-5" dirty="0">
                <a:latin typeface="Arial" panose="020B0604020202020204" pitchFamily="34" charset="0"/>
                <a:ea typeface="Times New Roman" panose="02020603050405020304" pitchFamily="18" charset="0"/>
                <a:cs typeface="Times New Roman" panose="02020603050405020304" pitchFamily="18" charset="0"/>
              </a:rPr>
              <a:t>i</a:t>
            </a:r>
            <a:r>
              <a:rPr lang="es-CL" sz="1600" dirty="0">
                <a:latin typeface="Arial" panose="020B0604020202020204" pitchFamily="34" charset="0"/>
                <a:ea typeface="Times New Roman" panose="02020603050405020304" pitchFamily="18" charset="0"/>
                <a:cs typeface="Times New Roman" panose="02020603050405020304" pitchFamily="18" charset="0"/>
              </a:rPr>
              <a:t>atez,</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y</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n</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l</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dirty="0">
                <a:latin typeface="Arial" panose="020B0604020202020204" pitchFamily="34" charset="0"/>
                <a:ea typeface="Times New Roman" panose="02020603050405020304" pitchFamily="18" charset="0"/>
                <a:cs typeface="Times New Roman" panose="02020603050405020304" pitchFamily="18" charset="0"/>
              </a:rPr>
              <a:t>s</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que se</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trata un so</a:t>
            </a:r>
            <a:r>
              <a:rPr lang="es-CL" sz="1600" spc="-5" dirty="0">
                <a:latin typeface="Arial" panose="020B0604020202020204" pitchFamily="34" charset="0"/>
                <a:ea typeface="Times New Roman" panose="02020603050405020304" pitchFamily="18" charset="0"/>
                <a:cs typeface="Times New Roman" panose="02020603050405020304" pitchFamily="18" charset="0"/>
              </a:rPr>
              <a:t>l</a:t>
            </a:r>
            <a:r>
              <a:rPr lang="es-CL" sz="1600" dirty="0">
                <a:latin typeface="Arial" panose="020B0604020202020204" pitchFamily="34" charset="0"/>
                <a:ea typeface="Times New Roman" panose="02020603050405020304" pitchFamily="18" charset="0"/>
                <a:cs typeface="Times New Roman" panose="02020603050405020304" pitchFamily="18" charset="0"/>
              </a:rPr>
              <a:t>o tema y se toma inform</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spc="5" dirty="0">
                <a:latin typeface="Arial" panose="020B0604020202020204" pitchFamily="34" charset="0"/>
                <a:ea typeface="Times New Roman" panose="02020603050405020304" pitchFamily="18" charset="0"/>
                <a:cs typeface="Times New Roman" panose="02020603050405020304" pitchFamily="18" charset="0"/>
              </a:rPr>
              <a:t>c</a:t>
            </a:r>
            <a:r>
              <a:rPr lang="es-CL" sz="1600" spc="-5" dirty="0">
                <a:latin typeface="Arial" panose="020B0604020202020204" pitchFamily="34" charset="0"/>
                <a:ea typeface="Times New Roman" panose="02020603050405020304" pitchFamily="18" charset="0"/>
                <a:cs typeface="Times New Roman" panose="02020603050405020304" pitchFamily="18" charset="0"/>
              </a:rPr>
              <a:t>i</a:t>
            </a:r>
            <a:r>
              <a:rPr lang="es-CL" sz="1600" dirty="0">
                <a:latin typeface="Arial" panose="020B0604020202020204" pitchFamily="34" charset="0"/>
                <a:ea typeface="Times New Roman" panose="02020603050405020304" pitchFamily="18" charset="0"/>
                <a:cs typeface="Times New Roman" panose="02020603050405020304" pitchFamily="18" charset="0"/>
              </a:rPr>
              <a:t>ón de u</a:t>
            </a:r>
            <a:r>
              <a:rPr lang="es-CL" sz="1600" spc="-5" dirty="0">
                <a:latin typeface="Arial" panose="020B0604020202020204" pitchFamily="34" charset="0"/>
                <a:ea typeface="Times New Roman" panose="02020603050405020304" pitchFamily="18" charset="0"/>
                <a:cs typeface="Times New Roman" panose="02020603050405020304" pitchFamily="18" charset="0"/>
              </a:rPr>
              <a:t>n</a:t>
            </a:r>
            <a:r>
              <a:rPr lang="es-CL" sz="1600" dirty="0">
                <a:latin typeface="Arial" panose="020B0604020202020204" pitchFamily="34" charset="0"/>
                <a:ea typeface="Times New Roman" panose="02020603050405020304" pitchFamily="18" charset="0"/>
                <a:cs typeface="Times New Roman" panose="02020603050405020304" pitchFamily="18" charset="0"/>
              </a:rPr>
              <a:t>a so</a:t>
            </a:r>
            <a:r>
              <a:rPr lang="es-CL" sz="1600" spc="-5" dirty="0">
                <a:latin typeface="Arial" panose="020B0604020202020204" pitchFamily="34" charset="0"/>
                <a:ea typeface="Times New Roman" panose="02020603050405020304" pitchFamily="18" charset="0"/>
                <a:cs typeface="Times New Roman" panose="02020603050405020304" pitchFamily="18" charset="0"/>
              </a:rPr>
              <a:t>l</a:t>
            </a:r>
            <a:r>
              <a:rPr lang="es-CL" sz="1600" dirty="0">
                <a:latin typeface="Arial" panose="020B0604020202020204" pitchFamily="34" charset="0"/>
                <a:ea typeface="Times New Roman" panose="02020603050405020304" pitchFamily="18" charset="0"/>
                <a:cs typeface="Times New Roman" panose="02020603050405020304" pitchFamily="18" charset="0"/>
              </a:rPr>
              <a:t>a fuente.</a:t>
            </a:r>
            <a:endParaRPr lang="es-CL" sz="1600" dirty="0">
              <a:latin typeface="Calibri" panose="020F0502020204030204" pitchFamily="34" charset="0"/>
              <a:ea typeface="Times New Roman" panose="02020603050405020304" pitchFamily="18" charset="0"/>
              <a:cs typeface="Times New Roman" panose="02020603050405020304" pitchFamily="18" charset="0"/>
            </a:endParaRPr>
          </a:p>
          <a:p>
            <a:pPr>
              <a:spcBef>
                <a:spcPts val="65"/>
              </a:spcBef>
              <a:spcAft>
                <a:spcPts val="0"/>
              </a:spcAft>
            </a:pPr>
            <a:r>
              <a:rPr lang="es-CL" sz="1600" dirty="0">
                <a:latin typeface="Arial" panose="020B0604020202020204" pitchFamily="34" charset="0"/>
                <a:ea typeface="Times New Roman" panose="02020603050405020304" pitchFamily="18" charset="0"/>
                <a:cs typeface="Times New Roman" panose="02020603050405020304" pitchFamily="18" charset="0"/>
              </a:rPr>
              <a:t> </a:t>
            </a:r>
            <a:endParaRPr lang="es-CL" sz="1600" dirty="0">
              <a:latin typeface="Calibri" panose="020F0502020204030204" pitchFamily="34" charset="0"/>
              <a:ea typeface="Times New Roman" panose="02020603050405020304" pitchFamily="18" charset="0"/>
              <a:cs typeface="Times New Roman" panose="02020603050405020304" pitchFamily="18" charset="0"/>
            </a:endParaRPr>
          </a:p>
          <a:p>
            <a:pPr marL="229235" marR="192405" algn="just">
              <a:spcAft>
                <a:spcPts val="0"/>
              </a:spcAft>
            </a:pPr>
            <a:r>
              <a:rPr lang="es-CL" sz="1600" dirty="0">
                <a:latin typeface="Arial" panose="020B0604020202020204" pitchFamily="34" charset="0"/>
                <a:ea typeface="Times New Roman" panose="02020603050405020304" pitchFamily="18" charset="0"/>
                <a:cs typeface="Times New Roman" panose="02020603050405020304" pitchFamily="18" charset="0"/>
              </a:rPr>
              <a:t>En</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el</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per</a:t>
            </a:r>
            <a:r>
              <a:rPr lang="es-CL" sz="1600" spc="-5" dirty="0">
                <a:latin typeface="Arial" panose="020B0604020202020204" pitchFamily="34" charset="0"/>
                <a:ea typeface="Times New Roman" panose="02020603050405020304" pitchFamily="18" charset="0"/>
                <a:cs typeface="Times New Roman" panose="02020603050405020304" pitchFamily="18" charset="0"/>
              </a:rPr>
              <a:t>i</a:t>
            </a:r>
            <a:r>
              <a:rPr lang="es-CL" sz="1600" dirty="0">
                <a:latin typeface="Arial" panose="020B0604020202020204" pitchFamily="34" charset="0"/>
                <a:ea typeface="Times New Roman" panose="02020603050405020304" pitchFamily="18" charset="0"/>
                <a:cs typeface="Times New Roman" panose="02020603050405020304" pitchFamily="18" charset="0"/>
              </a:rPr>
              <a:t>od</a:t>
            </a:r>
            <a:r>
              <a:rPr lang="es-CL" sz="1600" spc="-5" dirty="0">
                <a:latin typeface="Arial" panose="020B0604020202020204" pitchFamily="34" charset="0"/>
                <a:ea typeface="Times New Roman" panose="02020603050405020304" pitchFamily="18" charset="0"/>
                <a:cs typeface="Times New Roman" panose="02020603050405020304" pitchFamily="18" charset="0"/>
              </a:rPr>
              <a:t>i</a:t>
            </a:r>
            <a:r>
              <a:rPr lang="es-CL" sz="1600" dirty="0">
                <a:latin typeface="Arial" panose="020B0604020202020204" pitchFamily="34" charset="0"/>
                <a:ea typeface="Times New Roman" panose="02020603050405020304" pitchFamily="18" charset="0"/>
                <a:cs typeface="Times New Roman" panose="02020603050405020304" pitchFamily="18" charset="0"/>
              </a:rPr>
              <a:t>smo</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latin typeface="Arial" panose="020B0604020202020204" pitchFamily="34" charset="0"/>
                <a:ea typeface="Times New Roman" panose="02020603050405020304" pitchFamily="18" charset="0"/>
                <a:cs typeface="Times New Roman" panose="02020603050405020304" pitchFamily="18" charset="0"/>
              </a:rPr>
              <a:t>m</a:t>
            </a:r>
            <a:r>
              <a:rPr lang="es-CL" sz="1600" dirty="0">
                <a:latin typeface="Arial" panose="020B0604020202020204" pitchFamily="34" charset="0"/>
                <a:ea typeface="Times New Roman" panose="02020603050405020304" pitchFamily="18" charset="0"/>
                <a:cs typeface="Times New Roman" panose="02020603050405020304" pitchFamily="18" charset="0"/>
              </a:rPr>
              <a:t>od</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r</a:t>
            </a:r>
            <a:r>
              <a:rPr lang="es-CL" sz="1600" spc="-5" dirty="0">
                <a:latin typeface="Arial" panose="020B0604020202020204" pitchFamily="34" charset="0"/>
                <a:ea typeface="Times New Roman" panose="02020603050405020304" pitchFamily="18" charset="0"/>
                <a:cs typeface="Times New Roman" panose="02020603050405020304" pitchFamily="18" charset="0"/>
              </a:rPr>
              <a:t>n</a:t>
            </a:r>
            <a:r>
              <a:rPr lang="es-CL" sz="1600" dirty="0">
                <a:latin typeface="Arial" panose="020B0604020202020204" pitchFamily="34" charset="0"/>
                <a:ea typeface="Times New Roman" panose="02020603050405020304" pitchFamily="18" charset="0"/>
                <a:cs typeface="Times New Roman" panose="02020603050405020304" pitchFamily="18" charset="0"/>
              </a:rPr>
              <a:t>o,</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pre</a:t>
            </a:r>
            <a:r>
              <a:rPr lang="es-CL" sz="1600" spc="-5" dirty="0">
                <a:latin typeface="Arial" panose="020B0604020202020204" pitchFamily="34" charset="0"/>
                <a:ea typeface="Times New Roman" panose="02020603050405020304" pitchFamily="18" charset="0"/>
                <a:cs typeface="Times New Roman" panose="02020603050405020304" pitchFamily="18" charset="0"/>
              </a:rPr>
              <a:t>o</a:t>
            </a:r>
            <a:r>
              <a:rPr lang="es-CL" sz="1600" dirty="0">
                <a:latin typeface="Arial" panose="020B0604020202020204" pitchFamily="34" charset="0"/>
                <a:ea typeface="Times New Roman" panose="02020603050405020304" pitchFamily="18" charset="0"/>
                <a:cs typeface="Times New Roman" panose="02020603050405020304" pitchFamily="18" charset="0"/>
              </a:rPr>
              <a:t>c</a:t>
            </a:r>
            <a:r>
              <a:rPr lang="es-CL" sz="1600" spc="-5" dirty="0">
                <a:latin typeface="Arial" panose="020B0604020202020204" pitchFamily="34" charset="0"/>
                <a:ea typeface="Times New Roman" panose="02020603050405020304" pitchFamily="18" charset="0"/>
                <a:cs typeface="Times New Roman" panose="02020603050405020304" pitchFamily="18" charset="0"/>
              </a:rPr>
              <a:t>u</a:t>
            </a:r>
            <a:r>
              <a:rPr lang="es-CL" sz="1600" dirty="0">
                <a:latin typeface="Arial" panose="020B0604020202020204" pitchFamily="34" charset="0"/>
                <a:ea typeface="Times New Roman" panose="02020603050405020304" pitchFamily="18" charset="0"/>
                <a:cs typeface="Times New Roman" panose="02020603050405020304" pitchFamily="18" charset="0"/>
              </a:rPr>
              <a:t>pa</a:t>
            </a:r>
            <a:r>
              <a:rPr lang="es-CL" sz="1600" spc="-5" dirty="0">
                <a:latin typeface="Arial" panose="020B0604020202020204" pitchFamily="34" charset="0"/>
                <a:ea typeface="Times New Roman" panose="02020603050405020304" pitchFamily="18" charset="0"/>
                <a:cs typeface="Times New Roman" panose="02020603050405020304" pitchFamily="18" charset="0"/>
              </a:rPr>
              <a:t>d</a:t>
            </a:r>
            <a:r>
              <a:rPr lang="es-CL" sz="1600" dirty="0">
                <a:latin typeface="Arial" panose="020B0604020202020204" pitchFamily="34" charset="0"/>
                <a:ea typeface="Times New Roman" panose="02020603050405020304" pitchFamily="18" charset="0"/>
                <a:cs typeface="Times New Roman" panose="02020603050405020304" pitchFamily="18" charset="0"/>
              </a:rPr>
              <a:t>o</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por</a:t>
            </a:r>
            <a:r>
              <a:rPr lang="es-CL" sz="2400" b="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 c</a:t>
            </a:r>
            <a:r>
              <a:rPr lang="es-CL" sz="2400" b="1" spc="-5"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o</a:t>
            </a:r>
            <a:r>
              <a:rPr lang="es-CL" sz="2400" b="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ntextualizar</a:t>
            </a:r>
            <a:r>
              <a:rPr lang="es-CL" sz="2400" b="1" spc="5"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el alcance</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de</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l</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dirty="0">
                <a:latin typeface="Arial" panose="020B0604020202020204" pitchFamily="34" charset="0"/>
                <a:ea typeface="Times New Roman" panose="02020603050405020304" pitchFamily="18" charset="0"/>
                <a:cs typeface="Times New Roman" panose="02020603050405020304" pitchFamily="18" charset="0"/>
              </a:rPr>
              <a:t>s notici</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dirty="0">
                <a:latin typeface="Arial" panose="020B0604020202020204" pitchFamily="34" charset="0"/>
                <a:ea typeface="Times New Roman" panose="02020603050405020304" pitchFamily="18" charset="0"/>
                <a:cs typeface="Times New Roman" panose="02020603050405020304" pitchFamily="18" charset="0"/>
              </a:rPr>
              <a:t>s, ést</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dirty="0">
                <a:latin typeface="Arial" panose="020B0604020202020204" pitchFamily="34" charset="0"/>
                <a:ea typeface="Times New Roman" panose="02020603050405020304" pitchFamily="18" charset="0"/>
                <a:cs typeface="Times New Roman" panose="02020603050405020304" pitchFamily="18" charset="0"/>
              </a:rPr>
              <a:t>s</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tie</a:t>
            </a:r>
            <a:r>
              <a:rPr lang="es-CL" sz="1600" spc="-5" dirty="0">
                <a:latin typeface="Arial" panose="020B0604020202020204" pitchFamily="34" charset="0"/>
                <a:ea typeface="Times New Roman" panose="02020603050405020304" pitchFamily="18" charset="0"/>
                <a:cs typeface="Times New Roman" panose="02020603050405020304" pitchFamily="18" charset="0"/>
              </a:rPr>
              <a:t>n</a:t>
            </a:r>
            <a:r>
              <a:rPr lang="es-CL" sz="1600" dirty="0">
                <a:latin typeface="Arial" panose="020B0604020202020204" pitchFamily="34" charset="0"/>
                <a:ea typeface="Times New Roman" panose="02020603050405020304" pitchFamily="18" charset="0"/>
                <a:cs typeface="Times New Roman" panose="02020603050405020304" pitchFamily="18" charset="0"/>
              </a:rPr>
              <a:t>d</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n</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a</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s</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r</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m</a:t>
            </a:r>
            <a:r>
              <a:rPr lang="es-CL" sz="1600" spc="-5" dirty="0">
                <a:latin typeface="Arial" panose="020B0604020202020204" pitchFamily="34" charset="0"/>
                <a:ea typeface="Times New Roman" panose="02020603050405020304" pitchFamily="18" charset="0"/>
                <a:cs typeface="Times New Roman" panose="02020603050405020304" pitchFamily="18" charset="0"/>
              </a:rPr>
              <a:t>á</a:t>
            </a:r>
            <a:r>
              <a:rPr lang="es-CL" sz="1600" dirty="0">
                <a:latin typeface="Arial" panose="020B0604020202020204" pitchFamily="34" charset="0"/>
                <a:ea typeface="Times New Roman" panose="02020603050405020304" pitchFamily="18" charset="0"/>
                <a:cs typeface="Times New Roman" panose="02020603050405020304" pitchFamily="18" charset="0"/>
              </a:rPr>
              <a:t>s</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co</a:t>
            </a:r>
            <a:r>
              <a:rPr lang="es-CL" sz="1600" spc="-5" dirty="0">
                <a:latin typeface="Arial" panose="020B0604020202020204" pitchFamily="34" charset="0"/>
                <a:ea typeface="Times New Roman" panose="02020603050405020304" pitchFamily="18" charset="0"/>
                <a:cs typeface="Times New Roman" panose="02020603050405020304" pitchFamily="18" charset="0"/>
              </a:rPr>
              <a:t>m</a:t>
            </a:r>
            <a:r>
              <a:rPr lang="es-CL" sz="1600" dirty="0">
                <a:latin typeface="Arial" panose="020B0604020202020204" pitchFamily="34" charset="0"/>
                <a:ea typeface="Times New Roman" panose="02020603050405020304" pitchFamily="18" charset="0"/>
                <a:cs typeface="Times New Roman" panose="02020603050405020304" pitchFamily="18" charset="0"/>
              </a:rPr>
              <a:t>plej</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dirty="0">
                <a:latin typeface="Arial" panose="020B0604020202020204" pitchFamily="34" charset="0"/>
                <a:ea typeface="Times New Roman" panose="02020603050405020304" pitchFamily="18" charset="0"/>
                <a:cs typeface="Times New Roman" panose="02020603050405020304" pitchFamily="18" charset="0"/>
              </a:rPr>
              <a:t>s</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y co</a:t>
            </a:r>
            <a:r>
              <a:rPr lang="es-CL" sz="1600" spc="-5" dirty="0">
                <a:latin typeface="Arial" panose="020B0604020202020204" pitchFamily="34" charset="0"/>
                <a:ea typeface="Times New Roman" panose="02020603050405020304" pitchFamily="18" charset="0"/>
                <a:cs typeface="Times New Roman" panose="02020603050405020304" pitchFamily="18" charset="0"/>
              </a:rPr>
              <a:t>m</a:t>
            </a:r>
            <a:r>
              <a:rPr lang="es-CL" sz="1600" dirty="0">
                <a:latin typeface="Arial" panose="020B0604020202020204" pitchFamily="34" charset="0"/>
                <a:ea typeface="Times New Roman" panose="02020603050405020304" pitchFamily="18" charset="0"/>
                <a:cs typeface="Times New Roman" panose="02020603050405020304" pitchFamily="18" charset="0"/>
              </a:rPr>
              <a:t>plet</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dirty="0">
                <a:latin typeface="Arial" panose="020B0604020202020204" pitchFamily="34" charset="0"/>
                <a:ea typeface="Times New Roman" panose="02020603050405020304" pitchFamily="18" charset="0"/>
                <a:cs typeface="Times New Roman" panose="02020603050405020304" pitchFamily="18" charset="0"/>
              </a:rPr>
              <a:t>s</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cada</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v</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z,</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re</a:t>
            </a:r>
            <a:r>
              <a:rPr lang="es-CL" sz="1600" spc="-5" dirty="0">
                <a:latin typeface="Arial" panose="020B0604020202020204" pitchFamily="34" charset="0"/>
                <a:ea typeface="Times New Roman" panose="02020603050405020304" pitchFamily="18" charset="0"/>
                <a:cs typeface="Times New Roman" panose="02020603050405020304" pitchFamily="18" charset="0"/>
              </a:rPr>
              <a:t>q</a:t>
            </a:r>
            <a:r>
              <a:rPr lang="es-CL" sz="1600" dirty="0">
                <a:latin typeface="Arial" panose="020B0604020202020204" pitchFamily="34" charset="0"/>
                <a:ea typeface="Times New Roman" panose="02020603050405020304" pitchFamily="18" charset="0"/>
                <a:cs typeface="Times New Roman" panose="02020603050405020304" pitchFamily="18" charset="0"/>
              </a:rPr>
              <a:t>uirie</a:t>
            </a:r>
            <a:r>
              <a:rPr lang="es-CL" sz="1600" spc="-5" dirty="0">
                <a:latin typeface="Arial" panose="020B0604020202020204" pitchFamily="34" charset="0"/>
                <a:ea typeface="Times New Roman" panose="02020603050405020304" pitchFamily="18" charset="0"/>
                <a:cs typeface="Times New Roman" panose="02020603050405020304" pitchFamily="18" charset="0"/>
              </a:rPr>
              <a:t>n</a:t>
            </a:r>
            <a:r>
              <a:rPr lang="es-CL" sz="1600" dirty="0">
                <a:latin typeface="Arial" panose="020B0604020202020204" pitchFamily="34" charset="0"/>
                <a:ea typeface="Times New Roman" panose="02020603050405020304" pitchFamily="18" charset="0"/>
                <a:cs typeface="Times New Roman" panose="02020603050405020304" pitchFamily="18" charset="0"/>
              </a:rPr>
              <a:t>do</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de</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spc="-10" dirty="0">
                <a:latin typeface="Arial" panose="020B0604020202020204" pitchFamily="34" charset="0"/>
                <a:ea typeface="Times New Roman" panose="02020603050405020304" pitchFamily="18" charset="0"/>
                <a:cs typeface="Times New Roman" panose="02020603050405020304" pitchFamily="18" charset="0"/>
              </a:rPr>
              <a:t>f</a:t>
            </a:r>
            <a:r>
              <a:rPr lang="es-CL" sz="1600" dirty="0">
                <a:latin typeface="Arial" panose="020B0604020202020204" pitchFamily="34" charset="0"/>
                <a:ea typeface="Times New Roman" panose="02020603050405020304" pitchFamily="18" charset="0"/>
                <a:cs typeface="Times New Roman" panose="02020603050405020304" pitchFamily="18" charset="0"/>
              </a:rPr>
              <a:t>órmu</a:t>
            </a:r>
            <a:r>
              <a:rPr lang="es-CL" sz="1600" spc="-5" dirty="0">
                <a:latin typeface="Arial" panose="020B0604020202020204" pitchFamily="34" charset="0"/>
                <a:ea typeface="Times New Roman" panose="02020603050405020304" pitchFamily="18" charset="0"/>
                <a:cs typeface="Times New Roman" panose="02020603050405020304" pitchFamily="18" charset="0"/>
              </a:rPr>
              <a:t>l</a:t>
            </a:r>
            <a:r>
              <a:rPr lang="es-CL" sz="1600" dirty="0">
                <a:latin typeface="Arial" panose="020B0604020202020204" pitchFamily="34" charset="0"/>
                <a:ea typeface="Times New Roman" panose="02020603050405020304" pitchFamily="18" charset="0"/>
                <a:cs typeface="Times New Roman" panose="02020603050405020304" pitchFamily="18" charset="0"/>
              </a:rPr>
              <a:t>as diferent</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s</a:t>
            </a:r>
            <a:r>
              <a:rPr lang="es-CL" sz="1600" spc="20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q</a:t>
            </a:r>
            <a:r>
              <a:rPr lang="es-CL" sz="1600" spc="-5" dirty="0">
                <a:latin typeface="Arial" panose="020B0604020202020204" pitchFamily="34" charset="0"/>
                <a:ea typeface="Times New Roman" panose="02020603050405020304" pitchFamily="18" charset="0"/>
                <a:cs typeface="Times New Roman" panose="02020603050405020304" pitchFamily="18" charset="0"/>
              </a:rPr>
              <a:t>u</a:t>
            </a:r>
            <a:r>
              <a:rPr lang="es-CL" sz="1600" dirty="0">
                <a:latin typeface="Arial" panose="020B0604020202020204" pitchFamily="34" charset="0"/>
                <a:ea typeface="Times New Roman" panose="02020603050405020304" pitchFamily="18" charset="0"/>
                <a:cs typeface="Times New Roman" panose="02020603050405020304" pitchFamily="18" charset="0"/>
              </a:rPr>
              <a:t>e</a:t>
            </a:r>
            <a:r>
              <a:rPr lang="es-CL" sz="1600" spc="20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ayu</a:t>
            </a:r>
            <a:r>
              <a:rPr lang="es-CL" sz="1600" spc="-5" dirty="0">
                <a:latin typeface="Arial" panose="020B0604020202020204" pitchFamily="34" charset="0"/>
                <a:ea typeface="Times New Roman" panose="02020603050405020304" pitchFamily="18" charset="0"/>
                <a:cs typeface="Times New Roman" panose="02020603050405020304" pitchFamily="18" charset="0"/>
              </a:rPr>
              <a:t>d</a:t>
            </a:r>
            <a:r>
              <a:rPr lang="es-CL" sz="1600" dirty="0">
                <a:latin typeface="Arial" panose="020B0604020202020204" pitchFamily="34" charset="0"/>
                <a:ea typeface="Times New Roman" panose="02020603050405020304" pitchFamily="18" charset="0"/>
                <a:cs typeface="Times New Roman" panose="02020603050405020304" pitchFamily="18" charset="0"/>
              </a:rPr>
              <a:t>en</a:t>
            </a:r>
            <a:r>
              <a:rPr lang="es-CL" sz="1600" spc="19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al</a:t>
            </a:r>
            <a:r>
              <a:rPr lang="es-CL" sz="1600" spc="19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peri</a:t>
            </a:r>
            <a:r>
              <a:rPr lang="es-CL" sz="1600" spc="-5" dirty="0">
                <a:latin typeface="Arial" panose="020B0604020202020204" pitchFamily="34" charset="0"/>
                <a:ea typeface="Times New Roman" panose="02020603050405020304" pitchFamily="18" charset="0"/>
                <a:cs typeface="Times New Roman" panose="02020603050405020304" pitchFamily="18" charset="0"/>
              </a:rPr>
              <a:t>o</a:t>
            </a:r>
            <a:r>
              <a:rPr lang="es-CL" sz="1600" dirty="0">
                <a:latin typeface="Arial" panose="020B0604020202020204" pitchFamily="34" charset="0"/>
                <a:ea typeface="Times New Roman" panose="02020603050405020304" pitchFamily="18" charset="0"/>
                <a:cs typeface="Times New Roman" panose="02020603050405020304" pitchFamily="18" charset="0"/>
              </a:rPr>
              <a:t>dista</a:t>
            </a:r>
            <a:r>
              <a:rPr lang="es-CL" sz="1600" spc="19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a</a:t>
            </a:r>
            <a:r>
              <a:rPr lang="es-CL" sz="1600" spc="19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org</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dirty="0">
                <a:latin typeface="Arial" panose="020B0604020202020204" pitchFamily="34" charset="0"/>
                <a:ea typeface="Times New Roman" panose="02020603050405020304" pitchFamily="18" charset="0"/>
                <a:cs typeface="Times New Roman" panose="02020603050405020304" pitchFamily="18" charset="0"/>
              </a:rPr>
              <a:t>nizar</a:t>
            </a:r>
            <a:r>
              <a:rPr lang="es-CL" sz="1600" spc="20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s</a:t>
            </a:r>
            <a:r>
              <a:rPr lang="es-CL" sz="1600" spc="-5" dirty="0">
                <a:latin typeface="Arial" panose="020B0604020202020204" pitchFamily="34" charset="0"/>
                <a:ea typeface="Times New Roman" panose="02020603050405020304" pitchFamily="18" charset="0"/>
                <a:cs typeface="Times New Roman" panose="02020603050405020304" pitchFamily="18" charset="0"/>
              </a:rPr>
              <a:t>u</a:t>
            </a:r>
            <a:r>
              <a:rPr lang="es-CL" sz="1600" dirty="0">
                <a:latin typeface="Arial" panose="020B0604020202020204" pitchFamily="34" charset="0"/>
                <a:ea typeface="Times New Roman" panose="02020603050405020304" pitchFamily="18" charset="0"/>
                <a:cs typeface="Times New Roman" panose="02020603050405020304" pitchFamily="18" charset="0"/>
              </a:rPr>
              <a:t>s</a:t>
            </a:r>
            <a:r>
              <a:rPr lang="es-CL" sz="1600" spc="200"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latin typeface="Arial" panose="020B0604020202020204" pitchFamily="34" charset="0"/>
                <a:ea typeface="Times New Roman" panose="02020603050405020304" pitchFamily="18" charset="0"/>
                <a:cs typeface="Times New Roman" panose="02020603050405020304" pitchFamily="18" charset="0"/>
              </a:rPr>
              <a:t>d</a:t>
            </a:r>
            <a:r>
              <a:rPr lang="es-CL" sz="1600" dirty="0">
                <a:latin typeface="Arial" panose="020B0604020202020204" pitchFamily="34" charset="0"/>
                <a:ea typeface="Times New Roman" panose="02020603050405020304" pitchFamily="18" charset="0"/>
                <a:cs typeface="Times New Roman" panose="02020603050405020304" pitchFamily="18" charset="0"/>
              </a:rPr>
              <a:t>atos</a:t>
            </a:r>
            <a:r>
              <a:rPr lang="es-CL" sz="1600" spc="20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y</a:t>
            </a:r>
            <a:r>
              <a:rPr lang="es-CL" sz="1600" spc="20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al</a:t>
            </a:r>
            <a:r>
              <a:rPr lang="es-CL" sz="1600" spc="19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lector</a:t>
            </a:r>
            <a:r>
              <a:rPr lang="es-CL" sz="1600" spc="20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a</a:t>
            </a:r>
            <a:r>
              <a:rPr lang="es-CL" sz="1600" spc="19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vis</a:t>
            </a:r>
            <a:r>
              <a:rPr lang="es-CL" sz="1600" spc="-5" dirty="0">
                <a:latin typeface="Arial" panose="020B0604020202020204" pitchFamily="34" charset="0"/>
                <a:ea typeface="Times New Roman" panose="02020603050405020304" pitchFamily="18" charset="0"/>
                <a:cs typeface="Times New Roman" panose="02020603050405020304" pitchFamily="18" charset="0"/>
              </a:rPr>
              <a:t>u</a:t>
            </a:r>
            <a:r>
              <a:rPr lang="es-CL" sz="1600" dirty="0">
                <a:latin typeface="Arial" panose="020B0604020202020204" pitchFamily="34" charset="0"/>
                <a:ea typeface="Times New Roman" panose="02020603050405020304" pitchFamily="18" charset="0"/>
                <a:cs typeface="Times New Roman" panose="02020603050405020304" pitchFamily="18" charset="0"/>
              </a:rPr>
              <a:t>aliz</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dirty="0">
                <a:latin typeface="Arial" panose="020B0604020202020204" pitchFamily="34" charset="0"/>
                <a:ea typeface="Times New Roman" panose="02020603050405020304" pitchFamily="18" charset="0"/>
                <a:cs typeface="Times New Roman" panose="02020603050405020304" pitchFamily="18" charset="0"/>
              </a:rPr>
              <a:t>rl</a:t>
            </a:r>
            <a:r>
              <a:rPr lang="es-CL" sz="1600" spc="-5" dirty="0">
                <a:latin typeface="Arial" panose="020B0604020202020204" pitchFamily="34" charset="0"/>
                <a:ea typeface="Times New Roman" panose="02020603050405020304" pitchFamily="18" charset="0"/>
                <a:cs typeface="Times New Roman" panose="02020603050405020304" pitchFamily="18" charset="0"/>
              </a:rPr>
              <a:t>o</a:t>
            </a:r>
            <a:r>
              <a:rPr lang="es-CL" sz="1600" dirty="0">
                <a:latin typeface="Arial" panose="020B0604020202020204" pitchFamily="34" charset="0"/>
                <a:ea typeface="Times New Roman" panose="02020603050405020304" pitchFamily="18" charset="0"/>
                <a:cs typeface="Times New Roman" panose="02020603050405020304" pitchFamily="18" charset="0"/>
              </a:rPr>
              <a:t>s como </a:t>
            </a:r>
            <a:r>
              <a:rPr lang="es-CL" sz="1600" spc="-5" dirty="0">
                <a:latin typeface="Arial" panose="020B0604020202020204" pitchFamily="34" charset="0"/>
                <a:ea typeface="Times New Roman" panose="02020603050405020304" pitchFamily="18" charset="0"/>
                <a:cs typeface="Times New Roman" panose="02020603050405020304" pitchFamily="18" charset="0"/>
              </a:rPr>
              <a:t>u</a:t>
            </a:r>
            <a:r>
              <a:rPr lang="es-CL" sz="1600" dirty="0">
                <a:latin typeface="Arial" panose="020B0604020202020204" pitchFamily="34" charset="0"/>
                <a:ea typeface="Times New Roman" panose="02020603050405020304" pitchFamily="18" charset="0"/>
                <a:cs typeface="Times New Roman" panose="02020603050405020304" pitchFamily="18" charset="0"/>
              </a:rPr>
              <a:t>na un</a:t>
            </a:r>
            <a:r>
              <a:rPr lang="es-CL" sz="1600" spc="-5" dirty="0">
                <a:latin typeface="Arial" panose="020B0604020202020204" pitchFamily="34" charset="0"/>
                <a:ea typeface="Times New Roman" panose="02020603050405020304" pitchFamily="18" charset="0"/>
                <a:cs typeface="Times New Roman" panose="02020603050405020304" pitchFamily="18" charset="0"/>
              </a:rPr>
              <a:t>i</a:t>
            </a:r>
            <a:r>
              <a:rPr lang="es-CL" sz="1600" dirty="0">
                <a:latin typeface="Arial" panose="020B0604020202020204" pitchFamily="34" charset="0"/>
                <a:ea typeface="Times New Roman" panose="02020603050405020304" pitchFamily="18" charset="0"/>
                <a:cs typeface="Times New Roman" panose="02020603050405020304" pitchFamily="18" charset="0"/>
              </a:rPr>
              <a:t>dad de</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signif</a:t>
            </a:r>
            <a:r>
              <a:rPr lang="es-CL" sz="1600" spc="-5" dirty="0">
                <a:latin typeface="Arial" panose="020B0604020202020204" pitchFamily="34" charset="0"/>
                <a:ea typeface="Times New Roman" panose="02020603050405020304" pitchFamily="18" charset="0"/>
                <a:cs typeface="Times New Roman" panose="02020603050405020304" pitchFamily="18" charset="0"/>
              </a:rPr>
              <a:t>i</a:t>
            </a:r>
            <a:r>
              <a:rPr lang="es-CL" sz="1600" dirty="0">
                <a:latin typeface="Arial" panose="020B0604020202020204" pitchFamily="34" charset="0"/>
                <a:ea typeface="Times New Roman" panose="02020603050405020304" pitchFamily="18" charset="0"/>
                <a:cs typeface="Times New Roman" panose="02020603050405020304" pitchFamily="18" charset="0"/>
              </a:rPr>
              <a:t>ca</a:t>
            </a:r>
            <a:r>
              <a:rPr lang="es-CL" sz="1600" spc="-5" dirty="0">
                <a:latin typeface="Arial" panose="020B0604020202020204" pitchFamily="34" charset="0"/>
                <a:ea typeface="Times New Roman" panose="02020603050405020304" pitchFamily="18" charset="0"/>
                <a:cs typeface="Times New Roman" panose="02020603050405020304" pitchFamily="18" charset="0"/>
              </a:rPr>
              <a:t>d</a:t>
            </a:r>
            <a:r>
              <a:rPr lang="es-CL" sz="1600" dirty="0">
                <a:latin typeface="Arial" panose="020B0604020202020204" pitchFamily="34" charset="0"/>
                <a:ea typeface="Times New Roman" panose="02020603050405020304" pitchFamily="18" charset="0"/>
                <a:cs typeface="Times New Roman" panose="02020603050405020304" pitchFamily="18" charset="0"/>
              </a:rPr>
              <a:t>o y coh</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renc</a:t>
            </a:r>
            <a:r>
              <a:rPr lang="es-CL" sz="1600" spc="-5" dirty="0">
                <a:latin typeface="Arial" panose="020B0604020202020204" pitchFamily="34" charset="0"/>
                <a:ea typeface="Times New Roman" panose="02020603050405020304" pitchFamily="18" charset="0"/>
                <a:cs typeface="Times New Roman" panose="02020603050405020304" pitchFamily="18" charset="0"/>
              </a:rPr>
              <a:t>i</a:t>
            </a:r>
            <a:r>
              <a:rPr lang="es-CL" sz="1600" dirty="0">
                <a:latin typeface="Arial" panose="020B0604020202020204" pitchFamily="34" charset="0"/>
                <a:ea typeface="Times New Roman" panose="02020603050405020304" pitchFamily="18" charset="0"/>
                <a:cs typeface="Times New Roman" panose="02020603050405020304" pitchFamily="18" charset="0"/>
              </a:rPr>
              <a:t>a.</a:t>
            </a:r>
            <a:endParaRPr lang="es-CL" sz="1600" dirty="0">
              <a:latin typeface="Calibri" panose="020F0502020204030204" pitchFamily="34" charset="0"/>
              <a:ea typeface="Times New Roman" panose="02020603050405020304" pitchFamily="18" charset="0"/>
              <a:cs typeface="Times New Roman" panose="02020603050405020304" pitchFamily="18" charset="0"/>
            </a:endParaRPr>
          </a:p>
          <a:p>
            <a:pPr>
              <a:spcBef>
                <a:spcPts val="65"/>
              </a:spcBef>
              <a:spcAft>
                <a:spcPts val="0"/>
              </a:spcAft>
            </a:pPr>
            <a:r>
              <a:rPr lang="es-CL" sz="1600" dirty="0">
                <a:latin typeface="Arial" panose="020B0604020202020204" pitchFamily="34" charset="0"/>
                <a:ea typeface="Times New Roman" panose="02020603050405020304" pitchFamily="18" charset="0"/>
                <a:cs typeface="Times New Roman" panose="02020603050405020304" pitchFamily="18" charset="0"/>
              </a:rPr>
              <a:t> </a:t>
            </a:r>
            <a:endParaRPr lang="es-CL"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Rectángulo 2"/>
          <p:cNvSpPr/>
          <p:nvPr/>
        </p:nvSpPr>
        <p:spPr>
          <a:xfrm>
            <a:off x="683568" y="4365104"/>
            <a:ext cx="7776864" cy="2308324"/>
          </a:xfrm>
          <a:prstGeom prst="rect">
            <a:avLst/>
          </a:prstGeom>
        </p:spPr>
        <p:txBody>
          <a:bodyPr wrap="square">
            <a:spAutoFit/>
          </a:bodyPr>
          <a:lstStyle/>
          <a:p>
            <a:r>
              <a:rPr lang="es-CL" dirty="0">
                <a:latin typeface="Arial" panose="020B0604020202020204" pitchFamily="34" charset="0"/>
                <a:ea typeface="Times New Roman" panose="02020603050405020304" pitchFamily="18" charset="0"/>
              </a:rPr>
              <a:t>De</a:t>
            </a:r>
            <a:r>
              <a:rPr lang="es-CL" spc="5"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l</a:t>
            </a:r>
            <a:r>
              <a:rPr lang="es-CL" spc="-5" dirty="0">
                <a:latin typeface="Arial" panose="020B0604020202020204" pitchFamily="34" charset="0"/>
                <a:ea typeface="Times New Roman" panose="02020603050405020304" pitchFamily="18" charset="0"/>
              </a:rPr>
              <a:t>o</a:t>
            </a:r>
            <a:r>
              <a:rPr lang="es-CL" dirty="0">
                <a:latin typeface="Arial" panose="020B0604020202020204" pitchFamily="34" charset="0"/>
                <a:ea typeface="Times New Roman" panose="02020603050405020304" pitchFamily="18" charset="0"/>
              </a:rPr>
              <a:t>s</a:t>
            </a:r>
            <a:r>
              <a:rPr lang="es-CL" spc="5" dirty="0">
                <a:latin typeface="Arial" panose="020B0604020202020204" pitchFamily="34" charset="0"/>
                <a:ea typeface="Times New Roman" panose="02020603050405020304" pitchFamily="18" charset="0"/>
              </a:rPr>
              <a:t> </a:t>
            </a:r>
            <a:r>
              <a:rPr lang="es-CL" u="sng" dirty="0">
                <a:latin typeface="Arial" panose="020B0604020202020204" pitchFamily="34" charset="0"/>
                <a:ea typeface="Times New Roman" panose="02020603050405020304" pitchFamily="18" charset="0"/>
              </a:rPr>
              <a:t>m</a:t>
            </a:r>
            <a:r>
              <a:rPr lang="es-CL" u="sng" spc="-5" dirty="0">
                <a:latin typeface="Arial" panose="020B0604020202020204" pitchFamily="34" charset="0"/>
                <a:ea typeface="Times New Roman" panose="02020603050405020304" pitchFamily="18" charset="0"/>
              </a:rPr>
              <a:t>u</a:t>
            </a:r>
            <a:r>
              <a:rPr lang="es-CL" u="sng" dirty="0">
                <a:latin typeface="Arial" panose="020B0604020202020204" pitchFamily="34" charset="0"/>
                <a:ea typeface="Times New Roman" panose="02020603050405020304" pitchFamily="18" charset="0"/>
              </a:rPr>
              <a:t>c</a:t>
            </a:r>
            <a:r>
              <a:rPr lang="es-CL" u="sng" spc="-5" dirty="0">
                <a:latin typeface="Arial" panose="020B0604020202020204" pitchFamily="34" charset="0"/>
                <a:ea typeface="Times New Roman" panose="02020603050405020304" pitchFamily="18" charset="0"/>
              </a:rPr>
              <a:t>h</a:t>
            </a:r>
            <a:r>
              <a:rPr lang="es-CL" u="sng" dirty="0">
                <a:latin typeface="Arial" panose="020B0604020202020204" pitchFamily="34" charset="0"/>
                <a:ea typeface="Times New Roman" panose="02020603050405020304" pitchFamily="18" charset="0"/>
              </a:rPr>
              <a:t>os</a:t>
            </a:r>
            <a:r>
              <a:rPr lang="es-CL" u="sng" spc="5" dirty="0">
                <a:latin typeface="Arial" panose="020B0604020202020204" pitchFamily="34" charset="0"/>
                <a:ea typeface="Times New Roman" panose="02020603050405020304" pitchFamily="18" charset="0"/>
              </a:rPr>
              <a:t> </a:t>
            </a:r>
            <a:r>
              <a:rPr lang="es-CL" u="sng" dirty="0">
                <a:latin typeface="Arial" panose="020B0604020202020204" pitchFamily="34" charset="0"/>
                <a:ea typeface="Times New Roman" panose="02020603050405020304" pitchFamily="18" charset="0"/>
              </a:rPr>
              <a:t>m</a:t>
            </a:r>
            <a:r>
              <a:rPr lang="es-CL" u="sng" spc="-5" dirty="0">
                <a:latin typeface="Arial" panose="020B0604020202020204" pitchFamily="34" charset="0"/>
                <a:ea typeface="Times New Roman" panose="02020603050405020304" pitchFamily="18" charset="0"/>
              </a:rPr>
              <a:t>o</a:t>
            </a:r>
            <a:r>
              <a:rPr lang="es-CL" u="sng" dirty="0">
                <a:latin typeface="Arial" panose="020B0604020202020204" pitchFamily="34" charset="0"/>
                <a:ea typeface="Times New Roman" panose="02020603050405020304" pitchFamily="18" charset="0"/>
              </a:rPr>
              <a:t>del</a:t>
            </a:r>
            <a:r>
              <a:rPr lang="es-CL" u="sng" spc="-5" dirty="0">
                <a:latin typeface="Arial" panose="020B0604020202020204" pitchFamily="34" charset="0"/>
                <a:ea typeface="Times New Roman" panose="02020603050405020304" pitchFamily="18" charset="0"/>
              </a:rPr>
              <a:t>o</a:t>
            </a:r>
            <a:r>
              <a:rPr lang="es-CL" u="sng" dirty="0">
                <a:latin typeface="Arial" panose="020B0604020202020204" pitchFamily="34" charset="0"/>
                <a:ea typeface="Times New Roman" panose="02020603050405020304" pitchFamily="18" charset="0"/>
              </a:rPr>
              <a:t>s</a:t>
            </a:r>
            <a:r>
              <a:rPr lang="es-CL" u="sng" spc="10"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e híbrid</a:t>
            </a:r>
            <a:r>
              <a:rPr lang="es-CL" spc="-5" dirty="0">
                <a:latin typeface="Arial" panose="020B0604020202020204" pitchFamily="34" charset="0"/>
                <a:ea typeface="Times New Roman" panose="02020603050405020304" pitchFamily="18" charset="0"/>
              </a:rPr>
              <a:t>o</a:t>
            </a:r>
            <a:r>
              <a:rPr lang="es-CL" dirty="0">
                <a:latin typeface="Arial" panose="020B0604020202020204" pitchFamily="34" charset="0"/>
                <a:ea typeface="Times New Roman" panose="02020603050405020304" pitchFamily="18" charset="0"/>
              </a:rPr>
              <a:t>s</a:t>
            </a:r>
            <a:r>
              <a:rPr lang="es-CL" spc="10"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p</a:t>
            </a:r>
            <a:r>
              <a:rPr lang="es-CL" spc="-5" dirty="0">
                <a:latin typeface="Arial" panose="020B0604020202020204" pitchFamily="34" charset="0"/>
                <a:ea typeface="Times New Roman" panose="02020603050405020304" pitchFamily="18" charset="0"/>
              </a:rPr>
              <a:t>o</a:t>
            </a:r>
            <a:r>
              <a:rPr lang="es-CL" dirty="0">
                <a:latin typeface="Arial" panose="020B0604020202020204" pitchFamily="34" charset="0"/>
                <a:ea typeface="Times New Roman" panose="02020603050405020304" pitchFamily="18" charset="0"/>
              </a:rPr>
              <a:t>s</a:t>
            </a:r>
            <a:r>
              <a:rPr lang="es-CL" spc="-5" dirty="0">
                <a:latin typeface="Arial" panose="020B0604020202020204" pitchFamily="34" charset="0"/>
                <a:ea typeface="Times New Roman" panose="02020603050405020304" pitchFamily="18" charset="0"/>
              </a:rPr>
              <a:t>i</a:t>
            </a:r>
            <a:r>
              <a:rPr lang="es-CL" dirty="0">
                <a:latin typeface="Arial" panose="020B0604020202020204" pitchFamily="34" charset="0"/>
                <a:ea typeface="Times New Roman" panose="02020603050405020304" pitchFamily="18" charset="0"/>
              </a:rPr>
              <a:t>bles,</a:t>
            </a:r>
            <a:r>
              <a:rPr lang="es-CL" spc="5"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a</a:t>
            </a:r>
            <a:r>
              <a:rPr lang="es-CL" spc="-5" dirty="0">
                <a:latin typeface="Arial" panose="020B0604020202020204" pitchFamily="34" charset="0"/>
                <a:ea typeface="Times New Roman" panose="02020603050405020304" pitchFamily="18" charset="0"/>
              </a:rPr>
              <a:t>q</a:t>
            </a:r>
            <a:r>
              <a:rPr lang="es-CL" dirty="0">
                <a:latin typeface="Arial" panose="020B0604020202020204" pitchFamily="34" charset="0"/>
                <a:ea typeface="Times New Roman" panose="02020603050405020304" pitchFamily="18" charset="0"/>
              </a:rPr>
              <a:t>uí</a:t>
            </a:r>
            <a:r>
              <a:rPr lang="es-CL" spc="5"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h</a:t>
            </a:r>
            <a:r>
              <a:rPr lang="es-CL" spc="-5" dirty="0">
                <a:latin typeface="Arial" panose="020B0604020202020204" pitchFamily="34" charset="0"/>
                <a:ea typeface="Times New Roman" panose="02020603050405020304" pitchFamily="18" charset="0"/>
              </a:rPr>
              <a:t>e</a:t>
            </a:r>
            <a:r>
              <a:rPr lang="es-CL" dirty="0">
                <a:latin typeface="Arial" panose="020B0604020202020204" pitchFamily="34" charset="0"/>
                <a:ea typeface="Times New Roman" panose="02020603050405020304" pitchFamily="18" charset="0"/>
              </a:rPr>
              <a:t>mos</a:t>
            </a:r>
            <a:r>
              <a:rPr lang="es-CL" spc="5"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el</a:t>
            </a:r>
            <a:r>
              <a:rPr lang="es-CL" spc="-5" dirty="0">
                <a:latin typeface="Arial" panose="020B0604020202020204" pitchFamily="34" charset="0"/>
                <a:ea typeface="Times New Roman" panose="02020603050405020304" pitchFamily="18" charset="0"/>
              </a:rPr>
              <a:t>e</a:t>
            </a:r>
            <a:r>
              <a:rPr lang="es-CL" dirty="0">
                <a:latin typeface="Arial" panose="020B0604020202020204" pitchFamily="34" charset="0"/>
                <a:ea typeface="Times New Roman" panose="02020603050405020304" pitchFamily="18" charset="0"/>
              </a:rPr>
              <a:t>gido</a:t>
            </a:r>
            <a:r>
              <a:rPr lang="es-CL" spc="5" dirty="0">
                <a:latin typeface="Arial" panose="020B0604020202020204" pitchFamily="34" charset="0"/>
                <a:ea typeface="Times New Roman" panose="02020603050405020304" pitchFamily="18" charset="0"/>
              </a:rPr>
              <a:t> </a:t>
            </a:r>
            <a:r>
              <a:rPr lang="es-CL" spc="-10" dirty="0" smtClean="0">
                <a:latin typeface="Arial" panose="020B0604020202020204" pitchFamily="34" charset="0"/>
                <a:ea typeface="Times New Roman" panose="02020603050405020304" pitchFamily="18" charset="0"/>
              </a:rPr>
              <a:t>t</a:t>
            </a:r>
            <a:r>
              <a:rPr lang="es-CL" dirty="0" smtClean="0">
                <a:latin typeface="Arial" panose="020B0604020202020204" pitchFamily="34" charset="0"/>
                <a:ea typeface="Times New Roman" panose="02020603050405020304" pitchFamily="18" charset="0"/>
              </a:rPr>
              <a:t>res:</a:t>
            </a:r>
          </a:p>
          <a:p>
            <a:endParaRPr lang="es-CL" dirty="0" smtClean="0">
              <a:latin typeface="Arial" panose="020B0604020202020204" pitchFamily="34" charset="0"/>
              <a:ea typeface="Times New Roman" panose="02020603050405020304" pitchFamily="18" charset="0"/>
            </a:endParaRPr>
          </a:p>
          <a:p>
            <a:r>
              <a:rPr lang="es-CL" spc="5" dirty="0" smtClean="0">
                <a:latin typeface="Arial" panose="020B0604020202020204" pitchFamily="34" charset="0"/>
                <a:ea typeface="Times New Roman" panose="02020603050405020304" pitchFamily="18" charset="0"/>
              </a:rPr>
              <a:t> </a:t>
            </a:r>
            <a:r>
              <a:rPr lang="es-CL" spc="5" dirty="0" smtClean="0">
                <a:solidFill>
                  <a:srgbClr val="C00000"/>
                </a:solidFill>
                <a:latin typeface="Arial" panose="020B0604020202020204" pitchFamily="34" charset="0"/>
                <a:ea typeface="Times New Roman" panose="02020603050405020304" pitchFamily="18" charset="0"/>
              </a:rPr>
              <a:t>1 La </a:t>
            </a:r>
            <a:r>
              <a:rPr lang="es-CL" dirty="0" smtClean="0">
                <a:solidFill>
                  <a:srgbClr val="C00000"/>
                </a:solidFill>
                <a:latin typeface="Arial" panose="020B0604020202020204" pitchFamily="34" charset="0"/>
                <a:ea typeface="Times New Roman" panose="02020603050405020304" pitchFamily="18" charset="0"/>
              </a:rPr>
              <a:t>«f</a:t>
            </a:r>
            <a:r>
              <a:rPr lang="es-CL" spc="-5" dirty="0" smtClean="0">
                <a:solidFill>
                  <a:srgbClr val="C00000"/>
                </a:solidFill>
                <a:latin typeface="Arial" panose="020B0604020202020204" pitchFamily="34" charset="0"/>
                <a:ea typeface="Times New Roman" panose="02020603050405020304" pitchFamily="18" charset="0"/>
              </a:rPr>
              <a:t>ó</a:t>
            </a:r>
            <a:r>
              <a:rPr lang="es-CL" dirty="0" smtClean="0">
                <a:solidFill>
                  <a:srgbClr val="C00000"/>
                </a:solidFill>
                <a:latin typeface="Arial" panose="020B0604020202020204" pitchFamily="34" charset="0"/>
                <a:ea typeface="Times New Roman" panose="02020603050405020304" pitchFamily="18" charset="0"/>
              </a:rPr>
              <a:t>r</a:t>
            </a:r>
            <a:r>
              <a:rPr lang="es-CL" spc="-5" dirty="0" smtClean="0">
                <a:solidFill>
                  <a:srgbClr val="C00000"/>
                </a:solidFill>
                <a:latin typeface="Arial" panose="020B0604020202020204" pitchFamily="34" charset="0"/>
                <a:ea typeface="Times New Roman" panose="02020603050405020304" pitchFamily="18" charset="0"/>
              </a:rPr>
              <a:t>m</a:t>
            </a:r>
            <a:r>
              <a:rPr lang="es-CL" dirty="0" smtClean="0">
                <a:solidFill>
                  <a:srgbClr val="C00000"/>
                </a:solidFill>
                <a:latin typeface="Arial" panose="020B0604020202020204" pitchFamily="34" charset="0"/>
                <a:ea typeface="Times New Roman" panose="02020603050405020304" pitchFamily="18" charset="0"/>
              </a:rPr>
              <a:t>ula</a:t>
            </a:r>
            <a:r>
              <a:rPr lang="es-CL" dirty="0">
                <a:solidFill>
                  <a:srgbClr val="C00000"/>
                </a:solidFill>
                <a:latin typeface="Arial" panose="020B0604020202020204" pitchFamily="34" charset="0"/>
                <a:ea typeface="Times New Roman" panose="02020603050405020304" pitchFamily="18" charset="0"/>
              </a:rPr>
              <a:t>»</a:t>
            </a:r>
            <a:r>
              <a:rPr lang="es-CL" spc="5" dirty="0">
                <a:solidFill>
                  <a:srgbClr val="C00000"/>
                </a:solidFill>
                <a:latin typeface="Arial" panose="020B0604020202020204" pitchFamily="34" charset="0"/>
                <a:ea typeface="Times New Roman" panose="02020603050405020304" pitchFamily="18" charset="0"/>
              </a:rPr>
              <a:t> </a:t>
            </a:r>
            <a:r>
              <a:rPr lang="es-CL" dirty="0">
                <a:solidFill>
                  <a:srgbClr val="C00000"/>
                </a:solidFill>
                <a:latin typeface="Arial" panose="020B0604020202020204" pitchFamily="34" charset="0"/>
                <a:ea typeface="Times New Roman" panose="02020603050405020304" pitchFamily="18" charset="0"/>
              </a:rPr>
              <a:t>del Wall</a:t>
            </a:r>
            <a:r>
              <a:rPr lang="es-CL" spc="100" dirty="0">
                <a:solidFill>
                  <a:srgbClr val="C00000"/>
                </a:solidFill>
                <a:latin typeface="Arial" panose="020B0604020202020204" pitchFamily="34" charset="0"/>
                <a:ea typeface="Times New Roman" panose="02020603050405020304" pitchFamily="18" charset="0"/>
              </a:rPr>
              <a:t> </a:t>
            </a:r>
            <a:r>
              <a:rPr lang="es-CL" dirty="0">
                <a:solidFill>
                  <a:srgbClr val="C00000"/>
                </a:solidFill>
                <a:latin typeface="Arial" panose="020B0604020202020204" pitchFamily="34" charset="0"/>
                <a:ea typeface="Times New Roman" panose="02020603050405020304" pitchFamily="18" charset="0"/>
              </a:rPr>
              <a:t>Str</a:t>
            </a:r>
            <a:r>
              <a:rPr lang="es-CL" spc="-5" dirty="0">
                <a:solidFill>
                  <a:srgbClr val="C00000"/>
                </a:solidFill>
                <a:latin typeface="Arial" panose="020B0604020202020204" pitchFamily="34" charset="0"/>
                <a:ea typeface="Times New Roman" panose="02020603050405020304" pitchFamily="18" charset="0"/>
              </a:rPr>
              <a:t>e</a:t>
            </a:r>
            <a:r>
              <a:rPr lang="es-CL" dirty="0">
                <a:solidFill>
                  <a:srgbClr val="C00000"/>
                </a:solidFill>
                <a:latin typeface="Arial" panose="020B0604020202020204" pitchFamily="34" charset="0"/>
                <a:ea typeface="Times New Roman" panose="02020603050405020304" pitchFamily="18" charset="0"/>
              </a:rPr>
              <a:t>et</a:t>
            </a:r>
            <a:r>
              <a:rPr lang="es-CL" spc="100" dirty="0">
                <a:solidFill>
                  <a:srgbClr val="C00000"/>
                </a:solidFill>
                <a:latin typeface="Arial" panose="020B0604020202020204" pitchFamily="34" charset="0"/>
                <a:ea typeface="Times New Roman" panose="02020603050405020304" pitchFamily="18" charset="0"/>
              </a:rPr>
              <a:t> </a:t>
            </a:r>
            <a:r>
              <a:rPr lang="es-CL" dirty="0" err="1" smtClean="0">
                <a:solidFill>
                  <a:srgbClr val="C00000"/>
                </a:solidFill>
                <a:latin typeface="Arial" panose="020B0604020202020204" pitchFamily="34" charset="0"/>
                <a:ea typeface="Times New Roman" panose="02020603050405020304" pitchFamily="18" charset="0"/>
              </a:rPr>
              <a:t>Jour</a:t>
            </a:r>
            <a:r>
              <a:rPr lang="es-CL" spc="-5" dirty="0" err="1" smtClean="0">
                <a:solidFill>
                  <a:srgbClr val="C00000"/>
                </a:solidFill>
                <a:latin typeface="Arial" panose="020B0604020202020204" pitchFamily="34" charset="0"/>
                <a:ea typeface="Times New Roman" panose="02020603050405020304" pitchFamily="18" charset="0"/>
              </a:rPr>
              <a:t>n</a:t>
            </a:r>
            <a:r>
              <a:rPr lang="es-CL" dirty="0" err="1" smtClean="0">
                <a:solidFill>
                  <a:srgbClr val="C00000"/>
                </a:solidFill>
                <a:latin typeface="Arial" panose="020B0604020202020204" pitchFamily="34" charset="0"/>
                <a:ea typeface="Times New Roman" panose="02020603050405020304" pitchFamily="18" charset="0"/>
              </a:rPr>
              <a:t>al</a:t>
            </a:r>
            <a:endParaRPr lang="es-CL" dirty="0" smtClean="0">
              <a:solidFill>
                <a:srgbClr val="C00000"/>
              </a:solidFill>
              <a:latin typeface="Arial" panose="020B0604020202020204" pitchFamily="34" charset="0"/>
              <a:ea typeface="Times New Roman" panose="02020603050405020304" pitchFamily="18" charset="0"/>
            </a:endParaRPr>
          </a:p>
          <a:p>
            <a:r>
              <a:rPr lang="es-CL" dirty="0" smtClean="0">
                <a:solidFill>
                  <a:srgbClr val="C00000"/>
                </a:solidFill>
                <a:latin typeface="Arial" panose="020B0604020202020204" pitchFamily="34" charset="0"/>
                <a:ea typeface="Times New Roman" panose="02020603050405020304" pitchFamily="18" charset="0"/>
              </a:rPr>
              <a:t> 2. </a:t>
            </a:r>
            <a:r>
              <a:rPr lang="es-CL" dirty="0">
                <a:solidFill>
                  <a:srgbClr val="C00000"/>
                </a:solidFill>
                <a:latin typeface="Arial" panose="020B0604020202020204" pitchFamily="34" charset="0"/>
                <a:ea typeface="Times New Roman" panose="02020603050405020304" pitchFamily="18" charset="0"/>
              </a:rPr>
              <a:t>L</a:t>
            </a:r>
            <a:r>
              <a:rPr lang="es-CL" dirty="0" smtClean="0">
                <a:solidFill>
                  <a:srgbClr val="C00000"/>
                </a:solidFill>
                <a:latin typeface="Arial" panose="020B0604020202020204" pitchFamily="34" charset="0"/>
                <a:ea typeface="Times New Roman" panose="02020603050405020304" pitchFamily="18" charset="0"/>
              </a:rPr>
              <a:t>a</a:t>
            </a:r>
            <a:r>
              <a:rPr lang="es-CL" spc="100" dirty="0" smtClean="0">
                <a:solidFill>
                  <a:srgbClr val="C00000"/>
                </a:solidFill>
                <a:latin typeface="Arial" panose="020B0604020202020204" pitchFamily="34" charset="0"/>
                <a:ea typeface="Times New Roman" panose="02020603050405020304" pitchFamily="18" charset="0"/>
              </a:rPr>
              <a:t> </a:t>
            </a:r>
            <a:r>
              <a:rPr lang="es-CL" spc="-5" dirty="0">
                <a:solidFill>
                  <a:srgbClr val="C00000"/>
                </a:solidFill>
                <a:latin typeface="Arial" panose="020B0604020202020204" pitchFamily="34" charset="0"/>
                <a:ea typeface="Times New Roman" panose="02020603050405020304" pitchFamily="18" charset="0"/>
              </a:rPr>
              <a:t>e</a:t>
            </a:r>
            <a:r>
              <a:rPr lang="es-CL" spc="5" dirty="0">
                <a:solidFill>
                  <a:srgbClr val="C00000"/>
                </a:solidFill>
                <a:latin typeface="Arial" panose="020B0604020202020204" pitchFamily="34" charset="0"/>
                <a:ea typeface="Times New Roman" panose="02020603050405020304" pitchFamily="18" charset="0"/>
              </a:rPr>
              <a:t>s</a:t>
            </a:r>
            <a:r>
              <a:rPr lang="es-CL" spc="-10" dirty="0">
                <a:solidFill>
                  <a:srgbClr val="C00000"/>
                </a:solidFill>
                <a:latin typeface="Arial" panose="020B0604020202020204" pitchFamily="34" charset="0"/>
                <a:ea typeface="Times New Roman" panose="02020603050405020304" pitchFamily="18" charset="0"/>
              </a:rPr>
              <a:t>t</a:t>
            </a:r>
            <a:r>
              <a:rPr lang="es-CL" dirty="0">
                <a:solidFill>
                  <a:srgbClr val="C00000"/>
                </a:solidFill>
                <a:latin typeface="Arial" panose="020B0604020202020204" pitchFamily="34" charset="0"/>
                <a:ea typeface="Times New Roman" panose="02020603050405020304" pitchFamily="18" charset="0"/>
              </a:rPr>
              <a:t>ruct</a:t>
            </a:r>
            <a:r>
              <a:rPr lang="es-CL" spc="-5" dirty="0">
                <a:solidFill>
                  <a:srgbClr val="C00000"/>
                </a:solidFill>
                <a:latin typeface="Arial" panose="020B0604020202020204" pitchFamily="34" charset="0"/>
                <a:ea typeface="Times New Roman" panose="02020603050405020304" pitchFamily="18" charset="0"/>
              </a:rPr>
              <a:t>u</a:t>
            </a:r>
            <a:r>
              <a:rPr lang="es-CL" dirty="0">
                <a:solidFill>
                  <a:srgbClr val="C00000"/>
                </a:solidFill>
                <a:latin typeface="Arial" panose="020B0604020202020204" pitchFamily="34" charset="0"/>
                <a:ea typeface="Times New Roman" panose="02020603050405020304" pitchFamily="18" charset="0"/>
              </a:rPr>
              <a:t>ra</a:t>
            </a:r>
            <a:r>
              <a:rPr lang="es-CL" spc="95" dirty="0">
                <a:solidFill>
                  <a:srgbClr val="C00000"/>
                </a:solidFill>
                <a:latin typeface="Arial" panose="020B0604020202020204" pitchFamily="34" charset="0"/>
                <a:ea typeface="Times New Roman" panose="02020603050405020304" pitchFamily="18" charset="0"/>
              </a:rPr>
              <a:t> </a:t>
            </a:r>
            <a:r>
              <a:rPr lang="es-CL" dirty="0">
                <a:solidFill>
                  <a:srgbClr val="C00000"/>
                </a:solidFill>
                <a:latin typeface="Arial" panose="020B0604020202020204" pitchFamily="34" charset="0"/>
                <a:ea typeface="Times New Roman" panose="02020603050405020304" pitchFamily="18" charset="0"/>
              </a:rPr>
              <a:t>de</a:t>
            </a:r>
            <a:r>
              <a:rPr lang="es-CL" spc="100" dirty="0">
                <a:solidFill>
                  <a:srgbClr val="C00000"/>
                </a:solidFill>
                <a:latin typeface="Arial" panose="020B0604020202020204" pitchFamily="34" charset="0"/>
                <a:ea typeface="Times New Roman" panose="02020603050405020304" pitchFamily="18" charset="0"/>
              </a:rPr>
              <a:t> </a:t>
            </a:r>
            <a:r>
              <a:rPr lang="es-CL" dirty="0">
                <a:solidFill>
                  <a:srgbClr val="C00000"/>
                </a:solidFill>
                <a:latin typeface="Arial" panose="020B0604020202020204" pitchFamily="34" charset="0"/>
                <a:ea typeface="Times New Roman" panose="02020603050405020304" pitchFamily="18" charset="0"/>
              </a:rPr>
              <a:t>in</a:t>
            </a:r>
            <a:r>
              <a:rPr lang="es-CL" spc="-10" dirty="0">
                <a:solidFill>
                  <a:srgbClr val="C00000"/>
                </a:solidFill>
                <a:latin typeface="Arial" panose="020B0604020202020204" pitchFamily="34" charset="0"/>
                <a:ea typeface="Times New Roman" panose="02020603050405020304" pitchFamily="18" charset="0"/>
              </a:rPr>
              <a:t>f</a:t>
            </a:r>
            <a:r>
              <a:rPr lang="es-CL" dirty="0">
                <a:solidFill>
                  <a:srgbClr val="C00000"/>
                </a:solidFill>
                <a:latin typeface="Arial" panose="020B0604020202020204" pitchFamily="34" charset="0"/>
                <a:ea typeface="Times New Roman" panose="02020603050405020304" pitchFamily="18" charset="0"/>
              </a:rPr>
              <a:t>orm</a:t>
            </a:r>
            <a:r>
              <a:rPr lang="es-CL" spc="-5" dirty="0">
                <a:solidFill>
                  <a:srgbClr val="C00000"/>
                </a:solidFill>
                <a:latin typeface="Arial" panose="020B0604020202020204" pitchFamily="34" charset="0"/>
                <a:ea typeface="Times New Roman" panose="02020603050405020304" pitchFamily="18" charset="0"/>
              </a:rPr>
              <a:t>a</a:t>
            </a:r>
            <a:r>
              <a:rPr lang="es-CL" spc="5" dirty="0">
                <a:solidFill>
                  <a:srgbClr val="C00000"/>
                </a:solidFill>
                <a:latin typeface="Arial" panose="020B0604020202020204" pitchFamily="34" charset="0"/>
                <a:ea typeface="Times New Roman" panose="02020603050405020304" pitchFamily="18" charset="0"/>
              </a:rPr>
              <a:t>c</a:t>
            </a:r>
            <a:r>
              <a:rPr lang="es-CL" dirty="0">
                <a:solidFill>
                  <a:srgbClr val="C00000"/>
                </a:solidFill>
                <a:latin typeface="Arial" panose="020B0604020202020204" pitchFamily="34" charset="0"/>
                <a:ea typeface="Times New Roman" panose="02020603050405020304" pitchFamily="18" charset="0"/>
              </a:rPr>
              <a:t>i</a:t>
            </a:r>
            <a:r>
              <a:rPr lang="es-CL" spc="-5" dirty="0">
                <a:solidFill>
                  <a:srgbClr val="C00000"/>
                </a:solidFill>
                <a:latin typeface="Arial" panose="020B0604020202020204" pitchFamily="34" charset="0"/>
                <a:ea typeface="Times New Roman" panose="02020603050405020304" pitchFamily="18" charset="0"/>
              </a:rPr>
              <a:t>ó</a:t>
            </a:r>
            <a:r>
              <a:rPr lang="es-CL" dirty="0">
                <a:solidFill>
                  <a:srgbClr val="C00000"/>
                </a:solidFill>
                <a:latin typeface="Arial" panose="020B0604020202020204" pitchFamily="34" charset="0"/>
                <a:ea typeface="Times New Roman" panose="02020603050405020304" pitchFamily="18" charset="0"/>
              </a:rPr>
              <a:t>n</a:t>
            </a:r>
            <a:r>
              <a:rPr lang="es-CL" spc="100" dirty="0">
                <a:solidFill>
                  <a:srgbClr val="C00000"/>
                </a:solidFill>
                <a:latin typeface="Arial" panose="020B0604020202020204" pitchFamily="34" charset="0"/>
                <a:ea typeface="Times New Roman" panose="02020603050405020304" pitchFamily="18" charset="0"/>
              </a:rPr>
              <a:t> </a:t>
            </a:r>
            <a:r>
              <a:rPr lang="es-CL" dirty="0">
                <a:solidFill>
                  <a:srgbClr val="C00000"/>
                </a:solidFill>
                <a:latin typeface="Arial" panose="020B0604020202020204" pitchFamily="34" charset="0"/>
                <a:ea typeface="Times New Roman" panose="02020603050405020304" pitchFamily="18" charset="0"/>
              </a:rPr>
              <a:t>de</a:t>
            </a:r>
            <a:r>
              <a:rPr lang="es-CL" spc="95" dirty="0">
                <a:solidFill>
                  <a:srgbClr val="C00000"/>
                </a:solidFill>
                <a:latin typeface="Arial" panose="020B0604020202020204" pitchFamily="34" charset="0"/>
                <a:ea typeface="Times New Roman" panose="02020603050405020304" pitchFamily="18" charset="0"/>
              </a:rPr>
              <a:t> </a:t>
            </a:r>
            <a:r>
              <a:rPr lang="es-CL" dirty="0" smtClean="0">
                <a:solidFill>
                  <a:srgbClr val="C00000"/>
                </a:solidFill>
                <a:latin typeface="Arial" panose="020B0604020202020204" pitchFamily="34" charset="0"/>
                <a:ea typeface="Times New Roman" panose="02020603050405020304" pitchFamily="18" charset="0"/>
              </a:rPr>
              <a:t>citas</a:t>
            </a:r>
          </a:p>
          <a:p>
            <a:r>
              <a:rPr lang="es-CL" spc="100" dirty="0" smtClean="0">
                <a:solidFill>
                  <a:srgbClr val="C00000"/>
                </a:solidFill>
                <a:latin typeface="Arial" panose="020B0604020202020204" pitchFamily="34" charset="0"/>
                <a:ea typeface="Times New Roman" panose="02020603050405020304" pitchFamily="18" charset="0"/>
              </a:rPr>
              <a:t> 3.</a:t>
            </a:r>
            <a:r>
              <a:rPr lang="es-CL" spc="-5" dirty="0">
                <a:solidFill>
                  <a:srgbClr val="C00000"/>
                </a:solidFill>
                <a:latin typeface="Arial" panose="020B0604020202020204" pitchFamily="34" charset="0"/>
                <a:ea typeface="Times New Roman" panose="02020603050405020304" pitchFamily="18" charset="0"/>
              </a:rPr>
              <a:t>L</a:t>
            </a:r>
            <a:r>
              <a:rPr lang="es-CL" dirty="0" smtClean="0">
                <a:solidFill>
                  <a:srgbClr val="C00000"/>
                </a:solidFill>
                <a:latin typeface="Arial" panose="020B0604020202020204" pitchFamily="34" charset="0"/>
                <a:ea typeface="Times New Roman" panose="02020603050405020304" pitchFamily="18" charset="0"/>
              </a:rPr>
              <a:t>a</a:t>
            </a:r>
            <a:r>
              <a:rPr lang="es-CL" spc="100" dirty="0" smtClean="0">
                <a:solidFill>
                  <a:srgbClr val="C00000"/>
                </a:solidFill>
                <a:latin typeface="Arial" panose="020B0604020202020204" pitchFamily="34" charset="0"/>
                <a:ea typeface="Times New Roman" panose="02020603050405020304" pitchFamily="18" charset="0"/>
              </a:rPr>
              <a:t> </a:t>
            </a:r>
            <a:r>
              <a:rPr lang="es-CL" dirty="0">
                <a:solidFill>
                  <a:srgbClr val="C00000"/>
                </a:solidFill>
                <a:latin typeface="Arial" panose="020B0604020202020204" pitchFamily="34" charset="0"/>
                <a:ea typeface="Times New Roman" panose="02020603050405020304" pitchFamily="18" charset="0"/>
              </a:rPr>
              <a:t>de</a:t>
            </a:r>
            <a:r>
              <a:rPr lang="es-CL" spc="95" dirty="0">
                <a:solidFill>
                  <a:srgbClr val="C00000"/>
                </a:solidFill>
                <a:latin typeface="Arial" panose="020B0604020202020204" pitchFamily="34" charset="0"/>
                <a:ea typeface="Times New Roman" panose="02020603050405020304" pitchFamily="18" charset="0"/>
              </a:rPr>
              <a:t> </a:t>
            </a:r>
            <a:r>
              <a:rPr lang="es-CL" dirty="0">
                <a:solidFill>
                  <a:srgbClr val="C00000"/>
                </a:solidFill>
                <a:latin typeface="Arial" panose="020B0604020202020204" pitchFamily="34" charset="0"/>
                <a:ea typeface="Times New Roman" panose="02020603050405020304" pitchFamily="18" charset="0"/>
              </a:rPr>
              <a:t>«reloj</a:t>
            </a:r>
            <a:r>
              <a:rPr lang="es-CL" spc="95" dirty="0">
                <a:solidFill>
                  <a:srgbClr val="C00000"/>
                </a:solidFill>
                <a:latin typeface="Arial" panose="020B0604020202020204" pitchFamily="34" charset="0"/>
                <a:ea typeface="Times New Roman" panose="02020603050405020304" pitchFamily="18" charset="0"/>
              </a:rPr>
              <a:t> </a:t>
            </a:r>
            <a:r>
              <a:rPr lang="es-CL" dirty="0">
                <a:solidFill>
                  <a:srgbClr val="C00000"/>
                </a:solidFill>
                <a:latin typeface="Arial" panose="020B0604020202020204" pitchFamily="34" charset="0"/>
                <a:ea typeface="Times New Roman" panose="02020603050405020304" pitchFamily="18" charset="0"/>
              </a:rPr>
              <a:t>de</a:t>
            </a:r>
            <a:r>
              <a:rPr lang="es-CL" spc="95" dirty="0">
                <a:solidFill>
                  <a:srgbClr val="C00000"/>
                </a:solidFill>
                <a:latin typeface="Arial" panose="020B0604020202020204" pitchFamily="34" charset="0"/>
                <a:ea typeface="Times New Roman" panose="02020603050405020304" pitchFamily="18" charset="0"/>
              </a:rPr>
              <a:t> </a:t>
            </a:r>
            <a:r>
              <a:rPr lang="es-CL" dirty="0">
                <a:solidFill>
                  <a:srgbClr val="C00000"/>
                </a:solidFill>
                <a:latin typeface="Arial" panose="020B0604020202020204" pitchFamily="34" charset="0"/>
                <a:ea typeface="Times New Roman" panose="02020603050405020304" pitchFamily="18" charset="0"/>
              </a:rPr>
              <a:t>ar</a:t>
            </a:r>
            <a:r>
              <a:rPr lang="es-CL" spc="-5" dirty="0">
                <a:solidFill>
                  <a:srgbClr val="C00000"/>
                </a:solidFill>
                <a:latin typeface="Arial" panose="020B0604020202020204" pitchFamily="34" charset="0"/>
                <a:ea typeface="Times New Roman" panose="02020603050405020304" pitchFamily="18" charset="0"/>
              </a:rPr>
              <a:t>e</a:t>
            </a:r>
            <a:r>
              <a:rPr lang="es-CL" dirty="0">
                <a:solidFill>
                  <a:srgbClr val="C00000"/>
                </a:solidFill>
                <a:latin typeface="Arial" panose="020B0604020202020204" pitchFamily="34" charset="0"/>
                <a:ea typeface="Times New Roman" panose="02020603050405020304" pitchFamily="18" charset="0"/>
              </a:rPr>
              <a:t>na».</a:t>
            </a:r>
            <a:r>
              <a:rPr lang="es-CL" spc="100" dirty="0">
                <a:solidFill>
                  <a:srgbClr val="C00000"/>
                </a:solidFill>
                <a:latin typeface="Arial" panose="020B0604020202020204" pitchFamily="34" charset="0"/>
                <a:ea typeface="Times New Roman" panose="02020603050405020304" pitchFamily="18" charset="0"/>
              </a:rPr>
              <a:t> </a:t>
            </a:r>
            <a:endParaRPr lang="es-CL" spc="100" dirty="0" smtClean="0">
              <a:solidFill>
                <a:srgbClr val="C00000"/>
              </a:solidFill>
              <a:latin typeface="Arial" panose="020B0604020202020204" pitchFamily="34" charset="0"/>
              <a:ea typeface="Times New Roman" panose="02020603050405020304" pitchFamily="18" charset="0"/>
            </a:endParaRPr>
          </a:p>
          <a:p>
            <a:endParaRPr lang="es-CL" spc="100" dirty="0">
              <a:solidFill>
                <a:srgbClr val="C00000"/>
              </a:solidFill>
              <a:latin typeface="Arial" panose="020B0604020202020204" pitchFamily="34" charset="0"/>
              <a:ea typeface="Times New Roman" panose="02020603050405020304" pitchFamily="18" charset="0"/>
            </a:endParaRPr>
          </a:p>
          <a:p>
            <a:r>
              <a:rPr lang="es-CL" spc="-10" dirty="0" smtClean="0">
                <a:latin typeface="Arial" panose="020B0604020202020204" pitchFamily="34" charset="0"/>
                <a:ea typeface="Times New Roman" panose="02020603050405020304" pitchFamily="18" charset="0"/>
              </a:rPr>
              <a:t>N</a:t>
            </a:r>
            <a:r>
              <a:rPr lang="es-CL" dirty="0" smtClean="0">
                <a:latin typeface="Arial" panose="020B0604020202020204" pitchFamily="34" charset="0"/>
                <a:ea typeface="Times New Roman" panose="02020603050405020304" pitchFamily="18" charset="0"/>
              </a:rPr>
              <a:t>o </a:t>
            </a:r>
            <a:r>
              <a:rPr lang="es-CL" dirty="0">
                <a:latin typeface="Arial" panose="020B0604020202020204" pitchFamily="34" charset="0"/>
                <a:ea typeface="Times New Roman" panose="02020603050405020304" pitchFamily="18" charset="0"/>
              </a:rPr>
              <a:t>son</a:t>
            </a:r>
            <a:r>
              <a:rPr lang="es-CL" spc="5" dirty="0">
                <a:latin typeface="Arial" panose="020B0604020202020204" pitchFamily="34" charset="0"/>
                <a:ea typeface="Times New Roman" panose="02020603050405020304" pitchFamily="18" charset="0"/>
              </a:rPr>
              <a:t> </a:t>
            </a:r>
            <a:r>
              <a:rPr lang="es-CL" spc="-5" dirty="0">
                <a:latin typeface="Arial" panose="020B0604020202020204" pitchFamily="34" charset="0"/>
                <a:ea typeface="Times New Roman" panose="02020603050405020304" pitchFamily="18" charset="0"/>
              </a:rPr>
              <a:t>e</a:t>
            </a:r>
            <a:r>
              <a:rPr lang="es-CL" spc="5" dirty="0">
                <a:latin typeface="Arial" panose="020B0604020202020204" pitchFamily="34" charset="0"/>
                <a:ea typeface="Times New Roman" panose="02020603050405020304" pitchFamily="18" charset="0"/>
              </a:rPr>
              <a:t>s</a:t>
            </a:r>
            <a:r>
              <a:rPr lang="es-CL" dirty="0">
                <a:latin typeface="Arial" panose="020B0604020202020204" pitchFamily="34" charset="0"/>
                <a:ea typeface="Times New Roman" panose="02020603050405020304" pitchFamily="18" charset="0"/>
              </a:rPr>
              <a:t>tr</a:t>
            </a:r>
            <a:r>
              <a:rPr lang="es-CL" spc="-5" dirty="0">
                <a:latin typeface="Arial" panose="020B0604020202020204" pitchFamily="34" charset="0"/>
                <a:ea typeface="Times New Roman" panose="02020603050405020304" pitchFamily="18" charset="0"/>
              </a:rPr>
              <a:t>u</a:t>
            </a:r>
            <a:r>
              <a:rPr lang="es-CL" spc="5" dirty="0">
                <a:latin typeface="Arial" panose="020B0604020202020204" pitchFamily="34" charset="0"/>
                <a:ea typeface="Times New Roman" panose="02020603050405020304" pitchFamily="18" charset="0"/>
              </a:rPr>
              <a:t>c</a:t>
            </a:r>
            <a:r>
              <a:rPr lang="es-CL" dirty="0">
                <a:latin typeface="Arial" panose="020B0604020202020204" pitchFamily="34" charset="0"/>
                <a:ea typeface="Times New Roman" panose="02020603050405020304" pitchFamily="18" charset="0"/>
              </a:rPr>
              <a:t>t</a:t>
            </a:r>
            <a:r>
              <a:rPr lang="es-CL" spc="-5" dirty="0">
                <a:latin typeface="Arial" panose="020B0604020202020204" pitchFamily="34" charset="0"/>
                <a:ea typeface="Times New Roman" panose="02020603050405020304" pitchFamily="18" charset="0"/>
              </a:rPr>
              <a:t>u</a:t>
            </a:r>
            <a:r>
              <a:rPr lang="es-CL" dirty="0">
                <a:latin typeface="Arial" panose="020B0604020202020204" pitchFamily="34" charset="0"/>
                <a:ea typeface="Times New Roman" panose="02020603050405020304" pitchFamily="18" charset="0"/>
              </a:rPr>
              <a:t>ras</a:t>
            </a:r>
            <a:r>
              <a:rPr lang="es-CL" spc="5"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rígi</a:t>
            </a:r>
            <a:r>
              <a:rPr lang="es-CL" spc="-5" dirty="0">
                <a:latin typeface="Arial" panose="020B0604020202020204" pitchFamily="34" charset="0"/>
                <a:ea typeface="Times New Roman" panose="02020603050405020304" pitchFamily="18" charset="0"/>
              </a:rPr>
              <a:t>d</a:t>
            </a:r>
            <a:r>
              <a:rPr lang="es-CL" dirty="0">
                <a:latin typeface="Arial" panose="020B0604020202020204" pitchFamily="34" charset="0"/>
                <a:ea typeface="Times New Roman" panose="02020603050405020304" pitchFamily="18" charset="0"/>
              </a:rPr>
              <a:t>as</a:t>
            </a:r>
            <a:r>
              <a:rPr lang="es-CL" spc="5"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ni esta</a:t>
            </a:r>
            <a:r>
              <a:rPr lang="es-CL" spc="-5" dirty="0">
                <a:latin typeface="Arial" panose="020B0604020202020204" pitchFamily="34" charset="0"/>
                <a:ea typeface="Times New Roman" panose="02020603050405020304" pitchFamily="18" charset="0"/>
              </a:rPr>
              <a:t>n</a:t>
            </a:r>
            <a:r>
              <a:rPr lang="es-CL" spc="5" dirty="0">
                <a:latin typeface="Arial" panose="020B0604020202020204" pitchFamily="34" charset="0"/>
                <a:ea typeface="Times New Roman" panose="02020603050405020304" pitchFamily="18" charset="0"/>
              </a:rPr>
              <a:t>c</a:t>
            </a:r>
            <a:r>
              <a:rPr lang="es-CL" spc="-5" dirty="0">
                <a:latin typeface="Arial" panose="020B0604020202020204" pitchFamily="34" charset="0"/>
                <a:ea typeface="Times New Roman" panose="02020603050405020304" pitchFamily="18" charset="0"/>
              </a:rPr>
              <a:t>a</a:t>
            </a:r>
            <a:r>
              <a:rPr lang="es-CL" spc="5" dirty="0">
                <a:latin typeface="Arial" panose="020B0604020202020204" pitchFamily="34" charset="0"/>
                <a:ea typeface="Times New Roman" panose="02020603050405020304" pitchFamily="18" charset="0"/>
              </a:rPr>
              <a:t>s</a:t>
            </a:r>
            <a:r>
              <a:rPr lang="es-CL" dirty="0">
                <a:latin typeface="Arial" panose="020B0604020202020204" pitchFamily="34" charset="0"/>
                <a:ea typeface="Times New Roman" panose="02020603050405020304" pitchFamily="18" charset="0"/>
              </a:rPr>
              <a:t>;</a:t>
            </a:r>
            <a:r>
              <a:rPr lang="es-CL" spc="5"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s</a:t>
            </a:r>
            <a:r>
              <a:rPr lang="es-CL" spc="-5" dirty="0">
                <a:latin typeface="Arial" panose="020B0604020202020204" pitchFamily="34" charset="0"/>
                <a:ea typeface="Times New Roman" panose="02020603050405020304" pitchFamily="18" charset="0"/>
              </a:rPr>
              <a:t>o</a:t>
            </a:r>
            <a:r>
              <a:rPr lang="es-CL" dirty="0">
                <a:latin typeface="Arial" panose="020B0604020202020204" pitchFamily="34" charset="0"/>
                <a:ea typeface="Times New Roman" panose="02020603050405020304" pitchFamily="18" charset="0"/>
              </a:rPr>
              <a:t>n</a:t>
            </a:r>
            <a:r>
              <a:rPr lang="es-CL" spc="5"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guías</a:t>
            </a:r>
            <a:r>
              <a:rPr lang="es-CL" spc="5" dirty="0">
                <a:latin typeface="Arial" panose="020B0604020202020204" pitchFamily="34" charset="0"/>
                <a:ea typeface="Times New Roman" panose="02020603050405020304" pitchFamily="18" charset="0"/>
              </a:rPr>
              <a:t> </a:t>
            </a:r>
            <a:r>
              <a:rPr lang="es-CL" spc="-5" dirty="0">
                <a:latin typeface="Arial" panose="020B0604020202020204" pitchFamily="34" charset="0"/>
                <a:ea typeface="Times New Roman" panose="02020603050405020304" pitchFamily="18" charset="0"/>
              </a:rPr>
              <a:t>q</a:t>
            </a:r>
            <a:r>
              <a:rPr lang="es-CL" dirty="0">
                <a:latin typeface="Arial" panose="020B0604020202020204" pitchFamily="34" charset="0"/>
                <a:ea typeface="Times New Roman" panose="02020603050405020304" pitchFamily="18" charset="0"/>
              </a:rPr>
              <a:t>ue pue</a:t>
            </a:r>
            <a:r>
              <a:rPr lang="es-CL" spc="-5" dirty="0">
                <a:latin typeface="Arial" panose="020B0604020202020204" pitchFamily="34" charset="0"/>
                <a:ea typeface="Times New Roman" panose="02020603050405020304" pitchFamily="18" charset="0"/>
              </a:rPr>
              <a:t>d</a:t>
            </a:r>
            <a:r>
              <a:rPr lang="es-CL" dirty="0">
                <a:latin typeface="Arial" panose="020B0604020202020204" pitchFamily="34" charset="0"/>
                <a:ea typeface="Times New Roman" panose="02020603050405020304" pitchFamily="18" charset="0"/>
              </a:rPr>
              <a:t>en</a:t>
            </a:r>
            <a:r>
              <a:rPr lang="es-CL" spc="5"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segu</a:t>
            </a:r>
            <a:r>
              <a:rPr lang="es-CL" spc="-5" dirty="0">
                <a:latin typeface="Arial" panose="020B0604020202020204" pitchFamily="34" charset="0"/>
                <a:ea typeface="Times New Roman" panose="02020603050405020304" pitchFamily="18" charset="0"/>
              </a:rPr>
              <a:t>i</a:t>
            </a:r>
            <a:r>
              <a:rPr lang="es-CL" dirty="0">
                <a:latin typeface="Arial" panose="020B0604020202020204" pitchFamily="34" charset="0"/>
                <a:ea typeface="Times New Roman" panose="02020603050405020304" pitchFamily="18" charset="0"/>
              </a:rPr>
              <a:t>rse</a:t>
            </a:r>
            <a:r>
              <a:rPr lang="es-CL" spc="5"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t</a:t>
            </a:r>
            <a:r>
              <a:rPr lang="es-CL" spc="-5" dirty="0">
                <a:latin typeface="Arial" panose="020B0604020202020204" pitchFamily="34" charset="0"/>
                <a:ea typeface="Times New Roman" panose="02020603050405020304" pitchFamily="18" charset="0"/>
              </a:rPr>
              <a:t>a</a:t>
            </a:r>
            <a:r>
              <a:rPr lang="es-CL" dirty="0">
                <a:latin typeface="Arial" panose="020B0604020202020204" pitchFamily="34" charset="0"/>
                <a:ea typeface="Times New Roman" panose="02020603050405020304" pitchFamily="18" charset="0"/>
              </a:rPr>
              <a:t>n</a:t>
            </a:r>
            <a:r>
              <a:rPr lang="es-CL" spc="5"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fielm</a:t>
            </a:r>
            <a:r>
              <a:rPr lang="es-CL" spc="-5" dirty="0">
                <a:latin typeface="Arial" panose="020B0604020202020204" pitchFamily="34" charset="0"/>
                <a:ea typeface="Times New Roman" panose="02020603050405020304" pitchFamily="18" charset="0"/>
              </a:rPr>
              <a:t>e</a:t>
            </a:r>
            <a:r>
              <a:rPr lang="es-CL" dirty="0">
                <a:latin typeface="Arial" panose="020B0604020202020204" pitchFamily="34" charset="0"/>
                <a:ea typeface="Times New Roman" panose="02020603050405020304" pitchFamily="18" charset="0"/>
              </a:rPr>
              <a:t>nte</a:t>
            </a:r>
            <a:r>
              <a:rPr lang="es-CL" spc="5"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co</a:t>
            </a:r>
            <a:r>
              <a:rPr lang="es-CL" spc="-5" dirty="0">
                <a:latin typeface="Arial" panose="020B0604020202020204" pitchFamily="34" charset="0"/>
                <a:ea typeface="Times New Roman" panose="02020603050405020304" pitchFamily="18" charset="0"/>
              </a:rPr>
              <a:t>m</a:t>
            </a:r>
            <a:r>
              <a:rPr lang="es-CL" dirty="0">
                <a:latin typeface="Arial" panose="020B0604020202020204" pitchFamily="34" charset="0"/>
                <a:ea typeface="Times New Roman" panose="02020603050405020304" pitchFamily="18" charset="0"/>
              </a:rPr>
              <a:t>o el</a:t>
            </a:r>
            <a:r>
              <a:rPr lang="es-CL" spc="5"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tipo</a:t>
            </a:r>
            <a:r>
              <a:rPr lang="es-CL" spc="5"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de</a:t>
            </a:r>
            <a:r>
              <a:rPr lang="es-CL" spc="5"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no</a:t>
            </a:r>
            <a:r>
              <a:rPr lang="es-CL" spc="-10" dirty="0">
                <a:latin typeface="Arial" panose="020B0604020202020204" pitchFamily="34" charset="0"/>
                <a:ea typeface="Times New Roman" panose="02020603050405020304" pitchFamily="18" charset="0"/>
              </a:rPr>
              <a:t>t</a:t>
            </a:r>
            <a:r>
              <a:rPr lang="es-CL" dirty="0">
                <a:latin typeface="Arial" panose="020B0604020202020204" pitchFamily="34" charset="0"/>
                <a:ea typeface="Times New Roman" panose="02020603050405020304" pitchFamily="18" charset="0"/>
              </a:rPr>
              <a:t>icia</a:t>
            </a:r>
            <a:r>
              <a:rPr lang="es-CL" spc="5"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lo</a:t>
            </a:r>
            <a:r>
              <a:rPr lang="es-CL" spc="5"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r</a:t>
            </a:r>
            <a:r>
              <a:rPr lang="es-CL" spc="-5" dirty="0">
                <a:latin typeface="Arial" panose="020B0604020202020204" pitchFamily="34" charset="0"/>
                <a:ea typeface="Times New Roman" panose="02020603050405020304" pitchFamily="18" charset="0"/>
              </a:rPr>
              <a:t>e</a:t>
            </a:r>
            <a:r>
              <a:rPr lang="es-CL" dirty="0">
                <a:latin typeface="Arial" panose="020B0604020202020204" pitchFamily="34" charset="0"/>
                <a:ea typeface="Times New Roman" panose="02020603050405020304" pitchFamily="18" charset="0"/>
              </a:rPr>
              <a:t>qui</a:t>
            </a:r>
            <a:r>
              <a:rPr lang="es-CL" spc="-5" dirty="0">
                <a:latin typeface="Arial" panose="020B0604020202020204" pitchFamily="34" charset="0"/>
                <a:ea typeface="Times New Roman" panose="02020603050405020304" pitchFamily="18" charset="0"/>
              </a:rPr>
              <a:t>e</a:t>
            </a:r>
            <a:r>
              <a:rPr lang="es-CL" dirty="0">
                <a:latin typeface="Arial" panose="020B0604020202020204" pitchFamily="34" charset="0"/>
                <a:ea typeface="Times New Roman" panose="02020603050405020304" pitchFamily="18" charset="0"/>
              </a:rPr>
              <a:t>ra</a:t>
            </a:r>
            <a:r>
              <a:rPr lang="es-CL" sz="1000" dirty="0">
                <a:latin typeface="Arial" panose="020B0604020202020204" pitchFamily="34" charset="0"/>
                <a:ea typeface="Times New Roman" panose="02020603050405020304" pitchFamily="18" charset="0"/>
              </a:rPr>
              <a:t>.</a:t>
            </a:r>
            <a:r>
              <a:rPr lang="es-CL" sz="1000" spc="5" dirty="0">
                <a:latin typeface="Arial" panose="020B0604020202020204" pitchFamily="34" charset="0"/>
                <a:ea typeface="Times New Roman" panose="02020603050405020304" pitchFamily="18" charset="0"/>
              </a:rPr>
              <a:t> </a:t>
            </a:r>
            <a:endParaRPr lang="es-CL" dirty="0"/>
          </a:p>
        </p:txBody>
      </p:sp>
    </p:spTree>
    <p:extLst>
      <p:ext uri="{BB962C8B-B14F-4D97-AF65-F5344CB8AC3E}">
        <p14:creationId xmlns:p14="http://schemas.microsoft.com/office/powerpoint/2010/main" val="4106257955"/>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39552" y="980728"/>
            <a:ext cx="7920880" cy="4772589"/>
          </a:xfrm>
          <a:prstGeom prst="rect">
            <a:avLst/>
          </a:prstGeom>
        </p:spPr>
        <p:txBody>
          <a:bodyPr wrap="square">
            <a:spAutoFit/>
          </a:bodyPr>
          <a:lstStyle/>
          <a:p>
            <a:pPr marL="229235" marR="2969260" algn="just">
              <a:lnSpc>
                <a:spcPct val="107000"/>
              </a:lnSpc>
              <a:spcAft>
                <a:spcPts val="0"/>
              </a:spcAft>
              <a:tabLst>
                <a:tab pos="5648325" algn="l"/>
              </a:tabLst>
            </a:pPr>
            <a:r>
              <a:rPr lang="es-CL" sz="2800" dirty="0" smtClean="0">
                <a:solidFill>
                  <a:srgbClr val="00B050"/>
                </a:solidFill>
                <a:latin typeface="Arial" panose="020B0604020202020204" pitchFamily="34" charset="0"/>
                <a:ea typeface="Times New Roman" panose="02020603050405020304" pitchFamily="18" charset="0"/>
                <a:cs typeface="Times New Roman" panose="02020603050405020304" pitchFamily="18" charset="0"/>
              </a:rPr>
              <a:t>1.La </a:t>
            </a:r>
            <a:r>
              <a:rPr lang="es-CL" sz="2800"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«fórmul</a:t>
            </a:r>
            <a:r>
              <a:rPr lang="es-CL" sz="2800" spc="-5"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a</a:t>
            </a:r>
            <a:r>
              <a:rPr lang="es-CL" sz="2800"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 del Wall Street </a:t>
            </a:r>
            <a:r>
              <a:rPr lang="es-CL" sz="2800" dirty="0" err="1">
                <a:solidFill>
                  <a:srgbClr val="00B050"/>
                </a:solidFill>
                <a:latin typeface="Arial" panose="020B0604020202020204" pitchFamily="34" charset="0"/>
                <a:ea typeface="Times New Roman" panose="02020603050405020304" pitchFamily="18" charset="0"/>
                <a:cs typeface="Times New Roman" panose="02020603050405020304" pitchFamily="18" charset="0"/>
              </a:rPr>
              <a:t>J</a:t>
            </a:r>
            <a:r>
              <a:rPr lang="es-CL" sz="2800" spc="-5" dirty="0" err="1">
                <a:solidFill>
                  <a:srgbClr val="00B050"/>
                </a:solidFill>
                <a:latin typeface="Arial" panose="020B0604020202020204" pitchFamily="34" charset="0"/>
                <a:ea typeface="Times New Roman" panose="02020603050405020304" pitchFamily="18" charset="0"/>
                <a:cs typeface="Times New Roman" panose="02020603050405020304" pitchFamily="18" charset="0"/>
              </a:rPr>
              <a:t>o</a:t>
            </a:r>
            <a:r>
              <a:rPr lang="es-CL" sz="2800" dirty="0" err="1">
                <a:solidFill>
                  <a:srgbClr val="00B050"/>
                </a:solidFill>
                <a:latin typeface="Arial" panose="020B0604020202020204" pitchFamily="34" charset="0"/>
                <a:ea typeface="Times New Roman" panose="02020603050405020304" pitchFamily="18" charset="0"/>
                <a:cs typeface="Times New Roman" panose="02020603050405020304" pitchFamily="18" charset="0"/>
              </a:rPr>
              <a:t>urnal</a:t>
            </a:r>
            <a:endParaRPr lang="es-CL" sz="2800" dirty="0">
              <a:solidFill>
                <a:srgbClr val="00B050"/>
              </a:solidFill>
              <a:latin typeface="Calibri" panose="020F0502020204030204" pitchFamily="34" charset="0"/>
              <a:ea typeface="Times New Roman" panose="02020603050405020304" pitchFamily="18" charset="0"/>
              <a:cs typeface="Times New Roman" panose="02020603050405020304" pitchFamily="18" charset="0"/>
            </a:endParaRPr>
          </a:p>
          <a:p>
            <a:pPr>
              <a:lnSpc>
                <a:spcPts val="1000"/>
              </a:lnSpc>
              <a:spcAft>
                <a:spcPts val="0"/>
              </a:spcAft>
            </a:pPr>
            <a:r>
              <a:rPr lang="es-CL" sz="1600" dirty="0">
                <a:latin typeface="Arial" panose="020B0604020202020204" pitchFamily="34" charset="0"/>
                <a:ea typeface="Times New Roman" panose="02020603050405020304" pitchFamily="18" charset="0"/>
                <a:cs typeface="Times New Roman" panose="02020603050405020304" pitchFamily="18" charset="0"/>
              </a:rPr>
              <a:t> </a:t>
            </a:r>
            <a:endParaRPr lang="es-CL" sz="1600" dirty="0">
              <a:latin typeface="Calibri" panose="020F0502020204030204" pitchFamily="34" charset="0"/>
              <a:ea typeface="Times New Roman" panose="02020603050405020304" pitchFamily="18" charset="0"/>
              <a:cs typeface="Times New Roman" panose="02020603050405020304" pitchFamily="18" charset="0"/>
            </a:endParaRPr>
          </a:p>
          <a:p>
            <a:pPr>
              <a:lnSpc>
                <a:spcPts val="1200"/>
              </a:lnSpc>
              <a:spcBef>
                <a:spcPts val="95"/>
              </a:spcBef>
              <a:spcAft>
                <a:spcPts val="0"/>
              </a:spcAft>
            </a:pPr>
            <a:r>
              <a:rPr lang="es-CL" sz="1600" dirty="0">
                <a:latin typeface="Arial" panose="020B0604020202020204" pitchFamily="34" charset="0"/>
                <a:ea typeface="Times New Roman" panose="02020603050405020304" pitchFamily="18" charset="0"/>
                <a:cs typeface="Times New Roman" panose="02020603050405020304" pitchFamily="18" charset="0"/>
              </a:rPr>
              <a:t> </a:t>
            </a:r>
            <a:endParaRPr lang="es-CL" sz="1600" dirty="0">
              <a:latin typeface="Calibri" panose="020F0502020204030204" pitchFamily="34" charset="0"/>
              <a:ea typeface="Times New Roman" panose="02020603050405020304" pitchFamily="18" charset="0"/>
              <a:cs typeface="Times New Roman" panose="02020603050405020304" pitchFamily="18" charset="0"/>
            </a:endParaRPr>
          </a:p>
          <a:p>
            <a:pPr marL="229235" marR="193040" algn="just">
              <a:lnSpc>
                <a:spcPct val="150000"/>
              </a:lnSpc>
              <a:spcAft>
                <a:spcPts val="0"/>
              </a:spcAft>
            </a:pP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spc="5" dirty="0">
                <a:latin typeface="Arial" panose="020B0604020202020204" pitchFamily="34" charset="0"/>
                <a:ea typeface="Times New Roman" panose="02020603050405020304" pitchFamily="18" charset="0"/>
                <a:cs typeface="Times New Roman" panose="02020603050405020304" pitchFamily="18" charset="0"/>
              </a:rPr>
              <a:t>s</a:t>
            </a:r>
            <a:r>
              <a:rPr lang="es-CL" sz="1600" spc="-5" dirty="0">
                <a:latin typeface="Arial" panose="020B0604020202020204" pitchFamily="34" charset="0"/>
                <a:ea typeface="Times New Roman" panose="02020603050405020304" pitchFamily="18" charset="0"/>
                <a:cs typeface="Times New Roman" panose="02020603050405020304" pitchFamily="18" charset="0"/>
              </a:rPr>
              <a:t>t</a:t>
            </a:r>
            <a:r>
              <a:rPr lang="es-CL" sz="1600" dirty="0">
                <a:latin typeface="Arial" panose="020B0604020202020204" pitchFamily="34" charset="0"/>
                <a:ea typeface="Times New Roman" panose="02020603050405020304" pitchFamily="18" charset="0"/>
                <a:cs typeface="Times New Roman" panose="02020603050405020304" pitchFamily="18" charset="0"/>
              </a:rPr>
              <a:t>a</a:t>
            </a:r>
            <a:r>
              <a:rPr lang="es-CL" sz="1600" spc="5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e</a:t>
            </a:r>
            <a:r>
              <a:rPr lang="es-CL" sz="1600" spc="5" dirty="0">
                <a:latin typeface="Arial" panose="020B0604020202020204" pitchFamily="34" charset="0"/>
                <a:ea typeface="Times New Roman" panose="02020603050405020304" pitchFamily="18" charset="0"/>
                <a:cs typeface="Times New Roman" panose="02020603050405020304" pitchFamily="18" charset="0"/>
              </a:rPr>
              <a:t>s</a:t>
            </a:r>
            <a:r>
              <a:rPr lang="es-CL" sz="1600" spc="-5" dirty="0">
                <a:latin typeface="Arial" panose="020B0604020202020204" pitchFamily="34" charset="0"/>
                <a:ea typeface="Times New Roman" panose="02020603050405020304" pitchFamily="18" charset="0"/>
                <a:cs typeface="Times New Roman" panose="02020603050405020304" pitchFamily="18" charset="0"/>
              </a:rPr>
              <a:t>tr</a:t>
            </a:r>
            <a:r>
              <a:rPr lang="es-CL" sz="1600" dirty="0">
                <a:latin typeface="Arial" panose="020B0604020202020204" pitchFamily="34" charset="0"/>
                <a:ea typeface="Times New Roman" panose="02020603050405020304" pitchFamily="18" charset="0"/>
                <a:cs typeface="Times New Roman" panose="02020603050405020304" pitchFamily="18" charset="0"/>
              </a:rPr>
              <a:t>u</a:t>
            </a:r>
            <a:r>
              <a:rPr lang="es-CL" sz="1600" spc="5" dirty="0">
                <a:latin typeface="Arial" panose="020B0604020202020204" pitchFamily="34" charset="0"/>
                <a:ea typeface="Times New Roman" panose="02020603050405020304" pitchFamily="18" charset="0"/>
                <a:cs typeface="Times New Roman" panose="02020603050405020304" pitchFamily="18" charset="0"/>
              </a:rPr>
              <a:t>c</a:t>
            </a:r>
            <a:r>
              <a:rPr lang="es-CL" sz="1600" spc="-5" dirty="0">
                <a:latin typeface="Arial" panose="020B0604020202020204" pitchFamily="34" charset="0"/>
                <a:ea typeface="Times New Roman" panose="02020603050405020304" pitchFamily="18" charset="0"/>
                <a:cs typeface="Times New Roman" panose="02020603050405020304" pitchFamily="18" charset="0"/>
              </a:rPr>
              <a:t>tu</a:t>
            </a:r>
            <a:r>
              <a:rPr lang="es-CL" sz="1600" dirty="0">
                <a:latin typeface="Arial" panose="020B0604020202020204" pitchFamily="34" charset="0"/>
                <a:ea typeface="Times New Roman" panose="02020603050405020304" pitchFamily="18" charset="0"/>
                <a:cs typeface="Times New Roman" panose="02020603050405020304" pitchFamily="18" charset="0"/>
              </a:rPr>
              <a:t>ra,</a:t>
            </a:r>
            <a:r>
              <a:rPr lang="es-CL" sz="1600" spc="50"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latin typeface="Arial" panose="020B0604020202020204" pitchFamily="34" charset="0"/>
                <a:ea typeface="Times New Roman" panose="02020603050405020304" pitchFamily="18" charset="0"/>
                <a:cs typeface="Times New Roman" panose="02020603050405020304" pitchFamily="18" charset="0"/>
              </a:rPr>
              <a:t>c</a:t>
            </a:r>
            <a:r>
              <a:rPr lang="es-CL" sz="1600" dirty="0">
                <a:latin typeface="Arial" panose="020B0604020202020204" pitchFamily="34" charset="0"/>
                <a:ea typeface="Times New Roman" panose="02020603050405020304" pitchFamily="18" charset="0"/>
                <a:cs typeface="Times New Roman" panose="02020603050405020304" pitchFamily="18" charset="0"/>
              </a:rPr>
              <a:t>o</a:t>
            </a:r>
            <a:r>
              <a:rPr lang="es-CL" sz="1600" spc="-5" dirty="0">
                <a:latin typeface="Arial" panose="020B0604020202020204" pitchFamily="34" charset="0"/>
                <a:ea typeface="Times New Roman" panose="02020603050405020304" pitchFamily="18" charset="0"/>
                <a:cs typeface="Times New Roman" panose="02020603050405020304" pitchFamily="18" charset="0"/>
              </a:rPr>
              <a:t>n</a:t>
            </a:r>
            <a:r>
              <a:rPr lang="es-CL" sz="1600" spc="5" dirty="0">
                <a:latin typeface="Arial" panose="020B0604020202020204" pitchFamily="34" charset="0"/>
                <a:ea typeface="Times New Roman" panose="02020603050405020304" pitchFamily="18" charset="0"/>
                <a:cs typeface="Times New Roman" panose="02020603050405020304" pitchFamily="18" charset="0"/>
              </a:rPr>
              <a:t>c</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b</a:t>
            </a:r>
            <a:r>
              <a:rPr lang="es-CL" sz="1600" spc="-5" dirty="0">
                <a:latin typeface="Arial" panose="020B0604020202020204" pitchFamily="34" charset="0"/>
                <a:ea typeface="Times New Roman" panose="02020603050405020304" pitchFamily="18" charset="0"/>
                <a:cs typeface="Times New Roman" panose="02020603050405020304" pitchFamily="18" charset="0"/>
              </a:rPr>
              <a:t>i</a:t>
            </a:r>
            <a:r>
              <a:rPr lang="es-CL" sz="1600" dirty="0">
                <a:latin typeface="Arial" panose="020B0604020202020204" pitchFamily="34" charset="0"/>
                <a:ea typeface="Times New Roman" panose="02020603050405020304" pitchFamily="18" charset="0"/>
                <a:cs typeface="Times New Roman" panose="02020603050405020304" pitchFamily="18" charset="0"/>
              </a:rPr>
              <a:t>da</a:t>
            </a:r>
            <a:r>
              <a:rPr lang="es-CL" sz="1600" spc="5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por</a:t>
            </a:r>
            <a:r>
              <a:rPr lang="es-CL" sz="1600" spc="55"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latin typeface="Arial" panose="020B0604020202020204" pitchFamily="34" charset="0"/>
                <a:ea typeface="Times New Roman" panose="02020603050405020304" pitchFamily="18" charset="0"/>
                <a:cs typeface="Times New Roman" panose="02020603050405020304" pitchFamily="18" charset="0"/>
              </a:rPr>
              <a:t>l</a:t>
            </a:r>
            <a:r>
              <a:rPr lang="es-CL" sz="1600" dirty="0">
                <a:latin typeface="Arial" panose="020B0604020202020204" pitchFamily="34" charset="0"/>
                <a:ea typeface="Times New Roman" panose="02020603050405020304" pitchFamily="18" charset="0"/>
                <a:cs typeface="Times New Roman" panose="02020603050405020304" pitchFamily="18" charset="0"/>
              </a:rPr>
              <a:t>os</a:t>
            </a:r>
            <a:r>
              <a:rPr lang="es-CL" sz="1600" spc="55"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d</a:t>
            </a:r>
            <a:r>
              <a:rPr lang="es-CL" sz="1600" spc="-5" dirty="0">
                <a:latin typeface="Arial" panose="020B0604020202020204" pitchFamily="34" charset="0"/>
                <a:ea typeface="Times New Roman" panose="02020603050405020304" pitchFamily="18" charset="0"/>
                <a:cs typeface="Times New Roman" panose="02020603050405020304" pitchFamily="18" charset="0"/>
              </a:rPr>
              <a:t>ito</a:t>
            </a:r>
            <a:r>
              <a:rPr lang="es-CL" sz="1600" dirty="0">
                <a:latin typeface="Arial" panose="020B0604020202020204" pitchFamily="34" charset="0"/>
                <a:ea typeface="Times New Roman" panose="02020603050405020304" pitchFamily="18" charset="0"/>
                <a:cs typeface="Times New Roman" panose="02020603050405020304" pitchFamily="18" charset="0"/>
              </a:rPr>
              <a:t>res</a:t>
            </a:r>
            <a:r>
              <a:rPr lang="es-CL" sz="1600" spc="55"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latin typeface="Arial" panose="020B0604020202020204" pitchFamily="34" charset="0"/>
                <a:ea typeface="Times New Roman" panose="02020603050405020304" pitchFamily="18" charset="0"/>
                <a:cs typeface="Times New Roman" panose="02020603050405020304" pitchFamily="18" charset="0"/>
              </a:rPr>
              <a:t>d</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l</a:t>
            </a:r>
            <a:r>
              <a:rPr lang="es-CL" sz="1600" spc="5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per</a:t>
            </a:r>
            <a:r>
              <a:rPr lang="es-CL" sz="1600" spc="-5" dirty="0">
                <a:latin typeface="Arial" panose="020B0604020202020204" pitchFamily="34" charset="0"/>
                <a:ea typeface="Times New Roman" panose="02020603050405020304" pitchFamily="18" charset="0"/>
                <a:cs typeface="Times New Roman" panose="02020603050405020304" pitchFamily="18" charset="0"/>
              </a:rPr>
              <a:t>ió</a:t>
            </a:r>
            <a:r>
              <a:rPr lang="es-CL" sz="1600" dirty="0">
                <a:latin typeface="Arial" panose="020B0604020202020204" pitchFamily="34" charset="0"/>
                <a:ea typeface="Times New Roman" panose="02020603050405020304" pitchFamily="18" charset="0"/>
                <a:cs typeface="Times New Roman" panose="02020603050405020304" pitchFamily="18" charset="0"/>
              </a:rPr>
              <a:t>dico</a:t>
            </a:r>
            <a:r>
              <a:rPr lang="es-CL" sz="1600" spc="55"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latin typeface="Arial" panose="020B0604020202020204" pitchFamily="34" charset="0"/>
                <a:ea typeface="Times New Roman" panose="02020603050405020304" pitchFamily="18" charset="0"/>
                <a:cs typeface="Times New Roman" panose="02020603050405020304" pitchFamily="18" charset="0"/>
              </a:rPr>
              <a:t>n</a:t>
            </a:r>
            <a:r>
              <a:rPr lang="es-CL" sz="1600" dirty="0">
                <a:latin typeface="Arial" panose="020B0604020202020204" pitchFamily="34" charset="0"/>
                <a:ea typeface="Times New Roman" panose="02020603050405020304" pitchFamily="18" charset="0"/>
                <a:cs typeface="Times New Roman" panose="02020603050405020304" pitchFamily="18" charset="0"/>
              </a:rPr>
              <a:t>eoyor</a:t>
            </a:r>
            <a:r>
              <a:rPr lang="es-CL" sz="1600" spc="-5" dirty="0">
                <a:latin typeface="Arial" panose="020B0604020202020204" pitchFamily="34" charset="0"/>
                <a:ea typeface="Times New Roman" panose="02020603050405020304" pitchFamily="18" charset="0"/>
                <a:cs typeface="Times New Roman" panose="02020603050405020304" pitchFamily="18" charset="0"/>
              </a:rPr>
              <a:t>q</a:t>
            </a:r>
            <a:r>
              <a:rPr lang="es-CL" sz="1600" dirty="0">
                <a:latin typeface="Arial" panose="020B0604020202020204" pitchFamily="34" charset="0"/>
                <a:ea typeface="Times New Roman" panose="02020603050405020304" pitchFamily="18" charset="0"/>
                <a:cs typeface="Times New Roman" panose="02020603050405020304" pitchFamily="18" charset="0"/>
              </a:rPr>
              <a:t>uino,</a:t>
            </a:r>
            <a:r>
              <a:rPr lang="es-CL" sz="1600" spc="5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lleva</a:t>
            </a:r>
            <a:r>
              <a:rPr lang="es-CL" sz="1600" spc="5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al</a:t>
            </a:r>
            <a:r>
              <a:rPr lang="es-CL" sz="1600" spc="5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lector</a:t>
            </a:r>
            <a:r>
              <a:rPr lang="es-CL" sz="1600" spc="55"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latin typeface="Arial" panose="020B0604020202020204" pitchFamily="34" charset="0"/>
                <a:ea typeface="Times New Roman" panose="02020603050405020304" pitchFamily="18" charset="0"/>
                <a:cs typeface="Times New Roman" panose="02020603050405020304" pitchFamily="18" charset="0"/>
              </a:rPr>
              <a:t>d</a:t>
            </a:r>
            <a:r>
              <a:rPr lang="es-CL" sz="1600" dirty="0">
                <a:latin typeface="Arial" panose="020B0604020202020204" pitchFamily="34" charset="0"/>
                <a:ea typeface="Times New Roman" panose="02020603050405020304" pitchFamily="18" charset="0"/>
                <a:cs typeface="Times New Roman" panose="02020603050405020304" pitchFamily="18" charset="0"/>
              </a:rPr>
              <a:t>e lo</a:t>
            </a:r>
            <a:r>
              <a:rPr lang="es-CL" sz="1600" spc="20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esp</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cífico</a:t>
            </a:r>
            <a:r>
              <a:rPr lang="es-CL" sz="1600" spc="20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a</a:t>
            </a:r>
            <a:r>
              <a:rPr lang="es-CL" sz="1600" spc="20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lo</a:t>
            </a:r>
            <a:r>
              <a:rPr lang="es-CL" sz="1600" spc="20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ge</a:t>
            </a:r>
            <a:r>
              <a:rPr lang="es-CL" sz="1600" spc="-5" dirty="0">
                <a:latin typeface="Arial" panose="020B0604020202020204" pitchFamily="34" charset="0"/>
                <a:ea typeface="Times New Roman" panose="02020603050405020304" pitchFamily="18" charset="0"/>
                <a:cs typeface="Times New Roman" panose="02020603050405020304" pitchFamily="18" charset="0"/>
              </a:rPr>
              <a:t>n</a:t>
            </a:r>
            <a:r>
              <a:rPr lang="es-CL" sz="1600" dirty="0">
                <a:latin typeface="Arial" panose="020B0604020202020204" pitchFamily="34" charset="0"/>
                <a:ea typeface="Times New Roman" panose="02020603050405020304" pitchFamily="18" charset="0"/>
                <a:cs typeface="Times New Roman" panose="02020603050405020304" pitchFamily="18" charset="0"/>
              </a:rPr>
              <a:t>era</a:t>
            </a:r>
            <a:r>
              <a:rPr lang="es-CL" sz="1600" spc="-5" dirty="0">
                <a:latin typeface="Arial" panose="020B0604020202020204" pitchFamily="34" charset="0"/>
                <a:ea typeface="Times New Roman" panose="02020603050405020304" pitchFamily="18" charset="0"/>
                <a:cs typeface="Times New Roman" panose="02020603050405020304" pitchFamily="18" charset="0"/>
              </a:rPr>
              <a:t>l</a:t>
            </a:r>
            <a:r>
              <a:rPr lang="es-CL" sz="1600" dirty="0">
                <a:latin typeface="Arial" panose="020B0604020202020204" pitchFamily="34" charset="0"/>
                <a:ea typeface="Times New Roman" panose="02020603050405020304" pitchFamily="18" charset="0"/>
                <a:cs typeface="Times New Roman" panose="02020603050405020304" pitchFamily="18" charset="0"/>
              </a:rPr>
              <a:t>.</a:t>
            </a:r>
            <a:r>
              <a:rPr lang="es-CL" sz="1600" spc="20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La</a:t>
            </a:r>
            <a:r>
              <a:rPr lang="es-CL" sz="1600" spc="20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idea</a:t>
            </a:r>
            <a:r>
              <a:rPr lang="es-CL" sz="1600" spc="205"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s</a:t>
            </a:r>
            <a:r>
              <a:rPr lang="es-CL" sz="1600" spc="20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ilustr</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dirty="0">
                <a:latin typeface="Arial" panose="020B0604020202020204" pitchFamily="34" charset="0"/>
                <a:ea typeface="Times New Roman" panose="02020603050405020304" pitchFamily="18" charset="0"/>
                <a:cs typeface="Times New Roman" panose="02020603050405020304" pitchFamily="18" charset="0"/>
              </a:rPr>
              <a:t>r</a:t>
            </a:r>
            <a:r>
              <a:rPr lang="es-CL" sz="1600" spc="20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el</a:t>
            </a:r>
            <a:r>
              <a:rPr lang="es-CL" sz="1600" spc="20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t</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ma</a:t>
            </a:r>
            <a:r>
              <a:rPr lang="es-CL" sz="1600" spc="20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de</a:t>
            </a:r>
            <a:r>
              <a:rPr lang="es-CL" sz="1600" spc="20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la</a:t>
            </a:r>
            <a:r>
              <a:rPr lang="es-CL" sz="1600" spc="20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historia</a:t>
            </a:r>
            <a:r>
              <a:rPr lang="es-CL" sz="1600" spc="20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a</a:t>
            </a:r>
            <a:r>
              <a:rPr lang="es-CL" sz="1600" spc="20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través</a:t>
            </a:r>
            <a:r>
              <a:rPr lang="es-CL" sz="1600" spc="20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de</a:t>
            </a:r>
            <a:r>
              <a:rPr lang="es-CL" sz="1600" spc="20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su </a:t>
            </a:r>
            <a:r>
              <a:rPr lang="es-CL" sz="1600" b="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impacto </a:t>
            </a:r>
            <a:r>
              <a:rPr lang="es-CL" sz="1600" b="1" spc="-5"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e</a:t>
            </a:r>
            <a:r>
              <a:rPr lang="es-CL" sz="1600" b="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n </a:t>
            </a:r>
            <a:r>
              <a:rPr lang="es-CL" sz="1600" b="1" spc="-5"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u</a:t>
            </a:r>
            <a:r>
              <a:rPr lang="es-CL" sz="1600" b="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na pers</a:t>
            </a:r>
            <a:r>
              <a:rPr lang="es-CL" sz="1600" b="1" spc="-5"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o</a:t>
            </a:r>
            <a:r>
              <a:rPr lang="es-CL" sz="1600" b="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na, </a:t>
            </a:r>
            <a:r>
              <a:rPr lang="es-CL" sz="1600" b="1" spc="-5"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u</a:t>
            </a:r>
            <a:r>
              <a:rPr lang="es-CL" sz="1600" b="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n lugar o </a:t>
            </a:r>
            <a:r>
              <a:rPr lang="es-CL" sz="1600" b="1" spc="-5"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u</a:t>
            </a:r>
            <a:r>
              <a:rPr lang="es-CL" sz="1600" b="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n </a:t>
            </a:r>
            <a:r>
              <a:rPr lang="es-CL" sz="1600" b="1" spc="-5"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ev</a:t>
            </a:r>
            <a:r>
              <a:rPr lang="es-CL" sz="1600" b="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ento</a:t>
            </a:r>
            <a:r>
              <a:rPr lang="es-CL" sz="1600" dirty="0">
                <a:latin typeface="Arial" panose="020B0604020202020204" pitchFamily="34" charset="0"/>
                <a:ea typeface="Times New Roman" panose="02020603050405020304" pitchFamily="18" charset="0"/>
                <a:cs typeface="Times New Roman" panose="02020603050405020304" pitchFamily="18" charset="0"/>
              </a:rPr>
              <a:t>.</a:t>
            </a:r>
            <a:endParaRPr lang="es-CL" sz="1600" dirty="0">
              <a:latin typeface="Calibri" panose="020F0502020204030204" pitchFamily="34" charset="0"/>
              <a:ea typeface="Times New Roman" panose="02020603050405020304" pitchFamily="18" charset="0"/>
              <a:cs typeface="Times New Roman" panose="02020603050405020304" pitchFamily="18" charset="0"/>
            </a:endParaRPr>
          </a:p>
          <a:p>
            <a:pPr>
              <a:lnSpc>
                <a:spcPts val="1100"/>
              </a:lnSpc>
              <a:spcBef>
                <a:spcPts val="65"/>
              </a:spcBef>
              <a:spcAft>
                <a:spcPts val="0"/>
              </a:spcAft>
            </a:pPr>
            <a:r>
              <a:rPr lang="es-CL" sz="1600" dirty="0">
                <a:latin typeface="Arial" panose="020B0604020202020204" pitchFamily="34" charset="0"/>
                <a:ea typeface="Times New Roman" panose="02020603050405020304" pitchFamily="18" charset="0"/>
                <a:cs typeface="Times New Roman" panose="02020603050405020304" pitchFamily="18" charset="0"/>
              </a:rPr>
              <a:t> </a:t>
            </a:r>
            <a:endParaRPr lang="es-CL" sz="1600" dirty="0">
              <a:latin typeface="Calibri" panose="020F0502020204030204" pitchFamily="34" charset="0"/>
              <a:ea typeface="Times New Roman" panose="02020603050405020304" pitchFamily="18" charset="0"/>
              <a:cs typeface="Times New Roman" panose="02020603050405020304" pitchFamily="18" charset="0"/>
            </a:endParaRPr>
          </a:p>
          <a:p>
            <a:pPr marL="229235" marR="193675" algn="just">
              <a:lnSpc>
                <a:spcPct val="149000"/>
              </a:lnSpc>
              <a:spcAft>
                <a:spcPts val="0"/>
              </a:spcAft>
            </a:pPr>
            <a:r>
              <a:rPr lang="es-CL" sz="1600" dirty="0">
                <a:latin typeface="Arial" panose="020B0604020202020204" pitchFamily="34" charset="0"/>
                <a:ea typeface="Times New Roman" panose="02020603050405020304" pitchFamily="18" charset="0"/>
                <a:cs typeface="Times New Roman" panose="02020603050405020304" pitchFamily="18" charset="0"/>
              </a:rPr>
              <a:t>Se</a:t>
            </a:r>
            <a:r>
              <a:rPr lang="es-CL" sz="1600" spc="9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comi</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nza</a:t>
            </a:r>
            <a:r>
              <a:rPr lang="es-CL" sz="1600" spc="9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con</a:t>
            </a:r>
            <a:r>
              <a:rPr lang="es-CL" sz="1600" spc="9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un</a:t>
            </a:r>
            <a:r>
              <a:rPr lang="es-CL" sz="1600" spc="9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l</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ad</a:t>
            </a:r>
            <a:r>
              <a:rPr lang="es-CL" sz="1600" spc="9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indir</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cto,</a:t>
            </a:r>
            <a:r>
              <a:rPr lang="es-CL" sz="1600" spc="9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que</a:t>
            </a:r>
            <a:r>
              <a:rPr lang="es-CL" sz="1600" spc="9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puede</a:t>
            </a:r>
            <a:r>
              <a:rPr lang="es-CL" sz="1600" spc="90" dirty="0">
                <a:latin typeface="Arial" panose="020B0604020202020204" pitchFamily="34" charset="0"/>
                <a:ea typeface="Times New Roman" panose="02020603050405020304" pitchFamily="18" charset="0"/>
                <a:cs typeface="Times New Roman" panose="02020603050405020304" pitchFamily="18" charset="0"/>
              </a:rPr>
              <a:t> </a:t>
            </a:r>
            <a:r>
              <a:rPr lang="es-CL" sz="1600" b="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ser</a:t>
            </a:r>
            <a:r>
              <a:rPr lang="es-CL" sz="1600" b="1" spc="95"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 </a:t>
            </a:r>
            <a:r>
              <a:rPr lang="es-CL" sz="1600" b="1" spc="-5"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d</a:t>
            </a:r>
            <a:r>
              <a:rPr lang="es-CL" sz="1600" b="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escriptivo,</a:t>
            </a:r>
            <a:r>
              <a:rPr lang="es-CL" sz="1600" b="1" spc="95"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 </a:t>
            </a:r>
            <a:r>
              <a:rPr lang="es-CL" sz="1600" b="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a</a:t>
            </a:r>
            <a:r>
              <a:rPr lang="es-CL" sz="1600" b="1" spc="-5"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n</a:t>
            </a:r>
            <a:r>
              <a:rPr lang="es-CL" sz="1600" b="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ec</a:t>
            </a:r>
            <a:r>
              <a:rPr lang="es-CL" sz="1600" b="1" spc="-5"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d</a:t>
            </a:r>
            <a:r>
              <a:rPr lang="es-CL" sz="1600" b="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ótico</a:t>
            </a:r>
            <a:r>
              <a:rPr lang="es-CL" sz="1600" b="1" spc="95"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 </a:t>
            </a:r>
            <a:r>
              <a:rPr lang="es-CL" sz="1600" b="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o</a:t>
            </a:r>
            <a:r>
              <a:rPr lang="es-CL" sz="1600" b="1" spc="95"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 </a:t>
            </a:r>
            <a:r>
              <a:rPr lang="es-CL" sz="1600" b="1" spc="-5"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na</a:t>
            </a:r>
            <a:r>
              <a:rPr lang="es-CL" sz="1600" b="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rrativo, </a:t>
            </a:r>
            <a:r>
              <a:rPr lang="es-CL" sz="1600" dirty="0">
                <a:latin typeface="Arial" panose="020B0604020202020204" pitchFamily="34" charset="0"/>
                <a:ea typeface="Times New Roman" panose="02020603050405020304" pitchFamily="18" charset="0"/>
                <a:cs typeface="Times New Roman" panose="02020603050405020304" pitchFamily="18" charset="0"/>
              </a:rPr>
              <a:t>en</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el</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latin typeface="Arial" panose="020B0604020202020204" pitchFamily="34" charset="0"/>
                <a:ea typeface="Times New Roman" panose="02020603050405020304" pitchFamily="18" charset="0"/>
                <a:cs typeface="Times New Roman" panose="02020603050405020304" pitchFamily="18" charset="0"/>
              </a:rPr>
              <a:t>q</a:t>
            </a:r>
            <a:r>
              <a:rPr lang="es-CL" sz="1600" dirty="0">
                <a:latin typeface="Arial" panose="020B0604020202020204" pitchFamily="34" charset="0"/>
                <a:ea typeface="Times New Roman" panose="02020603050405020304" pitchFamily="18" charset="0"/>
                <a:cs typeface="Times New Roman" panose="02020603050405020304" pitchFamily="18" charset="0"/>
              </a:rPr>
              <a:t>ue se nos mu</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spc="5" dirty="0">
                <a:latin typeface="Arial" panose="020B0604020202020204" pitchFamily="34" charset="0"/>
                <a:ea typeface="Times New Roman" panose="02020603050405020304" pitchFamily="18" charset="0"/>
                <a:cs typeface="Times New Roman" panose="02020603050405020304" pitchFamily="18" charset="0"/>
              </a:rPr>
              <a:t>s</a:t>
            </a:r>
            <a:r>
              <a:rPr lang="es-CL" sz="1600" dirty="0">
                <a:latin typeface="Arial" panose="020B0604020202020204" pitchFamily="34" charset="0"/>
                <a:ea typeface="Times New Roman" panose="02020603050405020304" pitchFamily="18" charset="0"/>
                <a:cs typeface="Times New Roman" panose="02020603050405020304" pitchFamily="18" charset="0"/>
              </a:rPr>
              <a:t>tra al</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su</a:t>
            </a:r>
            <a:r>
              <a:rPr lang="es-CL" sz="1600" spc="-5" dirty="0">
                <a:latin typeface="Arial" panose="020B0604020202020204" pitchFamily="34" charset="0"/>
                <a:ea typeface="Times New Roman" panose="02020603050405020304" pitchFamily="18" charset="0"/>
                <a:cs typeface="Times New Roman" panose="02020603050405020304" pitchFamily="18" charset="0"/>
              </a:rPr>
              <a:t>j</a:t>
            </a:r>
            <a:r>
              <a:rPr lang="es-CL" sz="1600" dirty="0">
                <a:latin typeface="Arial" panose="020B0604020202020204" pitchFamily="34" charset="0"/>
                <a:ea typeface="Times New Roman" panose="02020603050405020304" pitchFamily="18" charset="0"/>
                <a:cs typeface="Times New Roman" panose="02020603050405020304" pitchFamily="18" charset="0"/>
              </a:rPr>
              <a:t>eto</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q</a:t>
            </a:r>
            <a:r>
              <a:rPr lang="es-CL" sz="1600" spc="-5" dirty="0">
                <a:latin typeface="Arial" panose="020B0604020202020204" pitchFamily="34" charset="0"/>
                <a:ea typeface="Times New Roman" panose="02020603050405020304" pitchFamily="18" charset="0"/>
                <a:cs typeface="Times New Roman" panose="02020603050405020304" pitchFamily="18" charset="0"/>
              </a:rPr>
              <a:t>u</a:t>
            </a:r>
            <a:r>
              <a:rPr lang="es-CL" sz="1600" dirty="0">
                <a:latin typeface="Arial" panose="020B0604020202020204" pitchFamily="34" charset="0"/>
                <a:ea typeface="Times New Roman" panose="02020603050405020304" pitchFamily="18" charset="0"/>
                <a:cs typeface="Times New Roman" panose="02020603050405020304" pitchFamily="18" charset="0"/>
              </a:rPr>
              <a:t>e ilustr</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dirty="0">
                <a:latin typeface="Arial" panose="020B0604020202020204" pitchFamily="34" charset="0"/>
                <a:ea typeface="Times New Roman" panose="02020603050405020304" pitchFamily="18" charset="0"/>
                <a:cs typeface="Times New Roman" panose="02020603050405020304" pitchFamily="18" charset="0"/>
              </a:rPr>
              <a:t>rá el</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t</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ma.</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Éste</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s</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explic</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dirty="0">
                <a:latin typeface="Arial" panose="020B0604020202020204" pitchFamily="34" charset="0"/>
                <a:ea typeface="Times New Roman" panose="02020603050405020304" pitchFamily="18" charset="0"/>
                <a:cs typeface="Times New Roman" panose="02020603050405020304" pitchFamily="18" charset="0"/>
              </a:rPr>
              <a:t>do</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n el</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p</a:t>
            </a:r>
            <a:r>
              <a:rPr lang="es-CL" sz="1600" spc="-5" dirty="0">
                <a:latin typeface="Arial" panose="020B0604020202020204" pitchFamily="34" charset="0"/>
                <a:ea typeface="Times New Roman" panose="02020603050405020304" pitchFamily="18" charset="0"/>
                <a:cs typeface="Times New Roman" panose="02020603050405020304" pitchFamily="18" charset="0"/>
              </a:rPr>
              <a:t>á</a:t>
            </a:r>
            <a:r>
              <a:rPr lang="es-CL" sz="1600" dirty="0">
                <a:latin typeface="Arial" panose="020B0604020202020204" pitchFamily="34" charset="0"/>
                <a:ea typeface="Times New Roman" panose="02020603050405020304" pitchFamily="18" charset="0"/>
                <a:cs typeface="Times New Roman" panose="02020603050405020304" pitchFamily="18" charset="0"/>
              </a:rPr>
              <a:t>rrafo de</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contexto</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latin typeface="Arial" panose="020B0604020202020204" pitchFamily="34" charset="0"/>
                <a:ea typeface="Times New Roman" panose="02020603050405020304" pitchFamily="18" charset="0"/>
                <a:cs typeface="Times New Roman" panose="02020603050405020304" pitchFamily="18" charset="0"/>
              </a:rPr>
              <a:t>l</a:t>
            </a:r>
            <a:r>
              <a:rPr lang="es-CL" sz="1600" dirty="0">
                <a:latin typeface="Arial" panose="020B0604020202020204" pitchFamily="34" charset="0"/>
                <a:ea typeface="Times New Roman" panose="02020603050405020304" pitchFamily="18" charset="0"/>
                <a:cs typeface="Times New Roman" panose="02020603050405020304" pitchFamily="18" charset="0"/>
              </a:rPr>
              <a:t>o</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m</a:t>
            </a:r>
            <a:r>
              <a:rPr lang="es-CL" sz="1600" spc="-5" dirty="0">
                <a:latin typeface="Arial" panose="020B0604020202020204" pitchFamily="34" charset="0"/>
                <a:ea typeface="Times New Roman" panose="02020603050405020304" pitchFamily="18" charset="0"/>
                <a:cs typeface="Times New Roman" panose="02020603050405020304" pitchFamily="18" charset="0"/>
              </a:rPr>
              <a:t>á</a:t>
            </a:r>
            <a:r>
              <a:rPr lang="es-CL" sz="1600" dirty="0">
                <a:latin typeface="Arial" panose="020B0604020202020204" pitchFamily="34" charset="0"/>
                <a:ea typeface="Times New Roman" panose="02020603050405020304" pitchFamily="18" charset="0"/>
                <a:cs typeface="Times New Roman" panose="02020603050405020304" pitchFamily="18" charset="0"/>
              </a:rPr>
              <a:t>s</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cerca pos</a:t>
            </a:r>
            <a:r>
              <a:rPr lang="es-CL" sz="1600" spc="-5" dirty="0">
                <a:latin typeface="Arial" panose="020B0604020202020204" pitchFamily="34" charset="0"/>
                <a:ea typeface="Times New Roman" panose="02020603050405020304" pitchFamily="18" charset="0"/>
                <a:cs typeface="Times New Roman" panose="02020603050405020304" pitchFamily="18" charset="0"/>
              </a:rPr>
              <a:t>i</a:t>
            </a:r>
            <a:r>
              <a:rPr lang="es-CL" sz="1600" dirty="0">
                <a:latin typeface="Arial" panose="020B0604020202020204" pitchFamily="34" charset="0"/>
                <a:ea typeface="Times New Roman" panose="02020603050405020304" pitchFamily="18" charset="0"/>
                <a:cs typeface="Times New Roman" panose="02020603050405020304" pitchFamily="18" charset="0"/>
              </a:rPr>
              <a:t>ble</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latin typeface="Arial" panose="020B0604020202020204" pitchFamily="34" charset="0"/>
                <a:ea typeface="Times New Roman" panose="02020603050405020304" pitchFamily="18" charset="0"/>
                <a:cs typeface="Times New Roman" panose="02020603050405020304" pitchFamily="18" charset="0"/>
              </a:rPr>
              <a:t>d</a:t>
            </a:r>
            <a:r>
              <a:rPr lang="es-CL" sz="1600" dirty="0">
                <a:latin typeface="Arial" panose="020B0604020202020204" pitchFamily="34" charset="0"/>
                <a:ea typeface="Times New Roman" panose="02020603050405020304" pitchFamily="18" charset="0"/>
                <a:cs typeface="Times New Roman" panose="02020603050405020304" pitchFamily="18" charset="0"/>
              </a:rPr>
              <a:t>e</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la entr</a:t>
            </a:r>
            <a:r>
              <a:rPr lang="es-CL" sz="1600" spc="-5" dirty="0">
                <a:latin typeface="Arial" panose="020B0604020202020204" pitchFamily="34" charset="0"/>
                <a:ea typeface="Times New Roman" panose="02020603050405020304" pitchFamily="18" charset="0"/>
                <a:cs typeface="Times New Roman" panose="02020603050405020304" pitchFamily="18" charset="0"/>
              </a:rPr>
              <a:t>ad</a:t>
            </a:r>
            <a:r>
              <a:rPr lang="es-CL" sz="1600" dirty="0">
                <a:latin typeface="Arial" panose="020B0604020202020204" pitchFamily="34" charset="0"/>
                <a:ea typeface="Times New Roman" panose="02020603050405020304" pitchFamily="18" charset="0"/>
                <a:cs typeface="Times New Roman" panose="02020603050405020304" pitchFamily="18" charset="0"/>
              </a:rPr>
              <a:t>a</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q</a:t>
            </a:r>
            <a:r>
              <a:rPr lang="es-CL" sz="1600" spc="-5" dirty="0">
                <a:latin typeface="Arial" panose="020B0604020202020204" pitchFamily="34" charset="0"/>
                <a:ea typeface="Times New Roman" panose="02020603050405020304" pitchFamily="18" charset="0"/>
                <a:cs typeface="Times New Roman" panose="02020603050405020304" pitchFamily="18" charset="0"/>
              </a:rPr>
              <a:t>u</a:t>
            </a:r>
            <a:r>
              <a:rPr lang="es-CL" sz="1600" dirty="0">
                <a:latin typeface="Arial" panose="020B0604020202020204" pitchFamily="34" charset="0"/>
                <a:ea typeface="Times New Roman" panose="02020603050405020304" pitchFamily="18" charset="0"/>
                <a:cs typeface="Times New Roman" panose="02020603050405020304" pitchFamily="18" charset="0"/>
              </a:rPr>
              <a:t>e</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debe</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dej</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dirty="0">
                <a:latin typeface="Arial" panose="020B0604020202020204" pitchFamily="34" charset="0"/>
                <a:ea typeface="Times New Roman" panose="02020603050405020304" pitchFamily="18" charset="0"/>
                <a:cs typeface="Times New Roman" panose="02020603050405020304" pitchFamily="18" charset="0"/>
              </a:rPr>
              <a:t>r</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c</a:t>
            </a:r>
            <a:r>
              <a:rPr lang="es-CL" sz="1600" spc="-5" dirty="0">
                <a:latin typeface="Arial" panose="020B0604020202020204" pitchFamily="34" charset="0"/>
                <a:ea typeface="Times New Roman" panose="02020603050405020304" pitchFamily="18" charset="0"/>
                <a:cs typeface="Times New Roman" panose="02020603050405020304" pitchFamily="18" charset="0"/>
              </a:rPr>
              <a:t>l</a:t>
            </a:r>
            <a:r>
              <a:rPr lang="es-CL" sz="1600" dirty="0">
                <a:latin typeface="Arial" panose="020B0604020202020204" pitchFamily="34" charset="0"/>
                <a:ea typeface="Times New Roman" panose="02020603050405020304" pitchFamily="18" charset="0"/>
                <a:cs typeface="Times New Roman" panose="02020603050405020304" pitchFamily="18" charset="0"/>
              </a:rPr>
              <a:t>aro</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cuál</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es</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el punto</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latin typeface="Arial" panose="020B0604020202020204" pitchFamily="34" charset="0"/>
                <a:ea typeface="Times New Roman" panose="02020603050405020304" pitchFamily="18" charset="0"/>
                <a:cs typeface="Times New Roman" panose="02020603050405020304" pitchFamily="18" charset="0"/>
              </a:rPr>
              <a:t>d</a:t>
            </a:r>
            <a:r>
              <a:rPr lang="es-CL" sz="1600" dirty="0">
                <a:latin typeface="Arial" panose="020B0604020202020204" pitchFamily="34" charset="0"/>
                <a:ea typeface="Times New Roman" panose="02020603050405020304" pitchFamily="18" charset="0"/>
                <a:cs typeface="Times New Roman" panose="02020603050405020304" pitchFamily="18" charset="0"/>
              </a:rPr>
              <a:t>e la noticia y p</a:t>
            </a:r>
            <a:r>
              <a:rPr lang="es-CL" sz="1600" spc="-5" dirty="0">
                <a:latin typeface="Arial" panose="020B0604020202020204" pitchFamily="34" charset="0"/>
                <a:ea typeface="Times New Roman" panose="02020603050405020304" pitchFamily="18" charset="0"/>
                <a:cs typeface="Times New Roman" panose="02020603050405020304" pitchFamily="18" charset="0"/>
              </a:rPr>
              <a:t>o</a:t>
            </a:r>
            <a:r>
              <a:rPr lang="es-CL" sz="1600" dirty="0">
                <a:latin typeface="Arial" panose="020B0604020202020204" pitchFamily="34" charset="0"/>
                <a:ea typeface="Times New Roman" panose="02020603050405020304" pitchFamily="18" charset="0"/>
                <a:cs typeface="Times New Roman" panose="02020603050405020304" pitchFamily="18" charset="0"/>
              </a:rPr>
              <a:t>r qué </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s imp</a:t>
            </a:r>
            <a:r>
              <a:rPr lang="es-CL" sz="1600" spc="-5" dirty="0">
                <a:latin typeface="Arial" panose="020B0604020202020204" pitchFamily="34" charset="0"/>
                <a:ea typeface="Times New Roman" panose="02020603050405020304" pitchFamily="18" charset="0"/>
                <a:cs typeface="Times New Roman" panose="02020603050405020304" pitchFamily="18" charset="0"/>
              </a:rPr>
              <a:t>o</a:t>
            </a:r>
            <a:r>
              <a:rPr lang="es-CL" sz="1600" dirty="0">
                <a:latin typeface="Arial" panose="020B0604020202020204" pitchFamily="34" charset="0"/>
                <a:ea typeface="Times New Roman" panose="02020603050405020304" pitchFamily="18" charset="0"/>
                <a:cs typeface="Times New Roman" panose="02020603050405020304" pitchFamily="18" charset="0"/>
              </a:rPr>
              <a:t>rtante</a:t>
            </a:r>
            <a:r>
              <a:rPr lang="es-CL" sz="1600" dirty="0" smtClean="0">
                <a:latin typeface="Arial" panose="020B0604020202020204" pitchFamily="34" charset="0"/>
                <a:ea typeface="Times New Roman" panose="02020603050405020304" pitchFamily="18" charset="0"/>
                <a:cs typeface="Times New Roman" panose="02020603050405020304" pitchFamily="18" charset="0"/>
              </a:rPr>
              <a:t>.</a:t>
            </a:r>
          </a:p>
          <a:p>
            <a:pPr marL="229235" marR="193675" algn="just">
              <a:lnSpc>
                <a:spcPct val="149000"/>
              </a:lnSpc>
              <a:spcAft>
                <a:spcPts val="0"/>
              </a:spcAft>
            </a:pPr>
            <a:endParaRPr lang="es-CL" sz="1600" dirty="0">
              <a:effectLst/>
              <a:latin typeface="Arial" panose="020B0604020202020204" pitchFamily="34" charset="0"/>
              <a:ea typeface="Times New Roman" panose="02020603050405020304" pitchFamily="18" charset="0"/>
              <a:cs typeface="Times New Roman" panose="02020603050405020304" pitchFamily="18" charset="0"/>
            </a:endParaRPr>
          </a:p>
          <a:p>
            <a:pPr marL="229235" marR="193675" algn="just">
              <a:lnSpc>
                <a:spcPct val="149000"/>
              </a:lnSpc>
              <a:spcAft>
                <a:spcPts val="0"/>
              </a:spcAft>
            </a:pPr>
            <a:endParaRPr lang="es-CL"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27185507"/>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3"/>
          <a:stretch>
            <a:fillRect/>
          </a:stretch>
        </p:blipFill>
        <p:spPr>
          <a:xfrm>
            <a:off x="1115616" y="764704"/>
            <a:ext cx="7056784" cy="5832648"/>
          </a:xfrm>
          <a:prstGeom prst="rect">
            <a:avLst/>
          </a:prstGeom>
        </p:spPr>
      </p:pic>
    </p:spTree>
    <p:extLst>
      <p:ext uri="{BB962C8B-B14F-4D97-AF65-F5344CB8AC3E}">
        <p14:creationId xmlns:p14="http://schemas.microsoft.com/office/powerpoint/2010/main" val="127903499"/>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971600" y="2276872"/>
            <a:ext cx="6768752" cy="1938992"/>
          </a:xfrm>
          <a:prstGeom prst="rect">
            <a:avLst/>
          </a:prstGeom>
        </p:spPr>
        <p:txBody>
          <a:bodyPr wrap="square">
            <a:spAutoFit/>
          </a:bodyPr>
          <a:lstStyle/>
          <a:p>
            <a:pPr algn="just"/>
            <a:r>
              <a:rPr lang="es-CL" sz="2000" dirty="0" smtClean="0">
                <a:latin typeface="Arial" panose="020B0604020202020204" pitchFamily="34" charset="0"/>
                <a:ea typeface="Times New Roman" panose="02020603050405020304" pitchFamily="18" charset="0"/>
              </a:rPr>
              <a:t>Sie</a:t>
            </a:r>
            <a:r>
              <a:rPr lang="es-CL" sz="2000" spc="-5" dirty="0" smtClean="0">
                <a:latin typeface="Arial" panose="020B0604020202020204" pitchFamily="34" charset="0"/>
                <a:ea typeface="Times New Roman" panose="02020603050405020304" pitchFamily="18" charset="0"/>
              </a:rPr>
              <a:t>m</a:t>
            </a:r>
            <a:r>
              <a:rPr lang="es-CL" sz="2000" dirty="0" smtClean="0">
                <a:latin typeface="Arial" panose="020B0604020202020204" pitchFamily="34" charset="0"/>
                <a:ea typeface="Times New Roman" panose="02020603050405020304" pitchFamily="18" charset="0"/>
              </a:rPr>
              <a:t>pre será más</a:t>
            </a:r>
            <a:r>
              <a:rPr lang="es-CL" sz="2000" spc="10" dirty="0" smtClean="0">
                <a:latin typeface="Arial" panose="020B0604020202020204" pitchFamily="34" charset="0"/>
                <a:ea typeface="Times New Roman" panose="02020603050405020304" pitchFamily="18" charset="0"/>
              </a:rPr>
              <a:t> </a:t>
            </a:r>
            <a:r>
              <a:rPr lang="es-CL" sz="2000" dirty="0" smtClean="0">
                <a:latin typeface="Arial" panose="020B0604020202020204" pitchFamily="34" charset="0"/>
                <a:ea typeface="Times New Roman" panose="02020603050405020304" pitchFamily="18" charset="0"/>
              </a:rPr>
              <a:t>a</a:t>
            </a:r>
            <a:r>
              <a:rPr lang="es-CL" sz="2000" spc="-10" dirty="0" smtClean="0">
                <a:latin typeface="Arial" panose="020B0604020202020204" pitchFamily="34" charset="0"/>
                <a:ea typeface="Times New Roman" panose="02020603050405020304" pitchFamily="18" charset="0"/>
              </a:rPr>
              <a:t>t</a:t>
            </a:r>
            <a:r>
              <a:rPr lang="es-CL" sz="2000" dirty="0" smtClean="0">
                <a:latin typeface="Arial" panose="020B0604020202020204" pitchFamily="34" charset="0"/>
                <a:ea typeface="Times New Roman" panose="02020603050405020304" pitchFamily="18" charset="0"/>
              </a:rPr>
              <a:t>r</a:t>
            </a:r>
            <a:r>
              <a:rPr lang="es-CL" sz="2000" spc="-5" dirty="0" smtClean="0">
                <a:latin typeface="Arial" panose="020B0604020202020204" pitchFamily="34" charset="0"/>
                <a:ea typeface="Times New Roman" panose="02020603050405020304" pitchFamily="18" charset="0"/>
              </a:rPr>
              <a:t>a</a:t>
            </a:r>
            <a:r>
              <a:rPr lang="es-CL" sz="2000" dirty="0" smtClean="0">
                <a:latin typeface="Arial" panose="020B0604020202020204" pitchFamily="34" charset="0"/>
                <a:ea typeface="Times New Roman" panose="02020603050405020304" pitchFamily="18" charset="0"/>
              </a:rPr>
              <a:t>ctivo</a:t>
            </a:r>
            <a:r>
              <a:rPr lang="es-CL" sz="2000" spc="10" dirty="0" smtClean="0">
                <a:latin typeface="Arial" panose="020B0604020202020204" pitchFamily="34" charset="0"/>
                <a:ea typeface="Times New Roman" panose="02020603050405020304" pitchFamily="18" charset="0"/>
              </a:rPr>
              <a:t> </a:t>
            </a:r>
            <a:r>
              <a:rPr lang="es-CL" sz="2000" dirty="0">
                <a:latin typeface="Arial" panose="020B0604020202020204" pitchFamily="34" charset="0"/>
                <a:ea typeface="Times New Roman" panose="02020603050405020304" pitchFamily="18" charset="0"/>
              </a:rPr>
              <a:t>para</a:t>
            </a:r>
            <a:r>
              <a:rPr lang="es-CL" sz="2000" spc="5" dirty="0">
                <a:latin typeface="Arial" panose="020B0604020202020204" pitchFamily="34" charset="0"/>
                <a:ea typeface="Times New Roman" panose="02020603050405020304" pitchFamily="18" charset="0"/>
              </a:rPr>
              <a:t> </a:t>
            </a:r>
            <a:r>
              <a:rPr lang="es-CL" sz="2000" dirty="0">
                <a:latin typeface="Arial" panose="020B0604020202020204" pitchFamily="34" charset="0"/>
                <a:ea typeface="Times New Roman" panose="02020603050405020304" pitchFamily="18" charset="0"/>
              </a:rPr>
              <a:t>el</a:t>
            </a:r>
            <a:r>
              <a:rPr lang="es-CL" sz="2000" spc="10" dirty="0">
                <a:latin typeface="Arial" panose="020B0604020202020204" pitchFamily="34" charset="0"/>
                <a:ea typeface="Times New Roman" panose="02020603050405020304" pitchFamily="18" charset="0"/>
              </a:rPr>
              <a:t> </a:t>
            </a:r>
            <a:r>
              <a:rPr lang="es-CL" sz="2000" dirty="0">
                <a:latin typeface="Arial" panose="020B0604020202020204" pitchFamily="34" charset="0"/>
                <a:ea typeface="Times New Roman" panose="02020603050405020304" pitchFamily="18" charset="0"/>
              </a:rPr>
              <a:t>lec</a:t>
            </a:r>
            <a:r>
              <a:rPr lang="es-CL" sz="2000" spc="-10" dirty="0">
                <a:latin typeface="Arial" panose="020B0604020202020204" pitchFamily="34" charset="0"/>
                <a:ea typeface="Times New Roman" panose="02020603050405020304" pitchFamily="18" charset="0"/>
              </a:rPr>
              <a:t>t</a:t>
            </a:r>
            <a:r>
              <a:rPr lang="es-CL" sz="2000" spc="-5" dirty="0">
                <a:latin typeface="Arial" panose="020B0604020202020204" pitchFamily="34" charset="0"/>
                <a:ea typeface="Times New Roman" panose="02020603050405020304" pitchFamily="18" charset="0"/>
              </a:rPr>
              <a:t>o</a:t>
            </a:r>
            <a:r>
              <a:rPr lang="es-CL" sz="2000" dirty="0">
                <a:latin typeface="Arial" panose="020B0604020202020204" pitchFamily="34" charset="0"/>
                <a:ea typeface="Times New Roman" panose="02020603050405020304" pitchFamily="18" charset="0"/>
              </a:rPr>
              <a:t>r</a:t>
            </a:r>
            <a:r>
              <a:rPr lang="es-CL" sz="2000" spc="10" dirty="0">
                <a:latin typeface="Arial" panose="020B0604020202020204" pitchFamily="34" charset="0"/>
                <a:ea typeface="Times New Roman" panose="02020603050405020304" pitchFamily="18" charset="0"/>
              </a:rPr>
              <a:t> </a:t>
            </a:r>
            <a:r>
              <a:rPr lang="es-CL" sz="2000" dirty="0">
                <a:latin typeface="Arial" panose="020B0604020202020204" pitchFamily="34" charset="0"/>
                <a:ea typeface="Times New Roman" panose="02020603050405020304" pitchFamily="18" charset="0"/>
              </a:rPr>
              <a:t>ver</a:t>
            </a:r>
            <a:r>
              <a:rPr lang="es-CL" sz="2000" spc="10" dirty="0">
                <a:latin typeface="Arial" panose="020B0604020202020204" pitchFamily="34" charset="0"/>
                <a:ea typeface="Times New Roman" panose="02020603050405020304" pitchFamily="18" charset="0"/>
              </a:rPr>
              <a:t> </a:t>
            </a:r>
            <a:r>
              <a:rPr lang="es-CL" sz="2000" dirty="0">
                <a:latin typeface="Arial" panose="020B0604020202020204" pitchFamily="34" charset="0"/>
                <a:ea typeface="Times New Roman" panose="02020603050405020304" pitchFamily="18" charset="0"/>
              </a:rPr>
              <a:t>ej</a:t>
            </a:r>
            <a:r>
              <a:rPr lang="es-CL" sz="2000" spc="-5" dirty="0">
                <a:latin typeface="Arial" panose="020B0604020202020204" pitchFamily="34" charset="0"/>
                <a:ea typeface="Times New Roman" panose="02020603050405020304" pitchFamily="18" charset="0"/>
              </a:rPr>
              <a:t>e</a:t>
            </a:r>
            <a:r>
              <a:rPr lang="es-CL" sz="2000" dirty="0">
                <a:latin typeface="Arial" panose="020B0604020202020204" pitchFamily="34" charset="0"/>
                <a:ea typeface="Times New Roman" panose="02020603050405020304" pitchFamily="18" charset="0"/>
              </a:rPr>
              <a:t>mplif</a:t>
            </a:r>
            <a:r>
              <a:rPr lang="es-CL" sz="2000" spc="-5" dirty="0">
                <a:latin typeface="Arial" panose="020B0604020202020204" pitchFamily="34" charset="0"/>
                <a:ea typeface="Times New Roman" panose="02020603050405020304" pitchFamily="18" charset="0"/>
              </a:rPr>
              <a:t>i</a:t>
            </a:r>
            <a:r>
              <a:rPr lang="es-CL" sz="2000" spc="5" dirty="0">
                <a:latin typeface="Arial" panose="020B0604020202020204" pitchFamily="34" charset="0"/>
                <a:ea typeface="Times New Roman" panose="02020603050405020304" pitchFamily="18" charset="0"/>
              </a:rPr>
              <a:t>c</a:t>
            </a:r>
            <a:r>
              <a:rPr lang="es-CL" sz="2000" dirty="0">
                <a:latin typeface="Arial" panose="020B0604020202020204" pitchFamily="34" charset="0"/>
                <a:ea typeface="Times New Roman" panose="02020603050405020304" pitchFamily="18" charset="0"/>
              </a:rPr>
              <a:t>a</a:t>
            </a:r>
            <a:r>
              <a:rPr lang="es-CL" sz="2000" spc="-10" dirty="0">
                <a:latin typeface="Arial" panose="020B0604020202020204" pitchFamily="34" charset="0"/>
                <a:ea typeface="Times New Roman" panose="02020603050405020304" pitchFamily="18" charset="0"/>
              </a:rPr>
              <a:t>d</a:t>
            </a:r>
            <a:r>
              <a:rPr lang="es-CL" sz="2000" dirty="0">
                <a:latin typeface="Arial" panose="020B0604020202020204" pitchFamily="34" charset="0"/>
                <a:ea typeface="Times New Roman" panose="02020603050405020304" pitchFamily="18" charset="0"/>
              </a:rPr>
              <a:t>o</a:t>
            </a:r>
            <a:r>
              <a:rPr lang="es-CL" sz="2000" spc="10" dirty="0">
                <a:latin typeface="Arial" panose="020B0604020202020204" pitchFamily="34" charset="0"/>
                <a:ea typeface="Times New Roman" panose="02020603050405020304" pitchFamily="18" charset="0"/>
              </a:rPr>
              <a:t> </a:t>
            </a:r>
            <a:r>
              <a:rPr lang="es-CL" sz="2000" dirty="0">
                <a:latin typeface="Arial" panose="020B0604020202020204" pitchFamily="34" charset="0"/>
                <a:ea typeface="Times New Roman" panose="02020603050405020304" pitchFamily="18" charset="0"/>
              </a:rPr>
              <a:t>el</a:t>
            </a:r>
            <a:r>
              <a:rPr lang="es-CL" sz="2000" spc="10" dirty="0">
                <a:latin typeface="Arial" panose="020B0604020202020204" pitchFamily="34" charset="0"/>
                <a:ea typeface="Times New Roman" panose="02020603050405020304" pitchFamily="18" charset="0"/>
              </a:rPr>
              <a:t> </a:t>
            </a:r>
            <a:r>
              <a:rPr lang="es-CL" sz="2000" dirty="0">
                <a:latin typeface="Arial" panose="020B0604020202020204" pitchFamily="34" charset="0"/>
                <a:ea typeface="Times New Roman" panose="02020603050405020304" pitchFamily="18" charset="0"/>
              </a:rPr>
              <a:t>tema</a:t>
            </a:r>
            <a:r>
              <a:rPr lang="es-CL" sz="2000" spc="5" dirty="0">
                <a:latin typeface="Arial" panose="020B0604020202020204" pitchFamily="34" charset="0"/>
                <a:ea typeface="Times New Roman" panose="02020603050405020304" pitchFamily="18" charset="0"/>
              </a:rPr>
              <a:t> </a:t>
            </a:r>
            <a:r>
              <a:rPr lang="es-CL" sz="2000" dirty="0">
                <a:latin typeface="Arial" panose="020B0604020202020204" pitchFamily="34" charset="0"/>
                <a:ea typeface="Times New Roman" panose="02020603050405020304" pitchFamily="18" charset="0"/>
              </a:rPr>
              <a:t>de</a:t>
            </a:r>
            <a:r>
              <a:rPr lang="es-CL" sz="2000" spc="10" dirty="0">
                <a:latin typeface="Arial" panose="020B0604020202020204" pitchFamily="34" charset="0"/>
                <a:ea typeface="Times New Roman" panose="02020603050405020304" pitchFamily="18" charset="0"/>
              </a:rPr>
              <a:t> </a:t>
            </a:r>
            <a:r>
              <a:rPr lang="es-CL" sz="2000" dirty="0">
                <a:latin typeface="Arial" panose="020B0604020202020204" pitchFamily="34" charset="0"/>
                <a:ea typeface="Times New Roman" panose="02020603050405020304" pitchFamily="18" charset="0"/>
              </a:rPr>
              <a:t>la</a:t>
            </a:r>
            <a:r>
              <a:rPr lang="es-CL" sz="2000" spc="10" dirty="0">
                <a:latin typeface="Arial" panose="020B0604020202020204" pitchFamily="34" charset="0"/>
                <a:ea typeface="Times New Roman" panose="02020603050405020304" pitchFamily="18" charset="0"/>
              </a:rPr>
              <a:t> </a:t>
            </a:r>
            <a:r>
              <a:rPr lang="es-CL" sz="2000" dirty="0">
                <a:latin typeface="Arial" panose="020B0604020202020204" pitchFamily="34" charset="0"/>
                <a:ea typeface="Times New Roman" panose="02020603050405020304" pitchFamily="18" charset="0"/>
              </a:rPr>
              <a:t>nota </a:t>
            </a:r>
            <a:r>
              <a:rPr lang="es-CL" sz="2000" spc="-5" dirty="0">
                <a:latin typeface="Arial" panose="020B0604020202020204" pitchFamily="34" charset="0"/>
                <a:ea typeface="Times New Roman" panose="02020603050405020304" pitchFamily="18" charset="0"/>
              </a:rPr>
              <a:t>e</a:t>
            </a:r>
            <a:r>
              <a:rPr lang="es-CL" sz="2000" dirty="0">
                <a:latin typeface="Arial" panose="020B0604020202020204" pitchFamily="34" charset="0"/>
                <a:ea typeface="Times New Roman" panose="02020603050405020304" pitchFamily="18" charset="0"/>
              </a:rPr>
              <a:t>n</a:t>
            </a:r>
            <a:r>
              <a:rPr lang="es-CL" sz="2000" spc="10" dirty="0">
                <a:latin typeface="Arial" panose="020B0604020202020204" pitchFamily="34" charset="0"/>
                <a:ea typeface="Times New Roman" panose="02020603050405020304" pitchFamily="18" charset="0"/>
              </a:rPr>
              <a:t> </a:t>
            </a:r>
            <a:r>
              <a:rPr lang="es-CL" sz="2000" dirty="0">
                <a:solidFill>
                  <a:srgbClr val="00B050"/>
                </a:solidFill>
                <a:latin typeface="Arial" panose="020B0604020202020204" pitchFamily="34" charset="0"/>
                <a:ea typeface="Times New Roman" panose="02020603050405020304" pitchFamily="18" charset="0"/>
              </a:rPr>
              <a:t>algo</a:t>
            </a:r>
            <a:r>
              <a:rPr lang="es-CL" sz="2000" spc="10" dirty="0">
                <a:solidFill>
                  <a:srgbClr val="00B050"/>
                </a:solidFill>
                <a:latin typeface="Arial" panose="020B0604020202020204" pitchFamily="34" charset="0"/>
                <a:ea typeface="Times New Roman" panose="02020603050405020304" pitchFamily="18" charset="0"/>
              </a:rPr>
              <a:t> </a:t>
            </a:r>
            <a:r>
              <a:rPr lang="es-CL" sz="2000" dirty="0">
                <a:solidFill>
                  <a:srgbClr val="00B050"/>
                </a:solidFill>
                <a:latin typeface="Arial" panose="020B0604020202020204" pitchFamily="34" charset="0"/>
                <a:ea typeface="Times New Roman" panose="02020603050405020304" pitchFamily="18" charset="0"/>
              </a:rPr>
              <a:t>o alg</a:t>
            </a:r>
            <a:r>
              <a:rPr lang="es-CL" sz="2000" spc="-5" dirty="0">
                <a:solidFill>
                  <a:srgbClr val="00B050"/>
                </a:solidFill>
                <a:latin typeface="Arial" panose="020B0604020202020204" pitchFamily="34" charset="0"/>
                <a:ea typeface="Times New Roman" panose="02020603050405020304" pitchFamily="18" charset="0"/>
              </a:rPr>
              <a:t>u</a:t>
            </a:r>
            <a:r>
              <a:rPr lang="es-CL" sz="2000" dirty="0">
                <a:solidFill>
                  <a:srgbClr val="00B050"/>
                </a:solidFill>
                <a:latin typeface="Arial" panose="020B0604020202020204" pitchFamily="34" charset="0"/>
                <a:ea typeface="Times New Roman" panose="02020603050405020304" pitchFamily="18" charset="0"/>
              </a:rPr>
              <a:t>ien</a:t>
            </a:r>
            <a:r>
              <a:rPr lang="es-CL" sz="2000" spc="10" dirty="0">
                <a:solidFill>
                  <a:srgbClr val="00B050"/>
                </a:solidFill>
                <a:latin typeface="Arial" panose="020B0604020202020204" pitchFamily="34" charset="0"/>
                <a:ea typeface="Times New Roman" panose="02020603050405020304" pitchFamily="18" charset="0"/>
              </a:rPr>
              <a:t> </a:t>
            </a:r>
            <a:r>
              <a:rPr lang="es-CL" sz="2000" dirty="0">
                <a:solidFill>
                  <a:srgbClr val="00B050"/>
                </a:solidFill>
                <a:latin typeface="Arial" panose="020B0604020202020204" pitchFamily="34" charset="0"/>
                <a:ea typeface="Times New Roman" panose="02020603050405020304" pitchFamily="18" charset="0"/>
              </a:rPr>
              <a:t>con quien</a:t>
            </a:r>
            <a:r>
              <a:rPr lang="es-CL" sz="2000" spc="95" dirty="0">
                <a:solidFill>
                  <a:srgbClr val="00B050"/>
                </a:solidFill>
                <a:latin typeface="Arial" panose="020B0604020202020204" pitchFamily="34" charset="0"/>
                <a:ea typeface="Times New Roman" panose="02020603050405020304" pitchFamily="18" charset="0"/>
              </a:rPr>
              <a:t> </a:t>
            </a:r>
            <a:r>
              <a:rPr lang="es-CL" sz="2000" dirty="0">
                <a:solidFill>
                  <a:srgbClr val="00B050"/>
                </a:solidFill>
                <a:latin typeface="Arial" panose="020B0604020202020204" pitchFamily="34" charset="0"/>
                <a:ea typeface="Times New Roman" panose="02020603050405020304" pitchFamily="18" charset="0"/>
              </a:rPr>
              <a:t>p</a:t>
            </a:r>
            <a:r>
              <a:rPr lang="es-CL" sz="2000" spc="-5" dirty="0">
                <a:solidFill>
                  <a:srgbClr val="00B050"/>
                </a:solidFill>
                <a:latin typeface="Arial" panose="020B0604020202020204" pitchFamily="34" charset="0"/>
                <a:ea typeface="Times New Roman" panose="02020603050405020304" pitchFamily="18" charset="0"/>
              </a:rPr>
              <a:t>u</a:t>
            </a:r>
            <a:r>
              <a:rPr lang="es-CL" sz="2000" dirty="0">
                <a:solidFill>
                  <a:srgbClr val="00B050"/>
                </a:solidFill>
                <a:latin typeface="Arial" panose="020B0604020202020204" pitchFamily="34" charset="0"/>
                <a:ea typeface="Times New Roman" panose="02020603050405020304" pitchFamily="18" charset="0"/>
              </a:rPr>
              <a:t>eda</a:t>
            </a:r>
            <a:r>
              <a:rPr lang="es-CL" sz="2000" spc="90" dirty="0">
                <a:solidFill>
                  <a:srgbClr val="00B050"/>
                </a:solidFill>
                <a:latin typeface="Arial" panose="020B0604020202020204" pitchFamily="34" charset="0"/>
                <a:ea typeface="Times New Roman" panose="02020603050405020304" pitchFamily="18" charset="0"/>
              </a:rPr>
              <a:t> </a:t>
            </a:r>
            <a:r>
              <a:rPr lang="es-CL" sz="2000" dirty="0">
                <a:solidFill>
                  <a:srgbClr val="00B050"/>
                </a:solidFill>
                <a:latin typeface="Arial" panose="020B0604020202020204" pitchFamily="34" charset="0"/>
                <a:ea typeface="Times New Roman" panose="02020603050405020304" pitchFamily="18" charset="0"/>
              </a:rPr>
              <a:t>identific</a:t>
            </a:r>
            <a:r>
              <a:rPr lang="es-CL" sz="2000" spc="-5" dirty="0">
                <a:solidFill>
                  <a:srgbClr val="00B050"/>
                </a:solidFill>
                <a:latin typeface="Arial" panose="020B0604020202020204" pitchFamily="34" charset="0"/>
                <a:ea typeface="Times New Roman" panose="02020603050405020304" pitchFamily="18" charset="0"/>
              </a:rPr>
              <a:t>a</a:t>
            </a:r>
            <a:r>
              <a:rPr lang="es-CL" sz="2000" dirty="0">
                <a:solidFill>
                  <a:srgbClr val="00B050"/>
                </a:solidFill>
                <a:latin typeface="Arial" panose="020B0604020202020204" pitchFamily="34" charset="0"/>
                <a:ea typeface="Times New Roman" panose="02020603050405020304" pitchFamily="18" charset="0"/>
              </a:rPr>
              <a:t>rse</a:t>
            </a:r>
            <a:r>
              <a:rPr lang="es-CL" sz="2000" dirty="0">
                <a:latin typeface="Arial" panose="020B0604020202020204" pitchFamily="34" charset="0"/>
                <a:ea typeface="Times New Roman" panose="02020603050405020304" pitchFamily="18" charset="0"/>
              </a:rPr>
              <a:t>.</a:t>
            </a:r>
            <a:r>
              <a:rPr lang="es-CL" sz="2000" spc="95" dirty="0">
                <a:latin typeface="Arial" panose="020B0604020202020204" pitchFamily="34" charset="0"/>
                <a:ea typeface="Times New Roman" panose="02020603050405020304" pitchFamily="18" charset="0"/>
              </a:rPr>
              <a:t> </a:t>
            </a:r>
            <a:r>
              <a:rPr lang="es-CL" sz="2000" dirty="0">
                <a:latin typeface="Arial" panose="020B0604020202020204" pitchFamily="34" charset="0"/>
                <a:ea typeface="Times New Roman" panose="02020603050405020304" pitchFamily="18" charset="0"/>
              </a:rPr>
              <a:t>La</a:t>
            </a:r>
            <a:r>
              <a:rPr lang="es-CL" sz="2000" spc="95" dirty="0">
                <a:latin typeface="Arial" panose="020B0604020202020204" pitchFamily="34" charset="0"/>
                <a:ea typeface="Times New Roman" panose="02020603050405020304" pitchFamily="18" charset="0"/>
              </a:rPr>
              <a:t> </a:t>
            </a:r>
            <a:r>
              <a:rPr lang="es-CL" sz="2000" dirty="0">
                <a:latin typeface="Arial" panose="020B0604020202020204" pitchFamily="34" charset="0"/>
                <a:ea typeface="Times New Roman" panose="02020603050405020304" pitchFamily="18" charset="0"/>
              </a:rPr>
              <a:t>búsqu</a:t>
            </a:r>
            <a:r>
              <a:rPr lang="es-CL" sz="2000" spc="-5" dirty="0">
                <a:latin typeface="Arial" panose="020B0604020202020204" pitchFamily="34" charset="0"/>
                <a:ea typeface="Times New Roman" panose="02020603050405020304" pitchFamily="18" charset="0"/>
              </a:rPr>
              <a:t>e</a:t>
            </a:r>
            <a:r>
              <a:rPr lang="es-CL" sz="2000" dirty="0">
                <a:latin typeface="Arial" panose="020B0604020202020204" pitchFamily="34" charset="0"/>
                <a:ea typeface="Times New Roman" panose="02020603050405020304" pitchFamily="18" charset="0"/>
              </a:rPr>
              <a:t>da</a:t>
            </a:r>
            <a:r>
              <a:rPr lang="es-CL" sz="2000" spc="90" dirty="0">
                <a:latin typeface="Arial" panose="020B0604020202020204" pitchFamily="34" charset="0"/>
                <a:ea typeface="Times New Roman" panose="02020603050405020304" pitchFamily="18" charset="0"/>
              </a:rPr>
              <a:t> </a:t>
            </a:r>
            <a:r>
              <a:rPr lang="es-CL" sz="2000" dirty="0">
                <a:latin typeface="Arial" panose="020B0604020202020204" pitchFamily="34" charset="0"/>
                <a:ea typeface="Times New Roman" panose="02020603050405020304" pitchFamily="18" charset="0"/>
              </a:rPr>
              <a:t>del</a:t>
            </a:r>
            <a:r>
              <a:rPr lang="es-CL" sz="2000" spc="95" dirty="0">
                <a:latin typeface="Arial" panose="020B0604020202020204" pitchFamily="34" charset="0"/>
                <a:ea typeface="Times New Roman" panose="02020603050405020304" pitchFamily="18" charset="0"/>
              </a:rPr>
              <a:t> </a:t>
            </a:r>
            <a:r>
              <a:rPr lang="es-CL" sz="2000" dirty="0">
                <a:latin typeface="Arial" panose="020B0604020202020204" pitchFamily="34" charset="0"/>
                <a:ea typeface="Times New Roman" panose="02020603050405020304" pitchFamily="18" charset="0"/>
              </a:rPr>
              <a:t>asp</a:t>
            </a:r>
            <a:r>
              <a:rPr lang="es-CL" sz="2000" spc="-5" dirty="0">
                <a:latin typeface="Arial" panose="020B0604020202020204" pitchFamily="34" charset="0"/>
                <a:ea typeface="Times New Roman" panose="02020603050405020304" pitchFamily="18" charset="0"/>
              </a:rPr>
              <a:t>e</a:t>
            </a:r>
            <a:r>
              <a:rPr lang="es-CL" sz="2000" dirty="0">
                <a:latin typeface="Arial" panose="020B0604020202020204" pitchFamily="34" charset="0"/>
                <a:ea typeface="Times New Roman" panose="02020603050405020304" pitchFamily="18" charset="0"/>
              </a:rPr>
              <a:t>cto</a:t>
            </a:r>
            <a:r>
              <a:rPr lang="es-CL" sz="2000" spc="90" dirty="0">
                <a:latin typeface="Arial" panose="020B0604020202020204" pitchFamily="34" charset="0"/>
                <a:ea typeface="Times New Roman" panose="02020603050405020304" pitchFamily="18" charset="0"/>
              </a:rPr>
              <a:t> </a:t>
            </a:r>
            <a:r>
              <a:rPr lang="es-CL" sz="2000" dirty="0">
                <a:latin typeface="Arial" panose="020B0604020202020204" pitchFamily="34" charset="0"/>
                <a:ea typeface="Times New Roman" panose="02020603050405020304" pitchFamily="18" charset="0"/>
              </a:rPr>
              <a:t>huma</a:t>
            </a:r>
            <a:r>
              <a:rPr lang="es-CL" sz="2000" spc="-5" dirty="0">
                <a:latin typeface="Arial" panose="020B0604020202020204" pitchFamily="34" charset="0"/>
                <a:ea typeface="Times New Roman" panose="02020603050405020304" pitchFamily="18" charset="0"/>
              </a:rPr>
              <a:t>n</a:t>
            </a:r>
            <a:r>
              <a:rPr lang="es-CL" sz="2000" dirty="0">
                <a:latin typeface="Arial" panose="020B0604020202020204" pitchFamily="34" charset="0"/>
                <a:ea typeface="Times New Roman" panose="02020603050405020304" pitchFamily="18" charset="0"/>
              </a:rPr>
              <a:t>o</a:t>
            </a:r>
            <a:r>
              <a:rPr lang="es-CL" sz="2000" spc="95" dirty="0">
                <a:latin typeface="Arial" panose="020B0604020202020204" pitchFamily="34" charset="0"/>
                <a:ea typeface="Times New Roman" panose="02020603050405020304" pitchFamily="18" charset="0"/>
              </a:rPr>
              <a:t> </a:t>
            </a:r>
            <a:r>
              <a:rPr lang="es-CL" sz="2000" dirty="0">
                <a:latin typeface="Arial" panose="020B0604020202020204" pitchFamily="34" charset="0"/>
                <a:ea typeface="Times New Roman" panose="02020603050405020304" pitchFamily="18" charset="0"/>
              </a:rPr>
              <a:t>de</a:t>
            </a:r>
            <a:r>
              <a:rPr lang="es-CL" sz="2000" spc="95" dirty="0">
                <a:latin typeface="Arial" panose="020B0604020202020204" pitchFamily="34" charset="0"/>
                <a:ea typeface="Times New Roman" panose="02020603050405020304" pitchFamily="18" charset="0"/>
              </a:rPr>
              <a:t> </a:t>
            </a:r>
            <a:r>
              <a:rPr lang="es-CL" sz="2000" dirty="0">
                <a:latin typeface="Arial" panose="020B0604020202020204" pitchFamily="34" charset="0"/>
                <a:ea typeface="Times New Roman" panose="02020603050405020304" pitchFamily="18" charset="0"/>
              </a:rPr>
              <a:t>la</a:t>
            </a:r>
            <a:r>
              <a:rPr lang="es-CL" sz="2000" spc="95" dirty="0">
                <a:latin typeface="Arial" panose="020B0604020202020204" pitchFamily="34" charset="0"/>
                <a:ea typeface="Times New Roman" panose="02020603050405020304" pitchFamily="18" charset="0"/>
              </a:rPr>
              <a:t> </a:t>
            </a:r>
            <a:r>
              <a:rPr lang="es-CL" sz="2000" dirty="0">
                <a:latin typeface="Arial" panose="020B0604020202020204" pitchFamily="34" charset="0"/>
                <a:ea typeface="Times New Roman" panose="02020603050405020304" pitchFamily="18" charset="0"/>
              </a:rPr>
              <a:t>reali</a:t>
            </a:r>
            <a:r>
              <a:rPr lang="es-CL" sz="2000" spc="-5" dirty="0">
                <a:latin typeface="Arial" panose="020B0604020202020204" pitchFamily="34" charset="0"/>
                <a:ea typeface="Times New Roman" panose="02020603050405020304" pitchFamily="18" charset="0"/>
              </a:rPr>
              <a:t>d</a:t>
            </a:r>
            <a:r>
              <a:rPr lang="es-CL" sz="2000" dirty="0">
                <a:latin typeface="Arial" panose="020B0604020202020204" pitchFamily="34" charset="0"/>
                <a:ea typeface="Times New Roman" panose="02020603050405020304" pitchFamily="18" charset="0"/>
              </a:rPr>
              <a:t>ad</a:t>
            </a:r>
            <a:r>
              <a:rPr lang="es-CL" sz="2000" spc="95" dirty="0">
                <a:latin typeface="Arial" panose="020B0604020202020204" pitchFamily="34" charset="0"/>
                <a:ea typeface="Times New Roman" panose="02020603050405020304" pitchFamily="18" charset="0"/>
              </a:rPr>
              <a:t> </a:t>
            </a:r>
            <a:r>
              <a:rPr lang="es-CL" sz="2000" dirty="0">
                <a:latin typeface="Arial" panose="020B0604020202020204" pitchFamily="34" charset="0"/>
                <a:ea typeface="Times New Roman" panose="02020603050405020304" pitchFamily="18" charset="0"/>
              </a:rPr>
              <a:t>es</a:t>
            </a:r>
            <a:r>
              <a:rPr lang="es-CL" sz="2000" spc="95" dirty="0">
                <a:latin typeface="Arial" panose="020B0604020202020204" pitchFamily="34" charset="0"/>
                <a:ea typeface="Times New Roman" panose="02020603050405020304" pitchFamily="18" charset="0"/>
              </a:rPr>
              <a:t> </a:t>
            </a:r>
            <a:r>
              <a:rPr lang="es-CL" sz="2000" dirty="0">
                <a:latin typeface="Arial" panose="020B0604020202020204" pitchFamily="34" charset="0"/>
                <a:ea typeface="Times New Roman" panose="02020603050405020304" pitchFamily="18" charset="0"/>
              </a:rPr>
              <a:t>la</a:t>
            </a:r>
            <a:r>
              <a:rPr lang="es-CL" sz="2000" spc="95" dirty="0">
                <a:latin typeface="Arial" panose="020B0604020202020204" pitchFamily="34" charset="0"/>
                <a:ea typeface="Times New Roman" panose="02020603050405020304" pitchFamily="18" charset="0"/>
              </a:rPr>
              <a:t> </a:t>
            </a:r>
            <a:r>
              <a:rPr lang="es-CL" sz="2000" dirty="0">
                <a:latin typeface="Arial" panose="020B0604020202020204" pitchFamily="34" charset="0"/>
                <a:ea typeface="Times New Roman" panose="02020603050405020304" pitchFamily="18" charset="0"/>
              </a:rPr>
              <a:t>base de esta f</a:t>
            </a:r>
            <a:r>
              <a:rPr lang="es-CL" sz="2000" spc="-5" dirty="0">
                <a:latin typeface="Arial" panose="020B0604020202020204" pitchFamily="34" charset="0"/>
                <a:ea typeface="Times New Roman" panose="02020603050405020304" pitchFamily="18" charset="0"/>
              </a:rPr>
              <a:t>ó</a:t>
            </a:r>
            <a:r>
              <a:rPr lang="es-CL" sz="2000" dirty="0">
                <a:latin typeface="Arial" panose="020B0604020202020204" pitchFamily="34" charset="0"/>
                <a:ea typeface="Times New Roman" panose="02020603050405020304" pitchFamily="18" charset="0"/>
              </a:rPr>
              <a:t>r</a:t>
            </a:r>
            <a:r>
              <a:rPr lang="es-CL" sz="2000" spc="-5" dirty="0">
                <a:latin typeface="Arial" panose="020B0604020202020204" pitchFamily="34" charset="0"/>
                <a:ea typeface="Times New Roman" panose="02020603050405020304" pitchFamily="18" charset="0"/>
              </a:rPr>
              <a:t>m</a:t>
            </a:r>
            <a:r>
              <a:rPr lang="es-CL" sz="2000" dirty="0">
                <a:latin typeface="Arial" panose="020B0604020202020204" pitchFamily="34" charset="0"/>
                <a:ea typeface="Times New Roman" panose="02020603050405020304" pitchFamily="18" charset="0"/>
              </a:rPr>
              <a:t>ula, co</a:t>
            </a:r>
            <a:r>
              <a:rPr lang="es-CL" sz="2000" spc="-5" dirty="0">
                <a:latin typeface="Arial" panose="020B0604020202020204" pitchFamily="34" charset="0"/>
                <a:ea typeface="Times New Roman" panose="02020603050405020304" pitchFamily="18" charset="0"/>
              </a:rPr>
              <a:t>m</a:t>
            </a:r>
            <a:r>
              <a:rPr lang="es-CL" sz="2000" dirty="0">
                <a:latin typeface="Arial" panose="020B0604020202020204" pitchFamily="34" charset="0"/>
                <a:ea typeface="Times New Roman" panose="02020603050405020304" pitchFamily="18" charset="0"/>
              </a:rPr>
              <a:t>o lo es en </a:t>
            </a:r>
            <a:r>
              <a:rPr lang="es-CL" sz="2000" spc="-5" dirty="0">
                <a:latin typeface="Arial" panose="020B0604020202020204" pitchFamily="34" charset="0"/>
                <a:ea typeface="Times New Roman" panose="02020603050405020304" pitchFamily="18" charset="0"/>
              </a:rPr>
              <a:t>g</a:t>
            </a:r>
            <a:r>
              <a:rPr lang="es-CL" sz="2000" dirty="0">
                <a:latin typeface="Arial" panose="020B0604020202020204" pitchFamily="34" charset="0"/>
                <a:ea typeface="Times New Roman" panose="02020603050405020304" pitchFamily="18" charset="0"/>
              </a:rPr>
              <a:t>r</a:t>
            </a:r>
            <a:r>
              <a:rPr lang="es-CL" sz="2000" spc="-5" dirty="0">
                <a:latin typeface="Arial" panose="020B0604020202020204" pitchFamily="34" charset="0"/>
                <a:ea typeface="Times New Roman" panose="02020603050405020304" pitchFamily="18" charset="0"/>
              </a:rPr>
              <a:t>a</a:t>
            </a:r>
            <a:r>
              <a:rPr lang="es-CL" sz="2000" dirty="0">
                <a:latin typeface="Arial" panose="020B0604020202020204" pitchFamily="34" charset="0"/>
                <a:ea typeface="Times New Roman" panose="02020603050405020304" pitchFamily="18" charset="0"/>
              </a:rPr>
              <a:t>n medida </a:t>
            </a:r>
            <a:r>
              <a:rPr lang="es-CL" sz="2000" spc="-5" dirty="0">
                <a:latin typeface="Arial" panose="020B0604020202020204" pitchFamily="34" charset="0"/>
                <a:ea typeface="Times New Roman" panose="02020603050405020304" pitchFamily="18" charset="0"/>
              </a:rPr>
              <a:t>d</a:t>
            </a:r>
            <a:r>
              <a:rPr lang="es-CL" sz="2000" dirty="0">
                <a:latin typeface="Arial" panose="020B0604020202020204" pitchFamily="34" charset="0"/>
                <a:ea typeface="Times New Roman" panose="02020603050405020304" pitchFamily="18" charset="0"/>
              </a:rPr>
              <a:t>e t</a:t>
            </a:r>
            <a:r>
              <a:rPr lang="es-CL" sz="2000" spc="-5" dirty="0">
                <a:latin typeface="Arial" panose="020B0604020202020204" pitchFamily="34" charset="0"/>
                <a:ea typeface="Times New Roman" panose="02020603050405020304" pitchFamily="18" charset="0"/>
              </a:rPr>
              <a:t>o</a:t>
            </a:r>
            <a:r>
              <a:rPr lang="es-CL" sz="2000" dirty="0">
                <a:latin typeface="Arial" panose="020B0604020202020204" pitchFamily="34" charset="0"/>
                <a:ea typeface="Times New Roman" panose="02020603050405020304" pitchFamily="18" charset="0"/>
              </a:rPr>
              <a:t>do el p</a:t>
            </a:r>
            <a:r>
              <a:rPr lang="es-CL" sz="2000" spc="-5" dirty="0">
                <a:latin typeface="Arial" panose="020B0604020202020204" pitchFamily="34" charset="0"/>
                <a:ea typeface="Times New Roman" panose="02020603050405020304" pitchFamily="18" charset="0"/>
              </a:rPr>
              <a:t>e</a:t>
            </a:r>
            <a:r>
              <a:rPr lang="es-CL" sz="2000" dirty="0">
                <a:latin typeface="Arial" panose="020B0604020202020204" pitchFamily="34" charset="0"/>
                <a:ea typeface="Times New Roman" panose="02020603050405020304" pitchFamily="18" charset="0"/>
              </a:rPr>
              <a:t>riod</a:t>
            </a:r>
            <a:r>
              <a:rPr lang="es-CL" sz="2000" spc="-5" dirty="0">
                <a:latin typeface="Arial" panose="020B0604020202020204" pitchFamily="34" charset="0"/>
                <a:ea typeface="Times New Roman" panose="02020603050405020304" pitchFamily="18" charset="0"/>
              </a:rPr>
              <a:t>i</a:t>
            </a:r>
            <a:r>
              <a:rPr lang="es-CL" sz="2000" dirty="0">
                <a:latin typeface="Arial" panose="020B0604020202020204" pitchFamily="34" charset="0"/>
                <a:ea typeface="Times New Roman" panose="02020603050405020304" pitchFamily="18" charset="0"/>
              </a:rPr>
              <a:t>smo </a:t>
            </a:r>
            <a:r>
              <a:rPr lang="es-CL" sz="2000" spc="-5" dirty="0">
                <a:latin typeface="Arial" panose="020B0604020202020204" pitchFamily="34" charset="0"/>
                <a:ea typeface="Times New Roman" panose="02020603050405020304" pitchFamily="18" charset="0"/>
              </a:rPr>
              <a:t>q</a:t>
            </a:r>
            <a:r>
              <a:rPr lang="es-CL" sz="2000" dirty="0">
                <a:latin typeface="Arial" panose="020B0604020202020204" pitchFamily="34" charset="0"/>
                <a:ea typeface="Times New Roman" panose="02020603050405020304" pitchFamily="18" charset="0"/>
              </a:rPr>
              <a:t>ue tra</a:t>
            </a:r>
            <a:r>
              <a:rPr lang="es-CL" sz="2000" spc="-10" dirty="0">
                <a:latin typeface="Arial" panose="020B0604020202020204" pitchFamily="34" charset="0"/>
                <a:ea typeface="Times New Roman" panose="02020603050405020304" pitchFamily="18" charset="0"/>
              </a:rPr>
              <a:t>t</a:t>
            </a:r>
            <a:r>
              <a:rPr lang="es-CL" sz="2000" dirty="0">
                <a:latin typeface="Arial" panose="020B0604020202020204" pitchFamily="34" charset="0"/>
                <a:ea typeface="Times New Roman" panose="02020603050405020304" pitchFamily="18" charset="0"/>
              </a:rPr>
              <a:t>a de s</a:t>
            </a:r>
            <a:r>
              <a:rPr lang="es-CL" sz="2000" spc="-5" dirty="0">
                <a:latin typeface="Arial" panose="020B0604020202020204" pitchFamily="34" charset="0"/>
                <a:ea typeface="Times New Roman" panose="02020603050405020304" pitchFamily="18" charset="0"/>
              </a:rPr>
              <a:t>e</a:t>
            </a:r>
            <a:r>
              <a:rPr lang="es-CL" sz="2000" dirty="0">
                <a:latin typeface="Arial" panose="020B0604020202020204" pitchFamily="34" charset="0"/>
                <a:ea typeface="Times New Roman" panose="02020603050405020304" pitchFamily="18" charset="0"/>
              </a:rPr>
              <a:t>r mod</a:t>
            </a:r>
            <a:r>
              <a:rPr lang="es-CL" sz="2000" spc="-5" dirty="0">
                <a:latin typeface="Arial" panose="020B0604020202020204" pitchFamily="34" charset="0"/>
                <a:ea typeface="Times New Roman" panose="02020603050405020304" pitchFamily="18" charset="0"/>
              </a:rPr>
              <a:t>e</a:t>
            </a:r>
            <a:r>
              <a:rPr lang="es-CL" sz="2000" dirty="0">
                <a:latin typeface="Arial" panose="020B0604020202020204" pitchFamily="34" charset="0"/>
                <a:ea typeface="Times New Roman" panose="02020603050405020304" pitchFamily="18" charset="0"/>
              </a:rPr>
              <a:t>rno.</a:t>
            </a:r>
            <a:endParaRPr lang="es-CL" sz="2000" dirty="0"/>
          </a:p>
        </p:txBody>
      </p:sp>
      <p:sp>
        <p:nvSpPr>
          <p:cNvPr id="3" name="CuadroTexto 2"/>
          <p:cNvSpPr txBox="1"/>
          <p:nvPr/>
        </p:nvSpPr>
        <p:spPr>
          <a:xfrm>
            <a:off x="3059832" y="1772816"/>
            <a:ext cx="2055371" cy="369332"/>
          </a:xfrm>
          <a:prstGeom prst="rect">
            <a:avLst/>
          </a:prstGeom>
          <a:noFill/>
        </p:spPr>
        <p:txBody>
          <a:bodyPr wrap="none" rtlCol="0">
            <a:spAutoFit/>
          </a:bodyPr>
          <a:lstStyle/>
          <a:p>
            <a:r>
              <a:rPr lang="es-CL" dirty="0" smtClean="0"/>
              <a:t>EL   LADO HUMANO</a:t>
            </a:r>
            <a:endParaRPr lang="es-CL" dirty="0"/>
          </a:p>
        </p:txBody>
      </p:sp>
    </p:spTree>
    <p:extLst>
      <p:ext uri="{BB962C8B-B14F-4D97-AF65-F5344CB8AC3E}">
        <p14:creationId xmlns:p14="http://schemas.microsoft.com/office/powerpoint/2010/main" val="811158243"/>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39552" y="1052736"/>
            <a:ext cx="8028384" cy="5206554"/>
          </a:xfrm>
          <a:prstGeom prst="rect">
            <a:avLst/>
          </a:prstGeom>
        </p:spPr>
        <p:txBody>
          <a:bodyPr wrap="square">
            <a:spAutoFit/>
          </a:bodyPr>
          <a:lstStyle/>
          <a:p>
            <a:pPr marL="229235" marR="2906395" algn="just">
              <a:lnSpc>
                <a:spcPct val="107000"/>
              </a:lnSpc>
              <a:spcAft>
                <a:spcPts val="0"/>
              </a:spcAft>
            </a:pPr>
            <a:r>
              <a:rPr lang="es-CL" sz="2400" b="1" dirty="0" smtClean="0">
                <a:solidFill>
                  <a:srgbClr val="00B050"/>
                </a:solidFill>
                <a:latin typeface="Arial" panose="020B0604020202020204" pitchFamily="34" charset="0"/>
                <a:ea typeface="Times New Roman" panose="02020603050405020304" pitchFamily="18" charset="0"/>
                <a:cs typeface="Times New Roman" panose="02020603050405020304" pitchFamily="18" charset="0"/>
              </a:rPr>
              <a:t>2. La </a:t>
            </a:r>
            <a:r>
              <a:rPr lang="es-CL" sz="2400" b="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est</a:t>
            </a:r>
            <a:r>
              <a:rPr lang="es-CL" sz="2400" b="1" spc="-5"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r</a:t>
            </a:r>
            <a:r>
              <a:rPr lang="es-CL" sz="2400" b="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uctu</a:t>
            </a:r>
            <a:r>
              <a:rPr lang="es-CL" sz="2400" b="1" spc="-5"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r</a:t>
            </a:r>
            <a:r>
              <a:rPr lang="es-CL" sz="2400" b="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a de inform</a:t>
            </a:r>
            <a:r>
              <a:rPr lang="es-CL" sz="2400" b="1" spc="-5"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a</a:t>
            </a:r>
            <a:r>
              <a:rPr lang="es-CL" sz="2400" b="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ción de citas</a:t>
            </a:r>
            <a:endParaRPr lang="es-CL" sz="2400" dirty="0">
              <a:solidFill>
                <a:srgbClr val="00B050"/>
              </a:solidFill>
              <a:latin typeface="Calibri" panose="020F0502020204030204" pitchFamily="34" charset="0"/>
              <a:ea typeface="Times New Roman" panose="02020603050405020304" pitchFamily="18" charset="0"/>
              <a:cs typeface="Times New Roman" panose="02020603050405020304" pitchFamily="18" charset="0"/>
            </a:endParaRPr>
          </a:p>
          <a:p>
            <a:pPr>
              <a:lnSpc>
                <a:spcPts val="700"/>
              </a:lnSpc>
              <a:spcBef>
                <a:spcPts val="20"/>
              </a:spcBef>
              <a:spcAft>
                <a:spcPts val="0"/>
              </a:spcAft>
            </a:pPr>
            <a:r>
              <a:rPr lang="es-CL" sz="700"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 </a:t>
            </a:r>
            <a:endParaRPr lang="es-CL" sz="1100" dirty="0">
              <a:solidFill>
                <a:srgbClr val="00B050"/>
              </a:solidFill>
              <a:latin typeface="Calibri" panose="020F0502020204030204" pitchFamily="34" charset="0"/>
              <a:ea typeface="Times New Roman" panose="02020603050405020304" pitchFamily="18" charset="0"/>
              <a:cs typeface="Times New Roman" panose="02020603050405020304" pitchFamily="18" charset="0"/>
            </a:endParaRPr>
          </a:p>
          <a:p>
            <a:pPr>
              <a:lnSpc>
                <a:spcPts val="1000"/>
              </a:lnSpc>
              <a:spcAft>
                <a:spcPts val="0"/>
              </a:spcAft>
            </a:pPr>
            <a:r>
              <a:rPr lang="es-CL" sz="1000"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 </a:t>
            </a:r>
            <a:endParaRPr lang="es-CL" sz="1100" dirty="0">
              <a:solidFill>
                <a:srgbClr val="00B050"/>
              </a:solidFill>
              <a:latin typeface="Calibri" panose="020F0502020204030204" pitchFamily="34" charset="0"/>
              <a:ea typeface="Times New Roman" panose="02020603050405020304" pitchFamily="18" charset="0"/>
              <a:cs typeface="Times New Roman" panose="02020603050405020304" pitchFamily="18" charset="0"/>
            </a:endParaRPr>
          </a:p>
          <a:p>
            <a:pPr marL="229235" marR="196850" algn="just">
              <a:lnSpc>
                <a:spcPct val="107000"/>
              </a:lnSpc>
              <a:spcAft>
                <a:spcPts val="0"/>
              </a:spcAft>
            </a:pPr>
            <a:r>
              <a:rPr lang="es-CL" dirty="0">
                <a:latin typeface="Arial" panose="020B0604020202020204" pitchFamily="34" charset="0"/>
                <a:ea typeface="Times New Roman" panose="02020603050405020304" pitchFamily="18" charset="0"/>
                <a:cs typeface="Times New Roman" panose="02020603050405020304" pitchFamily="18" charset="0"/>
              </a:rPr>
              <a:t>Al</a:t>
            </a:r>
            <a:r>
              <a:rPr lang="es-CL" spc="21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pres</a:t>
            </a:r>
            <a:r>
              <a:rPr lang="es-CL" spc="-5" dirty="0">
                <a:latin typeface="Arial" panose="020B0604020202020204" pitchFamily="34" charset="0"/>
                <a:ea typeface="Times New Roman" panose="02020603050405020304" pitchFamily="18" charset="0"/>
                <a:cs typeface="Times New Roman" panose="02020603050405020304" pitchFamily="18" charset="0"/>
              </a:rPr>
              <a:t>e</a:t>
            </a:r>
            <a:r>
              <a:rPr lang="es-CL" dirty="0">
                <a:latin typeface="Arial" panose="020B0604020202020204" pitchFamily="34" charset="0"/>
                <a:ea typeface="Times New Roman" panose="02020603050405020304" pitchFamily="18" charset="0"/>
                <a:cs typeface="Times New Roman" panose="02020603050405020304" pitchFamily="18" charset="0"/>
              </a:rPr>
              <a:t>ntar</a:t>
            </a:r>
            <a:r>
              <a:rPr lang="es-CL" spc="210"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las</a:t>
            </a:r>
            <a:r>
              <a:rPr lang="es-CL" spc="21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notic</a:t>
            </a:r>
            <a:r>
              <a:rPr lang="es-CL" spc="-5" dirty="0">
                <a:latin typeface="Arial" panose="020B0604020202020204" pitchFamily="34" charset="0"/>
                <a:ea typeface="Times New Roman" panose="02020603050405020304" pitchFamily="18" charset="0"/>
                <a:cs typeface="Times New Roman" panose="02020603050405020304" pitchFamily="18" charset="0"/>
              </a:rPr>
              <a:t>i</a:t>
            </a:r>
            <a:r>
              <a:rPr lang="es-CL" dirty="0">
                <a:latin typeface="Arial" panose="020B0604020202020204" pitchFamily="34" charset="0"/>
                <a:ea typeface="Times New Roman" panose="02020603050405020304" pitchFamily="18" charset="0"/>
                <a:cs typeface="Times New Roman" panose="02020603050405020304" pitchFamily="18" charset="0"/>
              </a:rPr>
              <a:t>as</a:t>
            </a:r>
            <a:r>
              <a:rPr lang="es-CL" spc="210"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que</a:t>
            </a:r>
            <a:r>
              <a:rPr lang="es-CL" spc="21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mej</a:t>
            </a:r>
            <a:r>
              <a:rPr lang="es-CL" spc="-5" dirty="0">
                <a:latin typeface="Arial" panose="020B0604020202020204" pitchFamily="34" charset="0"/>
                <a:ea typeface="Times New Roman" panose="02020603050405020304" pitchFamily="18" charset="0"/>
                <a:cs typeface="Times New Roman" panose="02020603050405020304" pitchFamily="18" charset="0"/>
              </a:rPr>
              <a:t>o</a:t>
            </a:r>
            <a:r>
              <a:rPr lang="es-CL" dirty="0">
                <a:latin typeface="Arial" panose="020B0604020202020204" pitchFamily="34" charset="0"/>
                <a:ea typeface="Times New Roman" panose="02020603050405020304" pitchFamily="18" charset="0"/>
                <a:cs typeface="Times New Roman" panose="02020603050405020304" pitchFamily="18" charset="0"/>
              </a:rPr>
              <a:t>r</a:t>
            </a:r>
            <a:r>
              <a:rPr lang="es-CL" spc="215" dirty="0">
                <a:latin typeface="Arial" panose="020B0604020202020204" pitchFamily="34" charset="0"/>
                <a:ea typeface="Times New Roman" panose="02020603050405020304" pitchFamily="18" charset="0"/>
                <a:cs typeface="Times New Roman" panose="02020603050405020304" pitchFamily="18" charset="0"/>
              </a:rPr>
              <a:t> </a:t>
            </a:r>
            <a:r>
              <a:rPr lang="es-CL" spc="-5" dirty="0">
                <a:latin typeface="Arial" panose="020B0604020202020204" pitchFamily="34" charset="0"/>
                <a:ea typeface="Times New Roman" panose="02020603050405020304" pitchFamily="18" charset="0"/>
                <a:cs typeface="Times New Roman" panose="02020603050405020304" pitchFamily="18" charset="0"/>
              </a:rPr>
              <a:t>e</a:t>
            </a:r>
            <a:r>
              <a:rPr lang="es-CL" dirty="0">
                <a:latin typeface="Arial" panose="020B0604020202020204" pitchFamily="34" charset="0"/>
                <a:ea typeface="Times New Roman" panose="02020603050405020304" pitchFamily="18" charset="0"/>
                <a:cs typeface="Times New Roman" panose="02020603050405020304" pitchFamily="18" charset="0"/>
              </a:rPr>
              <a:t>nca</a:t>
            </a:r>
            <a:r>
              <a:rPr lang="es-CL" spc="-5" dirty="0">
                <a:latin typeface="Arial" panose="020B0604020202020204" pitchFamily="34" charset="0"/>
                <a:ea typeface="Times New Roman" panose="02020603050405020304" pitchFamily="18" charset="0"/>
                <a:cs typeface="Times New Roman" panose="02020603050405020304" pitchFamily="18" charset="0"/>
              </a:rPr>
              <a:t>j</a:t>
            </a:r>
            <a:r>
              <a:rPr lang="es-CL" dirty="0">
                <a:latin typeface="Arial" panose="020B0604020202020204" pitchFamily="34" charset="0"/>
                <a:ea typeface="Times New Roman" panose="02020603050405020304" pitchFamily="18" charset="0"/>
                <a:cs typeface="Times New Roman" panose="02020603050405020304" pitchFamily="18" charset="0"/>
              </a:rPr>
              <a:t>an</a:t>
            </a:r>
            <a:r>
              <a:rPr lang="es-CL" spc="21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en</a:t>
            </a:r>
            <a:r>
              <a:rPr lang="es-CL" spc="215" dirty="0">
                <a:latin typeface="Arial" panose="020B0604020202020204" pitchFamily="34" charset="0"/>
                <a:ea typeface="Times New Roman" panose="02020603050405020304" pitchFamily="18" charset="0"/>
                <a:cs typeface="Times New Roman" panose="02020603050405020304" pitchFamily="18" charset="0"/>
              </a:rPr>
              <a:t> </a:t>
            </a:r>
            <a:r>
              <a:rPr lang="es-CL" spc="-5" dirty="0">
                <a:latin typeface="Arial" panose="020B0604020202020204" pitchFamily="34" charset="0"/>
                <a:ea typeface="Times New Roman" panose="02020603050405020304" pitchFamily="18" charset="0"/>
                <a:cs typeface="Times New Roman" panose="02020603050405020304" pitchFamily="18" charset="0"/>
              </a:rPr>
              <a:t>es</a:t>
            </a:r>
            <a:r>
              <a:rPr lang="es-CL" dirty="0">
                <a:latin typeface="Arial" panose="020B0604020202020204" pitchFamily="34" charset="0"/>
                <a:ea typeface="Times New Roman" panose="02020603050405020304" pitchFamily="18" charset="0"/>
                <a:cs typeface="Times New Roman" panose="02020603050405020304" pitchFamily="18" charset="0"/>
              </a:rPr>
              <a:t>te</a:t>
            </a:r>
            <a:r>
              <a:rPr lang="es-CL" spc="21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modelo,</a:t>
            </a:r>
            <a:r>
              <a:rPr lang="es-CL" spc="21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Carl</a:t>
            </a:r>
            <a:r>
              <a:rPr lang="es-CL" spc="21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W</a:t>
            </a:r>
            <a:r>
              <a:rPr lang="es-CL" spc="-5" dirty="0">
                <a:latin typeface="Arial" panose="020B0604020202020204" pitchFamily="34" charset="0"/>
                <a:ea typeface="Times New Roman" panose="02020603050405020304" pitchFamily="18" charset="0"/>
                <a:cs typeface="Times New Roman" panose="02020603050405020304" pitchFamily="18" charset="0"/>
              </a:rPr>
              <a:t>a</a:t>
            </a:r>
            <a:r>
              <a:rPr lang="es-CL" dirty="0">
                <a:latin typeface="Arial" panose="020B0604020202020204" pitchFamily="34" charset="0"/>
                <a:ea typeface="Times New Roman" panose="02020603050405020304" pitchFamily="18" charset="0"/>
                <a:cs typeface="Times New Roman" panose="02020603050405020304" pitchFamily="18" charset="0"/>
              </a:rPr>
              <a:t>rren</a:t>
            </a:r>
            <a:r>
              <a:rPr lang="es-CL" spc="215" dirty="0">
                <a:latin typeface="Arial" panose="020B0604020202020204" pitchFamily="34" charset="0"/>
                <a:ea typeface="Times New Roman" panose="02020603050405020304" pitchFamily="18" charset="0"/>
                <a:cs typeface="Times New Roman" panose="02020603050405020304" pitchFamily="18" charset="0"/>
              </a:rPr>
              <a:t> </a:t>
            </a:r>
            <a:r>
              <a:rPr lang="es-CL" spc="-5" dirty="0">
                <a:latin typeface="Arial" panose="020B0604020202020204" pitchFamily="34" charset="0"/>
                <a:ea typeface="Times New Roman" panose="02020603050405020304" pitchFamily="18" charset="0"/>
                <a:cs typeface="Times New Roman" panose="02020603050405020304" pitchFamily="18" charset="0"/>
              </a:rPr>
              <a:t>h</a:t>
            </a:r>
            <a:r>
              <a:rPr lang="es-CL" dirty="0">
                <a:latin typeface="Arial" panose="020B0604020202020204" pitchFamily="34" charset="0"/>
                <a:ea typeface="Times New Roman" panose="02020603050405020304" pitchFamily="18" charset="0"/>
                <a:cs typeface="Times New Roman" panose="02020603050405020304" pitchFamily="18" charset="0"/>
              </a:rPr>
              <a:t>abla</a:t>
            </a:r>
            <a:r>
              <a:rPr lang="es-CL" spc="215" dirty="0">
                <a:latin typeface="Arial" panose="020B0604020202020204" pitchFamily="34" charset="0"/>
                <a:ea typeface="Times New Roman" panose="02020603050405020304" pitchFamily="18" charset="0"/>
                <a:cs typeface="Times New Roman" panose="02020603050405020304" pitchFamily="18" charset="0"/>
              </a:rPr>
              <a:t> </a:t>
            </a:r>
            <a:r>
              <a:rPr lang="es-CL" dirty="0" smtClean="0">
                <a:latin typeface="Arial" panose="020B0604020202020204" pitchFamily="34" charset="0"/>
                <a:ea typeface="Times New Roman" panose="02020603050405020304" pitchFamily="18" charset="0"/>
                <a:cs typeface="Times New Roman" panose="02020603050405020304" pitchFamily="18" charset="0"/>
              </a:rPr>
              <a:t>de </a:t>
            </a:r>
            <a:r>
              <a:rPr lang="es-CL" dirty="0" smtClean="0">
                <a:solidFill>
                  <a:srgbClr val="00B050"/>
                </a:solidFill>
                <a:latin typeface="Arial" panose="020B0604020202020204" pitchFamily="34" charset="0"/>
                <a:ea typeface="Times New Roman" panose="02020603050405020304" pitchFamily="18" charset="0"/>
                <a:cs typeface="Times New Roman" panose="02020603050405020304" pitchFamily="18" charset="0"/>
              </a:rPr>
              <a:t>«</a:t>
            </a:r>
            <a:r>
              <a:rPr lang="es-CL"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infor</a:t>
            </a:r>
            <a:r>
              <a:rPr lang="es-CL" spc="-5"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m</a:t>
            </a:r>
            <a:r>
              <a:rPr lang="es-CL"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ac</a:t>
            </a:r>
            <a:r>
              <a:rPr lang="es-CL" spc="-5"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i</a:t>
            </a:r>
            <a:r>
              <a:rPr lang="es-CL"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ón de d</a:t>
            </a:r>
            <a:r>
              <a:rPr lang="es-CL" spc="-5"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e</a:t>
            </a:r>
            <a:r>
              <a:rPr lang="es-CL"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clarac</a:t>
            </a:r>
            <a:r>
              <a:rPr lang="es-CL" spc="-5"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io</a:t>
            </a:r>
            <a:r>
              <a:rPr lang="es-CL"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nes» </a:t>
            </a:r>
            <a:r>
              <a:rPr lang="es-CL" dirty="0">
                <a:latin typeface="Arial" panose="020B0604020202020204" pitchFamily="34" charset="0"/>
                <a:ea typeface="Times New Roman" panose="02020603050405020304" pitchFamily="18" charset="0"/>
                <a:cs typeface="Times New Roman" panose="02020603050405020304" pitchFamily="18" charset="0"/>
              </a:rPr>
              <a:t>para re</a:t>
            </a:r>
            <a:r>
              <a:rPr lang="es-CL" spc="-10" dirty="0">
                <a:latin typeface="Arial" panose="020B0604020202020204" pitchFamily="34" charset="0"/>
                <a:ea typeface="Times New Roman" panose="02020603050405020304" pitchFamily="18" charset="0"/>
                <a:cs typeface="Times New Roman" panose="02020603050405020304" pitchFamily="18" charset="0"/>
              </a:rPr>
              <a:t>f</a:t>
            </a:r>
            <a:r>
              <a:rPr lang="es-CL" dirty="0">
                <a:latin typeface="Arial" panose="020B0604020202020204" pitchFamily="34" charset="0"/>
                <a:ea typeface="Times New Roman" panose="02020603050405020304" pitchFamily="18" charset="0"/>
                <a:cs typeface="Times New Roman" panose="02020603050405020304" pitchFamily="18" charset="0"/>
              </a:rPr>
              <a:t>erir</a:t>
            </a:r>
            <a:r>
              <a:rPr lang="es-CL" spc="5" dirty="0">
                <a:latin typeface="Arial" panose="020B0604020202020204" pitchFamily="34" charset="0"/>
                <a:ea typeface="Times New Roman" panose="02020603050405020304" pitchFamily="18" charset="0"/>
                <a:cs typeface="Times New Roman" panose="02020603050405020304" pitchFamily="18" charset="0"/>
              </a:rPr>
              <a:t>s</a:t>
            </a:r>
            <a:r>
              <a:rPr lang="es-CL" dirty="0">
                <a:latin typeface="Arial" panose="020B0604020202020204" pitchFamily="34" charset="0"/>
                <a:ea typeface="Times New Roman" panose="02020603050405020304" pitchFamily="18" charset="0"/>
                <a:cs typeface="Times New Roman" panose="02020603050405020304" pitchFamily="18" charset="0"/>
              </a:rPr>
              <a:t>e a un </a:t>
            </a:r>
            <a:r>
              <a:rPr lang="es-CL" b="1" dirty="0">
                <a:latin typeface="Arial" panose="020B0604020202020204" pitchFamily="34" charset="0"/>
                <a:ea typeface="Times New Roman" panose="02020603050405020304" pitchFamily="18" charset="0"/>
                <a:cs typeface="Times New Roman" panose="02020603050405020304" pitchFamily="18" charset="0"/>
              </a:rPr>
              <a:t>ti</a:t>
            </a:r>
            <a:r>
              <a:rPr lang="es-CL" b="1" spc="-5" dirty="0">
                <a:latin typeface="Arial" panose="020B0604020202020204" pitchFamily="34" charset="0"/>
                <a:ea typeface="Times New Roman" panose="02020603050405020304" pitchFamily="18" charset="0"/>
                <a:cs typeface="Times New Roman" panose="02020603050405020304" pitchFamily="18" charset="0"/>
              </a:rPr>
              <a:t>p</a:t>
            </a:r>
            <a:r>
              <a:rPr lang="es-CL" b="1" dirty="0">
                <a:latin typeface="Arial" panose="020B0604020202020204" pitchFamily="34" charset="0"/>
                <a:ea typeface="Times New Roman" panose="02020603050405020304" pitchFamily="18" charset="0"/>
                <a:cs typeface="Times New Roman" panose="02020603050405020304" pitchFamily="18" charset="0"/>
              </a:rPr>
              <a:t>o de not</a:t>
            </a:r>
            <a:r>
              <a:rPr lang="es-CL" b="1" spc="-5" dirty="0">
                <a:latin typeface="Arial" panose="020B0604020202020204" pitchFamily="34" charset="0"/>
                <a:ea typeface="Times New Roman" panose="02020603050405020304" pitchFamily="18" charset="0"/>
                <a:cs typeface="Times New Roman" panose="02020603050405020304" pitchFamily="18" charset="0"/>
              </a:rPr>
              <a:t>a</a:t>
            </a:r>
            <a:r>
              <a:rPr lang="es-CL" b="1" dirty="0">
                <a:latin typeface="Arial" panose="020B0604020202020204" pitchFamily="34" charset="0"/>
                <a:ea typeface="Times New Roman" panose="02020603050405020304" pitchFamily="18" charset="0"/>
                <a:cs typeface="Times New Roman" panose="02020603050405020304" pitchFamily="18" charset="0"/>
              </a:rPr>
              <a:t>s </a:t>
            </a:r>
            <a:r>
              <a:rPr lang="es-CL" dirty="0">
                <a:latin typeface="Arial" panose="020B0604020202020204" pitchFamily="34" charset="0"/>
                <a:ea typeface="Times New Roman" panose="02020603050405020304" pitchFamily="18" charset="0"/>
                <a:cs typeface="Times New Roman" panose="02020603050405020304" pitchFamily="18" charset="0"/>
              </a:rPr>
              <a:t>q</a:t>
            </a:r>
            <a:r>
              <a:rPr lang="es-CL" spc="-5" dirty="0">
                <a:latin typeface="Arial" panose="020B0604020202020204" pitchFamily="34" charset="0"/>
                <a:ea typeface="Times New Roman" panose="02020603050405020304" pitchFamily="18" charset="0"/>
                <a:cs typeface="Times New Roman" panose="02020603050405020304" pitchFamily="18" charset="0"/>
              </a:rPr>
              <a:t>u</a:t>
            </a:r>
            <a:r>
              <a:rPr lang="es-CL" dirty="0">
                <a:latin typeface="Arial" panose="020B0604020202020204" pitchFamily="34" charset="0"/>
                <a:ea typeface="Times New Roman" panose="02020603050405020304" pitchFamily="18" charset="0"/>
                <a:cs typeface="Times New Roman" panose="02020603050405020304" pitchFamily="18" charset="0"/>
              </a:rPr>
              <a:t>e a menu</a:t>
            </a:r>
            <a:r>
              <a:rPr lang="es-CL" spc="-5" dirty="0">
                <a:latin typeface="Arial" panose="020B0604020202020204" pitchFamily="34" charset="0"/>
                <a:ea typeface="Times New Roman" panose="02020603050405020304" pitchFamily="18" charset="0"/>
                <a:cs typeface="Times New Roman" panose="02020603050405020304" pitchFamily="18" charset="0"/>
              </a:rPr>
              <a:t>d</a:t>
            </a:r>
            <a:r>
              <a:rPr lang="es-CL" dirty="0">
                <a:latin typeface="Arial" panose="020B0604020202020204" pitchFamily="34" charset="0"/>
                <a:ea typeface="Times New Roman" panose="02020603050405020304" pitchFamily="18" charset="0"/>
                <a:cs typeface="Times New Roman" panose="02020603050405020304" pitchFamily="18" charset="0"/>
              </a:rPr>
              <a:t>o plantea prob</a:t>
            </a:r>
            <a:r>
              <a:rPr lang="es-CL" spc="-5" dirty="0">
                <a:latin typeface="Arial" panose="020B0604020202020204" pitchFamily="34" charset="0"/>
                <a:ea typeface="Times New Roman" panose="02020603050405020304" pitchFamily="18" charset="0"/>
                <a:cs typeface="Times New Roman" panose="02020603050405020304" pitchFamily="18" charset="0"/>
              </a:rPr>
              <a:t>l</a:t>
            </a:r>
            <a:r>
              <a:rPr lang="es-CL" dirty="0">
                <a:latin typeface="Arial" panose="020B0604020202020204" pitchFamily="34" charset="0"/>
                <a:ea typeface="Times New Roman" panose="02020603050405020304" pitchFamily="18" charset="0"/>
                <a:cs typeface="Times New Roman" panose="02020603050405020304" pitchFamily="18" charset="0"/>
              </a:rPr>
              <a:t>em</a:t>
            </a:r>
            <a:r>
              <a:rPr lang="es-CL" spc="-5" dirty="0">
                <a:latin typeface="Arial" panose="020B0604020202020204" pitchFamily="34" charset="0"/>
                <a:ea typeface="Times New Roman" panose="02020603050405020304" pitchFamily="18" charset="0"/>
                <a:cs typeface="Times New Roman" panose="02020603050405020304" pitchFamily="18" charset="0"/>
              </a:rPr>
              <a:t>a</a:t>
            </a:r>
            <a:r>
              <a:rPr lang="es-CL" dirty="0">
                <a:latin typeface="Arial" panose="020B0604020202020204" pitchFamily="34" charset="0"/>
                <a:ea typeface="Times New Roman" panose="02020603050405020304" pitchFamily="18" charset="0"/>
                <a:cs typeface="Times New Roman" panose="02020603050405020304" pitchFamily="18" charset="0"/>
              </a:rPr>
              <a:t>s</a:t>
            </a:r>
            <a:r>
              <a:rPr lang="es-CL" spc="1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al rep</a:t>
            </a:r>
            <a:r>
              <a:rPr lang="es-CL" spc="-5" dirty="0">
                <a:latin typeface="Arial" panose="020B0604020202020204" pitchFamily="34" charset="0"/>
                <a:ea typeface="Times New Roman" panose="02020603050405020304" pitchFamily="18" charset="0"/>
                <a:cs typeface="Times New Roman" panose="02020603050405020304" pitchFamily="18" charset="0"/>
              </a:rPr>
              <a:t>o</a:t>
            </a:r>
            <a:r>
              <a:rPr lang="es-CL" dirty="0">
                <a:latin typeface="Arial" panose="020B0604020202020204" pitchFamily="34" charset="0"/>
                <a:ea typeface="Times New Roman" panose="02020603050405020304" pitchFamily="18" charset="0"/>
                <a:cs typeface="Times New Roman" panose="02020603050405020304" pitchFamily="18" charset="0"/>
              </a:rPr>
              <a:t>rtero:</a:t>
            </a:r>
            <a:r>
              <a:rPr lang="es-CL" spc="15" dirty="0">
                <a:latin typeface="Arial" panose="020B0604020202020204" pitchFamily="34" charset="0"/>
                <a:ea typeface="Times New Roman" panose="02020603050405020304" pitchFamily="18" charset="0"/>
                <a:cs typeface="Times New Roman" panose="02020603050405020304" pitchFamily="18" charset="0"/>
              </a:rPr>
              <a:t> </a:t>
            </a:r>
            <a:r>
              <a:rPr lang="es-CL" u="sng" dirty="0">
                <a:latin typeface="Arial" panose="020B0604020202020204" pitchFamily="34" charset="0"/>
                <a:ea typeface="Times New Roman" panose="02020603050405020304" pitchFamily="18" charset="0"/>
                <a:cs typeface="Times New Roman" panose="02020603050405020304" pitchFamily="18" charset="0"/>
              </a:rPr>
              <a:t>a</a:t>
            </a:r>
            <a:r>
              <a:rPr lang="es-CL" u="sng" spc="-5" dirty="0">
                <a:latin typeface="Arial" panose="020B0604020202020204" pitchFamily="34" charset="0"/>
                <a:ea typeface="Times New Roman" panose="02020603050405020304" pitchFamily="18" charset="0"/>
                <a:cs typeface="Times New Roman" panose="02020603050405020304" pitchFamily="18" charset="0"/>
              </a:rPr>
              <a:t>q</a:t>
            </a:r>
            <a:r>
              <a:rPr lang="es-CL" u="sng" dirty="0">
                <a:latin typeface="Arial" panose="020B0604020202020204" pitchFamily="34" charset="0"/>
                <a:ea typeface="Times New Roman" panose="02020603050405020304" pitchFamily="18" charset="0"/>
                <a:cs typeface="Times New Roman" panose="02020603050405020304" pitchFamily="18" charset="0"/>
              </a:rPr>
              <a:t>uell</a:t>
            </a:r>
            <a:r>
              <a:rPr lang="es-CL" u="sng" spc="-5" dirty="0">
                <a:latin typeface="Arial" panose="020B0604020202020204" pitchFamily="34" charset="0"/>
                <a:ea typeface="Times New Roman" panose="02020603050405020304" pitchFamily="18" charset="0"/>
                <a:cs typeface="Times New Roman" panose="02020603050405020304" pitchFamily="18" charset="0"/>
              </a:rPr>
              <a:t>a</a:t>
            </a:r>
            <a:r>
              <a:rPr lang="es-CL" u="sng" dirty="0">
                <a:latin typeface="Arial" panose="020B0604020202020204" pitchFamily="34" charset="0"/>
                <a:ea typeface="Times New Roman" panose="02020603050405020304" pitchFamily="18" charset="0"/>
                <a:cs typeface="Times New Roman" panose="02020603050405020304" pitchFamily="18" charset="0"/>
              </a:rPr>
              <a:t>s</a:t>
            </a:r>
            <a:r>
              <a:rPr lang="es-CL" u="sng" spc="15" dirty="0">
                <a:latin typeface="Arial" panose="020B0604020202020204" pitchFamily="34" charset="0"/>
                <a:ea typeface="Times New Roman" panose="02020603050405020304" pitchFamily="18" charset="0"/>
                <a:cs typeface="Times New Roman" panose="02020603050405020304" pitchFamily="18" charset="0"/>
              </a:rPr>
              <a:t> </a:t>
            </a:r>
            <a:r>
              <a:rPr lang="es-CL" u="sng" dirty="0">
                <a:latin typeface="Arial" panose="020B0604020202020204" pitchFamily="34" charset="0"/>
                <a:ea typeface="Times New Roman" panose="02020603050405020304" pitchFamily="18" charset="0"/>
                <a:cs typeface="Times New Roman" panose="02020603050405020304" pitchFamily="18" charset="0"/>
              </a:rPr>
              <a:t>b</a:t>
            </a:r>
            <a:r>
              <a:rPr lang="es-CL" u="sng" spc="-5" dirty="0">
                <a:latin typeface="Arial" panose="020B0604020202020204" pitchFamily="34" charset="0"/>
                <a:ea typeface="Times New Roman" panose="02020603050405020304" pitchFamily="18" charset="0"/>
                <a:cs typeface="Times New Roman" panose="02020603050405020304" pitchFamily="18" charset="0"/>
              </a:rPr>
              <a:t>a</a:t>
            </a:r>
            <a:r>
              <a:rPr lang="es-CL" u="sng" dirty="0">
                <a:latin typeface="Arial" panose="020B0604020202020204" pitchFamily="34" charset="0"/>
                <a:ea typeface="Times New Roman" panose="02020603050405020304" pitchFamily="18" charset="0"/>
                <a:cs typeface="Times New Roman" panose="02020603050405020304" pitchFamily="18" charset="0"/>
              </a:rPr>
              <a:t>s</a:t>
            </a:r>
            <a:r>
              <a:rPr lang="es-CL" u="sng" spc="-5" dirty="0">
                <a:latin typeface="Arial" panose="020B0604020202020204" pitchFamily="34" charset="0"/>
                <a:ea typeface="Times New Roman" panose="02020603050405020304" pitchFamily="18" charset="0"/>
                <a:cs typeface="Times New Roman" panose="02020603050405020304" pitchFamily="18" charset="0"/>
              </a:rPr>
              <a:t>ad</a:t>
            </a:r>
            <a:r>
              <a:rPr lang="es-CL" u="sng" dirty="0">
                <a:latin typeface="Arial" panose="020B0604020202020204" pitchFamily="34" charset="0"/>
                <a:ea typeface="Times New Roman" panose="02020603050405020304" pitchFamily="18" charset="0"/>
                <a:cs typeface="Times New Roman" panose="02020603050405020304" pitchFamily="18" charset="0"/>
              </a:rPr>
              <a:t>as</a:t>
            </a:r>
            <a:r>
              <a:rPr lang="es-CL" u="sng" spc="10" dirty="0">
                <a:latin typeface="Arial" panose="020B0604020202020204" pitchFamily="34" charset="0"/>
                <a:ea typeface="Times New Roman" panose="02020603050405020304" pitchFamily="18" charset="0"/>
                <a:cs typeface="Times New Roman" panose="02020603050405020304" pitchFamily="18" charset="0"/>
              </a:rPr>
              <a:t> </a:t>
            </a:r>
            <a:r>
              <a:rPr lang="es-CL" u="sng" dirty="0">
                <a:latin typeface="Arial" panose="020B0604020202020204" pitchFamily="34" charset="0"/>
                <a:ea typeface="Times New Roman" panose="02020603050405020304" pitchFamily="18" charset="0"/>
                <a:cs typeface="Times New Roman" panose="02020603050405020304" pitchFamily="18" charset="0"/>
              </a:rPr>
              <a:t>en</a:t>
            </a:r>
            <a:r>
              <a:rPr lang="es-CL" u="sng" spc="15" dirty="0">
                <a:latin typeface="Arial" panose="020B0604020202020204" pitchFamily="34" charset="0"/>
                <a:ea typeface="Times New Roman" panose="02020603050405020304" pitchFamily="18" charset="0"/>
                <a:cs typeface="Times New Roman" panose="02020603050405020304" pitchFamily="18" charset="0"/>
              </a:rPr>
              <a:t> </a:t>
            </a:r>
            <a:r>
              <a:rPr lang="es-CL" u="sng" dirty="0">
                <a:latin typeface="Arial" panose="020B0604020202020204" pitchFamily="34" charset="0"/>
                <a:ea typeface="Times New Roman" panose="02020603050405020304" pitchFamily="18" charset="0"/>
                <a:cs typeface="Times New Roman" panose="02020603050405020304" pitchFamily="18" charset="0"/>
              </a:rPr>
              <a:t>l</a:t>
            </a:r>
            <a:r>
              <a:rPr lang="es-CL" u="sng" spc="-5" dirty="0">
                <a:latin typeface="Arial" panose="020B0604020202020204" pitchFamily="34" charset="0"/>
                <a:ea typeface="Times New Roman" panose="02020603050405020304" pitchFamily="18" charset="0"/>
                <a:cs typeface="Times New Roman" panose="02020603050405020304" pitchFamily="18" charset="0"/>
              </a:rPr>
              <a:t>a</a:t>
            </a:r>
            <a:r>
              <a:rPr lang="es-CL" u="sng" dirty="0">
                <a:latin typeface="Arial" panose="020B0604020202020204" pitchFamily="34" charset="0"/>
                <a:ea typeface="Times New Roman" panose="02020603050405020304" pitchFamily="18" charset="0"/>
                <a:cs typeface="Times New Roman" panose="02020603050405020304" pitchFamily="18" charset="0"/>
              </a:rPr>
              <a:t>s</a:t>
            </a:r>
            <a:r>
              <a:rPr lang="es-CL" u="sng" spc="10" dirty="0">
                <a:latin typeface="Arial" panose="020B0604020202020204" pitchFamily="34" charset="0"/>
                <a:ea typeface="Times New Roman" panose="02020603050405020304" pitchFamily="18" charset="0"/>
                <a:cs typeface="Times New Roman" panose="02020603050405020304" pitchFamily="18" charset="0"/>
              </a:rPr>
              <a:t> </a:t>
            </a:r>
            <a:r>
              <a:rPr lang="es-CL" u="sng" dirty="0">
                <a:latin typeface="Arial" panose="020B0604020202020204" pitchFamily="34" charset="0"/>
                <a:ea typeface="Times New Roman" panose="02020603050405020304" pitchFamily="18" charset="0"/>
                <a:cs typeface="Times New Roman" panose="02020603050405020304" pitchFamily="18" charset="0"/>
              </a:rPr>
              <a:t>afirmaci</a:t>
            </a:r>
            <a:r>
              <a:rPr lang="es-CL" u="sng" spc="-5" dirty="0">
                <a:latin typeface="Arial" panose="020B0604020202020204" pitchFamily="34" charset="0"/>
                <a:ea typeface="Times New Roman" panose="02020603050405020304" pitchFamily="18" charset="0"/>
                <a:cs typeface="Times New Roman" panose="02020603050405020304" pitchFamily="18" charset="0"/>
              </a:rPr>
              <a:t>o</a:t>
            </a:r>
            <a:r>
              <a:rPr lang="es-CL" u="sng" dirty="0">
                <a:latin typeface="Arial" panose="020B0604020202020204" pitchFamily="34" charset="0"/>
                <a:ea typeface="Times New Roman" panose="02020603050405020304" pitchFamily="18" charset="0"/>
                <a:cs typeface="Times New Roman" panose="02020603050405020304" pitchFamily="18" charset="0"/>
              </a:rPr>
              <a:t>n</a:t>
            </a:r>
            <a:r>
              <a:rPr lang="es-CL" u="sng" spc="-5" dirty="0">
                <a:latin typeface="Arial" panose="020B0604020202020204" pitchFamily="34" charset="0"/>
                <a:ea typeface="Times New Roman" panose="02020603050405020304" pitchFamily="18" charset="0"/>
                <a:cs typeface="Times New Roman" panose="02020603050405020304" pitchFamily="18" charset="0"/>
              </a:rPr>
              <a:t>e</a:t>
            </a:r>
            <a:r>
              <a:rPr lang="es-CL" u="sng" dirty="0">
                <a:latin typeface="Arial" panose="020B0604020202020204" pitchFamily="34" charset="0"/>
                <a:ea typeface="Times New Roman" panose="02020603050405020304" pitchFamily="18" charset="0"/>
                <a:cs typeface="Times New Roman" panose="02020603050405020304" pitchFamily="18" charset="0"/>
              </a:rPr>
              <a:t>s</a:t>
            </a:r>
            <a:r>
              <a:rPr lang="es-CL" u="sng" spc="15" dirty="0">
                <a:latin typeface="Arial" panose="020B0604020202020204" pitchFamily="34" charset="0"/>
                <a:ea typeface="Times New Roman" panose="02020603050405020304" pitchFamily="18" charset="0"/>
                <a:cs typeface="Times New Roman" panose="02020603050405020304" pitchFamily="18" charset="0"/>
              </a:rPr>
              <a:t> </a:t>
            </a:r>
            <a:r>
              <a:rPr lang="es-CL" u="sng" dirty="0">
                <a:latin typeface="Arial" panose="020B0604020202020204" pitchFamily="34" charset="0"/>
                <a:ea typeface="Times New Roman" panose="02020603050405020304" pitchFamily="18" charset="0"/>
                <a:cs typeface="Times New Roman" panose="02020603050405020304" pitchFamily="18" charset="0"/>
              </a:rPr>
              <a:t>vertidas</a:t>
            </a:r>
            <a:r>
              <a:rPr lang="es-CL" u="sng" spc="10" dirty="0">
                <a:latin typeface="Arial" panose="020B0604020202020204" pitchFamily="34" charset="0"/>
                <a:ea typeface="Times New Roman" panose="02020603050405020304" pitchFamily="18" charset="0"/>
                <a:cs typeface="Times New Roman" panose="02020603050405020304" pitchFamily="18" charset="0"/>
              </a:rPr>
              <a:t> </a:t>
            </a:r>
            <a:r>
              <a:rPr lang="es-CL" u="sng" dirty="0">
                <a:latin typeface="Arial" panose="020B0604020202020204" pitchFamily="34" charset="0"/>
                <a:ea typeface="Times New Roman" panose="02020603050405020304" pitchFamily="18" charset="0"/>
                <a:cs typeface="Times New Roman" panose="02020603050405020304" pitchFamily="18" charset="0"/>
              </a:rPr>
              <a:t>por</a:t>
            </a:r>
            <a:r>
              <a:rPr lang="es-CL" u="sng" spc="15" dirty="0">
                <a:latin typeface="Arial" panose="020B0604020202020204" pitchFamily="34" charset="0"/>
                <a:ea typeface="Times New Roman" panose="02020603050405020304" pitchFamily="18" charset="0"/>
                <a:cs typeface="Times New Roman" panose="02020603050405020304" pitchFamily="18" charset="0"/>
              </a:rPr>
              <a:t> </a:t>
            </a:r>
            <a:r>
              <a:rPr lang="es-CL" u="sng" dirty="0">
                <a:latin typeface="Arial" panose="020B0604020202020204" pitchFamily="34" charset="0"/>
                <a:ea typeface="Times New Roman" panose="02020603050405020304" pitchFamily="18" charset="0"/>
                <a:cs typeface="Times New Roman" panose="02020603050405020304" pitchFamily="18" charset="0"/>
              </a:rPr>
              <a:t>otr</a:t>
            </a:r>
            <a:r>
              <a:rPr lang="es-CL" u="sng" spc="-5" dirty="0">
                <a:latin typeface="Arial" panose="020B0604020202020204" pitchFamily="34" charset="0"/>
                <a:ea typeface="Times New Roman" panose="02020603050405020304" pitchFamily="18" charset="0"/>
                <a:cs typeface="Times New Roman" panose="02020603050405020304" pitchFamily="18" charset="0"/>
              </a:rPr>
              <a:t>o</a:t>
            </a:r>
            <a:r>
              <a:rPr lang="es-CL" u="sng" dirty="0">
                <a:latin typeface="Arial" panose="020B0604020202020204" pitchFamily="34" charset="0"/>
                <a:ea typeface="Times New Roman" panose="02020603050405020304" pitchFamily="18" charset="0"/>
                <a:cs typeface="Times New Roman" panose="02020603050405020304" pitchFamily="18" charset="0"/>
              </a:rPr>
              <a:t>s,</a:t>
            </a:r>
            <a:r>
              <a:rPr lang="es-CL" u="sng" spc="15" dirty="0">
                <a:latin typeface="Arial" panose="020B0604020202020204" pitchFamily="34" charset="0"/>
                <a:ea typeface="Times New Roman" panose="02020603050405020304" pitchFamily="18" charset="0"/>
                <a:cs typeface="Times New Roman" panose="02020603050405020304" pitchFamily="18" charset="0"/>
              </a:rPr>
              <a:t> </a:t>
            </a:r>
            <a:r>
              <a:rPr lang="es-CL" u="sng" dirty="0">
                <a:latin typeface="Arial" panose="020B0604020202020204" pitchFamily="34" charset="0"/>
                <a:ea typeface="Times New Roman" panose="02020603050405020304" pitchFamily="18" charset="0"/>
                <a:cs typeface="Times New Roman" panose="02020603050405020304" pitchFamily="18" charset="0"/>
              </a:rPr>
              <a:t>ya</a:t>
            </a:r>
            <a:r>
              <a:rPr lang="es-CL" u="sng" spc="15" dirty="0">
                <a:latin typeface="Arial" panose="020B0604020202020204" pitchFamily="34" charset="0"/>
                <a:ea typeface="Times New Roman" panose="02020603050405020304" pitchFamily="18" charset="0"/>
                <a:cs typeface="Times New Roman" panose="02020603050405020304" pitchFamily="18" charset="0"/>
              </a:rPr>
              <a:t> </a:t>
            </a:r>
            <a:r>
              <a:rPr lang="es-CL" u="sng" dirty="0">
                <a:latin typeface="Arial" panose="020B0604020202020204" pitchFamily="34" charset="0"/>
                <a:ea typeface="Times New Roman" panose="02020603050405020304" pitchFamily="18" charset="0"/>
                <a:cs typeface="Times New Roman" panose="02020603050405020304" pitchFamily="18" charset="0"/>
              </a:rPr>
              <a:t>sea oral</a:t>
            </a:r>
            <a:r>
              <a:rPr lang="es-CL" u="sng" spc="-5" dirty="0">
                <a:latin typeface="Arial" panose="020B0604020202020204" pitchFamily="34" charset="0"/>
                <a:ea typeface="Times New Roman" panose="02020603050405020304" pitchFamily="18" charset="0"/>
                <a:cs typeface="Times New Roman" panose="02020603050405020304" pitchFamily="18" charset="0"/>
              </a:rPr>
              <a:t>m</a:t>
            </a:r>
            <a:r>
              <a:rPr lang="es-CL" u="sng" dirty="0">
                <a:latin typeface="Arial" panose="020B0604020202020204" pitchFamily="34" charset="0"/>
                <a:ea typeface="Times New Roman" panose="02020603050405020304" pitchFamily="18" charset="0"/>
                <a:cs typeface="Times New Roman" panose="02020603050405020304" pitchFamily="18" charset="0"/>
              </a:rPr>
              <a:t>ente</a:t>
            </a:r>
            <a:r>
              <a:rPr lang="es-CL" u="sng" spc="10" dirty="0">
                <a:latin typeface="Arial" panose="020B0604020202020204" pitchFamily="34" charset="0"/>
                <a:ea typeface="Times New Roman" panose="02020603050405020304" pitchFamily="18" charset="0"/>
                <a:cs typeface="Times New Roman" panose="02020603050405020304" pitchFamily="18" charset="0"/>
              </a:rPr>
              <a:t> </a:t>
            </a:r>
            <a:r>
              <a:rPr lang="es-CL" u="sng" dirty="0">
                <a:latin typeface="Arial" panose="020B0604020202020204" pitchFamily="34" charset="0"/>
                <a:ea typeface="Times New Roman" panose="02020603050405020304" pitchFamily="18" charset="0"/>
                <a:cs typeface="Times New Roman" panose="02020603050405020304" pitchFamily="18" charset="0"/>
              </a:rPr>
              <a:t>o por</a:t>
            </a:r>
            <a:r>
              <a:rPr lang="es-CL" u="sng" spc="5" dirty="0">
                <a:latin typeface="Arial" panose="020B0604020202020204" pitchFamily="34" charset="0"/>
                <a:ea typeface="Times New Roman" panose="02020603050405020304" pitchFamily="18" charset="0"/>
                <a:cs typeface="Times New Roman" panose="02020603050405020304" pitchFamily="18" charset="0"/>
              </a:rPr>
              <a:t> </a:t>
            </a:r>
            <a:r>
              <a:rPr lang="es-CL" u="sng" dirty="0">
                <a:latin typeface="Arial" panose="020B0604020202020204" pitchFamily="34" charset="0"/>
                <a:ea typeface="Times New Roman" panose="02020603050405020304" pitchFamily="18" charset="0"/>
                <a:cs typeface="Times New Roman" panose="02020603050405020304" pitchFamily="18" charset="0"/>
              </a:rPr>
              <a:t>escrito.</a:t>
            </a:r>
            <a:r>
              <a:rPr lang="es-CL" spc="10" dirty="0">
                <a:latin typeface="Arial" panose="020B0604020202020204" pitchFamily="34" charset="0"/>
                <a:ea typeface="Times New Roman" panose="02020603050405020304" pitchFamily="18" charset="0"/>
                <a:cs typeface="Times New Roman" panose="02020603050405020304" pitchFamily="18" charset="0"/>
              </a:rPr>
              <a:t> </a:t>
            </a:r>
            <a:r>
              <a:rPr lang="es-CL" spc="-10" dirty="0">
                <a:latin typeface="Arial" panose="020B0604020202020204" pitchFamily="34" charset="0"/>
                <a:ea typeface="Times New Roman" panose="02020603050405020304" pitchFamily="18" charset="0"/>
                <a:cs typeface="Times New Roman" panose="02020603050405020304" pitchFamily="18" charset="0"/>
              </a:rPr>
              <a:t>E</a:t>
            </a:r>
            <a:r>
              <a:rPr lang="es-CL" dirty="0">
                <a:latin typeface="Arial" panose="020B0604020202020204" pitchFamily="34" charset="0"/>
                <a:ea typeface="Times New Roman" panose="02020603050405020304" pitchFamily="18" charset="0"/>
                <a:cs typeface="Times New Roman" panose="02020603050405020304" pitchFamily="18" charset="0"/>
              </a:rPr>
              <a:t>n</a:t>
            </a:r>
            <a:r>
              <a:rPr lang="es-CL" spc="10"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este</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r</a:t>
            </a:r>
            <a:r>
              <a:rPr lang="es-CL" spc="-5" dirty="0">
                <a:latin typeface="Arial" panose="020B0604020202020204" pitchFamily="34" charset="0"/>
                <a:ea typeface="Times New Roman" panose="02020603050405020304" pitchFamily="18" charset="0"/>
                <a:cs typeface="Times New Roman" panose="02020603050405020304" pitchFamily="18" charset="0"/>
              </a:rPr>
              <a:t>u</a:t>
            </a:r>
            <a:r>
              <a:rPr lang="es-CL" dirty="0">
                <a:latin typeface="Arial" panose="020B0604020202020204" pitchFamily="34" charset="0"/>
                <a:ea typeface="Times New Roman" panose="02020603050405020304" pitchFamily="18" charset="0"/>
                <a:cs typeface="Times New Roman" panose="02020603050405020304" pitchFamily="18" charset="0"/>
              </a:rPr>
              <a:t>bro</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entran</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d</a:t>
            </a:r>
            <a:r>
              <a:rPr lang="es-CL" spc="-5" dirty="0">
                <a:latin typeface="Arial" panose="020B0604020202020204" pitchFamily="34" charset="0"/>
                <a:ea typeface="Times New Roman" panose="02020603050405020304" pitchFamily="18" charset="0"/>
                <a:cs typeface="Times New Roman" panose="02020603050405020304" pitchFamily="18" charset="0"/>
              </a:rPr>
              <a:t>i</a:t>
            </a:r>
            <a:r>
              <a:rPr lang="es-CL" dirty="0">
                <a:latin typeface="Arial" panose="020B0604020202020204" pitchFamily="34" charset="0"/>
                <a:ea typeface="Times New Roman" panose="02020603050405020304" pitchFamily="18" charset="0"/>
                <a:cs typeface="Times New Roman" panose="02020603050405020304" pitchFamily="18" charset="0"/>
              </a:rPr>
              <a:t>scurs</a:t>
            </a:r>
            <a:r>
              <a:rPr lang="es-CL" spc="-5" dirty="0">
                <a:latin typeface="Arial" panose="020B0604020202020204" pitchFamily="34" charset="0"/>
                <a:ea typeface="Times New Roman" panose="02020603050405020304" pitchFamily="18" charset="0"/>
                <a:cs typeface="Times New Roman" panose="02020603050405020304" pitchFamily="18" charset="0"/>
              </a:rPr>
              <a:t>o</a:t>
            </a:r>
            <a:r>
              <a:rPr lang="es-CL" dirty="0">
                <a:latin typeface="Arial" panose="020B0604020202020204" pitchFamily="34" charset="0"/>
                <a:ea typeface="Times New Roman" panose="02020603050405020304" pitchFamily="18" charset="0"/>
                <a:cs typeface="Times New Roman" panose="02020603050405020304" pitchFamily="18" charset="0"/>
              </a:rPr>
              <a:t>s,</a:t>
            </a:r>
            <a:r>
              <a:rPr lang="es-CL" spc="10"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entrevis</a:t>
            </a:r>
            <a:r>
              <a:rPr lang="es-CL" spc="-10" dirty="0">
                <a:latin typeface="Arial" panose="020B0604020202020204" pitchFamily="34" charset="0"/>
                <a:ea typeface="Times New Roman" panose="02020603050405020304" pitchFamily="18" charset="0"/>
                <a:cs typeface="Times New Roman" panose="02020603050405020304" pitchFamily="18" charset="0"/>
              </a:rPr>
              <a:t>t</a:t>
            </a:r>
            <a:r>
              <a:rPr lang="es-CL" dirty="0">
                <a:latin typeface="Arial" panose="020B0604020202020204" pitchFamily="34" charset="0"/>
                <a:ea typeface="Times New Roman" panose="02020603050405020304" pitchFamily="18" charset="0"/>
                <a:cs typeface="Times New Roman" panose="02020603050405020304" pitchFamily="18" charset="0"/>
              </a:rPr>
              <a:t>as,</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com</a:t>
            </a:r>
            <a:r>
              <a:rPr lang="es-CL" spc="-5" dirty="0">
                <a:latin typeface="Arial" panose="020B0604020202020204" pitchFamily="34" charset="0"/>
                <a:ea typeface="Times New Roman" panose="02020603050405020304" pitchFamily="18" charset="0"/>
                <a:cs typeface="Times New Roman" panose="02020603050405020304" pitchFamily="18" charset="0"/>
              </a:rPr>
              <a:t>u</a:t>
            </a:r>
            <a:r>
              <a:rPr lang="es-CL" dirty="0">
                <a:latin typeface="Arial" panose="020B0604020202020204" pitchFamily="34" charset="0"/>
                <a:ea typeface="Times New Roman" panose="02020603050405020304" pitchFamily="18" charset="0"/>
                <a:cs typeface="Times New Roman" panose="02020603050405020304" pitchFamily="18" charset="0"/>
              </a:rPr>
              <a:t>nic</a:t>
            </a:r>
            <a:r>
              <a:rPr lang="es-CL" spc="-5" dirty="0">
                <a:latin typeface="Arial" panose="020B0604020202020204" pitchFamily="34" charset="0"/>
                <a:ea typeface="Times New Roman" panose="02020603050405020304" pitchFamily="18" charset="0"/>
                <a:cs typeface="Times New Roman" panose="02020603050405020304" pitchFamily="18" charset="0"/>
              </a:rPr>
              <a:t>a</a:t>
            </a:r>
            <a:r>
              <a:rPr lang="es-CL" dirty="0">
                <a:latin typeface="Arial" panose="020B0604020202020204" pitchFamily="34" charset="0"/>
                <a:ea typeface="Times New Roman" panose="02020603050405020304" pitchFamily="18" charset="0"/>
                <a:cs typeface="Times New Roman" panose="02020603050405020304" pitchFamily="18" charset="0"/>
              </a:rPr>
              <a:t>dos</a:t>
            </a:r>
            <a:r>
              <a:rPr lang="es-CL" spc="10"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y</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el largo etcét</a:t>
            </a:r>
            <a:r>
              <a:rPr lang="es-CL" spc="-5" dirty="0">
                <a:latin typeface="Arial" panose="020B0604020202020204" pitchFamily="34" charset="0"/>
                <a:ea typeface="Times New Roman" panose="02020603050405020304" pitchFamily="18" charset="0"/>
                <a:cs typeface="Times New Roman" panose="02020603050405020304" pitchFamily="18" charset="0"/>
              </a:rPr>
              <a:t>e</a:t>
            </a:r>
            <a:r>
              <a:rPr lang="es-CL" dirty="0">
                <a:latin typeface="Arial" panose="020B0604020202020204" pitchFamily="34" charset="0"/>
                <a:ea typeface="Times New Roman" panose="02020603050405020304" pitchFamily="18" charset="0"/>
                <a:cs typeface="Times New Roman" panose="02020603050405020304" pitchFamily="18" charset="0"/>
              </a:rPr>
              <a:t>ra</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que</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l</a:t>
            </a:r>
            <a:r>
              <a:rPr lang="es-CL" spc="-5" dirty="0">
                <a:latin typeface="Arial" panose="020B0604020202020204" pitchFamily="34" charset="0"/>
                <a:ea typeface="Times New Roman" panose="02020603050405020304" pitchFamily="18" charset="0"/>
                <a:cs typeface="Times New Roman" panose="02020603050405020304" pitchFamily="18" charset="0"/>
              </a:rPr>
              <a:t>o</a:t>
            </a:r>
            <a:r>
              <a:rPr lang="es-CL" dirty="0">
                <a:latin typeface="Arial" panose="020B0604020202020204" pitchFamily="34" charset="0"/>
                <a:ea typeface="Times New Roman" panose="02020603050405020304" pitchFamily="18" charset="0"/>
                <a:cs typeface="Times New Roman" panose="02020603050405020304" pitchFamily="18" charset="0"/>
              </a:rPr>
              <a:t>s</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c</a:t>
            </a:r>
            <a:r>
              <a:rPr lang="es-CL" spc="-5" dirty="0">
                <a:latin typeface="Arial" panose="020B0604020202020204" pitchFamily="34" charset="0"/>
                <a:ea typeface="Times New Roman" panose="02020603050405020304" pitchFamily="18" charset="0"/>
                <a:cs typeface="Times New Roman" panose="02020603050405020304" pitchFamily="18" charset="0"/>
              </a:rPr>
              <a:t>a</a:t>
            </a:r>
            <a:r>
              <a:rPr lang="es-CL" dirty="0">
                <a:latin typeface="Arial" panose="020B0604020202020204" pitchFamily="34" charset="0"/>
                <a:ea typeface="Times New Roman" panose="02020603050405020304" pitchFamily="18" charset="0"/>
                <a:cs typeface="Times New Roman" panose="02020603050405020304" pitchFamily="18" charset="0"/>
              </a:rPr>
              <a:t>rg</a:t>
            </a:r>
            <a:r>
              <a:rPr lang="es-CL" spc="-5" dirty="0">
                <a:latin typeface="Arial" panose="020B0604020202020204" pitchFamily="34" charset="0"/>
                <a:ea typeface="Times New Roman" panose="02020603050405020304" pitchFamily="18" charset="0"/>
                <a:cs typeface="Times New Roman" panose="02020603050405020304" pitchFamily="18" charset="0"/>
              </a:rPr>
              <a:t>o</a:t>
            </a:r>
            <a:r>
              <a:rPr lang="es-CL" dirty="0">
                <a:latin typeface="Arial" panose="020B0604020202020204" pitchFamily="34" charset="0"/>
                <a:ea typeface="Times New Roman" panose="02020603050405020304" pitchFamily="18" charset="0"/>
                <a:cs typeface="Times New Roman" panose="02020603050405020304" pitchFamily="18" charset="0"/>
              </a:rPr>
              <a:t>s</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p</a:t>
            </a:r>
            <a:r>
              <a:rPr lang="es-CL" spc="-5" dirty="0">
                <a:latin typeface="Arial" panose="020B0604020202020204" pitchFamily="34" charset="0"/>
                <a:ea typeface="Times New Roman" panose="02020603050405020304" pitchFamily="18" charset="0"/>
                <a:cs typeface="Times New Roman" panose="02020603050405020304" pitchFamily="18" charset="0"/>
              </a:rPr>
              <a:t>ú</a:t>
            </a:r>
            <a:r>
              <a:rPr lang="es-CL" dirty="0">
                <a:latin typeface="Arial" panose="020B0604020202020204" pitchFamily="34" charset="0"/>
                <a:ea typeface="Times New Roman" panose="02020603050405020304" pitchFamily="18" charset="0"/>
                <a:cs typeface="Times New Roman" panose="02020603050405020304" pitchFamily="18" charset="0"/>
              </a:rPr>
              <a:t>blic</a:t>
            </a:r>
            <a:r>
              <a:rPr lang="es-CL" spc="-5" dirty="0">
                <a:latin typeface="Arial" panose="020B0604020202020204" pitchFamily="34" charset="0"/>
                <a:ea typeface="Times New Roman" panose="02020603050405020304" pitchFamily="18" charset="0"/>
                <a:cs typeface="Times New Roman" panose="02020603050405020304" pitchFamily="18" charset="0"/>
              </a:rPr>
              <a:t>o</a:t>
            </a:r>
            <a:r>
              <a:rPr lang="es-CL" dirty="0">
                <a:latin typeface="Arial" panose="020B0604020202020204" pitchFamily="34" charset="0"/>
                <a:ea typeface="Times New Roman" panose="02020603050405020304" pitchFamily="18" charset="0"/>
                <a:cs typeface="Times New Roman" panose="02020603050405020304" pitchFamily="18" charset="0"/>
              </a:rPr>
              <a:t>s disp</a:t>
            </a:r>
            <a:r>
              <a:rPr lang="es-CL" spc="-5" dirty="0">
                <a:latin typeface="Arial" panose="020B0604020202020204" pitchFamily="34" charset="0"/>
                <a:ea typeface="Times New Roman" panose="02020603050405020304" pitchFamily="18" charset="0"/>
                <a:cs typeface="Times New Roman" panose="02020603050405020304" pitchFamily="18" charset="0"/>
              </a:rPr>
              <a:t>o</a:t>
            </a:r>
            <a:r>
              <a:rPr lang="es-CL" dirty="0">
                <a:latin typeface="Arial" panose="020B0604020202020204" pitchFamily="34" charset="0"/>
                <a:ea typeface="Times New Roman" panose="02020603050405020304" pitchFamily="18" charset="0"/>
                <a:cs typeface="Times New Roman" panose="02020603050405020304" pitchFamily="18" charset="0"/>
              </a:rPr>
              <a:t>nen </a:t>
            </a:r>
            <a:r>
              <a:rPr lang="es-CL" spc="-5" dirty="0">
                <a:latin typeface="Arial" panose="020B0604020202020204" pitchFamily="34" charset="0"/>
                <a:ea typeface="Times New Roman" panose="02020603050405020304" pitchFamily="18" charset="0"/>
                <a:cs typeface="Times New Roman" panose="02020603050405020304" pitchFamily="18" charset="0"/>
              </a:rPr>
              <a:t>p</a:t>
            </a:r>
            <a:r>
              <a:rPr lang="es-CL" dirty="0">
                <a:latin typeface="Arial" panose="020B0604020202020204" pitchFamily="34" charset="0"/>
                <a:ea typeface="Times New Roman" panose="02020603050405020304" pitchFamily="18" charset="0"/>
                <a:cs typeface="Times New Roman" panose="02020603050405020304" pitchFamily="18" charset="0"/>
              </a:rPr>
              <a:t>ara</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spc="-5" dirty="0">
                <a:latin typeface="Arial" panose="020B0604020202020204" pitchFamily="34" charset="0"/>
                <a:ea typeface="Times New Roman" panose="02020603050405020304" pitchFamily="18" charset="0"/>
                <a:cs typeface="Times New Roman" panose="02020603050405020304" pitchFamily="18" charset="0"/>
              </a:rPr>
              <a:t>h</a:t>
            </a:r>
            <a:r>
              <a:rPr lang="es-CL" dirty="0">
                <a:latin typeface="Arial" panose="020B0604020202020204" pitchFamily="34" charset="0"/>
                <a:ea typeface="Times New Roman" panose="02020603050405020304" pitchFamily="18" charset="0"/>
                <a:cs typeface="Times New Roman" panose="02020603050405020304" pitchFamily="18" charset="0"/>
              </a:rPr>
              <a:t>acer</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ll</a:t>
            </a:r>
            <a:r>
              <a:rPr lang="es-CL" spc="-5" dirty="0">
                <a:latin typeface="Arial" panose="020B0604020202020204" pitchFamily="34" charset="0"/>
                <a:ea typeface="Times New Roman" panose="02020603050405020304" pitchFamily="18" charset="0"/>
                <a:cs typeface="Times New Roman" panose="02020603050405020304" pitchFamily="18" charset="0"/>
              </a:rPr>
              <a:t>e</a:t>
            </a:r>
            <a:r>
              <a:rPr lang="es-CL" dirty="0">
                <a:latin typeface="Arial" panose="020B0604020202020204" pitchFamily="34" charset="0"/>
                <a:ea typeface="Times New Roman" panose="02020603050405020304" pitchFamily="18" charset="0"/>
                <a:cs typeface="Times New Roman" panose="02020603050405020304" pitchFamily="18" charset="0"/>
              </a:rPr>
              <a:t>gar</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al</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spc="-5" dirty="0">
                <a:latin typeface="Arial" panose="020B0604020202020204" pitchFamily="34" charset="0"/>
                <a:ea typeface="Times New Roman" panose="02020603050405020304" pitchFamily="18" charset="0"/>
                <a:cs typeface="Times New Roman" panose="02020603050405020304" pitchFamily="18" charset="0"/>
              </a:rPr>
              <a:t>p</a:t>
            </a:r>
            <a:r>
              <a:rPr lang="es-CL" dirty="0">
                <a:latin typeface="Arial" panose="020B0604020202020204" pitchFamily="34" charset="0"/>
                <a:ea typeface="Times New Roman" panose="02020603050405020304" pitchFamily="18" charset="0"/>
                <a:cs typeface="Times New Roman" panose="02020603050405020304" pitchFamily="18" charset="0"/>
              </a:rPr>
              <a:t>eri</a:t>
            </a:r>
            <a:r>
              <a:rPr lang="es-CL" spc="-5" dirty="0">
                <a:latin typeface="Arial" panose="020B0604020202020204" pitchFamily="34" charset="0"/>
                <a:ea typeface="Times New Roman" panose="02020603050405020304" pitchFamily="18" charset="0"/>
                <a:cs typeface="Times New Roman" panose="02020603050405020304" pitchFamily="18" charset="0"/>
              </a:rPr>
              <a:t>od</a:t>
            </a:r>
            <a:r>
              <a:rPr lang="es-CL" dirty="0">
                <a:latin typeface="Arial" panose="020B0604020202020204" pitchFamily="34" charset="0"/>
                <a:ea typeface="Times New Roman" panose="02020603050405020304" pitchFamily="18" charset="0"/>
                <a:cs typeface="Times New Roman" panose="02020603050405020304" pitchFamily="18" charset="0"/>
              </a:rPr>
              <a:t>ista</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s</a:t>
            </a:r>
            <a:r>
              <a:rPr lang="es-CL" spc="-5" dirty="0">
                <a:latin typeface="Arial" panose="020B0604020202020204" pitchFamily="34" charset="0"/>
                <a:ea typeface="Times New Roman" panose="02020603050405020304" pitchFamily="18" charset="0"/>
                <a:cs typeface="Times New Roman" panose="02020603050405020304" pitchFamily="18" charset="0"/>
              </a:rPr>
              <a:t>u</a:t>
            </a:r>
            <a:r>
              <a:rPr lang="es-CL" dirty="0">
                <a:latin typeface="Arial" panose="020B0604020202020204" pitchFamily="34" charset="0"/>
                <a:ea typeface="Times New Roman" panose="02020603050405020304" pitchFamily="18" charset="0"/>
                <a:cs typeface="Times New Roman" panose="02020603050405020304" pitchFamily="18" charset="0"/>
              </a:rPr>
              <a:t>s opini</a:t>
            </a:r>
            <a:r>
              <a:rPr lang="es-CL" spc="-5" dirty="0">
                <a:latin typeface="Arial" panose="020B0604020202020204" pitchFamily="34" charset="0"/>
                <a:ea typeface="Times New Roman" panose="02020603050405020304" pitchFamily="18" charset="0"/>
                <a:cs typeface="Times New Roman" panose="02020603050405020304" pitchFamily="18" charset="0"/>
              </a:rPr>
              <a:t>o</a:t>
            </a:r>
            <a:r>
              <a:rPr lang="es-CL" dirty="0">
                <a:latin typeface="Arial" panose="020B0604020202020204" pitchFamily="34" charset="0"/>
                <a:ea typeface="Times New Roman" panose="02020603050405020304" pitchFamily="18" charset="0"/>
                <a:cs typeface="Times New Roman" panose="02020603050405020304" pitchFamily="18" charset="0"/>
              </a:rPr>
              <a:t>nes y </a:t>
            </a:r>
            <a:r>
              <a:rPr lang="es-CL" spc="-5" dirty="0">
                <a:latin typeface="Arial" panose="020B0604020202020204" pitchFamily="34" charset="0"/>
                <a:ea typeface="Times New Roman" panose="02020603050405020304" pitchFamily="18" charset="0"/>
                <a:cs typeface="Times New Roman" panose="02020603050405020304" pitchFamily="18" charset="0"/>
              </a:rPr>
              <a:t>p</a:t>
            </a:r>
            <a:r>
              <a:rPr lang="es-CL" dirty="0">
                <a:latin typeface="Arial" panose="020B0604020202020204" pitchFamily="34" charset="0"/>
                <a:ea typeface="Times New Roman" panose="02020603050405020304" pitchFamily="18" charset="0"/>
                <a:cs typeface="Times New Roman" panose="02020603050405020304" pitchFamily="18" charset="0"/>
              </a:rPr>
              <a:t>royect</a:t>
            </a:r>
            <a:r>
              <a:rPr lang="es-CL" spc="-5" dirty="0">
                <a:latin typeface="Arial" panose="020B0604020202020204" pitchFamily="34" charset="0"/>
                <a:ea typeface="Times New Roman" panose="02020603050405020304" pitchFamily="18" charset="0"/>
                <a:cs typeface="Times New Roman" panose="02020603050405020304" pitchFamily="18" charset="0"/>
              </a:rPr>
              <a:t>o</a:t>
            </a:r>
            <a:r>
              <a:rPr lang="es-CL" dirty="0">
                <a:latin typeface="Arial" panose="020B0604020202020204" pitchFamily="34" charset="0"/>
                <a:ea typeface="Times New Roman" panose="02020603050405020304" pitchFamily="18" charset="0"/>
                <a:cs typeface="Times New Roman" panose="02020603050405020304" pitchFamily="18" charset="0"/>
              </a:rPr>
              <a:t>s.</a:t>
            </a:r>
            <a:endParaRPr lang="es-CL" dirty="0">
              <a:latin typeface="Calibri" panose="020F0502020204030204" pitchFamily="34" charset="0"/>
              <a:ea typeface="Times New Roman" panose="02020603050405020304" pitchFamily="18" charset="0"/>
              <a:cs typeface="Times New Roman" panose="02020603050405020304" pitchFamily="18" charset="0"/>
            </a:endParaRPr>
          </a:p>
          <a:p>
            <a:pPr>
              <a:lnSpc>
                <a:spcPts val="1100"/>
              </a:lnSpc>
              <a:spcBef>
                <a:spcPts val="65"/>
              </a:spcBef>
              <a:spcAft>
                <a:spcPts val="0"/>
              </a:spcAft>
            </a:pPr>
            <a:r>
              <a:rPr lang="es-CL" dirty="0">
                <a:latin typeface="Arial" panose="020B0604020202020204" pitchFamily="34" charset="0"/>
                <a:ea typeface="Times New Roman" panose="02020603050405020304" pitchFamily="18" charset="0"/>
                <a:cs typeface="Times New Roman" panose="02020603050405020304" pitchFamily="18" charset="0"/>
              </a:rPr>
              <a:t> </a:t>
            </a:r>
            <a:endParaRPr lang="es-CL" dirty="0">
              <a:latin typeface="Calibri" panose="020F0502020204030204" pitchFamily="34" charset="0"/>
              <a:ea typeface="Times New Roman" panose="02020603050405020304" pitchFamily="18" charset="0"/>
              <a:cs typeface="Times New Roman" panose="02020603050405020304" pitchFamily="18" charset="0"/>
            </a:endParaRPr>
          </a:p>
          <a:p>
            <a:pPr marL="229235" marR="192405" algn="just">
              <a:spcAft>
                <a:spcPts val="0"/>
              </a:spcAft>
            </a:pPr>
            <a:r>
              <a:rPr lang="es-CL" dirty="0">
                <a:latin typeface="Arial" panose="020B0604020202020204" pitchFamily="34" charset="0"/>
                <a:ea typeface="Times New Roman" panose="02020603050405020304" pitchFamily="18" charset="0"/>
                <a:cs typeface="Times New Roman" panose="02020603050405020304" pitchFamily="18" charset="0"/>
              </a:rPr>
              <a:t>La  </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estruct</a:t>
            </a:r>
            <a:r>
              <a:rPr lang="es-CL" spc="-5" dirty="0">
                <a:latin typeface="Arial" panose="020B0604020202020204" pitchFamily="34" charset="0"/>
                <a:ea typeface="Times New Roman" panose="02020603050405020304" pitchFamily="18" charset="0"/>
                <a:cs typeface="Times New Roman" panose="02020603050405020304" pitchFamily="18" charset="0"/>
              </a:rPr>
              <a:t>u</a:t>
            </a:r>
            <a:r>
              <a:rPr lang="es-CL" dirty="0">
                <a:latin typeface="Arial" panose="020B0604020202020204" pitchFamily="34" charset="0"/>
                <a:ea typeface="Times New Roman" panose="02020603050405020304" pitchFamily="18" charset="0"/>
                <a:cs typeface="Times New Roman" panose="02020603050405020304" pitchFamily="18" charset="0"/>
              </a:rPr>
              <a:t>ra  </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co</a:t>
            </a:r>
            <a:r>
              <a:rPr lang="es-CL" spc="-5" dirty="0">
                <a:latin typeface="Arial" panose="020B0604020202020204" pitchFamily="34" charset="0"/>
                <a:ea typeface="Times New Roman" panose="02020603050405020304" pitchFamily="18" charset="0"/>
                <a:cs typeface="Times New Roman" panose="02020603050405020304" pitchFamily="18" charset="0"/>
              </a:rPr>
              <a:t>n</a:t>
            </a:r>
            <a:r>
              <a:rPr lang="es-CL" spc="5" dirty="0">
                <a:latin typeface="Arial" panose="020B0604020202020204" pitchFamily="34" charset="0"/>
                <a:ea typeface="Times New Roman" panose="02020603050405020304" pitchFamily="18" charset="0"/>
                <a:cs typeface="Times New Roman" panose="02020603050405020304" pitchFamily="18" charset="0"/>
              </a:rPr>
              <a:t>s</a:t>
            </a:r>
            <a:r>
              <a:rPr lang="es-CL" spc="-5" dirty="0">
                <a:latin typeface="Arial" panose="020B0604020202020204" pitchFamily="34" charset="0"/>
                <a:ea typeface="Times New Roman" panose="02020603050405020304" pitchFamily="18" charset="0"/>
                <a:cs typeface="Times New Roman" panose="02020603050405020304" pitchFamily="18" charset="0"/>
              </a:rPr>
              <a:t>i</a:t>
            </a:r>
            <a:r>
              <a:rPr lang="es-CL" spc="5" dirty="0">
                <a:latin typeface="Arial" panose="020B0604020202020204" pitchFamily="34" charset="0"/>
                <a:ea typeface="Times New Roman" panose="02020603050405020304" pitchFamily="18" charset="0"/>
                <a:cs typeface="Times New Roman" panose="02020603050405020304" pitchFamily="18" charset="0"/>
              </a:rPr>
              <a:t>s</a:t>
            </a:r>
            <a:r>
              <a:rPr lang="es-CL" dirty="0">
                <a:latin typeface="Arial" panose="020B0604020202020204" pitchFamily="34" charset="0"/>
                <a:ea typeface="Times New Roman" panose="02020603050405020304" pitchFamily="18" charset="0"/>
                <a:cs typeface="Times New Roman" panose="02020603050405020304" pitchFamily="18" charset="0"/>
              </a:rPr>
              <a:t>te   en  </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b="1" dirty="0">
                <a:latin typeface="Arial" panose="020B0604020202020204" pitchFamily="34" charset="0"/>
                <a:ea typeface="Times New Roman" panose="02020603050405020304" pitchFamily="18" charset="0"/>
                <a:cs typeface="Times New Roman" panose="02020603050405020304" pitchFamily="18" charset="0"/>
              </a:rPr>
              <a:t>comb</a:t>
            </a:r>
            <a:r>
              <a:rPr lang="es-CL" b="1" spc="-5" dirty="0">
                <a:latin typeface="Arial" panose="020B0604020202020204" pitchFamily="34" charset="0"/>
                <a:ea typeface="Times New Roman" panose="02020603050405020304" pitchFamily="18" charset="0"/>
                <a:cs typeface="Times New Roman" panose="02020603050405020304" pitchFamily="18" charset="0"/>
              </a:rPr>
              <a:t>i</a:t>
            </a:r>
            <a:r>
              <a:rPr lang="es-CL" b="1" dirty="0">
                <a:latin typeface="Arial" panose="020B0604020202020204" pitchFamily="34" charset="0"/>
                <a:ea typeface="Times New Roman" panose="02020603050405020304" pitchFamily="18" charset="0"/>
                <a:cs typeface="Times New Roman" panose="02020603050405020304" pitchFamily="18" charset="0"/>
              </a:rPr>
              <a:t>nar</a:t>
            </a:r>
            <a:r>
              <a:rPr lang="es-CL" dirty="0">
                <a:latin typeface="Arial" panose="020B0604020202020204" pitchFamily="34" charset="0"/>
                <a:ea typeface="Times New Roman" panose="02020603050405020304" pitchFamily="18" charset="0"/>
                <a:cs typeface="Times New Roman" panose="02020603050405020304" pitchFamily="18" charset="0"/>
              </a:rPr>
              <a:t>  </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párrafos  </a:t>
            </a:r>
            <a:r>
              <a:rPr lang="es-CL"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a:t>
            </a:r>
            <a:r>
              <a:rPr lang="es-CL"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extraídos   dir</a:t>
            </a:r>
            <a:r>
              <a:rPr lang="es-CL"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e</a:t>
            </a:r>
            <a:r>
              <a:rPr lang="es-CL"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ctam</a:t>
            </a:r>
            <a:r>
              <a:rPr lang="es-CL"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e</a:t>
            </a:r>
            <a:r>
              <a:rPr lang="es-CL"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nte   de  </a:t>
            </a:r>
            <a:r>
              <a:rPr lang="es-CL"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a:t>
            </a:r>
            <a:r>
              <a:rPr lang="es-CL"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las dec</a:t>
            </a:r>
            <a:r>
              <a:rPr lang="es-CL"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l</a:t>
            </a:r>
            <a:r>
              <a:rPr lang="es-CL"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ar</a:t>
            </a:r>
            <a:r>
              <a:rPr lang="es-CL"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a</a:t>
            </a:r>
            <a:r>
              <a:rPr lang="es-CL"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ci</a:t>
            </a:r>
            <a:r>
              <a:rPr lang="es-CL"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o</a:t>
            </a:r>
            <a:r>
              <a:rPr lang="es-CL"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n</a:t>
            </a:r>
            <a:r>
              <a:rPr lang="es-CL"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e</a:t>
            </a:r>
            <a:r>
              <a:rPr lang="es-CL"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s del i</a:t>
            </a:r>
            <a:r>
              <a:rPr lang="es-CL"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n</a:t>
            </a:r>
            <a:r>
              <a:rPr lang="es-CL"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divid</a:t>
            </a:r>
            <a:r>
              <a:rPr lang="es-CL"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u</a:t>
            </a:r>
            <a:r>
              <a:rPr lang="es-CL"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o </a:t>
            </a:r>
            <a:r>
              <a:rPr lang="es-CL" dirty="0">
                <a:latin typeface="Arial" panose="020B0604020202020204" pitchFamily="34" charset="0"/>
                <a:ea typeface="Times New Roman" panose="02020603050405020304" pitchFamily="18" charset="0"/>
                <a:cs typeface="Times New Roman" panose="02020603050405020304" pitchFamily="18" charset="0"/>
              </a:rPr>
              <a:t>o instit</a:t>
            </a:r>
            <a:r>
              <a:rPr lang="es-CL" spc="-5" dirty="0">
                <a:latin typeface="Arial" panose="020B0604020202020204" pitchFamily="34" charset="0"/>
                <a:ea typeface="Times New Roman" panose="02020603050405020304" pitchFamily="18" charset="0"/>
                <a:cs typeface="Times New Roman" panose="02020603050405020304" pitchFamily="18" charset="0"/>
              </a:rPr>
              <a:t>u</a:t>
            </a:r>
            <a:r>
              <a:rPr lang="es-CL" spc="5" dirty="0">
                <a:latin typeface="Arial" panose="020B0604020202020204" pitchFamily="34" charset="0"/>
                <a:ea typeface="Times New Roman" panose="02020603050405020304" pitchFamily="18" charset="0"/>
                <a:cs typeface="Times New Roman" panose="02020603050405020304" pitchFamily="18" charset="0"/>
              </a:rPr>
              <a:t>c</a:t>
            </a:r>
            <a:r>
              <a:rPr lang="es-CL" dirty="0">
                <a:latin typeface="Arial" panose="020B0604020202020204" pitchFamily="34" charset="0"/>
                <a:ea typeface="Times New Roman" panose="02020603050405020304" pitchFamily="18" charset="0"/>
                <a:cs typeface="Times New Roman" panose="02020603050405020304" pitchFamily="18" charset="0"/>
              </a:rPr>
              <a:t>i</a:t>
            </a:r>
            <a:r>
              <a:rPr lang="es-CL" spc="-5" dirty="0">
                <a:latin typeface="Arial" panose="020B0604020202020204" pitchFamily="34" charset="0"/>
                <a:ea typeface="Times New Roman" panose="02020603050405020304" pitchFamily="18" charset="0"/>
                <a:cs typeface="Times New Roman" panose="02020603050405020304" pitchFamily="18" charset="0"/>
              </a:rPr>
              <a:t>ó</a:t>
            </a:r>
            <a:r>
              <a:rPr lang="es-CL" dirty="0">
                <a:latin typeface="Arial" panose="020B0604020202020204" pitchFamily="34" charset="0"/>
                <a:ea typeface="Times New Roman" panose="02020603050405020304" pitchFamily="18" charset="0"/>
                <a:cs typeface="Times New Roman" panose="02020603050405020304" pitchFamily="18" charset="0"/>
              </a:rPr>
              <a:t>n </a:t>
            </a:r>
            <a:r>
              <a:rPr lang="es-CL" u="sng"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c</a:t>
            </a:r>
            <a:r>
              <a:rPr lang="es-CL" u="sng" spc="-5"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o</a:t>
            </a:r>
            <a:r>
              <a:rPr lang="es-CL" u="sng"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n </a:t>
            </a:r>
            <a:r>
              <a:rPr lang="es-CL"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cit</a:t>
            </a:r>
            <a:r>
              <a:rPr lang="es-CL"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a</a:t>
            </a:r>
            <a:r>
              <a:rPr lang="es-CL"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s </a:t>
            </a:r>
            <a:r>
              <a:rPr lang="es-CL"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i</a:t>
            </a:r>
            <a:r>
              <a:rPr lang="es-CL"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ndir</a:t>
            </a:r>
            <a:r>
              <a:rPr lang="es-CL"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e</a:t>
            </a:r>
            <a:r>
              <a:rPr lang="es-CL"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ct</a:t>
            </a:r>
            <a:r>
              <a:rPr lang="es-CL"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a</a:t>
            </a:r>
            <a:r>
              <a:rPr lang="es-CL"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s</a:t>
            </a:r>
            <a:r>
              <a:rPr lang="es-CL"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r</a:t>
            </a:r>
            <a:r>
              <a:rPr lang="es-CL"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e</a:t>
            </a:r>
            <a:r>
              <a:rPr lang="es-CL"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súm</a:t>
            </a:r>
            <a:r>
              <a:rPr lang="es-CL"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e</a:t>
            </a:r>
            <a:r>
              <a:rPr lang="es-CL"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n</a:t>
            </a:r>
            <a:r>
              <a:rPr lang="es-CL"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e</a:t>
            </a:r>
            <a:r>
              <a:rPr lang="es-CL"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s, p</a:t>
            </a:r>
            <a:r>
              <a:rPr lang="es-CL"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a</a:t>
            </a:r>
            <a:r>
              <a:rPr lang="es-CL"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ráfr</a:t>
            </a:r>
            <a:r>
              <a:rPr lang="es-CL"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a</a:t>
            </a:r>
            <a:r>
              <a:rPr lang="es-CL"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s</a:t>
            </a:r>
            <a:r>
              <a:rPr lang="es-CL"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i</a:t>
            </a:r>
            <a:r>
              <a:rPr lang="es-CL"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s y contexto</a:t>
            </a:r>
            <a:r>
              <a:rPr lang="es-CL"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a:t>
            </a:r>
            <a:r>
              <a:rPr lang="es-CL"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p</a:t>
            </a:r>
            <a:r>
              <a:rPr lang="es-CL"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a</a:t>
            </a:r>
            <a:r>
              <a:rPr lang="es-CL"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ra las</a:t>
            </a:r>
            <a:r>
              <a:rPr lang="es-CL"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a:t>
            </a:r>
            <a:r>
              <a:rPr lang="es-CL"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cit</a:t>
            </a:r>
            <a:r>
              <a:rPr lang="es-CL"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a</a:t>
            </a:r>
            <a:r>
              <a:rPr lang="es-CL"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s</a:t>
            </a:r>
            <a:r>
              <a:rPr lang="es-CL"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a:t>
            </a:r>
            <a:r>
              <a:rPr lang="es-CL"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el</a:t>
            </a:r>
            <a:r>
              <a:rPr lang="es-CL"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a</a:t>
            </a:r>
            <a:r>
              <a:rPr lang="es-CL"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bor</a:t>
            </a:r>
            <a:r>
              <a:rPr lang="es-CL"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a</a:t>
            </a:r>
            <a:r>
              <a:rPr lang="es-CL"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d</a:t>
            </a:r>
            <a:r>
              <a:rPr lang="es-CL"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a</a:t>
            </a:r>
            <a:r>
              <a:rPr lang="es-CL"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s</a:t>
            </a:r>
            <a:r>
              <a:rPr lang="es-CL" u="sng" spc="1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a:t>
            </a:r>
            <a:r>
              <a:rPr lang="es-CL"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p</a:t>
            </a:r>
            <a:r>
              <a:rPr lang="es-CL"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o</a:t>
            </a:r>
            <a:r>
              <a:rPr lang="es-CL"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r</a:t>
            </a:r>
            <a:r>
              <a:rPr lang="es-CL"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a:t>
            </a:r>
            <a:r>
              <a:rPr lang="es-CL"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el</a:t>
            </a:r>
            <a:r>
              <a:rPr lang="es-CL"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a:t>
            </a:r>
            <a:r>
              <a:rPr lang="es-CL"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peri</a:t>
            </a:r>
            <a:r>
              <a:rPr lang="es-CL"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o</a:t>
            </a:r>
            <a:r>
              <a:rPr lang="es-CL"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dista, así</a:t>
            </a:r>
            <a:r>
              <a:rPr lang="es-CL"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a:t>
            </a:r>
            <a:r>
              <a:rPr lang="es-CL"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c</a:t>
            </a:r>
            <a:r>
              <a:rPr lang="es-CL"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o</a:t>
            </a:r>
            <a:r>
              <a:rPr lang="es-CL"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mo</a:t>
            </a:r>
            <a:r>
              <a:rPr lang="es-CL"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a:t>
            </a:r>
            <a:r>
              <a:rPr lang="es-CL"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op</a:t>
            </a:r>
            <a:r>
              <a:rPr lang="es-CL"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i</a:t>
            </a:r>
            <a:r>
              <a:rPr lang="es-CL"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nion</a:t>
            </a:r>
            <a:r>
              <a:rPr lang="es-CL"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e</a:t>
            </a:r>
            <a:r>
              <a:rPr lang="es-CL"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s</a:t>
            </a:r>
            <a:r>
              <a:rPr lang="es-CL"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a:t>
            </a:r>
            <a:r>
              <a:rPr lang="es-CL"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de</a:t>
            </a:r>
            <a:r>
              <a:rPr lang="es-CL"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a:t>
            </a:r>
            <a:r>
              <a:rPr lang="es-CL"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af</a:t>
            </a:r>
            <a:r>
              <a:rPr lang="es-CL"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e</a:t>
            </a:r>
            <a:r>
              <a:rPr lang="es-CL"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c</a:t>
            </a:r>
            <a:r>
              <a:rPr lang="es-CL"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tad</a:t>
            </a:r>
            <a:r>
              <a:rPr lang="es-CL"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o</a:t>
            </a:r>
            <a:r>
              <a:rPr lang="es-CL"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s o expert</a:t>
            </a:r>
            <a:r>
              <a:rPr lang="es-CL"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o</a:t>
            </a:r>
            <a:r>
              <a:rPr lang="es-CL"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s s</a:t>
            </a:r>
            <a:r>
              <a:rPr lang="es-CL"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o</a:t>
            </a:r>
            <a:r>
              <a:rPr lang="es-CL"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bre lo dec</a:t>
            </a:r>
            <a:r>
              <a:rPr lang="es-CL"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l</a:t>
            </a:r>
            <a:r>
              <a:rPr lang="es-CL"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ar</a:t>
            </a:r>
            <a:r>
              <a:rPr lang="es-CL"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ad</a:t>
            </a:r>
            <a:r>
              <a:rPr lang="es-CL"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o</a:t>
            </a:r>
            <a:r>
              <a:rPr lang="es-CL" sz="1600"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a:t>
            </a:r>
            <a:endParaRPr lang="es-CL" sz="1600" u="sng" dirty="0">
              <a:solidFill>
                <a:srgbClr val="FF0000"/>
              </a:solidFill>
              <a:latin typeface="Calibri" panose="020F0502020204030204" pitchFamily="34" charset="0"/>
              <a:ea typeface="Times New Roman" panose="02020603050405020304" pitchFamily="18" charset="0"/>
              <a:cs typeface="Times New Roman" panose="02020603050405020304" pitchFamily="18" charset="0"/>
            </a:endParaRPr>
          </a:p>
          <a:p>
            <a:r>
              <a:rPr lang="es-CL" sz="1600" dirty="0">
                <a:latin typeface="Arial" panose="020B0604020202020204" pitchFamily="34" charset="0"/>
                <a:ea typeface="Times New Roman" panose="02020603050405020304" pitchFamily="18" charset="0"/>
              </a:rPr>
              <a:t/>
            </a:r>
            <a:br>
              <a:rPr lang="es-CL" sz="1600" dirty="0">
                <a:latin typeface="Arial" panose="020B0604020202020204" pitchFamily="34" charset="0"/>
                <a:ea typeface="Times New Roman" panose="02020603050405020304" pitchFamily="18" charset="0"/>
              </a:rPr>
            </a:br>
            <a:endParaRPr lang="es-CL" sz="1600" dirty="0"/>
          </a:p>
        </p:txBody>
      </p:sp>
    </p:spTree>
    <p:extLst>
      <p:ext uri="{BB962C8B-B14F-4D97-AF65-F5344CB8AC3E}">
        <p14:creationId xmlns:p14="http://schemas.microsoft.com/office/powerpoint/2010/main" val="2872257043"/>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ángulo 12"/>
          <p:cNvSpPr/>
          <p:nvPr/>
        </p:nvSpPr>
        <p:spPr>
          <a:xfrm>
            <a:off x="755576" y="1028343"/>
            <a:ext cx="7848872" cy="4247317"/>
          </a:xfrm>
          <a:prstGeom prst="rect">
            <a:avLst/>
          </a:prstGeom>
        </p:spPr>
        <p:txBody>
          <a:bodyPr wrap="square">
            <a:spAutoFit/>
          </a:bodyPr>
          <a:lstStyle/>
          <a:p>
            <a:endParaRPr lang="es-CL" dirty="0"/>
          </a:p>
          <a:p>
            <a:pPr algn="just"/>
            <a:endParaRPr lang="es-CL" dirty="0" smtClean="0"/>
          </a:p>
          <a:p>
            <a:pPr algn="just"/>
            <a:r>
              <a:rPr lang="es-CL" dirty="0" smtClean="0"/>
              <a:t>Es </a:t>
            </a:r>
            <a:r>
              <a:rPr lang="es-CL" dirty="0"/>
              <a:t>un relato que tiene una estructura básica: entrada, cuerpo y remate. Tres partes que no sólo son inherentes a la nota informativa, sino que además son la característica elemental de la redacción de textos periodísticos en general, cuyo esquema podemos verlo en el siguiente cuadro:</a:t>
            </a:r>
          </a:p>
          <a:p>
            <a:pPr algn="just"/>
            <a:endParaRPr lang="es-CL" dirty="0"/>
          </a:p>
          <a:p>
            <a:endParaRPr lang="es-CL" dirty="0"/>
          </a:p>
          <a:p>
            <a:r>
              <a:rPr lang="es-CL" dirty="0" smtClean="0"/>
              <a:t>ENTRADA </a:t>
            </a:r>
            <a:r>
              <a:rPr lang="es-CL" dirty="0"/>
              <a:t>	CAPTURAR LA ATENCIÓN</a:t>
            </a:r>
          </a:p>
          <a:p>
            <a:endParaRPr lang="es-CL" dirty="0"/>
          </a:p>
          <a:p>
            <a:endParaRPr lang="es-CL" dirty="0"/>
          </a:p>
          <a:p>
            <a:r>
              <a:rPr lang="es-CL" dirty="0" smtClean="0"/>
              <a:t>CUERPO    </a:t>
            </a:r>
            <a:r>
              <a:rPr lang="es-CL" dirty="0"/>
              <a:t>	MANTENER EL INTERÉS</a:t>
            </a:r>
          </a:p>
          <a:p>
            <a:endParaRPr lang="es-CL" dirty="0"/>
          </a:p>
          <a:p>
            <a:endParaRPr lang="es-CL" dirty="0"/>
          </a:p>
          <a:p>
            <a:r>
              <a:rPr lang="es-CL" dirty="0"/>
              <a:t>REMATE	</a:t>
            </a:r>
            <a:r>
              <a:rPr lang="es-CL" dirty="0" smtClean="0"/>
              <a:t>                  CERRAR  </a:t>
            </a:r>
            <a:endParaRPr lang="es-CL" dirty="0"/>
          </a:p>
        </p:txBody>
      </p:sp>
      <p:sp>
        <p:nvSpPr>
          <p:cNvPr id="2" name="CuadroTexto 1"/>
          <p:cNvSpPr txBox="1"/>
          <p:nvPr/>
        </p:nvSpPr>
        <p:spPr>
          <a:xfrm>
            <a:off x="1763688" y="674400"/>
            <a:ext cx="5505994" cy="707886"/>
          </a:xfrm>
          <a:prstGeom prst="rect">
            <a:avLst/>
          </a:prstGeom>
          <a:noFill/>
        </p:spPr>
        <p:txBody>
          <a:bodyPr wrap="none" rtlCol="0">
            <a:spAutoFit/>
          </a:bodyPr>
          <a:lstStyle/>
          <a:p>
            <a:r>
              <a:rPr lang="es-CL" sz="4000" dirty="0" smtClean="0">
                <a:solidFill>
                  <a:srgbClr val="C00000"/>
                </a:solidFill>
              </a:rPr>
              <a:t>LA  NOTA  INFORMATIVA  </a:t>
            </a:r>
            <a:endParaRPr lang="es-CL" sz="4000" dirty="0">
              <a:solidFill>
                <a:srgbClr val="C00000"/>
              </a:solidFill>
            </a:endParaRPr>
          </a:p>
        </p:txBody>
      </p:sp>
      <p:pic>
        <p:nvPicPr>
          <p:cNvPr id="4" name="Imagen 3"/>
          <p:cNvPicPr>
            <a:picLocks noChangeAspect="1"/>
          </p:cNvPicPr>
          <p:nvPr/>
        </p:nvPicPr>
        <p:blipFill>
          <a:blip r:embed="rId3"/>
          <a:stretch>
            <a:fillRect/>
          </a:stretch>
        </p:blipFill>
        <p:spPr>
          <a:xfrm>
            <a:off x="265898" y="74913"/>
            <a:ext cx="1987468" cy="603557"/>
          </a:xfrm>
          <a:prstGeom prst="rect">
            <a:avLst/>
          </a:prstGeom>
        </p:spPr>
      </p:pic>
      <p:pic>
        <p:nvPicPr>
          <p:cNvPr id="5" name="Imagen 4"/>
          <p:cNvPicPr>
            <a:picLocks noChangeAspect="1"/>
          </p:cNvPicPr>
          <p:nvPr/>
        </p:nvPicPr>
        <p:blipFill>
          <a:blip r:embed="rId4"/>
          <a:stretch>
            <a:fillRect/>
          </a:stretch>
        </p:blipFill>
        <p:spPr>
          <a:xfrm>
            <a:off x="2253366" y="52330"/>
            <a:ext cx="4078577" cy="768163"/>
          </a:xfrm>
          <a:prstGeom prst="rect">
            <a:avLst/>
          </a:prstGeom>
        </p:spPr>
      </p:pic>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3"/>
          <a:stretch>
            <a:fillRect/>
          </a:stretch>
        </p:blipFill>
        <p:spPr>
          <a:xfrm>
            <a:off x="1043608" y="404664"/>
            <a:ext cx="6696744" cy="5832647"/>
          </a:xfrm>
          <a:prstGeom prst="rect">
            <a:avLst/>
          </a:prstGeom>
        </p:spPr>
      </p:pic>
    </p:spTree>
    <p:extLst>
      <p:ext uri="{BB962C8B-B14F-4D97-AF65-F5344CB8AC3E}">
        <p14:creationId xmlns:p14="http://schemas.microsoft.com/office/powerpoint/2010/main" val="3985118497"/>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39552" y="836712"/>
            <a:ext cx="8208912" cy="1135311"/>
          </a:xfrm>
          <a:prstGeom prst="rect">
            <a:avLst/>
          </a:prstGeom>
        </p:spPr>
        <p:txBody>
          <a:bodyPr wrap="square">
            <a:spAutoFit/>
          </a:bodyPr>
          <a:lstStyle/>
          <a:p>
            <a:pPr marL="229235" marR="196850" algn="just">
              <a:lnSpc>
                <a:spcPct val="107000"/>
              </a:lnSpc>
              <a:spcAft>
                <a:spcPts val="0"/>
              </a:spcAft>
            </a:pPr>
            <a:r>
              <a:rPr lang="es-CL" b="1" spc="5" dirty="0">
                <a:latin typeface="Arial" panose="020B0604020202020204" pitchFamily="34" charset="0"/>
                <a:ea typeface="Times New Roman" panose="02020603050405020304" pitchFamily="18" charset="0"/>
                <a:cs typeface="Times New Roman" panose="02020603050405020304" pitchFamily="18" charset="0"/>
              </a:rPr>
              <a:t>L</a:t>
            </a:r>
            <a:r>
              <a:rPr lang="es-CL" b="1" dirty="0" smtClean="0">
                <a:latin typeface="Arial" panose="020B0604020202020204" pitchFamily="34" charset="0"/>
                <a:ea typeface="Times New Roman" panose="02020603050405020304" pitchFamily="18" charset="0"/>
                <a:cs typeface="Times New Roman" panose="02020603050405020304" pitchFamily="18" charset="0"/>
              </a:rPr>
              <a:t>os </a:t>
            </a:r>
            <a:r>
              <a:rPr lang="es-CL" b="1" dirty="0">
                <a:latin typeface="Arial" panose="020B0604020202020204" pitchFamily="34" charset="0"/>
                <a:ea typeface="Times New Roman" panose="02020603050405020304" pitchFamily="18" charset="0"/>
                <a:cs typeface="Times New Roman" panose="02020603050405020304" pitchFamily="18" charset="0"/>
              </a:rPr>
              <a:t>párrafos con c</a:t>
            </a:r>
            <a:r>
              <a:rPr lang="es-CL" b="1" spc="-5" dirty="0">
                <a:latin typeface="Arial" panose="020B0604020202020204" pitchFamily="34" charset="0"/>
                <a:ea typeface="Times New Roman" panose="02020603050405020304" pitchFamily="18" charset="0"/>
                <a:cs typeface="Times New Roman" panose="02020603050405020304" pitchFamily="18" charset="0"/>
              </a:rPr>
              <a:t>o</a:t>
            </a:r>
            <a:r>
              <a:rPr lang="es-CL" b="1" dirty="0">
                <a:latin typeface="Arial" panose="020B0604020202020204" pitchFamily="34" charset="0"/>
                <a:ea typeface="Times New Roman" panose="02020603050405020304" pitchFamily="18" charset="0"/>
                <a:cs typeface="Times New Roman" panose="02020603050405020304" pitchFamily="18" charset="0"/>
              </a:rPr>
              <a:t>ntexto</a:t>
            </a:r>
            <a:r>
              <a:rPr lang="es-CL" b="1" spc="5" dirty="0">
                <a:latin typeface="Arial" panose="020B0604020202020204" pitchFamily="34" charset="0"/>
                <a:ea typeface="Times New Roman" panose="02020603050405020304" pitchFamily="18" charset="0"/>
                <a:cs typeface="Times New Roman" panose="02020603050405020304" pitchFamily="18" charset="0"/>
              </a:rPr>
              <a:t> </a:t>
            </a:r>
            <a:r>
              <a:rPr lang="es-CL" b="1" dirty="0">
                <a:latin typeface="Arial" panose="020B0604020202020204" pitchFamily="34" charset="0"/>
                <a:ea typeface="Times New Roman" panose="02020603050405020304" pitchFamily="18" charset="0"/>
                <a:cs typeface="Times New Roman" panose="02020603050405020304" pitchFamily="18" charset="0"/>
              </a:rPr>
              <a:t>y</a:t>
            </a:r>
            <a:r>
              <a:rPr lang="es-CL" b="1" spc="5" dirty="0">
                <a:latin typeface="Arial" panose="020B0604020202020204" pitchFamily="34" charset="0"/>
                <a:ea typeface="Times New Roman" panose="02020603050405020304" pitchFamily="18" charset="0"/>
                <a:cs typeface="Times New Roman" panose="02020603050405020304" pitchFamily="18" charset="0"/>
              </a:rPr>
              <a:t> </a:t>
            </a:r>
            <a:r>
              <a:rPr lang="es-CL" b="1" dirty="0">
                <a:latin typeface="Arial" panose="020B0604020202020204" pitchFamily="34" charset="0"/>
                <a:ea typeface="Times New Roman" panose="02020603050405020304" pitchFamily="18" charset="0"/>
                <a:cs typeface="Times New Roman" panose="02020603050405020304" pitchFamily="18" charset="0"/>
              </a:rPr>
              <a:t>otras opini</a:t>
            </a:r>
            <a:r>
              <a:rPr lang="es-CL" b="1" spc="-5" dirty="0">
                <a:latin typeface="Arial" panose="020B0604020202020204" pitchFamily="34" charset="0"/>
                <a:ea typeface="Times New Roman" panose="02020603050405020304" pitchFamily="18" charset="0"/>
                <a:cs typeface="Times New Roman" panose="02020603050405020304" pitchFamily="18" charset="0"/>
              </a:rPr>
              <a:t>o</a:t>
            </a:r>
            <a:r>
              <a:rPr lang="es-CL" b="1" dirty="0">
                <a:latin typeface="Arial" panose="020B0604020202020204" pitchFamily="34" charset="0"/>
                <a:ea typeface="Times New Roman" panose="02020603050405020304" pitchFamily="18" charset="0"/>
                <a:cs typeface="Times New Roman" panose="02020603050405020304" pitchFamily="18" charset="0"/>
              </a:rPr>
              <a:t>nes</a:t>
            </a:r>
            <a:r>
              <a:rPr lang="es-CL" b="1" spc="5" dirty="0">
                <a:latin typeface="Arial" panose="020B0604020202020204" pitchFamily="34" charset="0"/>
                <a:ea typeface="Times New Roman" panose="02020603050405020304" pitchFamily="18" charset="0"/>
                <a:cs typeface="Times New Roman" panose="02020603050405020304" pitchFamily="18" charset="0"/>
              </a:rPr>
              <a:t> </a:t>
            </a:r>
            <a:r>
              <a:rPr lang="es-CL" b="1" dirty="0">
                <a:latin typeface="Arial" panose="020B0604020202020204" pitchFamily="34" charset="0"/>
                <a:ea typeface="Times New Roman" panose="02020603050405020304" pitchFamily="18" charset="0"/>
                <a:cs typeface="Times New Roman" panose="02020603050405020304" pitchFamily="18" charset="0"/>
              </a:rPr>
              <a:t>d</a:t>
            </a:r>
            <a:r>
              <a:rPr lang="es-CL" b="1" spc="-5" dirty="0">
                <a:latin typeface="Arial" panose="020B0604020202020204" pitchFamily="34" charset="0"/>
                <a:ea typeface="Times New Roman" panose="02020603050405020304" pitchFamily="18" charset="0"/>
                <a:cs typeface="Times New Roman" panose="02020603050405020304" pitchFamily="18" charset="0"/>
              </a:rPr>
              <a:t>e</a:t>
            </a:r>
            <a:r>
              <a:rPr lang="es-CL" b="1" dirty="0">
                <a:latin typeface="Arial" panose="020B0604020202020204" pitchFamily="34" charset="0"/>
                <a:ea typeface="Times New Roman" panose="02020603050405020304" pitchFamily="18" charset="0"/>
                <a:cs typeface="Times New Roman" panose="02020603050405020304" pitchFamily="18" charset="0"/>
              </a:rPr>
              <a:t>ben</a:t>
            </a:r>
            <a:r>
              <a:rPr lang="es-CL" b="1" spc="5" dirty="0">
                <a:latin typeface="Arial" panose="020B0604020202020204" pitchFamily="34" charset="0"/>
                <a:ea typeface="Times New Roman" panose="02020603050405020304" pitchFamily="18" charset="0"/>
                <a:cs typeface="Times New Roman" panose="02020603050405020304" pitchFamily="18" charset="0"/>
              </a:rPr>
              <a:t> </a:t>
            </a:r>
            <a:r>
              <a:rPr lang="es-CL" b="1" dirty="0">
                <a:latin typeface="Arial" panose="020B0604020202020204" pitchFamily="34" charset="0"/>
                <a:ea typeface="Times New Roman" panose="02020603050405020304" pitchFamily="18" charset="0"/>
                <a:cs typeface="Times New Roman" panose="02020603050405020304" pitchFamily="18" charset="0"/>
              </a:rPr>
              <a:t>ay</a:t>
            </a:r>
            <a:r>
              <a:rPr lang="es-CL" b="1" spc="-5" dirty="0">
                <a:latin typeface="Arial" panose="020B0604020202020204" pitchFamily="34" charset="0"/>
                <a:ea typeface="Times New Roman" panose="02020603050405020304" pitchFamily="18" charset="0"/>
                <a:cs typeface="Times New Roman" panose="02020603050405020304" pitchFamily="18" charset="0"/>
              </a:rPr>
              <a:t>u</a:t>
            </a:r>
            <a:r>
              <a:rPr lang="es-CL" b="1" dirty="0">
                <a:latin typeface="Arial" panose="020B0604020202020204" pitchFamily="34" charset="0"/>
                <a:ea typeface="Times New Roman" panose="02020603050405020304" pitchFamily="18" charset="0"/>
                <a:cs typeface="Times New Roman" panose="02020603050405020304" pitchFamily="18" charset="0"/>
              </a:rPr>
              <a:t>dar </a:t>
            </a:r>
            <a:r>
              <a:rPr lang="es-CL" b="1" dirty="0" smtClean="0">
                <a:latin typeface="Arial" panose="020B0604020202020204" pitchFamily="34" charset="0"/>
                <a:ea typeface="Times New Roman" panose="02020603050405020304" pitchFamily="18" charset="0"/>
                <a:cs typeface="Times New Roman" panose="02020603050405020304" pitchFamily="18" charset="0"/>
              </a:rPr>
              <a:t>al </a:t>
            </a:r>
            <a:r>
              <a:rPr lang="es-CL" b="1" dirty="0">
                <a:latin typeface="Arial" panose="020B0604020202020204" pitchFamily="34" charset="0"/>
                <a:ea typeface="Times New Roman" panose="02020603050405020304" pitchFamily="18" charset="0"/>
                <a:cs typeface="Times New Roman" panose="02020603050405020304" pitchFamily="18" charset="0"/>
              </a:rPr>
              <a:t>lector</a:t>
            </a:r>
            <a:r>
              <a:rPr lang="es-CL" b="1" spc="5" dirty="0">
                <a:latin typeface="Arial" panose="020B0604020202020204" pitchFamily="34" charset="0"/>
                <a:ea typeface="Times New Roman" panose="02020603050405020304" pitchFamily="18" charset="0"/>
                <a:cs typeface="Times New Roman" panose="02020603050405020304" pitchFamily="18" charset="0"/>
              </a:rPr>
              <a:t> </a:t>
            </a:r>
            <a:r>
              <a:rPr lang="es-CL" b="1" dirty="0">
                <a:latin typeface="Arial" panose="020B0604020202020204" pitchFamily="34" charset="0"/>
                <a:ea typeface="Times New Roman" panose="02020603050405020304" pitchFamily="18" charset="0"/>
                <a:cs typeface="Times New Roman" panose="02020603050405020304" pitchFamily="18" charset="0"/>
              </a:rPr>
              <a:t>a </a:t>
            </a:r>
            <a:r>
              <a:rPr lang="es-CL" b="1" dirty="0" smtClean="0">
                <a:solidFill>
                  <a:srgbClr val="00B050"/>
                </a:solidFill>
                <a:latin typeface="Arial" panose="020B0604020202020204" pitchFamily="34" charset="0"/>
                <a:ea typeface="Times New Roman" panose="02020603050405020304" pitchFamily="18" charset="0"/>
                <a:cs typeface="Times New Roman" panose="02020603050405020304" pitchFamily="18" charset="0"/>
              </a:rPr>
              <a:t>entender</a:t>
            </a:r>
            <a:r>
              <a:rPr lang="es-CL" b="1" dirty="0" smtClean="0">
                <a:latin typeface="Arial" panose="020B0604020202020204" pitchFamily="34" charset="0"/>
                <a:ea typeface="Times New Roman" panose="02020603050405020304" pitchFamily="18" charset="0"/>
                <a:cs typeface="Times New Roman" panose="02020603050405020304" pitchFamily="18" charset="0"/>
              </a:rPr>
              <a:t> </a:t>
            </a:r>
            <a:r>
              <a:rPr lang="es-CL" b="1" dirty="0">
                <a:latin typeface="Arial" panose="020B0604020202020204" pitchFamily="34" charset="0"/>
                <a:ea typeface="Times New Roman" panose="02020603050405020304" pitchFamily="18" charset="0"/>
                <a:cs typeface="Times New Roman" panose="02020603050405020304" pitchFamily="18" charset="0"/>
              </a:rPr>
              <a:t>l</a:t>
            </a:r>
            <a:r>
              <a:rPr lang="es-CL" b="1" spc="-5" dirty="0">
                <a:latin typeface="Arial" panose="020B0604020202020204" pitchFamily="34" charset="0"/>
                <a:ea typeface="Times New Roman" panose="02020603050405020304" pitchFamily="18" charset="0"/>
                <a:cs typeface="Times New Roman" panose="02020603050405020304" pitchFamily="18" charset="0"/>
              </a:rPr>
              <a:t>a</a:t>
            </a:r>
            <a:r>
              <a:rPr lang="es-CL" b="1" dirty="0">
                <a:latin typeface="Arial" panose="020B0604020202020204" pitchFamily="34" charset="0"/>
                <a:ea typeface="Times New Roman" panose="02020603050405020304" pitchFamily="18" charset="0"/>
                <a:cs typeface="Times New Roman" panose="02020603050405020304" pitchFamily="18" charset="0"/>
              </a:rPr>
              <a:t>s afirmaci</a:t>
            </a:r>
            <a:r>
              <a:rPr lang="es-CL" b="1" spc="-5" dirty="0">
                <a:latin typeface="Arial" panose="020B0604020202020204" pitchFamily="34" charset="0"/>
                <a:ea typeface="Times New Roman" panose="02020603050405020304" pitchFamily="18" charset="0"/>
                <a:cs typeface="Times New Roman" panose="02020603050405020304" pitchFamily="18" charset="0"/>
              </a:rPr>
              <a:t>o</a:t>
            </a:r>
            <a:r>
              <a:rPr lang="es-CL" b="1" dirty="0">
                <a:latin typeface="Arial" panose="020B0604020202020204" pitchFamily="34" charset="0"/>
                <a:ea typeface="Times New Roman" panose="02020603050405020304" pitchFamily="18" charset="0"/>
                <a:cs typeface="Times New Roman" panose="02020603050405020304" pitchFamily="18" charset="0"/>
              </a:rPr>
              <a:t>n</a:t>
            </a:r>
            <a:r>
              <a:rPr lang="es-CL" b="1" spc="-5" dirty="0">
                <a:latin typeface="Arial" panose="020B0604020202020204" pitchFamily="34" charset="0"/>
                <a:ea typeface="Times New Roman" panose="02020603050405020304" pitchFamily="18" charset="0"/>
                <a:cs typeface="Times New Roman" panose="02020603050405020304" pitchFamily="18" charset="0"/>
              </a:rPr>
              <a:t>e</a:t>
            </a:r>
            <a:r>
              <a:rPr lang="es-CL" b="1" dirty="0">
                <a:latin typeface="Arial" panose="020B0604020202020204" pitchFamily="34" charset="0"/>
                <a:ea typeface="Times New Roman" panose="02020603050405020304" pitchFamily="18" charset="0"/>
                <a:cs typeface="Times New Roman" panose="02020603050405020304" pitchFamily="18" charset="0"/>
              </a:rPr>
              <a:t>s vertidas y </a:t>
            </a:r>
            <a:r>
              <a:rPr lang="es-CL" b="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situar</a:t>
            </a:r>
            <a:r>
              <a:rPr lang="es-CL" b="1" spc="-5"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l</a:t>
            </a:r>
            <a:r>
              <a:rPr lang="es-CL" b="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as en </a:t>
            </a:r>
            <a:r>
              <a:rPr lang="es-CL" b="1" spc="-5"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u</a:t>
            </a:r>
            <a:r>
              <a:rPr lang="es-CL" b="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n marco de refere</a:t>
            </a:r>
            <a:r>
              <a:rPr lang="es-CL" b="1" spc="-5"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n</a:t>
            </a:r>
            <a:r>
              <a:rPr lang="es-CL" b="1" spc="5"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c</a:t>
            </a:r>
            <a:r>
              <a:rPr lang="es-CL" b="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ia</a:t>
            </a:r>
            <a:r>
              <a:rPr lang="es-CL" b="1" dirty="0">
                <a:latin typeface="Arial" panose="020B0604020202020204" pitchFamily="34" charset="0"/>
                <a:ea typeface="Times New Roman" panose="02020603050405020304" pitchFamily="18" charset="0"/>
                <a:cs typeface="Times New Roman" panose="02020603050405020304" pitchFamily="18" charset="0"/>
              </a:rPr>
              <a:t> a</a:t>
            </a:r>
            <a:r>
              <a:rPr lang="es-CL" b="1" spc="-5" dirty="0">
                <a:latin typeface="Arial" panose="020B0604020202020204" pitchFamily="34" charset="0"/>
                <a:ea typeface="Times New Roman" panose="02020603050405020304" pitchFamily="18" charset="0"/>
                <a:cs typeface="Times New Roman" panose="02020603050405020304" pitchFamily="18" charset="0"/>
              </a:rPr>
              <a:t>p</a:t>
            </a:r>
            <a:r>
              <a:rPr lang="es-CL" b="1" dirty="0">
                <a:latin typeface="Arial" panose="020B0604020202020204" pitchFamily="34" charset="0"/>
                <a:ea typeface="Times New Roman" panose="02020603050405020304" pitchFamily="18" charset="0"/>
                <a:cs typeface="Times New Roman" panose="02020603050405020304" pitchFamily="18" charset="0"/>
              </a:rPr>
              <a:t>rop</a:t>
            </a:r>
            <a:r>
              <a:rPr lang="es-CL" b="1" spc="-5" dirty="0">
                <a:latin typeface="Arial" panose="020B0604020202020204" pitchFamily="34" charset="0"/>
                <a:ea typeface="Times New Roman" panose="02020603050405020304" pitchFamily="18" charset="0"/>
                <a:cs typeface="Times New Roman" panose="02020603050405020304" pitchFamily="18" charset="0"/>
              </a:rPr>
              <a:t>i</a:t>
            </a:r>
            <a:r>
              <a:rPr lang="es-CL" b="1" dirty="0">
                <a:latin typeface="Arial" panose="020B0604020202020204" pitchFamily="34" charset="0"/>
                <a:ea typeface="Times New Roman" panose="02020603050405020304" pitchFamily="18" charset="0"/>
                <a:cs typeface="Times New Roman" panose="02020603050405020304" pitchFamily="18" charset="0"/>
              </a:rPr>
              <a:t>ad</a:t>
            </a:r>
            <a:r>
              <a:rPr lang="es-CL" b="1" spc="-5" dirty="0">
                <a:latin typeface="Arial" panose="020B0604020202020204" pitchFamily="34" charset="0"/>
                <a:ea typeface="Times New Roman" panose="02020603050405020304" pitchFamily="18" charset="0"/>
                <a:cs typeface="Times New Roman" panose="02020603050405020304" pitchFamily="18" charset="0"/>
              </a:rPr>
              <a:t>o</a:t>
            </a:r>
            <a:r>
              <a:rPr lang="es-CL" b="1" dirty="0">
                <a:latin typeface="Arial" panose="020B0604020202020204" pitchFamily="34" charset="0"/>
                <a:ea typeface="Times New Roman" panose="02020603050405020304" pitchFamily="18" charset="0"/>
                <a:cs typeface="Times New Roman" panose="02020603050405020304" pitchFamily="18" charset="0"/>
              </a:rPr>
              <a:t>.</a:t>
            </a:r>
            <a:endParaRPr lang="es-CL" b="1" dirty="0">
              <a:latin typeface="Calibri" panose="020F0502020204030204" pitchFamily="34" charset="0"/>
              <a:ea typeface="Times New Roman" panose="02020603050405020304" pitchFamily="18" charset="0"/>
              <a:cs typeface="Times New Roman" panose="02020603050405020304" pitchFamily="18" charset="0"/>
            </a:endParaRPr>
          </a:p>
          <a:p>
            <a:pPr>
              <a:lnSpc>
                <a:spcPts val="1100"/>
              </a:lnSpc>
              <a:spcBef>
                <a:spcPts val="65"/>
              </a:spcBef>
              <a:spcAft>
                <a:spcPts val="0"/>
              </a:spcAft>
            </a:pPr>
            <a:r>
              <a:rPr lang="es-CL" dirty="0">
                <a:latin typeface="Arial" panose="020B0604020202020204" pitchFamily="34" charset="0"/>
                <a:ea typeface="Times New Roman" panose="02020603050405020304" pitchFamily="18" charset="0"/>
                <a:cs typeface="Times New Roman" panose="02020603050405020304" pitchFamily="18" charset="0"/>
              </a:rPr>
              <a:t> </a:t>
            </a:r>
            <a:endParaRPr lang="es-CL"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Rectángulo 2"/>
          <p:cNvSpPr/>
          <p:nvPr/>
        </p:nvSpPr>
        <p:spPr>
          <a:xfrm>
            <a:off x="786372" y="1988840"/>
            <a:ext cx="7942130" cy="3371564"/>
          </a:xfrm>
          <a:prstGeom prst="rect">
            <a:avLst/>
          </a:prstGeom>
        </p:spPr>
        <p:txBody>
          <a:bodyPr wrap="square">
            <a:spAutoFit/>
          </a:bodyPr>
          <a:lstStyle/>
          <a:p>
            <a:pPr marL="229235" marR="193040" algn="just">
              <a:lnSpc>
                <a:spcPct val="150000"/>
              </a:lnSpc>
              <a:spcAft>
                <a:spcPts val="0"/>
              </a:spcAft>
            </a:pPr>
            <a:r>
              <a:rPr lang="es-CL" dirty="0">
                <a:latin typeface="Arial" panose="020B0604020202020204" pitchFamily="34" charset="0"/>
                <a:ea typeface="Times New Roman" panose="02020603050405020304" pitchFamily="18" charset="0"/>
                <a:cs typeface="Times New Roman" panose="02020603050405020304" pitchFamily="18" charset="0"/>
              </a:rPr>
              <a:t>Gráf</a:t>
            </a:r>
            <a:r>
              <a:rPr lang="es-CL" spc="-5" dirty="0">
                <a:latin typeface="Arial" panose="020B0604020202020204" pitchFamily="34" charset="0"/>
                <a:ea typeface="Times New Roman" panose="02020603050405020304" pitchFamily="18" charset="0"/>
                <a:cs typeface="Times New Roman" panose="02020603050405020304" pitchFamily="18" charset="0"/>
              </a:rPr>
              <a:t>i</a:t>
            </a:r>
            <a:r>
              <a:rPr lang="es-CL" spc="5" dirty="0">
                <a:latin typeface="Arial" panose="020B0604020202020204" pitchFamily="34" charset="0"/>
                <a:ea typeface="Times New Roman" panose="02020603050405020304" pitchFamily="18" charset="0"/>
                <a:cs typeface="Times New Roman" panose="02020603050405020304" pitchFamily="18" charset="0"/>
              </a:rPr>
              <a:t>c</a:t>
            </a:r>
            <a:r>
              <a:rPr lang="es-CL" dirty="0">
                <a:latin typeface="Arial" panose="020B0604020202020204" pitchFamily="34" charset="0"/>
                <a:ea typeface="Times New Roman" panose="02020603050405020304" pitchFamily="18" charset="0"/>
                <a:cs typeface="Times New Roman" panose="02020603050405020304" pitchFamily="18" charset="0"/>
              </a:rPr>
              <a:t>am</a:t>
            </a:r>
            <a:r>
              <a:rPr lang="es-CL" spc="-5" dirty="0">
                <a:latin typeface="Arial" panose="020B0604020202020204" pitchFamily="34" charset="0"/>
                <a:ea typeface="Times New Roman" panose="02020603050405020304" pitchFamily="18" charset="0"/>
                <a:cs typeface="Times New Roman" panose="02020603050405020304" pitchFamily="18" charset="0"/>
              </a:rPr>
              <a:t>e</a:t>
            </a:r>
            <a:r>
              <a:rPr lang="es-CL" dirty="0">
                <a:latin typeface="Arial" panose="020B0604020202020204" pitchFamily="34" charset="0"/>
                <a:ea typeface="Times New Roman" panose="02020603050405020304" pitchFamily="18" charset="0"/>
                <a:cs typeface="Times New Roman" panose="02020603050405020304" pitchFamily="18" charset="0"/>
              </a:rPr>
              <a:t>nt</a:t>
            </a:r>
            <a:r>
              <a:rPr lang="es-CL" spc="-5" dirty="0">
                <a:latin typeface="Arial" panose="020B0604020202020204" pitchFamily="34" charset="0"/>
                <a:ea typeface="Times New Roman" panose="02020603050405020304" pitchFamily="18" charset="0"/>
                <a:cs typeface="Times New Roman" panose="02020603050405020304" pitchFamily="18" charset="0"/>
              </a:rPr>
              <a:t>e</a:t>
            </a:r>
            <a:r>
              <a:rPr lang="es-CL" dirty="0">
                <a:latin typeface="Arial" panose="020B0604020202020204" pitchFamily="34" charset="0"/>
                <a:ea typeface="Times New Roman" panose="02020603050405020304" pitchFamily="18" charset="0"/>
                <a:cs typeface="Times New Roman" panose="02020603050405020304" pitchFamily="18" charset="0"/>
              </a:rPr>
              <a:t>,</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en</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lu</a:t>
            </a:r>
            <a:r>
              <a:rPr lang="es-CL" spc="-5" dirty="0">
                <a:latin typeface="Arial" panose="020B0604020202020204" pitchFamily="34" charset="0"/>
                <a:ea typeface="Times New Roman" panose="02020603050405020304" pitchFamily="18" charset="0"/>
                <a:cs typeface="Times New Roman" panose="02020603050405020304" pitchFamily="18" charset="0"/>
              </a:rPr>
              <a:t>g</a:t>
            </a:r>
            <a:r>
              <a:rPr lang="es-CL" dirty="0">
                <a:latin typeface="Arial" panose="020B0604020202020204" pitchFamily="34" charset="0"/>
                <a:ea typeface="Times New Roman" panose="02020603050405020304" pitchFamily="18" charset="0"/>
                <a:cs typeface="Times New Roman" panose="02020603050405020304" pitchFamily="18" charset="0"/>
              </a:rPr>
              <a:t>ar</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spc="-5" dirty="0">
                <a:latin typeface="Arial" panose="020B0604020202020204" pitchFamily="34" charset="0"/>
                <a:ea typeface="Times New Roman" panose="02020603050405020304" pitchFamily="18" charset="0"/>
                <a:cs typeface="Times New Roman" panose="02020603050405020304" pitchFamily="18" charset="0"/>
              </a:rPr>
              <a:t>d</a:t>
            </a:r>
            <a:r>
              <a:rPr lang="es-CL" dirty="0">
                <a:latin typeface="Arial" panose="020B0604020202020204" pitchFamily="34" charset="0"/>
                <a:ea typeface="Times New Roman" panose="02020603050405020304" pitchFamily="18" charset="0"/>
                <a:cs typeface="Times New Roman" panose="02020603050405020304" pitchFamily="18" charset="0"/>
              </a:rPr>
              <a:t>e</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una </a:t>
            </a:r>
            <a:r>
              <a:rPr lang="es-CL" dirty="0" smtClean="0">
                <a:latin typeface="Arial" panose="020B0604020202020204" pitchFamily="34" charset="0"/>
                <a:ea typeface="Times New Roman" panose="02020603050405020304" pitchFamily="18" charset="0"/>
                <a:cs typeface="Times New Roman" panose="02020603050405020304" pitchFamily="18" charset="0"/>
              </a:rPr>
              <a:t>pirám</a:t>
            </a:r>
            <a:r>
              <a:rPr lang="es-CL" spc="-5" dirty="0" smtClean="0">
                <a:latin typeface="Arial" panose="020B0604020202020204" pitchFamily="34" charset="0"/>
                <a:ea typeface="Times New Roman" panose="02020603050405020304" pitchFamily="18" charset="0"/>
                <a:cs typeface="Times New Roman" panose="02020603050405020304" pitchFamily="18" charset="0"/>
              </a:rPr>
              <a:t>i</a:t>
            </a:r>
            <a:r>
              <a:rPr lang="es-CL" dirty="0" smtClean="0">
                <a:latin typeface="Arial" panose="020B0604020202020204" pitchFamily="34" charset="0"/>
                <a:ea typeface="Times New Roman" panose="02020603050405020304" pitchFamily="18" charset="0"/>
                <a:cs typeface="Times New Roman" panose="02020603050405020304" pitchFamily="18" charset="0"/>
              </a:rPr>
              <a:t>de,</a:t>
            </a:r>
            <a:r>
              <a:rPr lang="es-CL" spc="5" dirty="0" smtClean="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el</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spc="-5" dirty="0">
                <a:latin typeface="Arial" panose="020B0604020202020204" pitchFamily="34" charset="0"/>
                <a:ea typeface="Times New Roman" panose="02020603050405020304" pitchFamily="18" charset="0"/>
                <a:cs typeface="Times New Roman" panose="02020603050405020304" pitchFamily="18" charset="0"/>
              </a:rPr>
              <a:t>m</a:t>
            </a:r>
            <a:r>
              <a:rPr lang="es-CL" dirty="0">
                <a:latin typeface="Arial" panose="020B0604020202020204" pitchFamily="34" charset="0"/>
                <a:ea typeface="Times New Roman" panose="02020603050405020304" pitchFamily="18" charset="0"/>
                <a:cs typeface="Times New Roman" panose="02020603050405020304" pitchFamily="18" charset="0"/>
              </a:rPr>
              <a:t>ode</a:t>
            </a:r>
            <a:r>
              <a:rPr lang="es-CL" spc="-5" dirty="0">
                <a:latin typeface="Arial" panose="020B0604020202020204" pitchFamily="34" charset="0"/>
                <a:ea typeface="Times New Roman" panose="02020603050405020304" pitchFamily="18" charset="0"/>
                <a:cs typeface="Times New Roman" panose="02020603050405020304" pitchFamily="18" charset="0"/>
              </a:rPr>
              <a:t>l</a:t>
            </a:r>
            <a:r>
              <a:rPr lang="es-CL" dirty="0">
                <a:latin typeface="Arial" panose="020B0604020202020204" pitchFamily="34" charset="0"/>
                <a:ea typeface="Times New Roman" panose="02020603050405020304" pitchFamily="18" charset="0"/>
                <a:cs typeface="Times New Roman" panose="02020603050405020304" pitchFamily="18" charset="0"/>
              </a:rPr>
              <a:t>o</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aseme</a:t>
            </a:r>
            <a:r>
              <a:rPr lang="es-CL" spc="-5" dirty="0">
                <a:latin typeface="Arial" panose="020B0604020202020204" pitchFamily="34" charset="0"/>
                <a:ea typeface="Times New Roman" panose="02020603050405020304" pitchFamily="18" charset="0"/>
                <a:cs typeface="Times New Roman" panose="02020603050405020304" pitchFamily="18" charset="0"/>
              </a:rPr>
              <a:t>j</a:t>
            </a:r>
            <a:r>
              <a:rPr lang="es-CL" dirty="0">
                <a:latin typeface="Arial" panose="020B0604020202020204" pitchFamily="34" charset="0"/>
                <a:ea typeface="Times New Roman" panose="02020603050405020304" pitchFamily="18" charset="0"/>
                <a:cs typeface="Times New Roman" panose="02020603050405020304" pitchFamily="18" charset="0"/>
              </a:rPr>
              <a:t>aría más una serie de rect</a:t>
            </a:r>
            <a:r>
              <a:rPr lang="es-CL" spc="-5" dirty="0">
                <a:latin typeface="Arial" panose="020B0604020202020204" pitchFamily="34" charset="0"/>
                <a:ea typeface="Times New Roman" panose="02020603050405020304" pitchFamily="18" charset="0"/>
                <a:cs typeface="Times New Roman" panose="02020603050405020304" pitchFamily="18" charset="0"/>
              </a:rPr>
              <a:t>á</a:t>
            </a:r>
            <a:r>
              <a:rPr lang="es-CL" dirty="0">
                <a:latin typeface="Arial" panose="020B0604020202020204" pitchFamily="34" charset="0"/>
                <a:ea typeface="Times New Roman" panose="02020603050405020304" pitchFamily="18" charset="0"/>
                <a:cs typeface="Times New Roman" panose="02020603050405020304" pitchFamily="18" charset="0"/>
              </a:rPr>
              <a:t>ngu</a:t>
            </a:r>
            <a:r>
              <a:rPr lang="es-CL" spc="-5" dirty="0">
                <a:latin typeface="Arial" panose="020B0604020202020204" pitchFamily="34" charset="0"/>
                <a:ea typeface="Times New Roman" panose="02020603050405020304" pitchFamily="18" charset="0"/>
                <a:cs typeface="Times New Roman" panose="02020603050405020304" pitchFamily="18" charset="0"/>
              </a:rPr>
              <a:t>l</a:t>
            </a:r>
            <a:r>
              <a:rPr lang="es-CL" dirty="0">
                <a:latin typeface="Arial" panose="020B0604020202020204" pitchFamily="34" charset="0"/>
                <a:ea typeface="Times New Roman" panose="02020603050405020304" pitchFamily="18" charset="0"/>
                <a:cs typeface="Times New Roman" panose="02020603050405020304" pitchFamily="18" charset="0"/>
              </a:rPr>
              <a:t>os:</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spc="-10" dirty="0">
                <a:latin typeface="Arial" panose="020B0604020202020204" pitchFamily="34" charset="0"/>
                <a:ea typeface="Times New Roman" panose="02020603050405020304" pitchFamily="18" charset="0"/>
                <a:cs typeface="Times New Roman" panose="02020603050405020304" pitchFamily="18" charset="0"/>
              </a:rPr>
              <a:t>t</a:t>
            </a:r>
            <a:r>
              <a:rPr lang="es-CL" dirty="0">
                <a:latin typeface="Arial" panose="020B0604020202020204" pitchFamily="34" charset="0"/>
                <a:ea typeface="Times New Roman" panose="02020603050405020304" pitchFamily="18" charset="0"/>
                <a:cs typeface="Times New Roman" panose="02020603050405020304" pitchFamily="18" charset="0"/>
              </a:rPr>
              <a:t>ras</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un lead </a:t>
            </a:r>
            <a:r>
              <a:rPr lang="es-CL" spc="-5" dirty="0">
                <a:latin typeface="Arial" panose="020B0604020202020204" pitchFamily="34" charset="0"/>
                <a:ea typeface="Times New Roman" panose="02020603050405020304" pitchFamily="18" charset="0"/>
                <a:cs typeface="Times New Roman" panose="02020603050405020304" pitchFamily="18" charset="0"/>
              </a:rPr>
              <a:t>d</a:t>
            </a:r>
            <a:r>
              <a:rPr lang="es-CL" dirty="0">
                <a:latin typeface="Arial" panose="020B0604020202020204" pitchFamily="34" charset="0"/>
                <a:ea typeface="Times New Roman" panose="02020603050405020304" pitchFamily="18" charset="0"/>
                <a:cs typeface="Times New Roman" panose="02020603050405020304" pitchFamily="18" charset="0"/>
              </a:rPr>
              <a:t>e</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sum</a:t>
            </a:r>
            <a:r>
              <a:rPr lang="es-CL" spc="-5" dirty="0">
                <a:latin typeface="Arial" panose="020B0604020202020204" pitchFamily="34" charset="0"/>
                <a:ea typeface="Times New Roman" panose="02020603050405020304" pitchFamily="18" charset="0"/>
                <a:cs typeface="Times New Roman" panose="02020603050405020304" pitchFamily="18" charset="0"/>
              </a:rPr>
              <a:t>a</a:t>
            </a:r>
            <a:r>
              <a:rPr lang="es-CL" dirty="0">
                <a:latin typeface="Arial" panose="020B0604020202020204" pitchFamily="34" charset="0"/>
                <a:ea typeface="Times New Roman" panose="02020603050405020304" pitchFamily="18" charset="0"/>
                <a:cs typeface="Times New Roman" panose="02020603050405020304" pitchFamily="18" charset="0"/>
              </a:rPr>
              <a:t>rio,</a:t>
            </a:r>
            <a:r>
              <a:rPr lang="es-CL" spc="10"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l</a:t>
            </a:r>
            <a:r>
              <a:rPr lang="es-CL" spc="-5" dirty="0">
                <a:latin typeface="Arial" panose="020B0604020202020204" pitchFamily="34" charset="0"/>
                <a:ea typeface="Times New Roman" panose="02020603050405020304" pitchFamily="18" charset="0"/>
                <a:cs typeface="Times New Roman" panose="02020603050405020304" pitchFamily="18" charset="0"/>
              </a:rPr>
              <a:t>o</a:t>
            </a:r>
            <a:r>
              <a:rPr lang="es-CL" dirty="0">
                <a:latin typeface="Arial" panose="020B0604020202020204" pitchFamily="34" charset="0"/>
                <a:ea typeface="Times New Roman" panose="02020603050405020304" pitchFamily="18" charset="0"/>
                <a:cs typeface="Times New Roman" panose="02020603050405020304" pitchFamily="18" charset="0"/>
              </a:rPr>
              <a:t>s sigui</a:t>
            </a:r>
            <a:r>
              <a:rPr lang="es-CL" spc="-5" dirty="0">
                <a:latin typeface="Arial" panose="020B0604020202020204" pitchFamily="34" charset="0"/>
                <a:ea typeface="Times New Roman" panose="02020603050405020304" pitchFamily="18" charset="0"/>
                <a:cs typeface="Times New Roman" panose="02020603050405020304" pitchFamily="18" charset="0"/>
              </a:rPr>
              <a:t>e</a:t>
            </a:r>
            <a:r>
              <a:rPr lang="es-CL" dirty="0">
                <a:latin typeface="Arial" panose="020B0604020202020204" pitchFamily="34" charset="0"/>
                <a:ea typeface="Times New Roman" panose="02020603050405020304" pitchFamily="18" charset="0"/>
                <a:cs typeface="Times New Roman" panose="02020603050405020304" pitchFamily="18" charset="0"/>
              </a:rPr>
              <a:t>ntes párraf</a:t>
            </a:r>
            <a:r>
              <a:rPr lang="es-CL" spc="-5" dirty="0">
                <a:latin typeface="Arial" panose="020B0604020202020204" pitchFamily="34" charset="0"/>
                <a:ea typeface="Times New Roman" panose="02020603050405020304" pitchFamily="18" charset="0"/>
                <a:cs typeface="Times New Roman" panose="02020603050405020304" pitchFamily="18" charset="0"/>
              </a:rPr>
              <a:t>o</a:t>
            </a:r>
            <a:r>
              <a:rPr lang="es-CL" dirty="0">
                <a:latin typeface="Arial" panose="020B0604020202020204" pitchFamily="34" charset="0"/>
                <a:ea typeface="Times New Roman" panose="02020603050405020304" pitchFamily="18" charset="0"/>
                <a:cs typeface="Times New Roman" panose="02020603050405020304" pitchFamily="18" charset="0"/>
              </a:rPr>
              <a:t>s</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van aborda</a:t>
            </a:r>
            <a:r>
              <a:rPr lang="es-CL" spc="-5" dirty="0">
                <a:latin typeface="Arial" panose="020B0604020202020204" pitchFamily="34" charset="0"/>
                <a:ea typeface="Times New Roman" panose="02020603050405020304" pitchFamily="18" charset="0"/>
                <a:cs typeface="Times New Roman" panose="02020603050405020304" pitchFamily="18" charset="0"/>
              </a:rPr>
              <a:t>n</a:t>
            </a:r>
            <a:r>
              <a:rPr lang="es-CL" dirty="0">
                <a:latin typeface="Arial" panose="020B0604020202020204" pitchFamily="34" charset="0"/>
                <a:ea typeface="Times New Roman" panose="02020603050405020304" pitchFamily="18" charset="0"/>
                <a:cs typeface="Times New Roman" panose="02020603050405020304" pitchFamily="18" charset="0"/>
              </a:rPr>
              <a:t>do</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t</a:t>
            </a:r>
            <a:r>
              <a:rPr lang="es-CL" spc="-5" dirty="0">
                <a:latin typeface="Arial" panose="020B0604020202020204" pitchFamily="34" charset="0"/>
                <a:ea typeface="Times New Roman" panose="02020603050405020304" pitchFamily="18" charset="0"/>
                <a:cs typeface="Times New Roman" panose="02020603050405020304" pitchFamily="18" charset="0"/>
              </a:rPr>
              <a:t>e</a:t>
            </a:r>
            <a:r>
              <a:rPr lang="es-CL" dirty="0">
                <a:latin typeface="Arial" panose="020B0604020202020204" pitchFamily="34" charset="0"/>
                <a:ea typeface="Times New Roman" panose="02020603050405020304" pitchFamily="18" charset="0"/>
                <a:cs typeface="Times New Roman" panose="02020603050405020304" pitchFamily="18" charset="0"/>
              </a:rPr>
              <a:t>mas de una</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im</a:t>
            </a:r>
            <a:r>
              <a:rPr lang="es-CL" spc="-5" dirty="0">
                <a:latin typeface="Arial" panose="020B0604020202020204" pitchFamily="34" charset="0"/>
                <a:ea typeface="Times New Roman" panose="02020603050405020304" pitchFamily="18" charset="0"/>
                <a:cs typeface="Times New Roman" panose="02020603050405020304" pitchFamily="18" charset="0"/>
              </a:rPr>
              <a:t>p</a:t>
            </a:r>
            <a:r>
              <a:rPr lang="es-CL" dirty="0">
                <a:latin typeface="Arial" panose="020B0604020202020204" pitchFamily="34" charset="0"/>
                <a:ea typeface="Times New Roman" panose="02020603050405020304" pitchFamily="18" charset="0"/>
                <a:cs typeface="Times New Roman" panose="02020603050405020304" pitchFamily="18" charset="0"/>
              </a:rPr>
              <a:t>orta</a:t>
            </a:r>
            <a:r>
              <a:rPr lang="es-CL" spc="-5" dirty="0">
                <a:latin typeface="Arial" panose="020B0604020202020204" pitchFamily="34" charset="0"/>
                <a:ea typeface="Times New Roman" panose="02020603050405020304" pitchFamily="18" charset="0"/>
                <a:cs typeface="Times New Roman" panose="02020603050405020304" pitchFamily="18" charset="0"/>
              </a:rPr>
              <a:t>n</a:t>
            </a:r>
            <a:r>
              <a:rPr lang="es-CL" dirty="0">
                <a:latin typeface="Arial" panose="020B0604020202020204" pitchFamily="34" charset="0"/>
                <a:ea typeface="Times New Roman" panose="02020603050405020304" pitchFamily="18" charset="0"/>
                <a:cs typeface="Times New Roman" panose="02020603050405020304" pitchFamily="18" charset="0"/>
              </a:rPr>
              <a:t>cia</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s</a:t>
            </a:r>
            <a:r>
              <a:rPr lang="es-CL" spc="-5" dirty="0">
                <a:latin typeface="Arial" panose="020B0604020202020204" pitchFamily="34" charset="0"/>
                <a:ea typeface="Times New Roman" panose="02020603050405020304" pitchFamily="18" charset="0"/>
                <a:cs typeface="Times New Roman" panose="02020603050405020304" pitchFamily="18" charset="0"/>
              </a:rPr>
              <a:t>i</a:t>
            </a:r>
            <a:r>
              <a:rPr lang="es-CL" dirty="0">
                <a:latin typeface="Arial" panose="020B0604020202020204" pitchFamily="34" charset="0"/>
                <a:ea typeface="Times New Roman" panose="02020603050405020304" pitchFamily="18" charset="0"/>
                <a:cs typeface="Times New Roman" panose="02020603050405020304" pitchFamily="18" charset="0"/>
              </a:rPr>
              <a:t>milar, agr</a:t>
            </a:r>
            <a:r>
              <a:rPr lang="es-CL" spc="-5" dirty="0">
                <a:latin typeface="Arial" panose="020B0604020202020204" pitchFamily="34" charset="0"/>
                <a:ea typeface="Times New Roman" panose="02020603050405020304" pitchFamily="18" charset="0"/>
                <a:cs typeface="Times New Roman" panose="02020603050405020304" pitchFamily="18" charset="0"/>
              </a:rPr>
              <a:t>u</a:t>
            </a:r>
            <a:r>
              <a:rPr lang="es-CL" dirty="0">
                <a:latin typeface="Arial" panose="020B0604020202020204" pitchFamily="34" charset="0"/>
                <a:ea typeface="Times New Roman" panose="02020603050405020304" pitchFamily="18" charset="0"/>
                <a:cs typeface="Times New Roman" panose="02020603050405020304" pitchFamily="18" charset="0"/>
              </a:rPr>
              <a:t>pa</a:t>
            </a:r>
            <a:r>
              <a:rPr lang="es-CL" spc="-5" dirty="0">
                <a:latin typeface="Arial" panose="020B0604020202020204" pitchFamily="34" charset="0"/>
                <a:ea typeface="Times New Roman" panose="02020603050405020304" pitchFamily="18" charset="0"/>
                <a:cs typeface="Times New Roman" panose="02020603050405020304" pitchFamily="18" charset="0"/>
              </a:rPr>
              <a:t>d</a:t>
            </a:r>
            <a:r>
              <a:rPr lang="es-CL" dirty="0">
                <a:latin typeface="Arial" panose="020B0604020202020204" pitchFamily="34" charset="0"/>
                <a:ea typeface="Times New Roman" panose="02020603050405020304" pitchFamily="18" charset="0"/>
                <a:cs typeface="Times New Roman" panose="02020603050405020304" pitchFamily="18" charset="0"/>
              </a:rPr>
              <a:t>os</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spc="-5" dirty="0">
                <a:latin typeface="Arial" panose="020B0604020202020204" pitchFamily="34" charset="0"/>
                <a:ea typeface="Times New Roman" panose="02020603050405020304" pitchFamily="18" charset="0"/>
                <a:cs typeface="Times New Roman" panose="02020603050405020304" pitchFamily="18" charset="0"/>
              </a:rPr>
              <a:t>e</a:t>
            </a:r>
            <a:r>
              <a:rPr lang="es-CL" dirty="0">
                <a:latin typeface="Arial" panose="020B0604020202020204" pitchFamily="34" charset="0"/>
                <a:ea typeface="Times New Roman" panose="02020603050405020304" pitchFamily="18" charset="0"/>
                <a:cs typeface="Times New Roman" panose="02020603050405020304" pitchFamily="18" charset="0"/>
              </a:rPr>
              <a:t>n</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los</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dif</a:t>
            </a:r>
            <a:r>
              <a:rPr lang="es-CL" spc="-5" dirty="0">
                <a:latin typeface="Arial" panose="020B0604020202020204" pitchFamily="34" charset="0"/>
                <a:ea typeface="Times New Roman" panose="02020603050405020304" pitchFamily="18" charset="0"/>
                <a:cs typeface="Times New Roman" panose="02020603050405020304" pitchFamily="18" charset="0"/>
              </a:rPr>
              <a:t>e</a:t>
            </a:r>
            <a:r>
              <a:rPr lang="es-CL" dirty="0">
                <a:latin typeface="Arial" panose="020B0604020202020204" pitchFamily="34" charset="0"/>
                <a:ea typeface="Times New Roman" panose="02020603050405020304" pitchFamily="18" charset="0"/>
                <a:cs typeface="Times New Roman" panose="02020603050405020304" pitchFamily="18" charset="0"/>
              </a:rPr>
              <a:t>re</a:t>
            </a:r>
            <a:r>
              <a:rPr lang="es-CL" spc="-5" dirty="0">
                <a:latin typeface="Arial" panose="020B0604020202020204" pitchFamily="34" charset="0"/>
                <a:ea typeface="Times New Roman" panose="02020603050405020304" pitchFamily="18" charset="0"/>
                <a:cs typeface="Times New Roman" panose="02020603050405020304" pitchFamily="18" charset="0"/>
              </a:rPr>
              <a:t>n</a:t>
            </a:r>
            <a:r>
              <a:rPr lang="es-CL" dirty="0">
                <a:latin typeface="Arial" panose="020B0604020202020204" pitchFamily="34" charset="0"/>
                <a:ea typeface="Times New Roman" panose="02020603050405020304" pitchFamily="18" charset="0"/>
                <a:cs typeface="Times New Roman" panose="02020603050405020304" pitchFamily="18" charset="0"/>
              </a:rPr>
              <a:t>tes</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s</a:t>
            </a:r>
            <a:r>
              <a:rPr lang="es-CL" spc="-5" dirty="0">
                <a:latin typeface="Arial" panose="020B0604020202020204" pitchFamily="34" charset="0"/>
                <a:ea typeface="Times New Roman" panose="02020603050405020304" pitchFamily="18" charset="0"/>
                <a:cs typeface="Times New Roman" panose="02020603050405020304" pitchFamily="18" charset="0"/>
              </a:rPr>
              <a:t>u</a:t>
            </a:r>
            <a:r>
              <a:rPr lang="es-CL" dirty="0">
                <a:latin typeface="Arial" panose="020B0604020202020204" pitchFamily="34" charset="0"/>
                <a:ea typeface="Times New Roman" panose="02020603050405020304" pitchFamily="18" charset="0"/>
                <a:cs typeface="Times New Roman" panose="02020603050405020304" pitchFamily="18" charset="0"/>
              </a:rPr>
              <a:t>btem</a:t>
            </a:r>
            <a:r>
              <a:rPr lang="es-CL" spc="-5" dirty="0">
                <a:latin typeface="Arial" panose="020B0604020202020204" pitchFamily="34" charset="0"/>
                <a:ea typeface="Times New Roman" panose="02020603050405020304" pitchFamily="18" charset="0"/>
                <a:cs typeface="Times New Roman" panose="02020603050405020304" pitchFamily="18" charset="0"/>
              </a:rPr>
              <a:t>a</a:t>
            </a:r>
            <a:r>
              <a:rPr lang="es-CL" dirty="0">
                <a:latin typeface="Arial" panose="020B0604020202020204" pitchFamily="34" charset="0"/>
                <a:ea typeface="Times New Roman" panose="02020603050405020304" pitchFamily="18" charset="0"/>
                <a:cs typeface="Times New Roman" panose="02020603050405020304" pitchFamily="18" charset="0"/>
              </a:rPr>
              <a:t>s</a:t>
            </a:r>
            <a:r>
              <a:rPr lang="es-CL" spc="10"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que</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spc="-5" dirty="0">
                <a:latin typeface="Arial" panose="020B0604020202020204" pitchFamily="34" charset="0"/>
                <a:ea typeface="Times New Roman" panose="02020603050405020304" pitchFamily="18" charset="0"/>
                <a:cs typeface="Times New Roman" panose="02020603050405020304" pitchFamily="18" charset="0"/>
              </a:rPr>
              <a:t>l</a:t>
            </a:r>
            <a:r>
              <a:rPr lang="es-CL" dirty="0">
                <a:latin typeface="Arial" panose="020B0604020202020204" pitchFamily="34" charset="0"/>
                <a:ea typeface="Times New Roman" panose="02020603050405020304" pitchFamily="18" charset="0"/>
                <a:cs typeface="Times New Roman" panose="02020603050405020304" pitchFamily="18" charset="0"/>
              </a:rPr>
              <a:t>a</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d</a:t>
            </a:r>
            <a:r>
              <a:rPr lang="es-CL" spc="-5" dirty="0">
                <a:latin typeface="Arial" panose="020B0604020202020204" pitchFamily="34" charset="0"/>
                <a:ea typeface="Times New Roman" panose="02020603050405020304" pitchFamily="18" charset="0"/>
                <a:cs typeface="Times New Roman" panose="02020603050405020304" pitchFamily="18" charset="0"/>
              </a:rPr>
              <a:t>e</a:t>
            </a:r>
            <a:r>
              <a:rPr lang="es-CL" dirty="0">
                <a:latin typeface="Arial" panose="020B0604020202020204" pitchFamily="34" charset="0"/>
                <a:ea typeface="Times New Roman" panose="02020603050405020304" pitchFamily="18" charset="0"/>
                <a:cs typeface="Times New Roman" panose="02020603050405020304" pitchFamily="18" charset="0"/>
              </a:rPr>
              <a:t>clarac</a:t>
            </a:r>
            <a:r>
              <a:rPr lang="es-CL" spc="-5" dirty="0">
                <a:latin typeface="Arial" panose="020B0604020202020204" pitchFamily="34" charset="0"/>
                <a:ea typeface="Times New Roman" panose="02020603050405020304" pitchFamily="18" charset="0"/>
                <a:cs typeface="Times New Roman" panose="02020603050405020304" pitchFamily="18" charset="0"/>
              </a:rPr>
              <a:t>ió</a:t>
            </a:r>
            <a:r>
              <a:rPr lang="es-CL" dirty="0">
                <a:latin typeface="Arial" panose="020B0604020202020204" pitchFamily="34" charset="0"/>
                <a:ea typeface="Times New Roman" panose="02020603050405020304" pitchFamily="18" charset="0"/>
                <a:cs typeface="Times New Roman" panose="02020603050405020304" pitchFamily="18" charset="0"/>
              </a:rPr>
              <a:t>n rep</a:t>
            </a:r>
            <a:r>
              <a:rPr lang="es-CL" spc="-5" dirty="0">
                <a:latin typeface="Arial" panose="020B0604020202020204" pitchFamily="34" charset="0"/>
                <a:ea typeface="Times New Roman" panose="02020603050405020304" pitchFamily="18" charset="0"/>
                <a:cs typeface="Times New Roman" panose="02020603050405020304" pitchFamily="18" charset="0"/>
              </a:rPr>
              <a:t>o</a:t>
            </a:r>
            <a:r>
              <a:rPr lang="es-CL" dirty="0">
                <a:latin typeface="Arial" panose="020B0604020202020204" pitchFamily="34" charset="0"/>
                <a:ea typeface="Times New Roman" panose="02020603050405020304" pitchFamily="18" charset="0"/>
                <a:cs typeface="Times New Roman" panose="02020603050405020304" pitchFamily="18" charset="0"/>
              </a:rPr>
              <a:t>rta</a:t>
            </a:r>
            <a:r>
              <a:rPr lang="es-CL" spc="-5" dirty="0">
                <a:latin typeface="Arial" panose="020B0604020202020204" pitchFamily="34" charset="0"/>
                <a:ea typeface="Times New Roman" panose="02020603050405020304" pitchFamily="18" charset="0"/>
                <a:cs typeface="Times New Roman" panose="02020603050405020304" pitchFamily="18" charset="0"/>
              </a:rPr>
              <a:t>d</a:t>
            </a:r>
            <a:r>
              <a:rPr lang="es-CL" dirty="0">
                <a:latin typeface="Arial" panose="020B0604020202020204" pitchFamily="34" charset="0"/>
                <a:ea typeface="Times New Roman" panose="02020603050405020304" pitchFamily="18" charset="0"/>
                <a:cs typeface="Times New Roman" panose="02020603050405020304" pitchFamily="18" charset="0"/>
              </a:rPr>
              <a:t>a </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spc="-5" dirty="0">
                <a:latin typeface="Arial" panose="020B0604020202020204" pitchFamily="34" charset="0"/>
                <a:ea typeface="Times New Roman" panose="02020603050405020304" pitchFamily="18" charset="0"/>
                <a:cs typeface="Times New Roman" panose="02020603050405020304" pitchFamily="18" charset="0"/>
              </a:rPr>
              <a:t>p</a:t>
            </a:r>
            <a:r>
              <a:rPr lang="es-CL" dirty="0">
                <a:latin typeface="Arial" panose="020B0604020202020204" pitchFamily="34" charset="0"/>
                <a:ea typeface="Times New Roman" panose="02020603050405020304" pitchFamily="18" charset="0"/>
                <a:cs typeface="Times New Roman" panose="02020603050405020304" pitchFamily="18" charset="0"/>
              </a:rPr>
              <a:t>udi</a:t>
            </a:r>
            <a:r>
              <a:rPr lang="es-CL" spc="-5" dirty="0">
                <a:latin typeface="Arial" panose="020B0604020202020204" pitchFamily="34" charset="0"/>
                <a:ea typeface="Times New Roman" panose="02020603050405020304" pitchFamily="18" charset="0"/>
                <a:cs typeface="Times New Roman" panose="02020603050405020304" pitchFamily="18" charset="0"/>
              </a:rPr>
              <a:t>e</a:t>
            </a:r>
            <a:r>
              <a:rPr lang="es-CL" spc="5" dirty="0">
                <a:latin typeface="Arial" panose="020B0604020202020204" pitchFamily="34" charset="0"/>
                <a:ea typeface="Times New Roman" panose="02020603050405020304" pitchFamily="18" charset="0"/>
                <a:cs typeface="Times New Roman" panose="02020603050405020304" pitchFamily="18" charset="0"/>
              </a:rPr>
              <a:t>s</a:t>
            </a:r>
            <a:r>
              <a:rPr lang="es-CL" dirty="0">
                <a:latin typeface="Arial" panose="020B0604020202020204" pitchFamily="34" charset="0"/>
                <a:ea typeface="Times New Roman" panose="02020603050405020304" pitchFamily="18" charset="0"/>
                <a:cs typeface="Times New Roman" panose="02020603050405020304" pitchFamily="18" charset="0"/>
              </a:rPr>
              <a:t>e  presentar.  </a:t>
            </a:r>
            <a:endParaRPr lang="es-CL" dirty="0" smtClean="0">
              <a:latin typeface="Arial" panose="020B0604020202020204" pitchFamily="34" charset="0"/>
              <a:ea typeface="Times New Roman" panose="02020603050405020304" pitchFamily="18" charset="0"/>
              <a:cs typeface="Times New Roman" panose="02020603050405020304" pitchFamily="18" charset="0"/>
            </a:endParaRPr>
          </a:p>
          <a:p>
            <a:pPr marL="229235" marR="193040" algn="just">
              <a:lnSpc>
                <a:spcPct val="150000"/>
              </a:lnSpc>
              <a:spcAft>
                <a:spcPts val="0"/>
              </a:spcAft>
            </a:pPr>
            <a:endParaRPr lang="es-CL" dirty="0">
              <a:latin typeface="Arial" panose="020B0604020202020204" pitchFamily="34" charset="0"/>
              <a:ea typeface="Times New Roman" panose="02020603050405020304" pitchFamily="18" charset="0"/>
              <a:cs typeface="Times New Roman" panose="02020603050405020304" pitchFamily="18" charset="0"/>
            </a:endParaRPr>
          </a:p>
          <a:p>
            <a:pPr marL="229235" marR="193040" algn="just">
              <a:lnSpc>
                <a:spcPct val="150000"/>
              </a:lnSpc>
              <a:spcAft>
                <a:spcPts val="0"/>
              </a:spcAft>
            </a:pPr>
            <a:r>
              <a:rPr lang="es-CL" dirty="0" smtClean="0">
                <a:latin typeface="Arial" panose="020B0604020202020204" pitchFamily="34" charset="0"/>
                <a:ea typeface="Times New Roman" panose="02020603050405020304" pitchFamily="18" charset="0"/>
                <a:cs typeface="Times New Roman" panose="02020603050405020304" pitchFamily="18" charset="0"/>
              </a:rPr>
              <a:t>Fina</a:t>
            </a:r>
            <a:r>
              <a:rPr lang="es-CL" spc="-5" dirty="0" smtClean="0">
                <a:latin typeface="Arial" panose="020B0604020202020204" pitchFamily="34" charset="0"/>
                <a:ea typeface="Times New Roman" panose="02020603050405020304" pitchFamily="18" charset="0"/>
                <a:cs typeface="Times New Roman" panose="02020603050405020304" pitchFamily="18" charset="0"/>
              </a:rPr>
              <a:t>l</a:t>
            </a:r>
            <a:r>
              <a:rPr lang="es-CL" dirty="0" smtClean="0">
                <a:latin typeface="Arial" panose="020B0604020202020204" pitchFamily="34" charset="0"/>
                <a:ea typeface="Times New Roman" panose="02020603050405020304" pitchFamily="18" charset="0"/>
                <a:cs typeface="Times New Roman" panose="02020603050405020304" pitchFamily="18" charset="0"/>
              </a:rPr>
              <a:t>mente</a:t>
            </a:r>
            <a:r>
              <a:rPr lang="es-CL" dirty="0">
                <a:latin typeface="Arial" panose="020B0604020202020204" pitchFamily="34" charset="0"/>
                <a:ea typeface="Times New Roman" panose="02020603050405020304" pitchFamily="18" charset="0"/>
                <a:cs typeface="Times New Roman" panose="02020603050405020304" pitchFamily="18" charset="0"/>
              </a:rPr>
              <a:t>, </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el  remate  ab</a:t>
            </a:r>
            <a:r>
              <a:rPr lang="es-CL" spc="-5" dirty="0">
                <a:latin typeface="Arial" panose="020B0604020202020204" pitchFamily="34" charset="0"/>
                <a:ea typeface="Times New Roman" panose="02020603050405020304" pitchFamily="18" charset="0"/>
                <a:cs typeface="Times New Roman" panose="02020603050405020304" pitchFamily="18" charset="0"/>
              </a:rPr>
              <a:t>o</a:t>
            </a:r>
            <a:r>
              <a:rPr lang="es-CL" dirty="0">
                <a:latin typeface="Arial" panose="020B0604020202020204" pitchFamily="34" charset="0"/>
                <a:ea typeface="Times New Roman" panose="02020603050405020304" pitchFamily="18" charset="0"/>
                <a:cs typeface="Times New Roman" panose="02020603050405020304" pitchFamily="18" charset="0"/>
              </a:rPr>
              <a:t>r</a:t>
            </a:r>
            <a:r>
              <a:rPr lang="es-CL" spc="-5" dirty="0">
                <a:latin typeface="Arial" panose="020B0604020202020204" pitchFamily="34" charset="0"/>
                <a:ea typeface="Times New Roman" panose="02020603050405020304" pitchFamily="18" charset="0"/>
                <a:cs typeface="Times New Roman" panose="02020603050405020304" pitchFamily="18" charset="0"/>
              </a:rPr>
              <a:t>d</a:t>
            </a:r>
            <a:r>
              <a:rPr lang="es-CL" dirty="0">
                <a:latin typeface="Arial" panose="020B0604020202020204" pitchFamily="34" charset="0"/>
                <a:ea typeface="Times New Roman" panose="02020603050405020304" pitchFamily="18" charset="0"/>
                <a:cs typeface="Times New Roman" panose="02020603050405020304" pitchFamily="18" charset="0"/>
              </a:rPr>
              <a:t>a </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spc="-5" dirty="0">
                <a:latin typeface="Arial" panose="020B0604020202020204" pitchFamily="34" charset="0"/>
                <a:ea typeface="Times New Roman" panose="02020603050405020304" pitchFamily="18" charset="0"/>
                <a:cs typeface="Times New Roman" panose="02020603050405020304" pitchFamily="18" charset="0"/>
              </a:rPr>
              <a:t>a</a:t>
            </a:r>
            <a:r>
              <a:rPr lang="es-CL" spc="5" dirty="0">
                <a:latin typeface="Arial" panose="020B0604020202020204" pitchFamily="34" charset="0"/>
                <a:ea typeface="Times New Roman" panose="02020603050405020304" pitchFamily="18" charset="0"/>
                <a:cs typeface="Times New Roman" panose="02020603050405020304" pitchFamily="18" charset="0"/>
              </a:rPr>
              <a:t>s</a:t>
            </a:r>
            <a:r>
              <a:rPr lang="es-CL" dirty="0">
                <a:latin typeface="Arial" panose="020B0604020202020204" pitchFamily="34" charset="0"/>
                <a:ea typeface="Times New Roman" panose="02020603050405020304" pitchFamily="18" charset="0"/>
                <a:cs typeface="Times New Roman" panose="02020603050405020304" pitchFamily="18" charset="0"/>
              </a:rPr>
              <a:t>unt</a:t>
            </a:r>
            <a:r>
              <a:rPr lang="es-CL" spc="-5" dirty="0">
                <a:latin typeface="Arial" panose="020B0604020202020204" pitchFamily="34" charset="0"/>
                <a:ea typeface="Times New Roman" panose="02020603050405020304" pitchFamily="18" charset="0"/>
                <a:cs typeface="Times New Roman" panose="02020603050405020304" pitchFamily="18" charset="0"/>
              </a:rPr>
              <a:t>o</a:t>
            </a:r>
            <a:r>
              <a:rPr lang="es-CL" dirty="0">
                <a:latin typeface="Arial" panose="020B0604020202020204" pitchFamily="34" charset="0"/>
                <a:ea typeface="Times New Roman" panose="02020603050405020304" pitchFamily="18" charset="0"/>
                <a:cs typeface="Times New Roman" panose="02020603050405020304" pitchFamily="18" charset="0"/>
              </a:rPr>
              <a:t>s  de </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spc="-5" dirty="0">
                <a:latin typeface="Arial" panose="020B0604020202020204" pitchFamily="34" charset="0"/>
                <a:ea typeface="Times New Roman" panose="02020603050405020304" pitchFamily="18" charset="0"/>
                <a:cs typeface="Times New Roman" panose="02020603050405020304" pitchFamily="18" charset="0"/>
              </a:rPr>
              <a:t>m</a:t>
            </a:r>
            <a:r>
              <a:rPr lang="es-CL" dirty="0">
                <a:latin typeface="Arial" panose="020B0604020202020204" pitchFamily="34" charset="0"/>
                <a:ea typeface="Times New Roman" panose="02020603050405020304" pitchFamily="18" charset="0"/>
                <a:cs typeface="Times New Roman" panose="02020603050405020304" pitchFamily="18" charset="0"/>
              </a:rPr>
              <a:t>en</a:t>
            </a:r>
            <a:r>
              <a:rPr lang="es-CL" spc="-5" dirty="0">
                <a:latin typeface="Arial" panose="020B0604020202020204" pitchFamily="34" charset="0"/>
                <a:ea typeface="Times New Roman" panose="02020603050405020304" pitchFamily="18" charset="0"/>
                <a:cs typeface="Times New Roman" panose="02020603050405020304" pitchFamily="18" charset="0"/>
              </a:rPr>
              <a:t>o</a:t>
            </a:r>
            <a:r>
              <a:rPr lang="es-CL" dirty="0">
                <a:latin typeface="Arial" panose="020B0604020202020204" pitchFamily="34" charset="0"/>
                <a:ea typeface="Times New Roman" panose="02020603050405020304" pitchFamily="18" charset="0"/>
                <a:cs typeface="Times New Roman" panose="02020603050405020304" pitchFamily="18" charset="0"/>
              </a:rPr>
              <a:t>r releva</a:t>
            </a:r>
            <a:r>
              <a:rPr lang="es-CL" spc="-5" dirty="0">
                <a:latin typeface="Arial" panose="020B0604020202020204" pitchFamily="34" charset="0"/>
                <a:ea typeface="Times New Roman" panose="02020603050405020304" pitchFamily="18" charset="0"/>
                <a:cs typeface="Times New Roman" panose="02020603050405020304" pitchFamily="18" charset="0"/>
              </a:rPr>
              <a:t>n</a:t>
            </a:r>
            <a:r>
              <a:rPr lang="es-CL" spc="5" dirty="0">
                <a:latin typeface="Arial" panose="020B0604020202020204" pitchFamily="34" charset="0"/>
                <a:ea typeface="Times New Roman" panose="02020603050405020304" pitchFamily="18" charset="0"/>
                <a:cs typeface="Times New Roman" panose="02020603050405020304" pitchFamily="18" charset="0"/>
              </a:rPr>
              <a:t>c</a:t>
            </a:r>
            <a:r>
              <a:rPr lang="es-CL" dirty="0">
                <a:latin typeface="Arial" panose="020B0604020202020204" pitchFamily="34" charset="0"/>
                <a:ea typeface="Times New Roman" panose="02020603050405020304" pitchFamily="18" charset="0"/>
                <a:cs typeface="Times New Roman" panose="02020603050405020304" pitchFamily="18" charset="0"/>
              </a:rPr>
              <a:t>ia,  </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spc="-5" dirty="0">
                <a:latin typeface="Arial" panose="020B0604020202020204" pitchFamily="34" charset="0"/>
                <a:ea typeface="Times New Roman" panose="02020603050405020304" pitchFamily="18" charset="0"/>
                <a:cs typeface="Times New Roman" panose="02020603050405020304" pitchFamily="18" charset="0"/>
              </a:rPr>
              <a:t>i</a:t>
            </a:r>
            <a:r>
              <a:rPr lang="es-CL" dirty="0">
                <a:latin typeface="Arial" panose="020B0604020202020204" pitchFamily="34" charset="0"/>
                <a:ea typeface="Times New Roman" panose="02020603050405020304" pitchFamily="18" charset="0"/>
                <a:cs typeface="Times New Roman" panose="02020603050405020304" pitchFamily="18" charset="0"/>
              </a:rPr>
              <a:t>nform</a:t>
            </a:r>
            <a:r>
              <a:rPr lang="es-CL" spc="-5" dirty="0">
                <a:latin typeface="Arial" panose="020B0604020202020204" pitchFamily="34" charset="0"/>
                <a:ea typeface="Times New Roman" panose="02020603050405020304" pitchFamily="18" charset="0"/>
                <a:cs typeface="Times New Roman" panose="02020603050405020304" pitchFamily="18" charset="0"/>
              </a:rPr>
              <a:t>a</a:t>
            </a:r>
            <a:r>
              <a:rPr lang="es-CL" spc="5" dirty="0">
                <a:latin typeface="Arial" panose="020B0604020202020204" pitchFamily="34" charset="0"/>
                <a:ea typeface="Times New Roman" panose="02020603050405020304" pitchFamily="18" charset="0"/>
                <a:cs typeface="Times New Roman" panose="02020603050405020304" pitchFamily="18" charset="0"/>
              </a:rPr>
              <a:t>c</a:t>
            </a:r>
            <a:r>
              <a:rPr lang="es-CL" dirty="0">
                <a:latin typeface="Arial" panose="020B0604020202020204" pitchFamily="34" charset="0"/>
                <a:ea typeface="Times New Roman" panose="02020603050405020304" pitchFamily="18" charset="0"/>
                <a:cs typeface="Times New Roman" panose="02020603050405020304" pitchFamily="18" charset="0"/>
              </a:rPr>
              <a:t>i</a:t>
            </a:r>
            <a:r>
              <a:rPr lang="es-CL" spc="-5" dirty="0">
                <a:latin typeface="Arial" panose="020B0604020202020204" pitchFamily="34" charset="0"/>
                <a:ea typeface="Times New Roman" panose="02020603050405020304" pitchFamily="18" charset="0"/>
                <a:cs typeface="Times New Roman" panose="02020603050405020304" pitchFamily="18" charset="0"/>
              </a:rPr>
              <a:t>ó</a:t>
            </a:r>
            <a:r>
              <a:rPr lang="es-CL" dirty="0">
                <a:latin typeface="Arial" panose="020B0604020202020204" pitchFamily="34" charset="0"/>
                <a:ea typeface="Times New Roman" panose="02020603050405020304" pitchFamily="18" charset="0"/>
                <a:cs typeface="Times New Roman" panose="02020603050405020304" pitchFamily="18" charset="0"/>
              </a:rPr>
              <a:t>n  </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contextual  </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o   algún  </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r</a:t>
            </a:r>
            <a:r>
              <a:rPr lang="es-CL" spc="-5" dirty="0">
                <a:latin typeface="Arial" panose="020B0604020202020204" pitchFamily="34" charset="0"/>
                <a:ea typeface="Times New Roman" panose="02020603050405020304" pitchFamily="18" charset="0"/>
                <a:cs typeface="Times New Roman" panose="02020603050405020304" pitchFamily="18" charset="0"/>
              </a:rPr>
              <a:t>e</a:t>
            </a:r>
            <a:r>
              <a:rPr lang="es-CL" dirty="0">
                <a:latin typeface="Arial" panose="020B0604020202020204" pitchFamily="34" charset="0"/>
                <a:ea typeface="Times New Roman" panose="02020603050405020304" pitchFamily="18" charset="0"/>
                <a:cs typeface="Times New Roman" panose="02020603050405020304" pitchFamily="18" charset="0"/>
              </a:rPr>
              <a:t>cordat</a:t>
            </a:r>
            <a:r>
              <a:rPr lang="es-CL" spc="-5" dirty="0">
                <a:latin typeface="Arial" panose="020B0604020202020204" pitchFamily="34" charset="0"/>
                <a:ea typeface="Times New Roman" panose="02020603050405020304" pitchFamily="18" charset="0"/>
                <a:cs typeface="Times New Roman" panose="02020603050405020304" pitchFamily="18" charset="0"/>
              </a:rPr>
              <a:t>o</a:t>
            </a:r>
            <a:r>
              <a:rPr lang="es-CL" dirty="0">
                <a:latin typeface="Arial" panose="020B0604020202020204" pitchFamily="34" charset="0"/>
                <a:ea typeface="Times New Roman" panose="02020603050405020304" pitchFamily="18" charset="0"/>
                <a:cs typeface="Times New Roman" panose="02020603050405020304" pitchFamily="18" charset="0"/>
              </a:rPr>
              <a:t>rio  </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de   suc</a:t>
            </a:r>
            <a:r>
              <a:rPr lang="es-CL" spc="-5" dirty="0">
                <a:latin typeface="Arial" panose="020B0604020202020204" pitchFamily="34" charset="0"/>
                <a:ea typeface="Times New Roman" panose="02020603050405020304" pitchFamily="18" charset="0"/>
                <a:cs typeface="Times New Roman" panose="02020603050405020304" pitchFamily="18" charset="0"/>
              </a:rPr>
              <a:t>e</a:t>
            </a:r>
            <a:r>
              <a:rPr lang="es-CL" dirty="0">
                <a:latin typeface="Arial" panose="020B0604020202020204" pitchFamily="34" charset="0"/>
                <a:ea typeface="Times New Roman" panose="02020603050405020304" pitchFamily="18" charset="0"/>
                <a:cs typeface="Times New Roman" panose="02020603050405020304" pitchFamily="18" charset="0"/>
              </a:rPr>
              <a:t>s</a:t>
            </a:r>
            <a:r>
              <a:rPr lang="es-CL" spc="-5" dirty="0">
                <a:latin typeface="Arial" panose="020B0604020202020204" pitchFamily="34" charset="0"/>
                <a:ea typeface="Times New Roman" panose="02020603050405020304" pitchFamily="18" charset="0"/>
                <a:cs typeface="Times New Roman" panose="02020603050405020304" pitchFamily="18" charset="0"/>
              </a:rPr>
              <a:t>o</a:t>
            </a:r>
            <a:r>
              <a:rPr lang="es-CL" dirty="0">
                <a:latin typeface="Arial" panose="020B0604020202020204" pitchFamily="34" charset="0"/>
                <a:ea typeface="Times New Roman" panose="02020603050405020304" pitchFamily="18" charset="0"/>
                <a:cs typeface="Times New Roman" panose="02020603050405020304" pitchFamily="18" charset="0"/>
              </a:rPr>
              <a:t>s  </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spc="-5" dirty="0">
                <a:latin typeface="Arial" panose="020B0604020202020204" pitchFamily="34" charset="0"/>
                <a:ea typeface="Times New Roman" panose="02020603050405020304" pitchFamily="18" charset="0"/>
                <a:cs typeface="Times New Roman" panose="02020603050405020304" pitchFamily="18" charset="0"/>
              </a:rPr>
              <a:t>p</a:t>
            </a:r>
            <a:r>
              <a:rPr lang="es-CL" dirty="0">
                <a:latin typeface="Arial" panose="020B0604020202020204" pitchFamily="34" charset="0"/>
                <a:ea typeface="Times New Roman" panose="02020603050405020304" pitchFamily="18" charset="0"/>
                <a:cs typeface="Times New Roman" panose="02020603050405020304" pitchFamily="18" charset="0"/>
              </a:rPr>
              <a:t>as</a:t>
            </a:r>
            <a:r>
              <a:rPr lang="es-CL" spc="-5" dirty="0">
                <a:latin typeface="Arial" panose="020B0604020202020204" pitchFamily="34" charset="0"/>
                <a:ea typeface="Times New Roman" panose="02020603050405020304" pitchFamily="18" charset="0"/>
                <a:cs typeface="Times New Roman" panose="02020603050405020304" pitchFamily="18" charset="0"/>
              </a:rPr>
              <a:t>a</a:t>
            </a:r>
            <a:r>
              <a:rPr lang="es-CL" dirty="0">
                <a:latin typeface="Arial" panose="020B0604020202020204" pitchFamily="34" charset="0"/>
                <a:ea typeface="Times New Roman" panose="02020603050405020304" pitchFamily="18" charset="0"/>
                <a:cs typeface="Times New Roman" panose="02020603050405020304" pitchFamily="18" charset="0"/>
              </a:rPr>
              <a:t>d</a:t>
            </a:r>
            <a:r>
              <a:rPr lang="es-CL" spc="-5" dirty="0">
                <a:latin typeface="Arial" panose="020B0604020202020204" pitchFamily="34" charset="0"/>
                <a:ea typeface="Times New Roman" panose="02020603050405020304" pitchFamily="18" charset="0"/>
                <a:cs typeface="Times New Roman" panose="02020603050405020304" pitchFamily="18" charset="0"/>
              </a:rPr>
              <a:t>o</a:t>
            </a:r>
            <a:r>
              <a:rPr lang="es-CL" dirty="0">
                <a:latin typeface="Arial" panose="020B0604020202020204" pitchFamily="34" charset="0"/>
                <a:ea typeface="Times New Roman" panose="02020603050405020304" pitchFamily="18" charset="0"/>
                <a:cs typeface="Times New Roman" panose="02020603050405020304" pitchFamily="18" charset="0"/>
              </a:rPr>
              <a:t>s rel</a:t>
            </a:r>
            <a:r>
              <a:rPr lang="es-CL" spc="-5" dirty="0">
                <a:latin typeface="Arial" panose="020B0604020202020204" pitchFamily="34" charset="0"/>
                <a:ea typeface="Times New Roman" panose="02020603050405020304" pitchFamily="18" charset="0"/>
                <a:cs typeface="Times New Roman" panose="02020603050405020304" pitchFamily="18" charset="0"/>
              </a:rPr>
              <a:t>a</a:t>
            </a:r>
            <a:r>
              <a:rPr lang="es-CL" dirty="0">
                <a:latin typeface="Arial" panose="020B0604020202020204" pitchFamily="34" charset="0"/>
                <a:ea typeface="Times New Roman" panose="02020603050405020304" pitchFamily="18" charset="0"/>
                <a:cs typeface="Times New Roman" panose="02020603050405020304" pitchFamily="18" charset="0"/>
              </a:rPr>
              <a:t>cio</a:t>
            </a:r>
            <a:r>
              <a:rPr lang="es-CL" spc="-5" dirty="0">
                <a:latin typeface="Arial" panose="020B0604020202020204" pitchFamily="34" charset="0"/>
                <a:ea typeface="Times New Roman" panose="02020603050405020304" pitchFamily="18" charset="0"/>
                <a:cs typeface="Times New Roman" panose="02020603050405020304" pitchFamily="18" charset="0"/>
              </a:rPr>
              <a:t>n</a:t>
            </a:r>
            <a:r>
              <a:rPr lang="es-CL" dirty="0">
                <a:latin typeface="Arial" panose="020B0604020202020204" pitchFamily="34" charset="0"/>
                <a:ea typeface="Times New Roman" panose="02020603050405020304" pitchFamily="18" charset="0"/>
                <a:cs typeface="Times New Roman" panose="02020603050405020304" pitchFamily="18" charset="0"/>
              </a:rPr>
              <a:t>ad</a:t>
            </a:r>
            <a:r>
              <a:rPr lang="es-CL" spc="-5" dirty="0">
                <a:latin typeface="Arial" panose="020B0604020202020204" pitchFamily="34" charset="0"/>
                <a:ea typeface="Times New Roman" panose="02020603050405020304" pitchFamily="18" charset="0"/>
                <a:cs typeface="Times New Roman" panose="02020603050405020304" pitchFamily="18" charset="0"/>
              </a:rPr>
              <a:t>o</a:t>
            </a:r>
            <a:r>
              <a:rPr lang="es-CL" dirty="0">
                <a:latin typeface="Arial" panose="020B0604020202020204" pitchFamily="34" charset="0"/>
                <a:ea typeface="Times New Roman" panose="02020603050405020304" pitchFamily="18" charset="0"/>
                <a:cs typeface="Times New Roman" panose="02020603050405020304" pitchFamily="18" charset="0"/>
              </a:rPr>
              <a:t>s</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con el tema </a:t>
            </a:r>
            <a:r>
              <a:rPr lang="es-CL" spc="-5" dirty="0">
                <a:latin typeface="Arial" panose="020B0604020202020204" pitchFamily="34" charset="0"/>
                <a:ea typeface="Times New Roman" panose="02020603050405020304" pitchFamily="18" charset="0"/>
                <a:cs typeface="Times New Roman" panose="02020603050405020304" pitchFamily="18" charset="0"/>
              </a:rPr>
              <a:t>p</a:t>
            </a:r>
            <a:r>
              <a:rPr lang="es-CL" dirty="0">
                <a:latin typeface="Arial" panose="020B0604020202020204" pitchFamily="34" charset="0"/>
                <a:ea typeface="Times New Roman" panose="02020603050405020304" pitchFamily="18" charset="0"/>
                <a:cs typeface="Times New Roman" panose="02020603050405020304" pitchFamily="18" charset="0"/>
              </a:rPr>
              <a:t>rinc</a:t>
            </a:r>
            <a:r>
              <a:rPr lang="es-CL" spc="-5" dirty="0">
                <a:latin typeface="Arial" panose="020B0604020202020204" pitchFamily="34" charset="0"/>
                <a:ea typeface="Times New Roman" panose="02020603050405020304" pitchFamily="18" charset="0"/>
                <a:cs typeface="Times New Roman" panose="02020603050405020304" pitchFamily="18" charset="0"/>
              </a:rPr>
              <a:t>i</a:t>
            </a:r>
            <a:r>
              <a:rPr lang="es-CL" dirty="0">
                <a:latin typeface="Arial" panose="020B0604020202020204" pitchFamily="34" charset="0"/>
                <a:ea typeface="Times New Roman" panose="02020603050405020304" pitchFamily="18" charset="0"/>
                <a:cs typeface="Times New Roman" panose="02020603050405020304" pitchFamily="18" charset="0"/>
              </a:rPr>
              <a:t>pal.</a:t>
            </a:r>
            <a:endParaRPr lang="es-CL"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89667509"/>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a:spLocks noChangeArrowheads="1"/>
          </p:cNvSpPr>
          <p:nvPr/>
        </p:nvSpPr>
        <p:spPr bwMode="auto">
          <a:xfrm>
            <a:off x="681537" y="2561997"/>
            <a:ext cx="81178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endParaRPr lang="es-CL"/>
          </a:p>
        </p:txBody>
      </p:sp>
      <p:pic>
        <p:nvPicPr>
          <p:cNvPr id="8193"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17284" y="4869160"/>
            <a:ext cx="4248472" cy="1731803"/>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4"/>
          <p:cNvSpPr>
            <a:spLocks noChangeArrowheads="1"/>
          </p:cNvSpPr>
          <p:nvPr/>
        </p:nvSpPr>
        <p:spPr bwMode="auto">
          <a:xfrm>
            <a:off x="-477364" y="-1244376"/>
            <a:ext cx="9637769" cy="4983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66464" tIns="901416" rIns="1066464" bIns="177744"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endParaRPr kumimoji="0" lang="es-CL" sz="1600" b="1" i="0" u="none" strike="noStrike" cap="none" normalizeH="0" baseline="0" dirty="0" smtClean="0">
              <a:ln>
                <a:noFill/>
              </a:ln>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s-CL" sz="1600" b="1" dirty="0">
              <a:solidFill>
                <a:schemeClr val="bg1"/>
              </a:solidFill>
              <a:latin typeface="Arial" panose="020B0604020202020204" pitchFamily="34" charset="0"/>
              <a:ea typeface="Times New Roman" panose="02020603050405020304" pitchFamily="18"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CL" sz="1600" b="1" i="0" u="none" strike="noStrike" cap="none" normalizeH="0" baseline="0" dirty="0" smtClean="0">
              <a:ln>
                <a:noFill/>
              </a:ln>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s-CL" sz="1600" b="1" dirty="0">
              <a:solidFill>
                <a:schemeClr val="bg1"/>
              </a:solidFill>
              <a:latin typeface="Arial" panose="020B0604020202020204" pitchFamily="34" charset="0"/>
              <a:ea typeface="Times New Roman" panose="02020603050405020304" pitchFamily="18"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CL" sz="1600" b="1" i="0" u="none" strike="noStrike" cap="none" normalizeH="0" baseline="0" dirty="0" smtClean="0">
              <a:ln>
                <a:noFill/>
              </a:ln>
              <a:solidFill>
                <a:srgbClr val="00B050"/>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CL" sz="2400" b="1" i="0" u="none" strike="noStrike" cap="none" normalizeH="0" dirty="0" smtClean="0">
                <a:ln>
                  <a:noFill/>
                </a:ln>
                <a:solidFill>
                  <a:srgbClr val="00B050"/>
                </a:solidFill>
                <a:effectLst/>
                <a:latin typeface="Arial" panose="020B0604020202020204" pitchFamily="34" charset="0"/>
                <a:ea typeface="Times New Roman" panose="02020603050405020304" pitchFamily="18" charset="0"/>
                <a:cs typeface="Arial" panose="020B0604020202020204" pitchFamily="34" charset="0"/>
              </a:rPr>
              <a:t>3. L</a:t>
            </a:r>
            <a:r>
              <a:rPr kumimoji="0" lang="es-CL" sz="2400" b="1" i="0" u="none" strike="noStrike" cap="none" normalizeH="0" baseline="0" dirty="0" smtClean="0">
                <a:ln>
                  <a:noFill/>
                </a:ln>
                <a:solidFill>
                  <a:srgbClr val="00B050"/>
                </a:solidFill>
                <a:effectLst/>
                <a:latin typeface="Arial" panose="020B0604020202020204" pitchFamily="34" charset="0"/>
                <a:ea typeface="Times New Roman" panose="02020603050405020304" pitchFamily="18" charset="0"/>
                <a:cs typeface="Arial" panose="020B0604020202020204" pitchFamily="34" charset="0"/>
              </a:rPr>
              <a:t>a estructura de «reloj de arena»</a:t>
            </a:r>
            <a:endParaRPr kumimoji="0" lang="es-CL" sz="2400" b="0" i="0" u="none" strike="noStrike" cap="none" normalizeH="0" baseline="0" dirty="0" smtClean="0">
              <a:ln>
                <a:noFill/>
              </a:ln>
              <a:solidFill>
                <a:srgbClr val="00B050"/>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s-CL" sz="1600" dirty="0">
              <a:latin typeface="Arial" panose="020B0604020202020204" pitchFamily="34" charset="0"/>
              <a:ea typeface="Times New Roman" panose="02020603050405020304" pitchFamily="18"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CL" sz="16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Carole</a:t>
            </a:r>
            <a:r>
              <a:rPr kumimoji="0" lang="es-CL"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s-CL" sz="16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Rich</a:t>
            </a:r>
            <a:r>
              <a:rPr kumimoji="0" lang="es-CL"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describe el modelo del «reloj de arena» con un comienzo como el de la pirámide invertida, proporcionando lo más impórtame de la noticia en un lead de sumario. Continúa con el recuento cronológico del resto de la historia o una parte de ella.</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CL"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CL"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L" sz="1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r>
            <a:br>
              <a:rPr kumimoji="0" lang="es-CL" sz="1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endParaRPr kumimoji="0" lang="es-CL" sz="9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CL" sz="1800" b="0" i="0" u="none" strike="noStrike" cap="none" normalizeH="0" baseline="0" dirty="0" smtClean="0">
              <a:ln>
                <a:noFill/>
              </a:ln>
              <a:solidFill>
                <a:schemeClr val="tx1"/>
              </a:solidFill>
              <a:effectLst/>
              <a:latin typeface="Arial" panose="020B0604020202020204" pitchFamily="34" charset="0"/>
            </a:endParaRPr>
          </a:p>
        </p:txBody>
      </p:sp>
      <p:sp>
        <p:nvSpPr>
          <p:cNvPr id="4" name="Rectangle 5"/>
          <p:cNvSpPr>
            <a:spLocks noChangeArrowheads="1"/>
          </p:cNvSpPr>
          <p:nvPr/>
        </p:nvSpPr>
        <p:spPr bwMode="auto">
          <a:xfrm>
            <a:off x="1386160" y="1973034"/>
            <a:ext cx="6876256"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CL"/>
          </a:p>
        </p:txBody>
      </p:sp>
      <p:sp>
        <p:nvSpPr>
          <p:cNvPr id="5" name="Rectangle 6"/>
          <p:cNvSpPr>
            <a:spLocks noChangeArrowheads="1"/>
          </p:cNvSpPr>
          <p:nvPr/>
        </p:nvSpPr>
        <p:spPr bwMode="auto">
          <a:xfrm>
            <a:off x="467544" y="2661661"/>
            <a:ext cx="8208912" cy="23391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CL"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Se recomienda el uso de esta estructura cuando la noticia está compuesta </a:t>
            </a:r>
            <a:r>
              <a:rPr kumimoji="0" lang="es-CL" sz="1600" b="0" i="0" u="sng"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de una acción de cierto dramatismo que amerita ser contada en orden cronológico</a:t>
            </a:r>
            <a:r>
              <a:rPr kumimoji="0" lang="es-CL"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Historias en las que el </a:t>
            </a:r>
            <a:r>
              <a:rPr kumimoji="0" lang="es-CL" sz="1600" b="0"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cómo  ocurrieron los hechos </a:t>
            </a:r>
            <a:r>
              <a:rPr kumimoji="0" lang="es-CL"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es importante, son las que mejor se ajustan a este esquema.</a:t>
            </a:r>
            <a:endParaRPr kumimoji="0" lang="es-CL"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L" sz="1600" b="1" i="0" u="none" strike="noStrike" cap="none" normalizeH="0" baseline="0" dirty="0" smtClean="0">
                <a:ln>
                  <a:noFill/>
                </a:ln>
                <a:solidFill>
                  <a:srgbClr val="00B050"/>
                </a:solidFill>
                <a:effectLst/>
                <a:latin typeface="Arial" panose="020B0604020202020204" pitchFamily="34" charset="0"/>
                <a:ea typeface="Times New Roman" panose="02020603050405020304" pitchFamily="18" charset="0"/>
                <a:cs typeface="Arial" panose="020B0604020202020204" pitchFamily="34" charset="0"/>
              </a:rPr>
              <a:t>La transición </a:t>
            </a:r>
            <a:r>
              <a:rPr kumimoji="0" lang="es-CL"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 la narración cronológica puede venir dada por una atribución general del tipo: «La policía ofreció la siguiente versión de los hechos» o «Así describieron testigos presénciales el accidente». Después de ésta, cada vez que se cite a una persona diferente hay que atribuir la información para evitar que el lector confunda las fuentes.</a:t>
            </a:r>
            <a:endParaRPr kumimoji="0" lang="es-CL"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CL" sz="1800" b="0" i="0" u="none" strike="noStrike" cap="none" normalizeH="0" baseline="0" dirty="0" smtClean="0">
              <a:ln>
                <a:noFill/>
              </a:ln>
              <a:solidFill>
                <a:schemeClr val="tx1"/>
              </a:solidFill>
              <a:effectLst/>
              <a:latin typeface="Arial" panose="020B0604020202020204" pitchFamily="34" charset="0"/>
            </a:endParaRPr>
          </a:p>
        </p:txBody>
      </p:sp>
      <p:sp>
        <p:nvSpPr>
          <p:cNvPr id="7" name="Rectángulo 6"/>
          <p:cNvSpPr/>
          <p:nvPr/>
        </p:nvSpPr>
        <p:spPr bwMode="auto">
          <a:xfrm>
            <a:off x="3419872" y="5517232"/>
            <a:ext cx="1872208" cy="288032"/>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s-CL" sz="1200" dirty="0" smtClean="0">
                <a:solidFill>
                  <a:schemeClr val="tx1"/>
                </a:solidFill>
                <a:latin typeface="Segoe" pitchFamily="34" charset="0"/>
              </a:rPr>
              <a:t>Transición</a:t>
            </a:r>
          </a:p>
        </p:txBody>
      </p:sp>
    </p:spTree>
    <p:extLst>
      <p:ext uri="{BB962C8B-B14F-4D97-AF65-F5344CB8AC3E}">
        <p14:creationId xmlns:p14="http://schemas.microsoft.com/office/powerpoint/2010/main" val="4087782549"/>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2951105" y="4103100"/>
            <a:ext cx="969108" cy="304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endParaRPr lang="es-CL"/>
          </a:p>
        </p:txBody>
      </p:sp>
      <p:sp>
        <p:nvSpPr>
          <p:cNvPr id="3" name="Rectangle 3"/>
          <p:cNvSpPr>
            <a:spLocks noChangeArrowheads="1"/>
          </p:cNvSpPr>
          <p:nvPr/>
        </p:nvSpPr>
        <p:spPr bwMode="auto">
          <a:xfrm>
            <a:off x="-324544" y="-191112"/>
            <a:ext cx="9289032" cy="65527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66464" tIns="977592" rIns="1066464" bIns="177744"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CL" sz="16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L" sz="1600" b="1" i="0" u="none" strike="noStrike" cap="none" normalizeH="0" baseline="0" dirty="0" smtClean="0">
                <a:ln>
                  <a:noFill/>
                </a:ln>
                <a:solidFill>
                  <a:srgbClr val="00B050"/>
                </a:solidFill>
                <a:effectLst/>
                <a:latin typeface="Arial" panose="020B0604020202020204" pitchFamily="34" charset="0"/>
                <a:ea typeface="Times New Roman" panose="02020603050405020304" pitchFamily="18" charset="0"/>
                <a:cs typeface="Arial" panose="020B0604020202020204" pitchFamily="34" charset="0"/>
              </a:rPr>
              <a:t>Transiciones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s-CL" sz="16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CL"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Idealmente, la estructura de la noticia debe conducir natural y lógicamente al lector de un párrafo a otro, de una idea a otra.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CL" sz="1600" b="0" i="0" u="none" strike="noStrike" cap="none" normalizeH="0" baseline="0" dirty="0" smtClean="0">
              <a:ln>
                <a:noFill/>
              </a:ln>
              <a:solidFill>
                <a:schemeClr val="tx1"/>
              </a:solidFill>
              <a:effectLst/>
            </a:endParaRPr>
          </a:p>
          <a:p>
            <a:pPr marL="0" marR="0" lvl="0" indent="0" defTabSz="914400" rtl="0" eaLnBrk="0" fontAlgn="base" latinLnBrk="0" hangingPunct="0">
              <a:lnSpc>
                <a:spcPct val="100000"/>
              </a:lnSpc>
              <a:spcBef>
                <a:spcPct val="0"/>
              </a:spcBef>
              <a:spcAft>
                <a:spcPct val="0"/>
              </a:spcAft>
              <a:buClrTx/>
              <a:buSzTx/>
              <a:buFontTx/>
              <a:buNone/>
              <a:tabLst/>
            </a:pPr>
            <a:r>
              <a:rPr kumimoji="0" lang="es-CL"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Uno de los recursos más usados es el de </a:t>
            </a:r>
            <a:r>
              <a:rPr kumimoji="0" lang="es-CL" sz="1600" b="0" i="1" u="sng"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repetir</a:t>
            </a:r>
            <a:r>
              <a:rPr kumimoji="0" lang="es-CL" sz="1600" b="0"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una palabra clave o usar un pronombre:</a:t>
            </a:r>
            <a:r>
              <a:rPr kumimoji="0" lang="es-CL" sz="1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r>
            <a:br>
              <a:rPr kumimoji="0" lang="es-CL" sz="1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endParaRPr kumimoji="0" lang="es-CL"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L" sz="1600" b="0"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Además, el Instituto Nacional de Estadística anunció que el nuevo censo podrá estar listo dentro de un año y medio. </a:t>
            </a:r>
          </a:p>
          <a:p>
            <a:pPr marL="0" marR="0" lvl="0" indent="0" algn="l" defTabSz="914400" rtl="0" eaLnBrk="0" fontAlgn="base" latinLnBrk="0" hangingPunct="0">
              <a:lnSpc>
                <a:spcPct val="100000"/>
              </a:lnSpc>
              <a:spcBef>
                <a:spcPct val="0"/>
              </a:spcBef>
              <a:spcAft>
                <a:spcPct val="0"/>
              </a:spcAft>
              <a:buClrTx/>
              <a:buSzTx/>
              <a:buFontTx/>
              <a:buNone/>
              <a:tabLst/>
            </a:pPr>
            <a:endParaRPr lang="es-CL" sz="1600" i="1" dirty="0">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L" sz="1600" b="0" i="1" u="none" strike="noStrike" cap="none" normalizeH="0" baseline="0" dirty="0" smtClean="0">
                <a:ln>
                  <a:noFill/>
                </a:ln>
                <a:solidFill>
                  <a:srgbClr val="FF0000"/>
                </a:solidFill>
                <a:effectLst/>
                <a:latin typeface="Arial" panose="020B0604020202020204" pitchFamily="34" charset="0"/>
                <a:ea typeface="Times New Roman" panose="02020603050405020304" pitchFamily="18" charset="0"/>
                <a:cs typeface="Arial" panose="020B0604020202020204" pitchFamily="34" charset="0"/>
              </a:rPr>
              <a:t>Éste</a:t>
            </a:r>
            <a:r>
              <a:rPr kumimoji="0" lang="es-CL" sz="1600" b="0"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tendrá una fiabilidad</a:t>
            </a:r>
            <a:r>
              <a:rPr lang="es-CL" sz="1600" i="1" dirty="0">
                <a:latin typeface="Arial" panose="020B0604020202020204" pitchFamily="34" charset="0"/>
                <a:ea typeface="Times New Roman" panose="02020603050405020304" pitchFamily="18" charset="0"/>
                <a:cs typeface="Arial" panose="020B0604020202020204" pitchFamily="34" charset="0"/>
              </a:rPr>
              <a:t> </a:t>
            </a:r>
            <a:r>
              <a:rPr lang="es-CL" sz="1600" i="1" dirty="0" smtClean="0">
                <a:latin typeface="Arial" panose="020B0604020202020204" pitchFamily="34" charset="0"/>
                <a:ea typeface="Times New Roman" panose="02020603050405020304" pitchFamily="18" charset="0"/>
                <a:cs typeface="Arial" panose="020B0604020202020204" pitchFamily="34" charset="0"/>
              </a:rPr>
              <a:t>del 98%...</a:t>
            </a:r>
            <a:endParaRPr kumimoji="0" lang="es-CL"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CL"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L" sz="16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También</a:t>
            </a:r>
            <a:endParaRPr kumimoji="0" lang="es-CL"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L" sz="1600" b="0"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Una nueva línea de metro será construida a lo largo del Paseo de la Castellana a partir del próximo otoño, informó la Comunidad de Madrid.</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s-CL"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L" sz="1600" b="0" i="1" u="none" strike="noStrike" cap="none" normalizeH="0" baseline="0" dirty="0" smtClean="0">
                <a:ln>
                  <a:noFill/>
                </a:ln>
                <a:solidFill>
                  <a:srgbClr val="FF0000"/>
                </a:solidFill>
                <a:effectLst/>
                <a:latin typeface="Arial" panose="020B0604020202020204" pitchFamily="34" charset="0"/>
                <a:ea typeface="Times New Roman" panose="02020603050405020304" pitchFamily="18" charset="0"/>
                <a:cs typeface="Arial" panose="020B0604020202020204" pitchFamily="34" charset="0"/>
              </a:rPr>
              <a:t>El</a:t>
            </a:r>
            <a:r>
              <a:rPr kumimoji="0" lang="es-CL" sz="1600" b="0" i="1" strike="noStrike" cap="none" normalizeH="0" baseline="0" dirty="0" smtClean="0">
                <a:ln>
                  <a:noFill/>
                </a:ln>
                <a:solidFill>
                  <a:srgbClr val="FF0000"/>
                </a:solidFill>
                <a:effectLst/>
                <a:latin typeface="Arial" panose="020B0604020202020204" pitchFamily="34" charset="0"/>
                <a:ea typeface="Times New Roman" panose="02020603050405020304" pitchFamily="18" charset="0"/>
                <a:cs typeface="Arial" panose="020B0604020202020204" pitchFamily="34" charset="0"/>
              </a:rPr>
              <a:t> tren </a:t>
            </a:r>
            <a:r>
              <a:rPr kumimoji="0" lang="es-CL" sz="1600" b="0"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recorrerá </a:t>
            </a:r>
            <a:r>
              <a:rPr kumimoji="0" lang="es-CL" sz="1600" b="0" i="1" u="none" strike="noStrike" cap="none" normalizeH="0" baseline="0" dirty="0" smtClean="0">
                <a:ln>
                  <a:noFill/>
                </a:ln>
                <a:solidFill>
                  <a:srgbClr val="FF0000"/>
                </a:solidFill>
                <a:effectLst/>
                <a:latin typeface="Arial" panose="020B0604020202020204" pitchFamily="34" charset="0"/>
                <a:ea typeface="Times New Roman" panose="02020603050405020304" pitchFamily="18" charset="0"/>
                <a:cs typeface="Arial" panose="020B0604020202020204" pitchFamily="34" charset="0"/>
              </a:rPr>
              <a:t>la Castellana</a:t>
            </a:r>
            <a:r>
              <a:rPr lang="es-CL" sz="1600" i="1" dirty="0" smtClean="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kumimoji="0" lang="es-CL" sz="1600" b="0" i="1" u="none" strike="noStrike" cap="none" normalizeH="0" baseline="0" dirty="0" smtClean="0">
                <a:ln>
                  <a:noFill/>
                </a:ln>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kumimoji="0" lang="es-CL" sz="1600" b="0"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desde el la glorieta de Emilio Castelar...</a:t>
            </a:r>
            <a:endParaRPr kumimoji="0" lang="es-CL"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L"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r>
            <a:br>
              <a:rPr kumimoji="0" lang="es-CL"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endParaRPr kumimoji="0" lang="es-CL"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CL" sz="1400" b="0" i="0" u="none" strike="noStrike" cap="none" normalizeH="0" baseline="0" dirty="0" smtClean="0">
              <a:ln>
                <a:noFill/>
              </a:ln>
              <a:solidFill>
                <a:schemeClr val="tx1"/>
              </a:solidFill>
              <a:effectLst/>
              <a:latin typeface="Arial" panose="020B0604020202020204" pitchFamily="34" charset="0"/>
            </a:endParaRPr>
          </a:p>
        </p:txBody>
      </p:sp>
      <p:sp>
        <p:nvSpPr>
          <p:cNvPr id="4" name="Rectangle 4"/>
          <p:cNvSpPr>
            <a:spLocks noChangeArrowheads="1"/>
          </p:cNvSpPr>
          <p:nvPr/>
        </p:nvSpPr>
        <p:spPr bwMode="auto">
          <a:xfrm>
            <a:off x="539552" y="3529457"/>
            <a:ext cx="8208912" cy="3652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CL"/>
          </a:p>
        </p:txBody>
      </p:sp>
    </p:spTree>
    <p:extLst>
      <p:ext uri="{BB962C8B-B14F-4D97-AF65-F5344CB8AC3E}">
        <p14:creationId xmlns:p14="http://schemas.microsoft.com/office/powerpoint/2010/main" val="3323163631"/>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ChangeArrowheads="1"/>
          </p:cNvSpPr>
          <p:nvPr/>
        </p:nvSpPr>
        <p:spPr bwMode="auto">
          <a:xfrm>
            <a:off x="251520" y="1324800"/>
            <a:ext cx="8208912"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3492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34925" algn="l" defTabSz="914400" rtl="0" eaLnBrk="0" fontAlgn="base" latinLnBrk="0" hangingPunct="0">
              <a:lnSpc>
                <a:spcPct val="100000"/>
              </a:lnSpc>
              <a:spcBef>
                <a:spcPct val="0"/>
              </a:spcBef>
              <a:spcAft>
                <a:spcPct val="0"/>
              </a:spcAft>
              <a:buClrTx/>
              <a:buSzTx/>
              <a:buFontTx/>
              <a:buNone/>
              <a:tabLst/>
            </a:pPr>
            <a:r>
              <a:rPr kumimoji="0" lang="es-CL"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Para introducir las declaraciones de una </a:t>
            </a:r>
            <a:r>
              <a:rPr kumimoji="0" lang="es-CL" b="0" i="0" u="none" strike="noStrike" cap="none" normalizeH="0" baseline="0" dirty="0" smtClean="0">
                <a:ln>
                  <a:noFill/>
                </a:ln>
                <a:solidFill>
                  <a:srgbClr val="FF0000"/>
                </a:solidFill>
                <a:effectLst/>
                <a:ea typeface="Times New Roman" panose="02020603050405020304" pitchFamily="18" charset="0"/>
                <a:cs typeface="Arial" panose="020B0604020202020204" pitchFamily="34" charset="0"/>
              </a:rPr>
              <a:t>fuente diferente </a:t>
            </a:r>
            <a:r>
              <a:rPr kumimoji="0" lang="es-CL"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a la anterior, es útil hacer algún </a:t>
            </a:r>
            <a:r>
              <a:rPr kumimoji="0" lang="es-CL" b="0" i="0" u="none" strike="noStrike" cap="none" normalizeH="0" baseline="0" dirty="0" smtClean="0">
                <a:ln>
                  <a:noFill/>
                </a:ln>
                <a:solidFill>
                  <a:srgbClr val="FF0000"/>
                </a:solidFill>
                <a:effectLst/>
                <a:ea typeface="Times New Roman" panose="02020603050405020304" pitchFamily="18" charset="0"/>
                <a:cs typeface="Arial" panose="020B0604020202020204" pitchFamily="34" charset="0"/>
              </a:rPr>
              <a:t>tipo de identificación </a:t>
            </a:r>
            <a:r>
              <a:rPr kumimoji="0" lang="es-CL"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de la misma para continuar con la cita:</a:t>
            </a:r>
            <a:endParaRPr kumimoji="0" lang="es-CL" b="0" i="0" u="none" strike="noStrike" cap="none" normalizeH="0" baseline="0" dirty="0" smtClean="0">
              <a:ln>
                <a:noFill/>
              </a:ln>
              <a:solidFill>
                <a:schemeClr val="tx1"/>
              </a:solidFill>
              <a:effectLst/>
            </a:endParaRPr>
          </a:p>
          <a:p>
            <a:pPr marL="0" marR="0" lvl="0" indent="34925" algn="l" defTabSz="914400" rtl="0" eaLnBrk="0" fontAlgn="base" latinLnBrk="0" hangingPunct="0">
              <a:lnSpc>
                <a:spcPct val="100000"/>
              </a:lnSpc>
              <a:spcBef>
                <a:spcPct val="0"/>
              </a:spcBef>
              <a:spcAft>
                <a:spcPct val="0"/>
              </a:spcAft>
              <a:buClrTx/>
              <a:buSzTx/>
              <a:buFontTx/>
              <a:buNone/>
              <a:tabLst/>
            </a:pPr>
            <a:r>
              <a:rPr kumimoji="0" lang="es-CL" b="0" i="1"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a:t>
            </a:r>
          </a:p>
          <a:p>
            <a:pPr marL="0" marR="0" lvl="0" indent="34925" algn="l" defTabSz="914400" rtl="0" eaLnBrk="0" fontAlgn="base" latinLnBrk="0" hangingPunct="0">
              <a:lnSpc>
                <a:spcPct val="100000"/>
              </a:lnSpc>
              <a:spcBef>
                <a:spcPct val="0"/>
              </a:spcBef>
              <a:spcAft>
                <a:spcPct val="0"/>
              </a:spcAft>
              <a:buClrTx/>
              <a:buSzTx/>
              <a:buFontTx/>
              <a:buNone/>
              <a:tabLst/>
            </a:pPr>
            <a:r>
              <a:rPr kumimoji="0" lang="es-CL" b="0" i="1"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El  Presidente  de  la  Conferencia  Episcopal  afirmó  que  la  medida  es  un atentado contra la familia como institución.</a:t>
            </a:r>
          </a:p>
          <a:p>
            <a:pPr marL="0" marR="0" lvl="0" indent="34925" algn="l" defTabSz="914400" rtl="0" eaLnBrk="0" fontAlgn="base" latinLnBrk="0" hangingPunct="0">
              <a:lnSpc>
                <a:spcPct val="100000"/>
              </a:lnSpc>
              <a:spcBef>
                <a:spcPct val="0"/>
              </a:spcBef>
              <a:spcAft>
                <a:spcPct val="0"/>
              </a:spcAft>
              <a:buClrTx/>
              <a:buSzTx/>
              <a:buFontTx/>
              <a:buNone/>
              <a:tabLst/>
            </a:pPr>
            <a:endParaRPr kumimoji="0" lang="es-CL" b="0" i="0" u="none" strike="noStrike" cap="none" normalizeH="0" baseline="0" dirty="0" smtClean="0">
              <a:ln>
                <a:noFill/>
              </a:ln>
              <a:solidFill>
                <a:schemeClr val="tx1"/>
              </a:solidFill>
              <a:effectLst/>
            </a:endParaRPr>
          </a:p>
          <a:p>
            <a:pPr marL="0" marR="0" lvl="0" indent="34925" algn="l" defTabSz="914400" rtl="0" eaLnBrk="0" fontAlgn="base" latinLnBrk="0" hangingPunct="0">
              <a:lnSpc>
                <a:spcPct val="100000"/>
              </a:lnSpc>
              <a:spcBef>
                <a:spcPct val="0"/>
              </a:spcBef>
              <a:spcAft>
                <a:spcPct val="0"/>
              </a:spcAft>
              <a:buClrTx/>
              <a:buSzTx/>
              <a:buFontTx/>
              <a:buNone/>
              <a:tabLst/>
            </a:pPr>
            <a:r>
              <a:rPr kumimoji="0" lang="es-CL" b="0" i="1"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Miguel Torres, </a:t>
            </a:r>
            <a:r>
              <a:rPr kumimoji="0" lang="es-CL" b="0" i="1" u="sng"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sacerdote y sociólogo</a:t>
            </a:r>
            <a:r>
              <a:rPr kumimoji="0" lang="es-CL" b="0" i="1"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recordó que...</a:t>
            </a:r>
            <a:endParaRPr kumimoji="0" lang="es-CL" b="0" i="0" u="none" strike="noStrike" cap="none" normalizeH="0" baseline="0" dirty="0" smtClean="0">
              <a:ln>
                <a:noFill/>
              </a:ln>
              <a:solidFill>
                <a:schemeClr val="tx1"/>
              </a:solidFill>
              <a:effectLst/>
            </a:endParaRPr>
          </a:p>
          <a:p>
            <a:pPr marL="0" marR="0" lvl="0" indent="34925" algn="l" defTabSz="914400" rtl="0" eaLnBrk="0" fontAlgn="base" latinLnBrk="0" hangingPunct="0">
              <a:lnSpc>
                <a:spcPct val="100000"/>
              </a:lnSpc>
              <a:spcBef>
                <a:spcPct val="0"/>
              </a:spcBef>
              <a:spcAft>
                <a:spcPct val="0"/>
              </a:spcAft>
              <a:buClrTx/>
              <a:buSzTx/>
              <a:buFontTx/>
              <a:buNone/>
              <a:tabLst/>
            </a:pPr>
            <a:endParaRPr kumimoji="0" lang="es-CL"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endParaRPr>
          </a:p>
          <a:p>
            <a:pPr marL="0" marR="0" lvl="0" indent="34925" algn="l" defTabSz="914400" rtl="0" eaLnBrk="0" fontAlgn="base" latinLnBrk="0" hangingPunct="0">
              <a:lnSpc>
                <a:spcPct val="100000"/>
              </a:lnSpc>
              <a:spcBef>
                <a:spcPct val="0"/>
              </a:spcBef>
              <a:spcAft>
                <a:spcPct val="0"/>
              </a:spcAft>
              <a:buClrTx/>
              <a:buSzTx/>
              <a:buFontTx/>
              <a:buNone/>
              <a:tabLst/>
            </a:pPr>
            <a:r>
              <a:rPr kumimoji="0" lang="es-CL"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Una sola palabra puede servir para llevar al lector de una idea a otra. Muchas de estas palabras van a estar relacionadas con el tiempo: después, antes, inmediatamente, mientras, entonces, pronto, ahora,  y muchas más. En otras ocasiones, estas palabras implican una relación de causalidad: por lo tanto, por ello, así que, y otras.</a:t>
            </a:r>
          </a:p>
          <a:p>
            <a:pPr marL="0" marR="0" lvl="0" indent="34925" algn="l" defTabSz="914400" rtl="0" eaLnBrk="0" fontAlgn="base" latinLnBrk="0" hangingPunct="0">
              <a:lnSpc>
                <a:spcPct val="100000"/>
              </a:lnSpc>
              <a:spcBef>
                <a:spcPct val="0"/>
              </a:spcBef>
              <a:spcAft>
                <a:spcPct val="0"/>
              </a:spcAft>
              <a:buClrTx/>
              <a:buSzTx/>
              <a:buFontTx/>
              <a:buNone/>
              <a:tabLst/>
            </a:pPr>
            <a:endParaRPr kumimoji="0" lang="es-CL" b="0" i="0" u="none" strike="noStrike" cap="none" normalizeH="0" baseline="0" dirty="0" smtClean="0">
              <a:ln>
                <a:noFill/>
              </a:ln>
              <a:solidFill>
                <a:schemeClr val="tx1"/>
              </a:solidFill>
              <a:effectLst/>
            </a:endParaRPr>
          </a:p>
        </p:txBody>
      </p:sp>
      <p:sp>
        <p:nvSpPr>
          <p:cNvPr id="2" name="CuadroTexto 1"/>
          <p:cNvSpPr txBox="1"/>
          <p:nvPr/>
        </p:nvSpPr>
        <p:spPr>
          <a:xfrm>
            <a:off x="571607" y="404664"/>
            <a:ext cx="3784369" cy="369332"/>
          </a:xfrm>
          <a:prstGeom prst="rect">
            <a:avLst/>
          </a:prstGeom>
          <a:noFill/>
        </p:spPr>
        <p:txBody>
          <a:bodyPr wrap="none" rtlCol="0">
            <a:spAutoFit/>
          </a:bodyPr>
          <a:lstStyle/>
          <a:p>
            <a:r>
              <a:rPr lang="es-CL" dirty="0" smtClean="0">
                <a:solidFill>
                  <a:schemeClr val="bg1"/>
                </a:solidFill>
              </a:rPr>
              <a:t>INTRODUCIR  UNA FUENTE DIFERENTE</a:t>
            </a:r>
            <a:endParaRPr lang="es-CL" dirty="0">
              <a:solidFill>
                <a:schemeClr val="bg1"/>
              </a:solidFill>
            </a:endParaRPr>
          </a:p>
        </p:txBody>
      </p:sp>
    </p:spTree>
    <p:extLst>
      <p:ext uri="{BB962C8B-B14F-4D97-AF65-F5344CB8AC3E}">
        <p14:creationId xmlns:p14="http://schemas.microsoft.com/office/powerpoint/2010/main" val="3718755412"/>
      </p:ext>
    </p:extLst>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3247416" y="1424096"/>
            <a:ext cx="960607"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endParaRPr lang="es-CL"/>
          </a:p>
        </p:txBody>
      </p:sp>
      <p:sp>
        <p:nvSpPr>
          <p:cNvPr id="6" name="Rectangle 3"/>
          <p:cNvSpPr>
            <a:spLocks noChangeArrowheads="1"/>
          </p:cNvSpPr>
          <p:nvPr/>
        </p:nvSpPr>
        <p:spPr bwMode="auto">
          <a:xfrm>
            <a:off x="251520" y="-3067"/>
            <a:ext cx="8136904"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CL"/>
          </a:p>
        </p:txBody>
      </p:sp>
      <p:sp>
        <p:nvSpPr>
          <p:cNvPr id="7" name="Rectangle 4"/>
          <p:cNvSpPr>
            <a:spLocks noChangeArrowheads="1"/>
          </p:cNvSpPr>
          <p:nvPr/>
        </p:nvSpPr>
        <p:spPr bwMode="auto">
          <a:xfrm>
            <a:off x="251520" y="835133"/>
            <a:ext cx="8136904"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CL"/>
          </a:p>
        </p:txBody>
      </p:sp>
      <p:sp>
        <p:nvSpPr>
          <p:cNvPr id="8" name="Rectangle 5"/>
          <p:cNvSpPr>
            <a:spLocks noChangeArrowheads="1"/>
          </p:cNvSpPr>
          <p:nvPr/>
        </p:nvSpPr>
        <p:spPr bwMode="auto">
          <a:xfrm>
            <a:off x="247582" y="1075986"/>
            <a:ext cx="8568952"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CL" sz="16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Citas y atribuciones</a:t>
            </a:r>
            <a:endParaRPr kumimoji="0" lang="es-CL"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L"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Como hemos visto hasta ahora, el periodista basa gran parte de la información que proporciona a sus lectores en lo que otras personas dicen. Estas pueden ser directas, indirectas y mixtas.</a:t>
            </a:r>
            <a:endParaRPr kumimoji="0" lang="es-CL" sz="1600" b="0" i="0" u="none" strike="noStrike" cap="none" normalizeH="0" baseline="0" dirty="0" smtClean="0">
              <a:ln>
                <a:noFill/>
              </a:ln>
              <a:solidFill>
                <a:schemeClr val="tx1"/>
              </a:solidFill>
              <a:effectLst/>
              <a:latin typeface="Arial" panose="020B0604020202020204" pitchFamily="34" charset="0"/>
            </a:endParaRPr>
          </a:p>
        </p:txBody>
      </p:sp>
      <p:sp>
        <p:nvSpPr>
          <p:cNvPr id="9" name="Rectángulo 8"/>
          <p:cNvSpPr/>
          <p:nvPr/>
        </p:nvSpPr>
        <p:spPr>
          <a:xfrm>
            <a:off x="221523" y="2394057"/>
            <a:ext cx="8568952" cy="1323439"/>
          </a:xfrm>
          <a:prstGeom prst="rect">
            <a:avLst/>
          </a:prstGeom>
        </p:spPr>
        <p:txBody>
          <a:bodyPr wrap="square">
            <a:spAutoFit/>
          </a:bodyPr>
          <a:lstStyle/>
          <a:p>
            <a:r>
              <a:rPr lang="es-CL" sz="1600" dirty="0">
                <a:latin typeface="Arial" panose="020B0604020202020204" pitchFamily="34" charset="0"/>
                <a:ea typeface="Times New Roman" panose="02020603050405020304" pitchFamily="18" charset="0"/>
              </a:rPr>
              <a:t>El</a:t>
            </a:r>
            <a:r>
              <a:rPr lang="es-CL" sz="1600" spc="5" dirty="0">
                <a:latin typeface="Arial" panose="020B0604020202020204" pitchFamily="34" charset="0"/>
                <a:ea typeface="Times New Roman" panose="02020603050405020304" pitchFamily="18" charset="0"/>
              </a:rPr>
              <a:t> </a:t>
            </a:r>
            <a:r>
              <a:rPr lang="es-CL" sz="1600" dirty="0">
                <a:latin typeface="Arial" panose="020B0604020202020204" pitchFamily="34" charset="0"/>
                <a:ea typeface="Times New Roman" panose="02020603050405020304" pitchFamily="18" charset="0"/>
              </a:rPr>
              <a:t>rep</a:t>
            </a:r>
            <a:r>
              <a:rPr lang="es-CL" sz="1600" spc="-5" dirty="0">
                <a:latin typeface="Arial" panose="020B0604020202020204" pitchFamily="34" charset="0"/>
                <a:ea typeface="Times New Roman" panose="02020603050405020304" pitchFamily="18" charset="0"/>
              </a:rPr>
              <a:t>o</a:t>
            </a:r>
            <a:r>
              <a:rPr lang="es-CL" sz="1600" dirty="0">
                <a:latin typeface="Arial" panose="020B0604020202020204" pitchFamily="34" charset="0"/>
                <a:ea typeface="Times New Roman" panose="02020603050405020304" pitchFamily="18" charset="0"/>
              </a:rPr>
              <a:t>rtero debe </a:t>
            </a:r>
            <a:r>
              <a:rPr lang="es-CL" sz="1600" dirty="0" smtClean="0">
                <a:latin typeface="Arial" panose="020B0604020202020204" pitchFamily="34" charset="0"/>
                <a:ea typeface="Times New Roman" panose="02020603050405020304" pitchFamily="18" charset="0"/>
              </a:rPr>
              <a:t>pr</a:t>
            </a:r>
            <a:r>
              <a:rPr lang="es-CL" sz="1600" spc="-5" dirty="0" smtClean="0">
                <a:latin typeface="Arial" panose="020B0604020202020204" pitchFamily="34" charset="0"/>
                <a:ea typeface="Times New Roman" panose="02020603050405020304" pitchFamily="18" charset="0"/>
              </a:rPr>
              <a:t>o</a:t>
            </a:r>
            <a:r>
              <a:rPr lang="es-CL" sz="1600" spc="5" dirty="0" smtClean="0">
                <a:latin typeface="Arial" panose="020B0604020202020204" pitchFamily="34" charset="0"/>
                <a:ea typeface="Times New Roman" panose="02020603050405020304" pitchFamily="18" charset="0"/>
              </a:rPr>
              <a:t>c</a:t>
            </a:r>
            <a:r>
              <a:rPr lang="es-CL" sz="1600" spc="-5" dirty="0" smtClean="0">
                <a:latin typeface="Arial" panose="020B0604020202020204" pitchFamily="34" charset="0"/>
                <a:ea typeface="Times New Roman" panose="02020603050405020304" pitchFamily="18" charset="0"/>
              </a:rPr>
              <a:t>u</a:t>
            </a:r>
            <a:r>
              <a:rPr lang="es-CL" sz="1600" dirty="0" smtClean="0">
                <a:latin typeface="Arial" panose="020B0604020202020204" pitchFamily="34" charset="0"/>
                <a:ea typeface="Times New Roman" panose="02020603050405020304" pitchFamily="18" charset="0"/>
              </a:rPr>
              <a:t>r</a:t>
            </a:r>
            <a:r>
              <a:rPr lang="es-CL" sz="1600" spc="-5" dirty="0" smtClean="0">
                <a:latin typeface="Arial" panose="020B0604020202020204" pitchFamily="34" charset="0"/>
                <a:ea typeface="Times New Roman" panose="02020603050405020304" pitchFamily="18" charset="0"/>
              </a:rPr>
              <a:t>a</a:t>
            </a:r>
            <a:r>
              <a:rPr lang="es-CL" sz="1600" dirty="0" smtClean="0">
                <a:latin typeface="Arial" panose="020B0604020202020204" pitchFamily="34" charset="0"/>
                <a:ea typeface="Times New Roman" panose="02020603050405020304" pitchFamily="18" charset="0"/>
              </a:rPr>
              <a:t>r dar</a:t>
            </a:r>
            <a:r>
              <a:rPr lang="es-CL" sz="1600" spc="5" dirty="0" smtClean="0">
                <a:latin typeface="Arial" panose="020B0604020202020204" pitchFamily="34" charset="0"/>
                <a:ea typeface="Times New Roman" panose="02020603050405020304" pitchFamily="18" charset="0"/>
              </a:rPr>
              <a:t> </a:t>
            </a:r>
            <a:r>
              <a:rPr lang="es-CL" sz="1600" dirty="0">
                <a:solidFill>
                  <a:srgbClr val="FF0000"/>
                </a:solidFill>
                <a:latin typeface="Arial" panose="020B0604020202020204" pitchFamily="34" charset="0"/>
                <a:ea typeface="Times New Roman" panose="02020603050405020304" pitchFamily="18" charset="0"/>
              </a:rPr>
              <a:t>valor emot</a:t>
            </a:r>
            <a:r>
              <a:rPr lang="es-CL" sz="1600" spc="-5" dirty="0">
                <a:solidFill>
                  <a:srgbClr val="FF0000"/>
                </a:solidFill>
                <a:latin typeface="Arial" panose="020B0604020202020204" pitchFamily="34" charset="0"/>
                <a:ea typeface="Times New Roman" panose="02020603050405020304" pitchFamily="18" charset="0"/>
              </a:rPr>
              <a:t>iv</a:t>
            </a:r>
            <a:r>
              <a:rPr lang="es-CL" sz="1600" dirty="0">
                <a:solidFill>
                  <a:srgbClr val="FF0000"/>
                </a:solidFill>
                <a:latin typeface="Arial" panose="020B0604020202020204" pitchFamily="34" charset="0"/>
                <a:ea typeface="Times New Roman" panose="02020603050405020304" pitchFamily="18" charset="0"/>
              </a:rPr>
              <a:t>o</a:t>
            </a:r>
            <a:r>
              <a:rPr lang="es-CL" sz="1600" spc="5" dirty="0">
                <a:solidFill>
                  <a:srgbClr val="FF0000"/>
                </a:solidFill>
                <a:latin typeface="Arial" panose="020B0604020202020204" pitchFamily="34" charset="0"/>
                <a:ea typeface="Times New Roman" panose="02020603050405020304" pitchFamily="18" charset="0"/>
              </a:rPr>
              <a:t> </a:t>
            </a:r>
            <a:r>
              <a:rPr lang="es-CL" sz="1600" spc="5" dirty="0" smtClean="0">
                <a:solidFill>
                  <a:srgbClr val="FF0000"/>
                </a:solidFill>
                <a:latin typeface="Arial" panose="020B0604020202020204" pitchFamily="34" charset="0"/>
                <a:ea typeface="Times New Roman" panose="02020603050405020304" pitchFamily="18" charset="0"/>
              </a:rPr>
              <a:t>, </a:t>
            </a:r>
            <a:r>
              <a:rPr lang="es-CL" sz="1600" dirty="0" smtClean="0">
                <a:latin typeface="Arial" panose="020B0604020202020204" pitchFamily="34" charset="0"/>
                <a:ea typeface="Times New Roman" panose="02020603050405020304" pitchFamily="18" charset="0"/>
              </a:rPr>
              <a:t>ap</a:t>
            </a:r>
            <a:r>
              <a:rPr lang="es-CL" sz="1600" spc="-5" dirty="0" smtClean="0">
                <a:latin typeface="Arial" panose="020B0604020202020204" pitchFamily="34" charset="0"/>
                <a:ea typeface="Times New Roman" panose="02020603050405020304" pitchFamily="18" charset="0"/>
              </a:rPr>
              <a:t>a</a:t>
            </a:r>
            <a:r>
              <a:rPr lang="es-CL" sz="1600" dirty="0" smtClean="0">
                <a:latin typeface="Arial" panose="020B0604020202020204" pitchFamily="34" charset="0"/>
                <a:ea typeface="Times New Roman" panose="02020603050405020304" pitchFamily="18" charset="0"/>
              </a:rPr>
              <a:t>rte</a:t>
            </a:r>
            <a:r>
              <a:rPr lang="es-CL" sz="1600" spc="5" dirty="0" smtClean="0">
                <a:latin typeface="Arial" panose="020B0604020202020204" pitchFamily="34" charset="0"/>
                <a:ea typeface="Times New Roman" panose="02020603050405020304" pitchFamily="18" charset="0"/>
              </a:rPr>
              <a:t> </a:t>
            </a:r>
            <a:r>
              <a:rPr lang="es-CL" sz="1600" dirty="0">
                <a:latin typeface="Arial" panose="020B0604020202020204" pitchFamily="34" charset="0"/>
                <a:ea typeface="Times New Roman" panose="02020603050405020304" pitchFamily="18" charset="0"/>
              </a:rPr>
              <a:t>q</a:t>
            </a:r>
            <a:r>
              <a:rPr lang="es-CL" sz="1600" spc="-5" dirty="0">
                <a:latin typeface="Arial" panose="020B0604020202020204" pitchFamily="34" charset="0"/>
                <a:ea typeface="Times New Roman" panose="02020603050405020304" pitchFamily="18" charset="0"/>
              </a:rPr>
              <a:t>u</a:t>
            </a:r>
            <a:r>
              <a:rPr lang="es-CL" sz="1600" dirty="0">
                <a:latin typeface="Arial" panose="020B0604020202020204" pitchFamily="34" charset="0"/>
                <a:ea typeface="Times New Roman" panose="02020603050405020304" pitchFamily="18" charset="0"/>
              </a:rPr>
              <a:t>e</a:t>
            </a:r>
            <a:r>
              <a:rPr lang="es-CL" sz="1600" spc="5" dirty="0">
                <a:latin typeface="Arial" panose="020B0604020202020204" pitchFamily="34" charset="0"/>
                <a:ea typeface="Times New Roman" panose="02020603050405020304" pitchFamily="18" charset="0"/>
              </a:rPr>
              <a:t> </a:t>
            </a:r>
            <a:r>
              <a:rPr lang="es-CL" sz="1600" dirty="0">
                <a:latin typeface="Arial" panose="020B0604020202020204" pitchFamily="34" charset="0"/>
                <a:ea typeface="Times New Roman" panose="02020603050405020304" pitchFamily="18" charset="0"/>
              </a:rPr>
              <a:t>las cit</a:t>
            </a:r>
            <a:r>
              <a:rPr lang="es-CL" sz="1600" spc="-5" dirty="0">
                <a:latin typeface="Arial" panose="020B0604020202020204" pitchFamily="34" charset="0"/>
                <a:ea typeface="Times New Roman" panose="02020603050405020304" pitchFamily="18" charset="0"/>
              </a:rPr>
              <a:t>a</a:t>
            </a:r>
            <a:r>
              <a:rPr lang="es-CL" sz="1600" dirty="0">
                <a:latin typeface="Arial" panose="020B0604020202020204" pitchFamily="34" charset="0"/>
                <a:ea typeface="Times New Roman" panose="02020603050405020304" pitchFamily="18" charset="0"/>
              </a:rPr>
              <a:t>s conten</a:t>
            </a:r>
            <a:r>
              <a:rPr lang="es-CL" sz="1600" spc="-5" dirty="0">
                <a:latin typeface="Arial" panose="020B0604020202020204" pitchFamily="34" charset="0"/>
                <a:ea typeface="Times New Roman" panose="02020603050405020304" pitchFamily="18" charset="0"/>
              </a:rPr>
              <a:t>g</a:t>
            </a:r>
            <a:r>
              <a:rPr lang="es-CL" sz="1600" dirty="0">
                <a:latin typeface="Arial" panose="020B0604020202020204" pitchFamily="34" charset="0"/>
                <a:ea typeface="Times New Roman" panose="02020603050405020304" pitchFamily="18" charset="0"/>
              </a:rPr>
              <a:t>an</a:t>
            </a:r>
            <a:r>
              <a:rPr lang="es-CL" sz="1600" spc="5" dirty="0">
                <a:latin typeface="Arial" panose="020B0604020202020204" pitchFamily="34" charset="0"/>
                <a:ea typeface="Times New Roman" panose="02020603050405020304" pitchFamily="18" charset="0"/>
              </a:rPr>
              <a:t> </a:t>
            </a:r>
            <a:r>
              <a:rPr lang="es-CL" sz="1600" dirty="0">
                <a:latin typeface="Arial" panose="020B0604020202020204" pitchFamily="34" charset="0"/>
                <a:ea typeface="Times New Roman" panose="02020603050405020304" pitchFamily="18" charset="0"/>
              </a:rPr>
              <a:t>in</a:t>
            </a:r>
            <a:r>
              <a:rPr lang="es-CL" sz="1600" spc="-10" dirty="0">
                <a:latin typeface="Arial" panose="020B0604020202020204" pitchFamily="34" charset="0"/>
                <a:ea typeface="Times New Roman" panose="02020603050405020304" pitchFamily="18" charset="0"/>
              </a:rPr>
              <a:t>f</a:t>
            </a:r>
            <a:r>
              <a:rPr lang="es-CL" sz="1600" dirty="0">
                <a:latin typeface="Arial" panose="020B0604020202020204" pitchFamily="34" charset="0"/>
                <a:ea typeface="Times New Roman" panose="02020603050405020304" pitchFamily="18" charset="0"/>
              </a:rPr>
              <a:t>orm</a:t>
            </a:r>
            <a:r>
              <a:rPr lang="es-CL" sz="1600" spc="-5" dirty="0">
                <a:latin typeface="Arial" panose="020B0604020202020204" pitchFamily="34" charset="0"/>
                <a:ea typeface="Times New Roman" panose="02020603050405020304" pitchFamily="18" charset="0"/>
              </a:rPr>
              <a:t>a</a:t>
            </a:r>
            <a:r>
              <a:rPr lang="es-CL" sz="1600" spc="5" dirty="0">
                <a:latin typeface="Arial" panose="020B0604020202020204" pitchFamily="34" charset="0"/>
                <a:ea typeface="Times New Roman" panose="02020603050405020304" pitchFamily="18" charset="0"/>
              </a:rPr>
              <a:t>c</a:t>
            </a:r>
            <a:r>
              <a:rPr lang="es-CL" sz="1600" dirty="0">
                <a:latin typeface="Arial" panose="020B0604020202020204" pitchFamily="34" charset="0"/>
                <a:ea typeface="Times New Roman" panose="02020603050405020304" pitchFamily="18" charset="0"/>
              </a:rPr>
              <a:t>i</a:t>
            </a:r>
            <a:r>
              <a:rPr lang="es-CL" sz="1600" spc="-5" dirty="0">
                <a:latin typeface="Arial" panose="020B0604020202020204" pitchFamily="34" charset="0"/>
                <a:ea typeface="Times New Roman" panose="02020603050405020304" pitchFamily="18" charset="0"/>
              </a:rPr>
              <a:t>ó</a:t>
            </a:r>
            <a:r>
              <a:rPr lang="es-CL" sz="1600" dirty="0">
                <a:latin typeface="Arial" panose="020B0604020202020204" pitchFamily="34" charset="0"/>
                <a:ea typeface="Times New Roman" panose="02020603050405020304" pitchFamily="18" charset="0"/>
              </a:rPr>
              <a:t>n adic</a:t>
            </a:r>
            <a:r>
              <a:rPr lang="es-CL" sz="1600" spc="-5" dirty="0">
                <a:latin typeface="Arial" panose="020B0604020202020204" pitchFamily="34" charset="0"/>
                <a:ea typeface="Times New Roman" panose="02020603050405020304" pitchFamily="18" charset="0"/>
              </a:rPr>
              <a:t>i</a:t>
            </a:r>
            <a:r>
              <a:rPr lang="es-CL" sz="1600" dirty="0">
                <a:latin typeface="Arial" panose="020B0604020202020204" pitchFamily="34" charset="0"/>
                <a:ea typeface="Times New Roman" panose="02020603050405020304" pitchFamily="18" charset="0"/>
              </a:rPr>
              <a:t>onal so</a:t>
            </a:r>
            <a:r>
              <a:rPr lang="es-CL" sz="1600" spc="-5" dirty="0">
                <a:latin typeface="Arial" panose="020B0604020202020204" pitchFamily="34" charset="0"/>
                <a:ea typeface="Times New Roman" panose="02020603050405020304" pitchFamily="18" charset="0"/>
              </a:rPr>
              <a:t>b</a:t>
            </a:r>
            <a:r>
              <a:rPr lang="es-CL" sz="1600" dirty="0">
                <a:latin typeface="Arial" panose="020B0604020202020204" pitchFamily="34" charset="0"/>
                <a:ea typeface="Times New Roman" panose="02020603050405020304" pitchFamily="18" charset="0"/>
              </a:rPr>
              <a:t>re</a:t>
            </a:r>
            <a:r>
              <a:rPr lang="es-CL" sz="1600" spc="5" dirty="0">
                <a:latin typeface="Arial" panose="020B0604020202020204" pitchFamily="34" charset="0"/>
                <a:ea typeface="Times New Roman" panose="02020603050405020304" pitchFamily="18" charset="0"/>
              </a:rPr>
              <a:t> </a:t>
            </a:r>
            <a:r>
              <a:rPr lang="es-CL" sz="1600" dirty="0">
                <a:latin typeface="Arial" panose="020B0604020202020204" pitchFamily="34" charset="0"/>
                <a:ea typeface="Times New Roman" panose="02020603050405020304" pitchFamily="18" charset="0"/>
              </a:rPr>
              <a:t>un</a:t>
            </a:r>
            <a:r>
              <a:rPr lang="es-CL" sz="1600" spc="5" dirty="0">
                <a:latin typeface="Arial" panose="020B0604020202020204" pitchFamily="34" charset="0"/>
                <a:ea typeface="Times New Roman" panose="02020603050405020304" pitchFamily="18" charset="0"/>
              </a:rPr>
              <a:t> </a:t>
            </a:r>
            <a:r>
              <a:rPr lang="es-CL" sz="1600" dirty="0">
                <a:latin typeface="Arial" panose="020B0604020202020204" pitchFamily="34" charset="0"/>
                <a:ea typeface="Times New Roman" panose="02020603050405020304" pitchFamily="18" charset="0"/>
              </a:rPr>
              <a:t>te</a:t>
            </a:r>
            <a:r>
              <a:rPr lang="es-CL" sz="1600" spc="-5" dirty="0">
                <a:latin typeface="Arial" panose="020B0604020202020204" pitchFamily="34" charset="0"/>
                <a:ea typeface="Times New Roman" panose="02020603050405020304" pitchFamily="18" charset="0"/>
              </a:rPr>
              <a:t>m</a:t>
            </a:r>
            <a:r>
              <a:rPr lang="es-CL" sz="1600" dirty="0">
                <a:latin typeface="Arial" panose="020B0604020202020204" pitchFamily="34" charset="0"/>
                <a:ea typeface="Times New Roman" panose="02020603050405020304" pitchFamily="18" charset="0"/>
              </a:rPr>
              <a:t>a.</a:t>
            </a:r>
            <a:r>
              <a:rPr lang="es-CL" sz="1600" spc="5" dirty="0">
                <a:latin typeface="Arial" panose="020B0604020202020204" pitchFamily="34" charset="0"/>
                <a:ea typeface="Times New Roman" panose="02020603050405020304" pitchFamily="18" charset="0"/>
              </a:rPr>
              <a:t> </a:t>
            </a:r>
            <a:endParaRPr lang="es-CL" sz="1600" spc="5" dirty="0" smtClean="0">
              <a:latin typeface="Arial" panose="020B0604020202020204" pitchFamily="34" charset="0"/>
              <a:ea typeface="Times New Roman" panose="02020603050405020304" pitchFamily="18" charset="0"/>
            </a:endParaRPr>
          </a:p>
          <a:p>
            <a:endParaRPr lang="es-CL" sz="1600" spc="5" dirty="0">
              <a:latin typeface="Arial" panose="020B0604020202020204" pitchFamily="34" charset="0"/>
              <a:ea typeface="Times New Roman" panose="02020603050405020304" pitchFamily="18" charset="0"/>
            </a:endParaRPr>
          </a:p>
          <a:p>
            <a:r>
              <a:rPr lang="es-CL" sz="1600" dirty="0" smtClean="0">
                <a:latin typeface="Arial" panose="020B0604020202020204" pitchFamily="34" charset="0"/>
                <a:ea typeface="Times New Roman" panose="02020603050405020304" pitchFamily="18" charset="0"/>
              </a:rPr>
              <a:t>Normal</a:t>
            </a:r>
            <a:r>
              <a:rPr lang="es-CL" sz="1600" spc="-5" dirty="0" smtClean="0">
                <a:latin typeface="Arial" panose="020B0604020202020204" pitchFamily="34" charset="0"/>
                <a:ea typeface="Times New Roman" panose="02020603050405020304" pitchFamily="18" charset="0"/>
              </a:rPr>
              <a:t>m</a:t>
            </a:r>
            <a:r>
              <a:rPr lang="es-CL" sz="1600" dirty="0" smtClean="0">
                <a:latin typeface="Arial" panose="020B0604020202020204" pitchFamily="34" charset="0"/>
                <a:ea typeface="Times New Roman" panose="02020603050405020304" pitchFamily="18" charset="0"/>
              </a:rPr>
              <a:t>ente</a:t>
            </a:r>
            <a:r>
              <a:rPr lang="es-CL" sz="1600" dirty="0">
                <a:latin typeface="Arial" panose="020B0604020202020204" pitchFamily="34" charset="0"/>
                <a:ea typeface="Times New Roman" panose="02020603050405020304" pitchFamily="18" charset="0"/>
              </a:rPr>
              <a:t>, el</a:t>
            </a:r>
            <a:r>
              <a:rPr lang="es-CL" sz="1600" spc="5" dirty="0">
                <a:latin typeface="Arial" panose="020B0604020202020204" pitchFamily="34" charset="0"/>
                <a:ea typeface="Times New Roman" panose="02020603050405020304" pitchFamily="18" charset="0"/>
              </a:rPr>
              <a:t> </a:t>
            </a:r>
            <a:r>
              <a:rPr lang="es-CL" sz="1600" dirty="0">
                <a:latin typeface="Arial" panose="020B0604020202020204" pitchFamily="34" charset="0"/>
                <a:ea typeface="Times New Roman" panose="02020603050405020304" pitchFamily="18" charset="0"/>
              </a:rPr>
              <a:t>pe</a:t>
            </a:r>
            <a:r>
              <a:rPr lang="es-CL" sz="1600" spc="5" dirty="0">
                <a:latin typeface="Arial" panose="020B0604020202020204" pitchFamily="34" charset="0"/>
                <a:ea typeface="Times New Roman" panose="02020603050405020304" pitchFamily="18" charset="0"/>
              </a:rPr>
              <a:t>r</a:t>
            </a:r>
            <a:r>
              <a:rPr lang="es-CL" sz="1600" dirty="0">
                <a:latin typeface="Arial" panose="020B0604020202020204" pitchFamily="34" charset="0"/>
                <a:ea typeface="Times New Roman" panose="02020603050405020304" pitchFamily="18" charset="0"/>
              </a:rPr>
              <a:t>i</a:t>
            </a:r>
            <a:r>
              <a:rPr lang="es-CL" sz="1600" spc="-5" dirty="0">
                <a:latin typeface="Arial" panose="020B0604020202020204" pitchFamily="34" charset="0"/>
                <a:ea typeface="Times New Roman" panose="02020603050405020304" pitchFamily="18" charset="0"/>
              </a:rPr>
              <a:t>o</a:t>
            </a:r>
            <a:r>
              <a:rPr lang="es-CL" sz="1600" dirty="0">
                <a:latin typeface="Arial" panose="020B0604020202020204" pitchFamily="34" charset="0"/>
                <a:ea typeface="Times New Roman" panose="02020603050405020304" pitchFamily="18" charset="0"/>
              </a:rPr>
              <a:t>dista pr</a:t>
            </a:r>
            <a:r>
              <a:rPr lang="es-CL" sz="1600" spc="-5" dirty="0">
                <a:latin typeface="Arial" panose="020B0604020202020204" pitchFamily="34" charset="0"/>
                <a:ea typeface="Times New Roman" panose="02020603050405020304" pitchFamily="18" charset="0"/>
              </a:rPr>
              <a:t>e</a:t>
            </a:r>
            <a:r>
              <a:rPr lang="es-CL" sz="1600" spc="5" dirty="0">
                <a:latin typeface="Arial" panose="020B0604020202020204" pitchFamily="34" charset="0"/>
                <a:ea typeface="Times New Roman" panose="02020603050405020304" pitchFamily="18" charset="0"/>
              </a:rPr>
              <a:t>s</a:t>
            </a:r>
            <a:r>
              <a:rPr lang="es-CL" sz="1600" dirty="0">
                <a:latin typeface="Arial" panose="020B0604020202020204" pitchFamily="34" charset="0"/>
                <a:ea typeface="Times New Roman" panose="02020603050405020304" pitchFamily="18" charset="0"/>
              </a:rPr>
              <a:t>enta </a:t>
            </a:r>
            <a:r>
              <a:rPr lang="es-CL" sz="1600" dirty="0">
                <a:solidFill>
                  <a:srgbClr val="FF0000"/>
                </a:solidFill>
                <a:latin typeface="Arial" panose="020B0604020202020204" pitchFamily="34" charset="0"/>
                <a:ea typeface="Times New Roman" panose="02020603050405020304" pitchFamily="18" charset="0"/>
              </a:rPr>
              <a:t>un punto</a:t>
            </a:r>
            <a:r>
              <a:rPr lang="es-CL" sz="1600" spc="5" dirty="0">
                <a:solidFill>
                  <a:srgbClr val="FF0000"/>
                </a:solidFill>
                <a:latin typeface="Arial" panose="020B0604020202020204" pitchFamily="34" charset="0"/>
                <a:ea typeface="Times New Roman" panose="02020603050405020304" pitchFamily="18" charset="0"/>
              </a:rPr>
              <a:t> </a:t>
            </a:r>
            <a:r>
              <a:rPr lang="es-CL" sz="1600" dirty="0">
                <a:solidFill>
                  <a:srgbClr val="FF0000"/>
                </a:solidFill>
                <a:latin typeface="Arial" panose="020B0604020202020204" pitchFamily="34" charset="0"/>
                <a:ea typeface="Times New Roman" panose="02020603050405020304" pitchFamily="18" charset="0"/>
              </a:rPr>
              <a:t>im</a:t>
            </a:r>
            <a:r>
              <a:rPr lang="es-CL" sz="1600" spc="-5" dirty="0">
                <a:solidFill>
                  <a:srgbClr val="FF0000"/>
                </a:solidFill>
                <a:latin typeface="Arial" panose="020B0604020202020204" pitchFamily="34" charset="0"/>
                <a:ea typeface="Times New Roman" panose="02020603050405020304" pitchFamily="18" charset="0"/>
              </a:rPr>
              <a:t>p</a:t>
            </a:r>
            <a:r>
              <a:rPr lang="es-CL" sz="1600" dirty="0">
                <a:solidFill>
                  <a:srgbClr val="FF0000"/>
                </a:solidFill>
                <a:latin typeface="Arial" panose="020B0604020202020204" pitchFamily="34" charset="0"/>
                <a:ea typeface="Times New Roman" panose="02020603050405020304" pitchFamily="18" charset="0"/>
              </a:rPr>
              <a:t>ort</a:t>
            </a:r>
            <a:r>
              <a:rPr lang="es-CL" sz="1600" spc="-5" dirty="0">
                <a:solidFill>
                  <a:srgbClr val="FF0000"/>
                </a:solidFill>
                <a:latin typeface="Arial" panose="020B0604020202020204" pitchFamily="34" charset="0"/>
                <a:ea typeface="Times New Roman" panose="02020603050405020304" pitchFamily="18" charset="0"/>
              </a:rPr>
              <a:t>a</a:t>
            </a:r>
            <a:r>
              <a:rPr lang="es-CL" sz="1600" dirty="0">
                <a:solidFill>
                  <a:srgbClr val="FF0000"/>
                </a:solidFill>
                <a:latin typeface="Arial" panose="020B0604020202020204" pitchFamily="34" charset="0"/>
                <a:ea typeface="Times New Roman" panose="02020603050405020304" pitchFamily="18" charset="0"/>
              </a:rPr>
              <a:t>nte</a:t>
            </a:r>
            <a:r>
              <a:rPr lang="es-CL" sz="1600" spc="5" dirty="0">
                <a:solidFill>
                  <a:srgbClr val="FF0000"/>
                </a:solidFill>
                <a:latin typeface="Arial" panose="020B0604020202020204" pitchFamily="34" charset="0"/>
                <a:ea typeface="Times New Roman" panose="02020603050405020304" pitchFamily="18" charset="0"/>
              </a:rPr>
              <a:t> </a:t>
            </a:r>
            <a:r>
              <a:rPr lang="es-CL" sz="1600" dirty="0">
                <a:solidFill>
                  <a:srgbClr val="FF0000"/>
                </a:solidFill>
                <a:latin typeface="Arial" panose="020B0604020202020204" pitchFamily="34" charset="0"/>
                <a:ea typeface="Times New Roman" panose="02020603050405020304" pitchFamily="18" charset="0"/>
              </a:rPr>
              <a:t>de</a:t>
            </a:r>
            <a:r>
              <a:rPr lang="es-CL" sz="1600" spc="5" dirty="0">
                <a:solidFill>
                  <a:srgbClr val="FF0000"/>
                </a:solidFill>
                <a:latin typeface="Arial" panose="020B0604020202020204" pitchFamily="34" charset="0"/>
                <a:ea typeface="Times New Roman" panose="02020603050405020304" pitchFamily="18" charset="0"/>
              </a:rPr>
              <a:t> </a:t>
            </a:r>
            <a:r>
              <a:rPr lang="es-CL" sz="1600" dirty="0">
                <a:solidFill>
                  <a:srgbClr val="FF0000"/>
                </a:solidFill>
                <a:latin typeface="Arial" panose="020B0604020202020204" pitchFamily="34" charset="0"/>
                <a:ea typeface="Times New Roman" panose="02020603050405020304" pitchFamily="18" charset="0"/>
              </a:rPr>
              <a:t>la inform</a:t>
            </a:r>
            <a:r>
              <a:rPr lang="es-CL" sz="1600" spc="-5" dirty="0">
                <a:solidFill>
                  <a:srgbClr val="FF0000"/>
                </a:solidFill>
                <a:latin typeface="Arial" panose="020B0604020202020204" pitchFamily="34" charset="0"/>
                <a:ea typeface="Times New Roman" panose="02020603050405020304" pitchFamily="18" charset="0"/>
              </a:rPr>
              <a:t>a</a:t>
            </a:r>
            <a:r>
              <a:rPr lang="es-CL" sz="1600" spc="5" dirty="0">
                <a:solidFill>
                  <a:srgbClr val="FF0000"/>
                </a:solidFill>
                <a:latin typeface="Arial" panose="020B0604020202020204" pitchFamily="34" charset="0"/>
                <a:ea typeface="Times New Roman" panose="02020603050405020304" pitchFamily="18" charset="0"/>
              </a:rPr>
              <a:t>c</a:t>
            </a:r>
            <a:r>
              <a:rPr lang="es-CL" sz="1600" dirty="0">
                <a:solidFill>
                  <a:srgbClr val="FF0000"/>
                </a:solidFill>
                <a:latin typeface="Arial" panose="020B0604020202020204" pitchFamily="34" charset="0"/>
                <a:ea typeface="Times New Roman" panose="02020603050405020304" pitchFamily="18" charset="0"/>
              </a:rPr>
              <a:t>i</a:t>
            </a:r>
            <a:r>
              <a:rPr lang="es-CL" sz="1600" spc="-5" dirty="0">
                <a:solidFill>
                  <a:srgbClr val="FF0000"/>
                </a:solidFill>
                <a:latin typeface="Arial" panose="020B0604020202020204" pitchFamily="34" charset="0"/>
                <a:ea typeface="Times New Roman" panose="02020603050405020304" pitchFamily="18" charset="0"/>
              </a:rPr>
              <a:t>ó</a:t>
            </a:r>
            <a:r>
              <a:rPr lang="es-CL" sz="1600" dirty="0">
                <a:solidFill>
                  <a:srgbClr val="FF0000"/>
                </a:solidFill>
                <a:latin typeface="Arial" panose="020B0604020202020204" pitchFamily="34" charset="0"/>
                <a:ea typeface="Times New Roman" panose="02020603050405020304" pitchFamily="18" charset="0"/>
              </a:rPr>
              <a:t>n</a:t>
            </a:r>
            <a:r>
              <a:rPr lang="es-CL" sz="1600" dirty="0">
                <a:latin typeface="Arial" panose="020B0604020202020204" pitchFamily="34" charset="0"/>
                <a:ea typeface="Times New Roman" panose="02020603050405020304" pitchFamily="18" charset="0"/>
              </a:rPr>
              <a:t>,</a:t>
            </a:r>
            <a:r>
              <a:rPr lang="es-CL" sz="1600" spc="5" dirty="0">
                <a:latin typeface="Arial" panose="020B0604020202020204" pitchFamily="34" charset="0"/>
                <a:ea typeface="Times New Roman" panose="02020603050405020304" pitchFamily="18" charset="0"/>
              </a:rPr>
              <a:t> </a:t>
            </a:r>
            <a:r>
              <a:rPr lang="es-CL" sz="1600" dirty="0">
                <a:latin typeface="Arial" panose="020B0604020202020204" pitchFamily="34" charset="0"/>
                <a:ea typeface="Times New Roman" panose="02020603050405020304" pitchFamily="18" charset="0"/>
              </a:rPr>
              <a:t>y</a:t>
            </a:r>
            <a:r>
              <a:rPr lang="es-CL" sz="1600" spc="5" dirty="0">
                <a:latin typeface="Arial" panose="020B0604020202020204" pitchFamily="34" charset="0"/>
                <a:ea typeface="Times New Roman" panose="02020603050405020304" pitchFamily="18" charset="0"/>
              </a:rPr>
              <a:t> </a:t>
            </a:r>
            <a:r>
              <a:rPr lang="es-CL" sz="1600" dirty="0">
                <a:latin typeface="Arial" panose="020B0604020202020204" pitchFamily="34" charset="0"/>
                <a:ea typeface="Times New Roman" panose="02020603050405020304" pitchFamily="18" charset="0"/>
              </a:rPr>
              <a:t>utiliza</a:t>
            </a:r>
            <a:r>
              <a:rPr lang="es-CL" sz="1600" spc="5" dirty="0">
                <a:latin typeface="Arial" panose="020B0604020202020204" pitchFamily="34" charset="0"/>
                <a:ea typeface="Times New Roman" panose="02020603050405020304" pitchFamily="18" charset="0"/>
              </a:rPr>
              <a:t> </a:t>
            </a:r>
            <a:r>
              <a:rPr lang="es-CL" sz="1600" dirty="0">
                <a:latin typeface="Arial" panose="020B0604020202020204" pitchFamily="34" charset="0"/>
                <a:ea typeface="Times New Roman" panose="02020603050405020304" pitchFamily="18" charset="0"/>
              </a:rPr>
              <a:t>cit</a:t>
            </a:r>
            <a:r>
              <a:rPr lang="es-CL" sz="1600" spc="-5" dirty="0">
                <a:latin typeface="Arial" panose="020B0604020202020204" pitchFamily="34" charset="0"/>
                <a:ea typeface="Times New Roman" panose="02020603050405020304" pitchFamily="18" charset="0"/>
              </a:rPr>
              <a:t>a</a:t>
            </a:r>
            <a:r>
              <a:rPr lang="es-CL" sz="1600" dirty="0">
                <a:latin typeface="Arial" panose="020B0604020202020204" pitchFamily="34" charset="0"/>
                <a:ea typeface="Times New Roman" panose="02020603050405020304" pitchFamily="18" charset="0"/>
              </a:rPr>
              <a:t>s</a:t>
            </a:r>
            <a:r>
              <a:rPr lang="es-CL" sz="1600" spc="5" dirty="0">
                <a:latin typeface="Arial" panose="020B0604020202020204" pitchFamily="34" charset="0"/>
                <a:ea typeface="Times New Roman" panose="02020603050405020304" pitchFamily="18" charset="0"/>
              </a:rPr>
              <a:t> </a:t>
            </a:r>
            <a:r>
              <a:rPr lang="es-CL" sz="1600" dirty="0">
                <a:solidFill>
                  <a:srgbClr val="FF0000"/>
                </a:solidFill>
                <a:latin typeface="Arial" panose="020B0604020202020204" pitchFamily="34" charset="0"/>
                <a:ea typeface="Times New Roman" panose="02020603050405020304" pitchFamily="18" charset="0"/>
              </a:rPr>
              <a:t>direct</a:t>
            </a:r>
            <a:r>
              <a:rPr lang="es-CL" sz="1600" spc="-5" dirty="0">
                <a:solidFill>
                  <a:srgbClr val="FF0000"/>
                </a:solidFill>
                <a:latin typeface="Arial" panose="020B0604020202020204" pitchFamily="34" charset="0"/>
                <a:ea typeface="Times New Roman" panose="02020603050405020304" pitchFamily="18" charset="0"/>
              </a:rPr>
              <a:t>a</a:t>
            </a:r>
            <a:r>
              <a:rPr lang="es-CL" sz="1600" dirty="0">
                <a:solidFill>
                  <a:srgbClr val="FF0000"/>
                </a:solidFill>
                <a:latin typeface="Arial" panose="020B0604020202020204" pitchFamily="34" charset="0"/>
                <a:ea typeface="Times New Roman" panose="02020603050405020304" pitchFamily="18" charset="0"/>
              </a:rPr>
              <a:t>s</a:t>
            </a:r>
            <a:r>
              <a:rPr lang="es-CL" sz="1600" spc="10" dirty="0">
                <a:solidFill>
                  <a:srgbClr val="FF0000"/>
                </a:solidFill>
                <a:latin typeface="Arial" panose="020B0604020202020204" pitchFamily="34" charset="0"/>
                <a:ea typeface="Times New Roman" panose="02020603050405020304" pitchFamily="18" charset="0"/>
              </a:rPr>
              <a:t> </a:t>
            </a:r>
            <a:r>
              <a:rPr lang="es-CL" sz="1600" spc="10" dirty="0" smtClean="0">
                <a:solidFill>
                  <a:srgbClr val="FF0000"/>
                </a:solidFill>
                <a:latin typeface="Arial" panose="020B0604020202020204" pitchFamily="34" charset="0"/>
                <a:ea typeface="Times New Roman" panose="02020603050405020304" pitchFamily="18" charset="0"/>
              </a:rPr>
              <a:t> e indirectas </a:t>
            </a:r>
            <a:r>
              <a:rPr lang="es-CL" sz="1600" spc="-5" dirty="0" smtClean="0">
                <a:latin typeface="Arial" panose="020B0604020202020204" pitchFamily="34" charset="0"/>
                <a:ea typeface="Times New Roman" panose="02020603050405020304" pitchFamily="18" charset="0"/>
              </a:rPr>
              <a:t>p</a:t>
            </a:r>
            <a:r>
              <a:rPr lang="es-CL" sz="1600" dirty="0" smtClean="0">
                <a:latin typeface="Arial" panose="020B0604020202020204" pitchFamily="34" charset="0"/>
                <a:ea typeface="Times New Roman" panose="02020603050405020304" pitchFamily="18" charset="0"/>
              </a:rPr>
              <a:t>ara</a:t>
            </a:r>
            <a:r>
              <a:rPr lang="es-CL" sz="1600" spc="5" dirty="0" smtClean="0">
                <a:solidFill>
                  <a:srgbClr val="FF0000"/>
                </a:solidFill>
                <a:latin typeface="Arial" panose="020B0604020202020204" pitchFamily="34" charset="0"/>
                <a:ea typeface="Times New Roman" panose="02020603050405020304" pitchFamily="18" charset="0"/>
              </a:rPr>
              <a:t> </a:t>
            </a:r>
            <a:r>
              <a:rPr lang="es-CL" sz="1600" dirty="0">
                <a:latin typeface="Arial" panose="020B0604020202020204" pitchFamily="34" charset="0"/>
                <a:ea typeface="Times New Roman" panose="02020603050405020304" pitchFamily="18" charset="0"/>
              </a:rPr>
              <a:t>expl</a:t>
            </a:r>
            <a:r>
              <a:rPr lang="es-CL" sz="1600" spc="-5" dirty="0">
                <a:latin typeface="Arial" panose="020B0604020202020204" pitchFamily="34" charset="0"/>
                <a:ea typeface="Times New Roman" panose="02020603050405020304" pitchFamily="18" charset="0"/>
              </a:rPr>
              <a:t>i</a:t>
            </a:r>
            <a:r>
              <a:rPr lang="es-CL" sz="1600" spc="5" dirty="0">
                <a:latin typeface="Arial" panose="020B0604020202020204" pitchFamily="34" charset="0"/>
                <a:ea typeface="Times New Roman" panose="02020603050405020304" pitchFamily="18" charset="0"/>
              </a:rPr>
              <a:t>c</a:t>
            </a:r>
            <a:r>
              <a:rPr lang="es-CL" sz="1600" spc="-5" dirty="0">
                <a:latin typeface="Arial" panose="020B0604020202020204" pitchFamily="34" charset="0"/>
                <a:ea typeface="Times New Roman" panose="02020603050405020304" pitchFamily="18" charset="0"/>
              </a:rPr>
              <a:t>a</a:t>
            </a:r>
            <a:r>
              <a:rPr lang="es-CL" sz="1600" dirty="0">
                <a:latin typeface="Arial" panose="020B0604020202020204" pitchFamily="34" charset="0"/>
                <a:ea typeface="Times New Roman" panose="02020603050405020304" pitchFamily="18" charset="0"/>
              </a:rPr>
              <a:t>r la</a:t>
            </a:r>
            <a:r>
              <a:rPr lang="es-CL" sz="1600" spc="5" dirty="0">
                <a:latin typeface="Arial" panose="020B0604020202020204" pitchFamily="34" charset="0"/>
                <a:ea typeface="Times New Roman" panose="02020603050405020304" pitchFamily="18" charset="0"/>
              </a:rPr>
              <a:t> </a:t>
            </a:r>
            <a:r>
              <a:rPr lang="es-CL" sz="1600" dirty="0">
                <a:latin typeface="Arial" panose="020B0604020202020204" pitchFamily="34" charset="0"/>
                <a:ea typeface="Times New Roman" panose="02020603050405020304" pitchFamily="18" charset="0"/>
              </a:rPr>
              <a:t>idea</a:t>
            </a:r>
            <a:r>
              <a:rPr lang="es-CL" sz="1600" spc="5" dirty="0">
                <a:latin typeface="Arial" panose="020B0604020202020204" pitchFamily="34" charset="0"/>
                <a:ea typeface="Times New Roman" panose="02020603050405020304" pitchFamily="18" charset="0"/>
              </a:rPr>
              <a:t> </a:t>
            </a:r>
            <a:r>
              <a:rPr lang="es-CL" sz="1600" dirty="0">
                <a:latin typeface="Arial" panose="020B0604020202020204" pitchFamily="34" charset="0"/>
                <a:ea typeface="Times New Roman" panose="02020603050405020304" pitchFamily="18" charset="0"/>
              </a:rPr>
              <a:t>u ofrecer</a:t>
            </a:r>
            <a:r>
              <a:rPr lang="es-CL" sz="1600" spc="5" dirty="0">
                <a:latin typeface="Arial" panose="020B0604020202020204" pitchFamily="34" charset="0"/>
                <a:ea typeface="Times New Roman" panose="02020603050405020304" pitchFamily="18" charset="0"/>
              </a:rPr>
              <a:t> </a:t>
            </a:r>
            <a:r>
              <a:rPr lang="es-CL" sz="1600" spc="-5" dirty="0">
                <a:latin typeface="Arial" panose="020B0604020202020204" pitchFamily="34" charset="0"/>
                <a:ea typeface="Times New Roman" panose="02020603050405020304" pitchFamily="18" charset="0"/>
              </a:rPr>
              <a:t>d</a:t>
            </a:r>
            <a:r>
              <a:rPr lang="es-CL" sz="1600" dirty="0">
                <a:latin typeface="Arial" panose="020B0604020202020204" pitchFamily="34" charset="0"/>
                <a:ea typeface="Times New Roman" panose="02020603050405020304" pitchFamily="18" charset="0"/>
              </a:rPr>
              <a:t>eta</a:t>
            </a:r>
            <a:r>
              <a:rPr lang="es-CL" sz="1600" spc="-5" dirty="0">
                <a:latin typeface="Arial" panose="020B0604020202020204" pitchFamily="34" charset="0"/>
                <a:ea typeface="Times New Roman" panose="02020603050405020304" pitchFamily="18" charset="0"/>
              </a:rPr>
              <a:t>l</a:t>
            </a:r>
            <a:r>
              <a:rPr lang="es-CL" sz="1600" dirty="0">
                <a:latin typeface="Arial" panose="020B0604020202020204" pitchFamily="34" charset="0"/>
                <a:ea typeface="Times New Roman" panose="02020603050405020304" pitchFamily="18" charset="0"/>
              </a:rPr>
              <a:t>les</a:t>
            </a:r>
            <a:r>
              <a:rPr lang="es-CL" sz="1600" spc="5" dirty="0">
                <a:latin typeface="Arial" panose="020B0604020202020204" pitchFamily="34" charset="0"/>
                <a:ea typeface="Times New Roman" panose="02020603050405020304" pitchFamily="18" charset="0"/>
              </a:rPr>
              <a:t> </a:t>
            </a:r>
            <a:r>
              <a:rPr lang="es-CL" sz="1600" dirty="0">
                <a:latin typeface="Arial" panose="020B0604020202020204" pitchFamily="34" charset="0"/>
                <a:ea typeface="Times New Roman" panose="02020603050405020304" pitchFamily="18" charset="0"/>
              </a:rPr>
              <a:t>m</a:t>
            </a:r>
            <a:r>
              <a:rPr lang="es-CL" sz="1600" spc="-5" dirty="0">
                <a:latin typeface="Arial" panose="020B0604020202020204" pitchFamily="34" charset="0"/>
                <a:ea typeface="Times New Roman" panose="02020603050405020304" pitchFamily="18" charset="0"/>
              </a:rPr>
              <a:t>á</a:t>
            </a:r>
            <a:r>
              <a:rPr lang="es-CL" sz="1600" dirty="0">
                <a:latin typeface="Arial" panose="020B0604020202020204" pitchFamily="34" charset="0"/>
                <a:ea typeface="Times New Roman" panose="02020603050405020304" pitchFamily="18" charset="0"/>
              </a:rPr>
              <a:t>s es</a:t>
            </a:r>
            <a:r>
              <a:rPr lang="es-CL" sz="1600" spc="-5" dirty="0">
                <a:latin typeface="Arial" panose="020B0604020202020204" pitchFamily="34" charset="0"/>
                <a:ea typeface="Times New Roman" panose="02020603050405020304" pitchFamily="18" charset="0"/>
              </a:rPr>
              <a:t>p</a:t>
            </a:r>
            <a:r>
              <a:rPr lang="es-CL" sz="1600" dirty="0">
                <a:latin typeface="Arial" panose="020B0604020202020204" pitchFamily="34" charset="0"/>
                <a:ea typeface="Times New Roman" panose="02020603050405020304" pitchFamily="18" charset="0"/>
              </a:rPr>
              <a:t>ecíficos</a:t>
            </a:r>
            <a:r>
              <a:rPr lang="es-CL" sz="1600" spc="-5" dirty="0">
                <a:latin typeface="Arial" panose="020B0604020202020204" pitchFamily="34" charset="0"/>
                <a:ea typeface="Times New Roman" panose="02020603050405020304" pitchFamily="18" charset="0"/>
              </a:rPr>
              <a:t> </a:t>
            </a:r>
            <a:r>
              <a:rPr lang="es-CL" sz="1600" dirty="0">
                <a:latin typeface="Arial" panose="020B0604020202020204" pitchFamily="34" charset="0"/>
                <a:ea typeface="Times New Roman" panose="02020603050405020304" pitchFamily="18" charset="0"/>
              </a:rPr>
              <a:t>sobre la m</a:t>
            </a:r>
            <a:r>
              <a:rPr lang="es-CL" sz="1600" spc="-5" dirty="0">
                <a:latin typeface="Arial" panose="020B0604020202020204" pitchFamily="34" charset="0"/>
                <a:ea typeface="Times New Roman" panose="02020603050405020304" pitchFamily="18" charset="0"/>
              </a:rPr>
              <a:t>i</a:t>
            </a:r>
            <a:r>
              <a:rPr lang="es-CL" sz="1600" dirty="0">
                <a:latin typeface="Arial" panose="020B0604020202020204" pitchFamily="34" charset="0"/>
                <a:ea typeface="Times New Roman" panose="02020603050405020304" pitchFamily="18" charset="0"/>
              </a:rPr>
              <a:t>s</a:t>
            </a:r>
            <a:r>
              <a:rPr lang="es-CL" sz="1600" spc="-5" dirty="0">
                <a:latin typeface="Arial" panose="020B0604020202020204" pitchFamily="34" charset="0"/>
                <a:ea typeface="Times New Roman" panose="02020603050405020304" pitchFamily="18" charset="0"/>
              </a:rPr>
              <a:t>m</a:t>
            </a:r>
            <a:r>
              <a:rPr lang="es-CL" sz="1600" dirty="0">
                <a:latin typeface="Arial" panose="020B0604020202020204" pitchFamily="34" charset="0"/>
                <a:ea typeface="Times New Roman" panose="02020603050405020304" pitchFamily="18" charset="0"/>
              </a:rPr>
              <a:t>a</a:t>
            </a:r>
            <a:endParaRPr lang="es-CL" sz="1600" dirty="0"/>
          </a:p>
        </p:txBody>
      </p:sp>
      <p:sp>
        <p:nvSpPr>
          <p:cNvPr id="10" name="Rectángulo 9"/>
          <p:cNvSpPr/>
          <p:nvPr/>
        </p:nvSpPr>
        <p:spPr>
          <a:xfrm>
            <a:off x="0" y="4107847"/>
            <a:ext cx="8297289" cy="2074927"/>
          </a:xfrm>
          <a:prstGeom prst="rect">
            <a:avLst/>
          </a:prstGeom>
        </p:spPr>
        <p:txBody>
          <a:bodyPr wrap="square">
            <a:spAutoFit/>
          </a:bodyPr>
          <a:lstStyle/>
          <a:p>
            <a:pPr marL="229235" marR="192405" algn="just">
              <a:spcAft>
                <a:spcPts val="0"/>
              </a:spcAft>
            </a:pPr>
            <a:r>
              <a:rPr lang="es-CL" sz="1600" dirty="0">
                <a:latin typeface="Arial" panose="020B0604020202020204" pitchFamily="34" charset="0"/>
                <a:ea typeface="Times New Roman" panose="02020603050405020304" pitchFamily="18" charset="0"/>
                <a:cs typeface="Times New Roman" panose="02020603050405020304" pitchFamily="18" charset="0"/>
              </a:rPr>
              <a:t>Hay</a:t>
            </a:r>
            <a:r>
              <a:rPr lang="es-CL" sz="1600" spc="9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que</a:t>
            </a:r>
            <a:r>
              <a:rPr lang="es-CL" sz="1600" spc="9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te</a:t>
            </a:r>
            <a:r>
              <a:rPr lang="es-CL" sz="1600" spc="-5" dirty="0">
                <a:latin typeface="Arial" panose="020B0604020202020204" pitchFamily="34" charset="0"/>
                <a:ea typeface="Times New Roman" panose="02020603050405020304" pitchFamily="18" charset="0"/>
                <a:cs typeface="Times New Roman" panose="02020603050405020304" pitchFamily="18" charset="0"/>
              </a:rPr>
              <a:t>n</a:t>
            </a:r>
            <a:r>
              <a:rPr lang="es-CL" sz="1600" dirty="0">
                <a:latin typeface="Arial" panose="020B0604020202020204" pitchFamily="34" charset="0"/>
                <a:ea typeface="Times New Roman" panose="02020603050405020304" pitchFamily="18" charset="0"/>
                <a:cs typeface="Times New Roman" panose="02020603050405020304" pitchFamily="18" charset="0"/>
              </a:rPr>
              <a:t>er</a:t>
            </a:r>
            <a:r>
              <a:rPr lang="es-CL" sz="1600" spc="9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cu</a:t>
            </a:r>
            <a:r>
              <a:rPr lang="es-CL" sz="1600" spc="-5" dirty="0">
                <a:latin typeface="Arial" panose="020B0604020202020204" pitchFamily="34" charset="0"/>
                <a:ea typeface="Times New Roman" panose="02020603050405020304" pitchFamily="18" charset="0"/>
                <a:cs typeface="Times New Roman" panose="02020603050405020304" pitchFamily="18" charset="0"/>
              </a:rPr>
              <a:t>i</a:t>
            </a:r>
            <a:r>
              <a:rPr lang="es-CL" sz="1600" dirty="0">
                <a:latin typeface="Arial" panose="020B0604020202020204" pitchFamily="34" charset="0"/>
                <a:ea typeface="Times New Roman" panose="02020603050405020304" pitchFamily="18" charset="0"/>
                <a:cs typeface="Times New Roman" panose="02020603050405020304" pitchFamily="18" charset="0"/>
              </a:rPr>
              <a:t>da</a:t>
            </a:r>
            <a:r>
              <a:rPr lang="es-CL" sz="1600" spc="-5" dirty="0">
                <a:latin typeface="Arial" panose="020B0604020202020204" pitchFamily="34" charset="0"/>
                <a:ea typeface="Times New Roman" panose="02020603050405020304" pitchFamily="18" charset="0"/>
                <a:cs typeface="Times New Roman" panose="02020603050405020304" pitchFamily="18" charset="0"/>
              </a:rPr>
              <a:t>d</a:t>
            </a:r>
            <a:r>
              <a:rPr lang="es-CL" sz="1600" dirty="0">
                <a:latin typeface="Arial" panose="020B0604020202020204" pitchFamily="34" charset="0"/>
                <a:ea typeface="Times New Roman" panose="02020603050405020304" pitchFamily="18" charset="0"/>
                <a:cs typeface="Times New Roman" panose="02020603050405020304" pitchFamily="18" charset="0"/>
              </a:rPr>
              <a:t>o</a:t>
            </a:r>
            <a:r>
              <a:rPr lang="es-CL" sz="1600" spc="95"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n</a:t>
            </a:r>
            <a:r>
              <a:rPr lang="es-CL" sz="1600" spc="9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est</a:t>
            </a:r>
            <a:r>
              <a:rPr lang="es-CL" sz="1600" spc="-5" dirty="0">
                <a:latin typeface="Arial" panose="020B0604020202020204" pitchFamily="34" charset="0"/>
                <a:ea typeface="Times New Roman" panose="02020603050405020304" pitchFamily="18" charset="0"/>
                <a:cs typeface="Times New Roman" panose="02020603050405020304" pitchFamily="18" charset="0"/>
              </a:rPr>
              <a:t>o</a:t>
            </a:r>
            <a:r>
              <a:rPr lang="es-CL" sz="1600" dirty="0">
                <a:latin typeface="Arial" panose="020B0604020202020204" pitchFamily="34" charset="0"/>
                <a:ea typeface="Times New Roman" panose="02020603050405020304" pitchFamily="18" charset="0"/>
                <a:cs typeface="Times New Roman" panose="02020603050405020304" pitchFamily="18" charset="0"/>
              </a:rPr>
              <a:t>s</a:t>
            </a:r>
            <a:r>
              <a:rPr lang="es-CL" sz="1600" spc="9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c</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dirty="0">
                <a:latin typeface="Arial" panose="020B0604020202020204" pitchFamily="34" charset="0"/>
                <a:ea typeface="Times New Roman" panose="02020603050405020304" pitchFamily="18" charset="0"/>
                <a:cs typeface="Times New Roman" panose="02020603050405020304" pitchFamily="18" charset="0"/>
              </a:rPr>
              <a:t>s</a:t>
            </a:r>
            <a:r>
              <a:rPr lang="es-CL" sz="1600" spc="-5" dirty="0">
                <a:latin typeface="Arial" panose="020B0604020202020204" pitchFamily="34" charset="0"/>
                <a:ea typeface="Times New Roman" panose="02020603050405020304" pitchFamily="18" charset="0"/>
                <a:cs typeface="Times New Roman" panose="02020603050405020304" pitchFamily="18" charset="0"/>
              </a:rPr>
              <a:t>o</a:t>
            </a:r>
            <a:r>
              <a:rPr lang="es-CL" sz="1600" dirty="0">
                <a:latin typeface="Arial" panose="020B0604020202020204" pitchFamily="34" charset="0"/>
                <a:ea typeface="Times New Roman" panose="02020603050405020304" pitchFamily="18" charset="0"/>
                <a:cs typeface="Times New Roman" panose="02020603050405020304" pitchFamily="18" charset="0"/>
              </a:rPr>
              <a:t>s</a:t>
            </a:r>
            <a:r>
              <a:rPr lang="es-CL" sz="1600" spc="95" dirty="0">
                <a:latin typeface="Arial" panose="020B0604020202020204" pitchFamily="34" charset="0"/>
                <a:ea typeface="Times New Roman" panose="02020603050405020304" pitchFamily="18" charset="0"/>
                <a:cs typeface="Times New Roman" panose="02020603050405020304" pitchFamily="18" charset="0"/>
              </a:rPr>
              <a:t> </a:t>
            </a:r>
            <a:r>
              <a:rPr lang="es-CL" sz="1600"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de</a:t>
            </a:r>
            <a:r>
              <a:rPr lang="es-CL" sz="1600" u="sng" spc="9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a:t>
            </a:r>
            <a:r>
              <a:rPr lang="es-CL" sz="1600"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no</a:t>
            </a:r>
            <a:r>
              <a:rPr lang="es-CL" sz="1600" u="sng" spc="9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a:t>
            </a:r>
            <a:r>
              <a:rPr lang="es-CL" sz="1600"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utilizar</a:t>
            </a:r>
            <a:r>
              <a:rPr lang="es-CL" sz="1600" u="sng" spc="9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a:t>
            </a:r>
            <a:r>
              <a:rPr lang="es-CL" sz="1600"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cit</a:t>
            </a:r>
            <a:r>
              <a:rPr lang="es-CL" sz="1600"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a</a:t>
            </a:r>
            <a:r>
              <a:rPr lang="es-CL" sz="1600"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s</a:t>
            </a:r>
            <a:r>
              <a:rPr lang="es-CL" sz="1600" u="sng" spc="9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a:t>
            </a:r>
            <a:r>
              <a:rPr lang="es-CL" sz="1600" u="sng" dirty="0">
                <a:latin typeface="Arial" panose="020B0604020202020204" pitchFamily="34" charset="0"/>
                <a:ea typeface="Times New Roman" panose="02020603050405020304" pitchFamily="18" charset="0"/>
                <a:cs typeface="Times New Roman" panose="02020603050405020304" pitchFamily="18" charset="0"/>
              </a:rPr>
              <a:t>que</a:t>
            </a:r>
            <a:r>
              <a:rPr lang="es-CL" sz="1600" u="sng" spc="90" dirty="0">
                <a:latin typeface="Arial" panose="020B0604020202020204" pitchFamily="34" charset="0"/>
                <a:ea typeface="Times New Roman" panose="02020603050405020304" pitchFamily="18" charset="0"/>
                <a:cs typeface="Times New Roman" panose="02020603050405020304" pitchFamily="18" charset="0"/>
              </a:rPr>
              <a:t> </a:t>
            </a:r>
            <a:r>
              <a:rPr lang="es-CL" sz="1600" u="sng" dirty="0">
                <a:latin typeface="Arial" panose="020B0604020202020204" pitchFamily="34" charset="0"/>
                <a:ea typeface="Times New Roman" panose="02020603050405020304" pitchFamily="18" charset="0"/>
                <a:cs typeface="Times New Roman" panose="02020603050405020304" pitchFamily="18" charset="0"/>
              </a:rPr>
              <a:t>se</a:t>
            </a:r>
            <a:r>
              <a:rPr lang="es-CL" sz="1600" u="sng" spc="95" dirty="0">
                <a:latin typeface="Arial" panose="020B0604020202020204" pitchFamily="34" charset="0"/>
                <a:ea typeface="Times New Roman" panose="02020603050405020304" pitchFamily="18" charset="0"/>
                <a:cs typeface="Times New Roman" panose="02020603050405020304" pitchFamily="18" charset="0"/>
              </a:rPr>
              <a:t> </a:t>
            </a:r>
            <a:r>
              <a:rPr lang="es-CL" sz="1600"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limiten</a:t>
            </a:r>
            <a:r>
              <a:rPr lang="es-CL" sz="1600" u="sng" spc="9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a:t>
            </a:r>
            <a:r>
              <a:rPr lang="es-CL" sz="1600"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a</a:t>
            </a:r>
            <a:r>
              <a:rPr lang="es-CL" sz="1600" u="sng" spc="9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a:t>
            </a:r>
            <a:r>
              <a:rPr lang="es-CL" sz="1600"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repetir</a:t>
            </a:r>
            <a:r>
              <a:rPr lang="es-CL" sz="1600" u="sng" spc="9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a:t>
            </a:r>
            <a:r>
              <a:rPr lang="es-CL" sz="1600"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con las pa</a:t>
            </a:r>
            <a:r>
              <a:rPr lang="es-CL" sz="1600"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l</a:t>
            </a:r>
            <a:r>
              <a:rPr lang="es-CL" sz="1600"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abras</a:t>
            </a:r>
            <a:r>
              <a:rPr lang="es-CL" sz="1600"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a:t>
            </a:r>
            <a:r>
              <a:rPr lang="es-CL" sz="1600"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de la fuente </a:t>
            </a:r>
            <a:r>
              <a:rPr lang="es-CL" sz="1600" u="sng" spc="-5" dirty="0">
                <a:latin typeface="Arial" panose="020B0604020202020204" pitchFamily="34" charset="0"/>
                <a:ea typeface="Times New Roman" panose="02020603050405020304" pitchFamily="18" charset="0"/>
                <a:cs typeface="Times New Roman" panose="02020603050405020304" pitchFamily="18" charset="0"/>
              </a:rPr>
              <a:t>l</a:t>
            </a:r>
            <a:r>
              <a:rPr lang="es-CL" sz="1600" u="sng" dirty="0">
                <a:latin typeface="Arial" panose="020B0604020202020204" pitchFamily="34" charset="0"/>
                <a:ea typeface="Times New Roman" panose="02020603050405020304" pitchFamily="18" charset="0"/>
                <a:cs typeface="Times New Roman" panose="02020603050405020304" pitchFamily="18" charset="0"/>
              </a:rPr>
              <a:t>o ya men</a:t>
            </a:r>
            <a:r>
              <a:rPr lang="es-CL" sz="1600" u="sng" spc="5" dirty="0">
                <a:latin typeface="Arial" panose="020B0604020202020204" pitchFamily="34" charset="0"/>
                <a:ea typeface="Times New Roman" panose="02020603050405020304" pitchFamily="18" charset="0"/>
                <a:cs typeface="Times New Roman" panose="02020603050405020304" pitchFamily="18" charset="0"/>
              </a:rPr>
              <a:t>c</a:t>
            </a:r>
            <a:r>
              <a:rPr lang="es-CL" sz="1600" u="sng" dirty="0">
                <a:latin typeface="Arial" panose="020B0604020202020204" pitchFamily="34" charset="0"/>
                <a:ea typeface="Times New Roman" panose="02020603050405020304" pitchFamily="18" charset="0"/>
                <a:cs typeface="Times New Roman" panose="02020603050405020304" pitchFamily="18" charset="0"/>
              </a:rPr>
              <a:t>i</a:t>
            </a:r>
            <a:r>
              <a:rPr lang="es-CL" sz="1600" u="sng" spc="-5" dirty="0">
                <a:latin typeface="Arial" panose="020B0604020202020204" pitchFamily="34" charset="0"/>
                <a:ea typeface="Times New Roman" panose="02020603050405020304" pitchFamily="18" charset="0"/>
                <a:cs typeface="Times New Roman" panose="02020603050405020304" pitchFamily="18" charset="0"/>
              </a:rPr>
              <a:t>on</a:t>
            </a:r>
            <a:r>
              <a:rPr lang="es-CL" sz="1600" u="sng" dirty="0">
                <a:latin typeface="Arial" panose="020B0604020202020204" pitchFamily="34" charset="0"/>
                <a:ea typeface="Times New Roman" panose="02020603050405020304" pitchFamily="18" charset="0"/>
                <a:cs typeface="Times New Roman" panose="02020603050405020304" pitchFamily="18" charset="0"/>
              </a:rPr>
              <a:t>ado con ant</a:t>
            </a:r>
            <a:r>
              <a:rPr lang="es-CL" sz="1600" u="sng" spc="-5" dirty="0">
                <a:latin typeface="Arial" panose="020B0604020202020204" pitchFamily="34" charset="0"/>
                <a:ea typeface="Times New Roman" panose="02020603050405020304" pitchFamily="18" charset="0"/>
                <a:cs typeface="Times New Roman" panose="02020603050405020304" pitchFamily="18" charset="0"/>
              </a:rPr>
              <a:t>er</a:t>
            </a:r>
            <a:r>
              <a:rPr lang="es-CL" sz="1600" u="sng" dirty="0">
                <a:latin typeface="Arial" panose="020B0604020202020204" pitchFamily="34" charset="0"/>
                <a:ea typeface="Times New Roman" panose="02020603050405020304" pitchFamily="18" charset="0"/>
                <a:cs typeface="Times New Roman" panose="02020603050405020304" pitchFamily="18" charset="0"/>
              </a:rPr>
              <a:t>iorid</a:t>
            </a:r>
            <a:r>
              <a:rPr lang="es-CL" sz="1600" u="sng" spc="-5" dirty="0">
                <a:latin typeface="Arial" panose="020B0604020202020204" pitchFamily="34" charset="0"/>
                <a:ea typeface="Times New Roman" panose="02020603050405020304" pitchFamily="18" charset="0"/>
                <a:cs typeface="Times New Roman" panose="02020603050405020304" pitchFamily="18" charset="0"/>
              </a:rPr>
              <a:t>a</a:t>
            </a:r>
            <a:r>
              <a:rPr lang="es-CL" sz="1600" u="sng" dirty="0">
                <a:latin typeface="Arial" panose="020B0604020202020204" pitchFamily="34" charset="0"/>
                <a:ea typeface="Times New Roman" panose="02020603050405020304" pitchFamily="18" charset="0"/>
                <a:cs typeface="Times New Roman" panose="02020603050405020304" pitchFamily="18" charset="0"/>
              </a:rPr>
              <a:t>d en la</a:t>
            </a:r>
            <a:r>
              <a:rPr lang="es-CL" sz="1600" u="sng" spc="-5" dirty="0">
                <a:latin typeface="Arial" panose="020B0604020202020204" pitchFamily="34" charset="0"/>
                <a:ea typeface="Times New Roman" panose="02020603050405020304" pitchFamily="18" charset="0"/>
                <a:cs typeface="Times New Roman" panose="02020603050405020304" pitchFamily="18" charset="0"/>
              </a:rPr>
              <a:t> </a:t>
            </a:r>
            <a:r>
              <a:rPr lang="es-CL" sz="1600" u="sng" dirty="0">
                <a:latin typeface="Arial" panose="020B0604020202020204" pitchFamily="34" charset="0"/>
                <a:ea typeface="Times New Roman" panose="02020603050405020304" pitchFamily="18" charset="0"/>
                <a:cs typeface="Times New Roman" panose="02020603050405020304" pitchFamily="18" charset="0"/>
              </a:rPr>
              <a:t>nota:</a:t>
            </a:r>
            <a:endParaRPr lang="es-CL" sz="1600" u="sng" dirty="0">
              <a:latin typeface="Calibri" panose="020F0502020204030204" pitchFamily="34" charset="0"/>
              <a:ea typeface="Times New Roman" panose="02020603050405020304" pitchFamily="18" charset="0"/>
              <a:cs typeface="Times New Roman" panose="02020603050405020304" pitchFamily="18" charset="0"/>
            </a:endParaRPr>
          </a:p>
          <a:p>
            <a:pPr>
              <a:spcBef>
                <a:spcPts val="75"/>
              </a:spcBef>
              <a:spcAft>
                <a:spcPts val="0"/>
              </a:spcAft>
            </a:pPr>
            <a:r>
              <a:rPr lang="es-CL" sz="1600" u="sng" dirty="0">
                <a:latin typeface="Arial" panose="020B0604020202020204" pitchFamily="34" charset="0"/>
                <a:ea typeface="Times New Roman" panose="02020603050405020304" pitchFamily="18" charset="0"/>
                <a:cs typeface="Times New Roman" panose="02020603050405020304" pitchFamily="18" charset="0"/>
              </a:rPr>
              <a:t> </a:t>
            </a:r>
            <a:endParaRPr lang="es-CL" sz="1600" u="sng" dirty="0">
              <a:latin typeface="Calibri" panose="020F0502020204030204" pitchFamily="34" charset="0"/>
              <a:ea typeface="Times New Roman" panose="02020603050405020304" pitchFamily="18" charset="0"/>
              <a:cs typeface="Times New Roman" panose="02020603050405020304" pitchFamily="18" charset="0"/>
            </a:endParaRPr>
          </a:p>
          <a:p>
            <a:pPr marL="610235" marR="193675" algn="just">
              <a:spcAft>
                <a:spcPts val="0"/>
              </a:spcAft>
            </a:pPr>
            <a:r>
              <a:rPr lang="es-CL" sz="1600" i="1" dirty="0">
                <a:latin typeface="Arial" panose="020B0604020202020204" pitchFamily="34" charset="0"/>
                <a:ea typeface="Times New Roman" panose="02020603050405020304" pitchFamily="18" charset="0"/>
                <a:cs typeface="Times New Roman" panose="02020603050405020304" pitchFamily="18" charset="0"/>
              </a:rPr>
              <a:t>Tr</a:t>
            </a:r>
            <a:r>
              <a:rPr lang="es-CL" sz="1600" i="1" spc="-5" dirty="0">
                <a:latin typeface="Arial" panose="020B0604020202020204" pitchFamily="34" charset="0"/>
                <a:ea typeface="Times New Roman" panose="02020603050405020304" pitchFamily="18" charset="0"/>
                <a:cs typeface="Times New Roman" panose="02020603050405020304" pitchFamily="18" charset="0"/>
              </a:rPr>
              <a:t>a</a:t>
            </a:r>
            <a:r>
              <a:rPr lang="es-CL" sz="1600" i="1" dirty="0">
                <a:latin typeface="Arial" panose="020B0604020202020204" pitchFamily="34" charset="0"/>
                <a:ea typeface="Times New Roman" panose="02020603050405020304" pitchFamily="18" charset="0"/>
                <a:cs typeface="Times New Roman" panose="02020603050405020304" pitchFamily="18" charset="0"/>
              </a:rPr>
              <a:t>s</a:t>
            </a:r>
            <a:r>
              <a:rPr lang="es-CL" sz="1600" i="1" spc="5"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cua</a:t>
            </a:r>
            <a:r>
              <a:rPr lang="es-CL" sz="1600" i="1" spc="-10" dirty="0">
                <a:latin typeface="Arial" panose="020B0604020202020204" pitchFamily="34" charset="0"/>
                <a:ea typeface="Times New Roman" panose="02020603050405020304" pitchFamily="18" charset="0"/>
                <a:cs typeface="Times New Roman" panose="02020603050405020304" pitchFamily="18" charset="0"/>
              </a:rPr>
              <a:t>t</a:t>
            </a:r>
            <a:r>
              <a:rPr lang="es-CL" sz="1600" i="1" dirty="0">
                <a:latin typeface="Arial" panose="020B0604020202020204" pitchFamily="34" charset="0"/>
                <a:ea typeface="Times New Roman" panose="02020603050405020304" pitchFamily="18" charset="0"/>
                <a:cs typeface="Times New Roman" panose="02020603050405020304" pitchFamily="18" charset="0"/>
              </a:rPr>
              <a:t>ro</a:t>
            </a:r>
            <a:r>
              <a:rPr lang="es-CL" sz="1600" i="1" spc="5"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añ</a:t>
            </a:r>
            <a:r>
              <a:rPr lang="es-CL" sz="1600" i="1" spc="-5" dirty="0">
                <a:latin typeface="Arial" panose="020B0604020202020204" pitchFamily="34" charset="0"/>
                <a:ea typeface="Times New Roman" panose="02020603050405020304" pitchFamily="18" charset="0"/>
                <a:cs typeface="Times New Roman" panose="02020603050405020304" pitchFamily="18" charset="0"/>
              </a:rPr>
              <a:t>o</a:t>
            </a:r>
            <a:r>
              <a:rPr lang="es-CL" sz="1600" i="1" dirty="0">
                <a:latin typeface="Arial" panose="020B0604020202020204" pitchFamily="34" charset="0"/>
                <a:ea typeface="Times New Roman" panose="02020603050405020304" pitchFamily="18" charset="0"/>
                <a:cs typeface="Times New Roman" panose="02020603050405020304" pitchFamily="18" charset="0"/>
              </a:rPr>
              <a:t>s</a:t>
            </a:r>
            <a:r>
              <a:rPr lang="es-CL" sz="1600" i="1" spc="5"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de</a:t>
            </a:r>
            <a:r>
              <a:rPr lang="es-CL" sz="1600" i="1" spc="5"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es</a:t>
            </a:r>
            <a:r>
              <a:rPr lang="es-CL" sz="1600" i="1" spc="-5" dirty="0">
                <a:latin typeface="Arial" panose="020B0604020202020204" pitchFamily="34" charset="0"/>
                <a:ea typeface="Times New Roman" panose="02020603050405020304" pitchFamily="18" charset="0"/>
                <a:cs typeface="Times New Roman" panose="02020603050405020304" pitchFamily="18" charset="0"/>
              </a:rPr>
              <a:t>p</a:t>
            </a:r>
            <a:r>
              <a:rPr lang="es-CL" sz="1600" i="1" dirty="0">
                <a:latin typeface="Arial" panose="020B0604020202020204" pitchFamily="34" charset="0"/>
                <a:ea typeface="Times New Roman" panose="02020603050405020304" pitchFamily="18" charset="0"/>
                <a:cs typeface="Times New Roman" panose="02020603050405020304" pitchFamily="18" charset="0"/>
              </a:rPr>
              <a:t>era,</a:t>
            </a:r>
            <a:r>
              <a:rPr lang="es-CL" sz="1600" i="1" spc="5"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los</a:t>
            </a:r>
            <a:r>
              <a:rPr lang="es-CL" sz="1600" i="1" spc="5"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af</a:t>
            </a:r>
            <a:r>
              <a:rPr lang="es-CL" sz="1600" i="1" spc="-5" dirty="0">
                <a:latin typeface="Arial" panose="020B0604020202020204" pitchFamily="34" charset="0"/>
                <a:ea typeface="Times New Roman" panose="02020603050405020304" pitchFamily="18" charset="0"/>
                <a:cs typeface="Times New Roman" panose="02020603050405020304" pitchFamily="18" charset="0"/>
              </a:rPr>
              <a:t>ec</a:t>
            </a:r>
            <a:r>
              <a:rPr lang="es-CL" sz="1600" i="1" dirty="0">
                <a:latin typeface="Arial" panose="020B0604020202020204" pitchFamily="34" charset="0"/>
                <a:ea typeface="Times New Roman" panose="02020603050405020304" pitchFamily="18" charset="0"/>
                <a:cs typeface="Times New Roman" panose="02020603050405020304" pitchFamily="18" charset="0"/>
              </a:rPr>
              <a:t>tados</a:t>
            </a:r>
            <a:r>
              <a:rPr lang="es-CL" sz="1600" i="1" spc="5"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p</a:t>
            </a:r>
            <a:r>
              <a:rPr lang="es-CL" sz="1600" i="1" spc="-5" dirty="0">
                <a:latin typeface="Arial" panose="020B0604020202020204" pitchFamily="34" charset="0"/>
                <a:ea typeface="Times New Roman" panose="02020603050405020304" pitchFamily="18" charset="0"/>
                <a:cs typeface="Times New Roman" panose="02020603050405020304" pitchFamily="18" charset="0"/>
              </a:rPr>
              <a:t>o</a:t>
            </a:r>
            <a:r>
              <a:rPr lang="es-CL" sz="1600" i="1" dirty="0">
                <a:latin typeface="Arial" panose="020B0604020202020204" pitchFamily="34" charset="0"/>
                <a:ea typeface="Times New Roman" panose="02020603050405020304" pitchFamily="18" charset="0"/>
                <a:cs typeface="Times New Roman" panose="02020603050405020304" pitchFamily="18" charset="0"/>
              </a:rPr>
              <a:t>r</a:t>
            </a:r>
            <a:r>
              <a:rPr lang="es-CL" sz="1600" i="1" spc="5"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la intoxic</a:t>
            </a:r>
            <a:r>
              <a:rPr lang="es-CL" sz="1600" i="1" spc="-5" dirty="0">
                <a:latin typeface="Arial" panose="020B0604020202020204" pitchFamily="34" charset="0"/>
                <a:ea typeface="Times New Roman" panose="02020603050405020304" pitchFamily="18" charset="0"/>
                <a:cs typeface="Times New Roman" panose="02020603050405020304" pitchFamily="18" charset="0"/>
              </a:rPr>
              <a:t>a</a:t>
            </a:r>
            <a:r>
              <a:rPr lang="es-CL" sz="1600" i="1" dirty="0">
                <a:latin typeface="Arial" panose="020B0604020202020204" pitchFamily="34" charset="0"/>
                <a:ea typeface="Times New Roman" panose="02020603050405020304" pitchFamily="18" charset="0"/>
                <a:cs typeface="Times New Roman" panose="02020603050405020304" pitchFamily="18" charset="0"/>
              </a:rPr>
              <a:t>ci</a:t>
            </a:r>
            <a:r>
              <a:rPr lang="es-CL" sz="1600" i="1" spc="-5" dirty="0">
                <a:latin typeface="Arial" panose="020B0604020202020204" pitchFamily="34" charset="0"/>
                <a:ea typeface="Times New Roman" panose="02020603050405020304" pitchFamily="18" charset="0"/>
                <a:cs typeface="Times New Roman" panose="02020603050405020304" pitchFamily="18" charset="0"/>
              </a:rPr>
              <a:t>ó</a:t>
            </a:r>
            <a:r>
              <a:rPr lang="es-CL" sz="1600" i="1" dirty="0">
                <a:latin typeface="Arial" panose="020B0604020202020204" pitchFamily="34" charset="0"/>
                <a:ea typeface="Times New Roman" panose="02020603050405020304" pitchFamily="18" charset="0"/>
                <a:cs typeface="Times New Roman" panose="02020603050405020304" pitchFamily="18" charset="0"/>
              </a:rPr>
              <a:t>n de</a:t>
            </a:r>
            <a:r>
              <a:rPr lang="es-CL" sz="1600" i="1" spc="5"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la</a:t>
            </a:r>
            <a:r>
              <a:rPr lang="es-CL" sz="1600" i="1" spc="5"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leche adulterada </a:t>
            </a:r>
            <a:r>
              <a:rPr lang="es-CL" sz="1600" i="1" spc="-5" dirty="0">
                <a:latin typeface="Arial" panose="020B0604020202020204" pitchFamily="34" charset="0"/>
                <a:ea typeface="Times New Roman" panose="02020603050405020304" pitchFamily="18" charset="0"/>
                <a:cs typeface="Times New Roman" panose="02020603050405020304" pitchFamily="18" charset="0"/>
              </a:rPr>
              <a:t>es</a:t>
            </a:r>
            <a:r>
              <a:rPr lang="es-CL" sz="1600" i="1" dirty="0">
                <a:latin typeface="Arial" panose="020B0604020202020204" pitchFamily="34" charset="0"/>
                <a:ea typeface="Times New Roman" panose="02020603050405020304" pitchFamily="18" charset="0"/>
                <a:cs typeface="Times New Roman" panose="02020603050405020304" pitchFamily="18" charset="0"/>
              </a:rPr>
              <a:t>tán</a:t>
            </a:r>
            <a:r>
              <a:rPr lang="es-CL" sz="1600" i="1" spc="5"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d</a:t>
            </a:r>
            <a:r>
              <a:rPr lang="es-CL" sz="1600" i="1" spc="-5" dirty="0">
                <a:latin typeface="Arial" panose="020B0604020202020204" pitchFamily="34" charset="0"/>
                <a:ea typeface="Times New Roman" panose="02020603050405020304" pitchFamily="18" charset="0"/>
                <a:cs typeface="Times New Roman" panose="02020603050405020304" pitchFamily="18" charset="0"/>
              </a:rPr>
              <a:t>e</a:t>
            </a:r>
            <a:r>
              <a:rPr lang="es-CL" sz="1600" i="1" dirty="0">
                <a:latin typeface="Arial" panose="020B0604020202020204" pitchFamily="34" charset="0"/>
                <a:ea typeface="Times New Roman" panose="02020603050405020304" pitchFamily="18" charset="0"/>
                <a:cs typeface="Times New Roman" panose="02020603050405020304" pitchFamily="18" charset="0"/>
              </a:rPr>
              <a:t>cidi</a:t>
            </a:r>
            <a:r>
              <a:rPr lang="es-CL" sz="1600" i="1" spc="-5" dirty="0">
                <a:latin typeface="Arial" panose="020B0604020202020204" pitchFamily="34" charset="0"/>
                <a:ea typeface="Times New Roman" panose="02020603050405020304" pitchFamily="18" charset="0"/>
                <a:cs typeface="Times New Roman" panose="02020603050405020304" pitchFamily="18" charset="0"/>
              </a:rPr>
              <a:t>d</a:t>
            </a:r>
            <a:r>
              <a:rPr lang="es-CL" sz="1600" i="1" dirty="0">
                <a:latin typeface="Arial" panose="020B0604020202020204" pitchFamily="34" charset="0"/>
                <a:ea typeface="Times New Roman" panose="02020603050405020304" pitchFamily="18" charset="0"/>
                <a:cs typeface="Times New Roman" panose="02020603050405020304" pitchFamily="18" charset="0"/>
              </a:rPr>
              <a:t>os</a:t>
            </a:r>
            <a:r>
              <a:rPr lang="es-CL" sz="1600" i="1" spc="5"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a</a:t>
            </a:r>
            <a:r>
              <a:rPr lang="es-CL" sz="1600" i="1" spc="5"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ll</a:t>
            </a:r>
            <a:r>
              <a:rPr lang="es-CL" sz="1600" i="1" spc="-5" dirty="0">
                <a:latin typeface="Arial" panose="020B0604020202020204" pitchFamily="34" charset="0"/>
                <a:ea typeface="Times New Roman" panose="02020603050405020304" pitchFamily="18" charset="0"/>
                <a:cs typeface="Times New Roman" panose="02020603050405020304" pitchFamily="18" charset="0"/>
              </a:rPr>
              <a:t>e</a:t>
            </a:r>
            <a:r>
              <a:rPr lang="es-CL" sz="1600" i="1" dirty="0">
                <a:latin typeface="Arial" panose="020B0604020202020204" pitchFamily="34" charset="0"/>
                <a:ea typeface="Times New Roman" panose="02020603050405020304" pitchFamily="18" charset="0"/>
                <a:cs typeface="Times New Roman" panose="02020603050405020304" pitchFamily="18" charset="0"/>
              </a:rPr>
              <a:t>var</a:t>
            </a:r>
            <a:r>
              <a:rPr lang="es-CL" sz="1600" i="1" spc="5"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a</a:t>
            </a:r>
            <a:r>
              <a:rPr lang="es-CL" sz="1600" i="1" spc="5"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l</a:t>
            </a:r>
            <a:r>
              <a:rPr lang="es-CL" sz="1600" i="1" spc="-5" dirty="0">
                <a:latin typeface="Arial" panose="020B0604020202020204" pitchFamily="34" charset="0"/>
                <a:ea typeface="Times New Roman" panose="02020603050405020304" pitchFamily="18" charset="0"/>
                <a:cs typeface="Times New Roman" panose="02020603050405020304" pitchFamily="18" charset="0"/>
              </a:rPr>
              <a:t>o</a:t>
            </a:r>
            <a:r>
              <a:rPr lang="es-CL" sz="1600" i="1" dirty="0">
                <a:latin typeface="Arial" panose="020B0604020202020204" pitchFamily="34" charset="0"/>
                <a:ea typeface="Times New Roman" panose="02020603050405020304" pitchFamily="18" charset="0"/>
                <a:cs typeface="Times New Roman" panose="02020603050405020304" pitchFamily="18" charset="0"/>
              </a:rPr>
              <a:t>s</a:t>
            </a:r>
            <a:r>
              <a:rPr lang="es-CL" sz="1600" i="1" spc="5"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pr</a:t>
            </a:r>
            <a:r>
              <a:rPr lang="es-CL" sz="1600" i="1" spc="-5" dirty="0">
                <a:latin typeface="Arial" panose="020B0604020202020204" pitchFamily="34" charset="0"/>
                <a:ea typeface="Times New Roman" panose="02020603050405020304" pitchFamily="18" charset="0"/>
                <a:cs typeface="Times New Roman" panose="02020603050405020304" pitchFamily="18" charset="0"/>
              </a:rPr>
              <a:t>e</a:t>
            </a:r>
            <a:r>
              <a:rPr lang="es-CL" sz="1600" i="1" spc="5" dirty="0">
                <a:latin typeface="Arial" panose="020B0604020202020204" pitchFamily="34" charset="0"/>
                <a:ea typeface="Times New Roman" panose="02020603050405020304" pitchFamily="18" charset="0"/>
                <a:cs typeface="Times New Roman" panose="02020603050405020304" pitchFamily="18" charset="0"/>
              </a:rPr>
              <a:t>s</a:t>
            </a:r>
            <a:r>
              <a:rPr lang="es-CL" sz="1600" i="1" spc="-5" dirty="0">
                <a:latin typeface="Arial" panose="020B0604020202020204" pitchFamily="34" charset="0"/>
                <a:ea typeface="Times New Roman" panose="02020603050405020304" pitchFamily="18" charset="0"/>
                <a:cs typeface="Times New Roman" panose="02020603050405020304" pitchFamily="18" charset="0"/>
              </a:rPr>
              <a:t>u</a:t>
            </a:r>
            <a:r>
              <a:rPr lang="es-CL" sz="1600" i="1" dirty="0">
                <a:latin typeface="Arial" panose="020B0604020202020204" pitchFamily="34" charset="0"/>
                <a:ea typeface="Times New Roman" panose="02020603050405020304" pitchFamily="18" charset="0"/>
                <a:cs typeface="Times New Roman" panose="02020603050405020304" pitchFamily="18" charset="0"/>
              </a:rPr>
              <a:t>ntos</a:t>
            </a:r>
            <a:r>
              <a:rPr lang="es-CL" sz="1600" i="1" spc="5"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r</a:t>
            </a:r>
            <a:r>
              <a:rPr lang="es-CL" sz="1600" i="1" spc="-5" dirty="0">
                <a:latin typeface="Arial" panose="020B0604020202020204" pitchFamily="34" charset="0"/>
                <a:ea typeface="Times New Roman" panose="02020603050405020304" pitchFamily="18" charset="0"/>
                <a:cs typeface="Times New Roman" panose="02020603050405020304" pitchFamily="18" charset="0"/>
              </a:rPr>
              <a:t>e</a:t>
            </a:r>
            <a:r>
              <a:rPr lang="es-CL" sz="1600" i="1" dirty="0">
                <a:latin typeface="Arial" panose="020B0604020202020204" pitchFamily="34" charset="0"/>
                <a:ea typeface="Times New Roman" panose="02020603050405020304" pitchFamily="18" charset="0"/>
                <a:cs typeface="Times New Roman" panose="02020603050405020304" pitchFamily="18" charset="0"/>
              </a:rPr>
              <a:t>sp</a:t>
            </a:r>
            <a:r>
              <a:rPr lang="es-CL" sz="1600" i="1" spc="-5" dirty="0">
                <a:latin typeface="Arial" panose="020B0604020202020204" pitchFamily="34" charset="0"/>
                <a:ea typeface="Times New Roman" panose="02020603050405020304" pitchFamily="18" charset="0"/>
                <a:cs typeface="Times New Roman" panose="02020603050405020304" pitchFamily="18" charset="0"/>
              </a:rPr>
              <a:t>o</a:t>
            </a:r>
            <a:r>
              <a:rPr lang="es-CL" sz="1600" i="1" dirty="0">
                <a:latin typeface="Arial" panose="020B0604020202020204" pitchFamily="34" charset="0"/>
                <a:ea typeface="Times New Roman" panose="02020603050405020304" pitchFamily="18" charset="0"/>
                <a:cs typeface="Times New Roman" panose="02020603050405020304" pitchFamily="18" charset="0"/>
              </a:rPr>
              <a:t>nsabl</a:t>
            </a:r>
            <a:r>
              <a:rPr lang="es-CL" sz="1600" i="1" spc="-5" dirty="0">
                <a:latin typeface="Arial" panose="020B0604020202020204" pitchFamily="34" charset="0"/>
                <a:ea typeface="Times New Roman" panose="02020603050405020304" pitchFamily="18" charset="0"/>
                <a:cs typeface="Times New Roman" panose="02020603050405020304" pitchFamily="18" charset="0"/>
              </a:rPr>
              <a:t>e</a:t>
            </a:r>
            <a:r>
              <a:rPr lang="es-CL" sz="1600" i="1" dirty="0">
                <a:latin typeface="Arial" panose="020B0604020202020204" pitchFamily="34" charset="0"/>
                <a:ea typeface="Times New Roman" panose="02020603050405020304" pitchFamily="18" charset="0"/>
                <a:cs typeface="Times New Roman" panose="02020603050405020304" pitchFamily="18" charset="0"/>
              </a:rPr>
              <a:t>s</a:t>
            </a:r>
            <a:r>
              <a:rPr lang="es-CL" sz="1600" i="1" spc="10"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a los</a:t>
            </a:r>
            <a:r>
              <a:rPr lang="es-CL" sz="1600" i="1" spc="5" dirty="0">
                <a:latin typeface="Arial" panose="020B0604020202020204" pitchFamily="34" charset="0"/>
                <a:ea typeface="Times New Roman" panose="02020603050405020304" pitchFamily="18" charset="0"/>
                <a:cs typeface="Times New Roman" panose="02020603050405020304" pitchFamily="18" charset="0"/>
              </a:rPr>
              <a:t> </a:t>
            </a:r>
            <a:r>
              <a:rPr lang="es-CL" sz="1600" i="1" spc="-10" dirty="0">
                <a:latin typeface="Arial" panose="020B0604020202020204" pitchFamily="34" charset="0"/>
                <a:ea typeface="Times New Roman" panose="02020603050405020304" pitchFamily="18" charset="0"/>
                <a:cs typeface="Times New Roman" panose="02020603050405020304" pitchFamily="18" charset="0"/>
              </a:rPr>
              <a:t>t</a:t>
            </a:r>
            <a:r>
              <a:rPr lang="es-CL" sz="1600" i="1" dirty="0">
                <a:latin typeface="Arial" panose="020B0604020202020204" pitchFamily="34" charset="0"/>
                <a:ea typeface="Times New Roman" panose="02020603050405020304" pitchFamily="18" charset="0"/>
                <a:cs typeface="Times New Roman" panose="02020603050405020304" pitchFamily="18" charset="0"/>
              </a:rPr>
              <a:t>ribu</a:t>
            </a:r>
            <a:r>
              <a:rPr lang="es-CL" sz="1600" i="1" spc="-5" dirty="0">
                <a:latin typeface="Arial" panose="020B0604020202020204" pitchFamily="34" charset="0"/>
                <a:ea typeface="Times New Roman" panose="02020603050405020304" pitchFamily="18" charset="0"/>
                <a:cs typeface="Times New Roman" panose="02020603050405020304" pitchFamily="18" charset="0"/>
              </a:rPr>
              <a:t>n</a:t>
            </a:r>
            <a:r>
              <a:rPr lang="es-CL" sz="1600" i="1" dirty="0">
                <a:latin typeface="Arial" panose="020B0604020202020204" pitchFamily="34" charset="0"/>
                <a:ea typeface="Times New Roman" panose="02020603050405020304" pitchFamily="18" charset="0"/>
                <a:cs typeface="Times New Roman" panose="02020603050405020304" pitchFamily="18" charset="0"/>
              </a:rPr>
              <a:t>al</a:t>
            </a:r>
            <a:r>
              <a:rPr lang="es-CL" sz="1600" i="1" spc="-5" dirty="0">
                <a:latin typeface="Arial" panose="020B0604020202020204" pitchFamily="34" charset="0"/>
                <a:ea typeface="Times New Roman" panose="02020603050405020304" pitchFamily="18" charset="0"/>
                <a:cs typeface="Times New Roman" panose="02020603050405020304" pitchFamily="18" charset="0"/>
              </a:rPr>
              <a:t>e</a:t>
            </a:r>
            <a:r>
              <a:rPr lang="es-CL" sz="1600" i="1" spc="5" dirty="0">
                <a:latin typeface="Arial" panose="020B0604020202020204" pitchFamily="34" charset="0"/>
                <a:ea typeface="Times New Roman" panose="02020603050405020304" pitchFamily="18" charset="0"/>
                <a:cs typeface="Times New Roman" panose="02020603050405020304" pitchFamily="18" charset="0"/>
              </a:rPr>
              <a:t>s</a:t>
            </a:r>
            <a:r>
              <a:rPr lang="es-CL" sz="1600" i="1" dirty="0">
                <a:latin typeface="Arial" panose="020B0604020202020204" pitchFamily="34" charset="0"/>
                <a:ea typeface="Times New Roman" panose="02020603050405020304" pitchFamily="18" charset="0"/>
                <a:cs typeface="Times New Roman" panose="02020603050405020304" pitchFamily="18" charset="0"/>
              </a:rPr>
              <a:t>, ya q</a:t>
            </a:r>
            <a:r>
              <a:rPr lang="es-CL" sz="1600" i="1" spc="-5" dirty="0">
                <a:latin typeface="Arial" panose="020B0604020202020204" pitchFamily="34" charset="0"/>
                <a:ea typeface="Times New Roman" panose="02020603050405020304" pitchFamily="18" charset="0"/>
                <a:cs typeface="Times New Roman" panose="02020603050405020304" pitchFamily="18" charset="0"/>
              </a:rPr>
              <a:t>u</a:t>
            </a:r>
            <a:r>
              <a:rPr lang="es-CL" sz="1600" i="1" dirty="0">
                <a:latin typeface="Arial" panose="020B0604020202020204" pitchFamily="34" charset="0"/>
                <a:ea typeface="Times New Roman" panose="02020603050405020304" pitchFamily="18" charset="0"/>
                <a:cs typeface="Times New Roman" panose="02020603050405020304" pitchFamily="18" charset="0"/>
              </a:rPr>
              <a:t>e no h</a:t>
            </a:r>
            <a:r>
              <a:rPr lang="es-CL" sz="1600" i="1" spc="-5" dirty="0">
                <a:latin typeface="Arial" panose="020B0604020202020204" pitchFamily="34" charset="0"/>
                <a:ea typeface="Times New Roman" panose="02020603050405020304" pitchFamily="18" charset="0"/>
                <a:cs typeface="Times New Roman" panose="02020603050405020304" pitchFamily="18" charset="0"/>
              </a:rPr>
              <a:t>a</a:t>
            </a:r>
            <a:r>
              <a:rPr lang="es-CL" sz="1600" i="1" dirty="0">
                <a:latin typeface="Arial" panose="020B0604020202020204" pitchFamily="34" charset="0"/>
                <a:ea typeface="Times New Roman" panose="02020603050405020304" pitchFamily="18" charset="0"/>
                <a:cs typeface="Times New Roman" panose="02020603050405020304" pitchFamily="18" charset="0"/>
              </a:rPr>
              <a:t>n llega</a:t>
            </a:r>
            <a:r>
              <a:rPr lang="es-CL" sz="1600" i="1" spc="-5" dirty="0">
                <a:latin typeface="Arial" panose="020B0604020202020204" pitchFamily="34" charset="0"/>
                <a:ea typeface="Times New Roman" panose="02020603050405020304" pitchFamily="18" charset="0"/>
                <a:cs typeface="Times New Roman" panose="02020603050405020304" pitchFamily="18" charset="0"/>
              </a:rPr>
              <a:t>d</a:t>
            </a:r>
            <a:r>
              <a:rPr lang="es-CL" sz="1600" i="1" dirty="0">
                <a:latin typeface="Arial" panose="020B0604020202020204" pitchFamily="34" charset="0"/>
                <a:ea typeface="Times New Roman" panose="02020603050405020304" pitchFamily="18" charset="0"/>
                <a:cs typeface="Times New Roman" panose="02020603050405020304" pitchFamily="18" charset="0"/>
              </a:rPr>
              <a:t>o a n</a:t>
            </a:r>
            <a:r>
              <a:rPr lang="es-CL" sz="1600" i="1" spc="-5" dirty="0">
                <a:latin typeface="Arial" panose="020B0604020202020204" pitchFamily="34" charset="0"/>
                <a:ea typeface="Times New Roman" panose="02020603050405020304" pitchFamily="18" charset="0"/>
                <a:cs typeface="Times New Roman" panose="02020603050405020304" pitchFamily="18" charset="0"/>
              </a:rPr>
              <a:t>i</a:t>
            </a:r>
            <a:r>
              <a:rPr lang="es-CL" sz="1600" i="1" dirty="0">
                <a:latin typeface="Arial" panose="020B0604020202020204" pitchFamily="34" charset="0"/>
                <a:ea typeface="Times New Roman" panose="02020603050405020304" pitchFamily="18" charset="0"/>
                <a:cs typeface="Times New Roman" panose="02020603050405020304" pitchFamily="18" charset="0"/>
              </a:rPr>
              <a:t>ngún </a:t>
            </a:r>
            <a:r>
              <a:rPr lang="es-CL" sz="1600" i="1" spc="-5" dirty="0">
                <a:latin typeface="Arial" panose="020B0604020202020204" pitchFamily="34" charset="0"/>
                <a:ea typeface="Times New Roman" panose="02020603050405020304" pitchFamily="18" charset="0"/>
                <a:cs typeface="Times New Roman" panose="02020603050405020304" pitchFamily="18" charset="0"/>
              </a:rPr>
              <a:t>a</a:t>
            </a:r>
            <a:r>
              <a:rPr lang="es-CL" sz="1600" i="1" spc="5" dirty="0">
                <a:latin typeface="Arial" panose="020B0604020202020204" pitchFamily="34" charset="0"/>
                <a:ea typeface="Times New Roman" panose="02020603050405020304" pitchFamily="18" charset="0"/>
                <a:cs typeface="Times New Roman" panose="02020603050405020304" pitchFamily="18" charset="0"/>
              </a:rPr>
              <a:t>c</a:t>
            </a:r>
            <a:r>
              <a:rPr lang="es-CL" sz="1600" i="1" spc="-5" dirty="0">
                <a:latin typeface="Arial" panose="020B0604020202020204" pitchFamily="34" charset="0"/>
                <a:ea typeface="Times New Roman" panose="02020603050405020304" pitchFamily="18" charset="0"/>
                <a:cs typeface="Times New Roman" panose="02020603050405020304" pitchFamily="18" charset="0"/>
              </a:rPr>
              <a:t>u</a:t>
            </a:r>
            <a:r>
              <a:rPr lang="es-CL" sz="1600" i="1" dirty="0">
                <a:latin typeface="Arial" panose="020B0604020202020204" pitchFamily="34" charset="0"/>
                <a:ea typeface="Times New Roman" panose="02020603050405020304" pitchFamily="18" charset="0"/>
                <a:cs typeface="Times New Roman" panose="02020603050405020304" pitchFamily="18" charset="0"/>
              </a:rPr>
              <a:t>er</a:t>
            </a:r>
            <a:r>
              <a:rPr lang="es-CL" sz="1600" i="1" spc="-5" dirty="0">
                <a:latin typeface="Arial" panose="020B0604020202020204" pitchFamily="34" charset="0"/>
                <a:ea typeface="Times New Roman" panose="02020603050405020304" pitchFamily="18" charset="0"/>
                <a:cs typeface="Times New Roman" panose="02020603050405020304" pitchFamily="18" charset="0"/>
              </a:rPr>
              <a:t>d</a:t>
            </a:r>
            <a:r>
              <a:rPr lang="es-CL" sz="1600" i="1" dirty="0">
                <a:latin typeface="Arial" panose="020B0604020202020204" pitchFamily="34" charset="0"/>
                <a:ea typeface="Times New Roman" panose="02020603050405020304" pitchFamily="18" charset="0"/>
                <a:cs typeface="Times New Roman" panose="02020603050405020304" pitchFamily="18" charset="0"/>
              </a:rPr>
              <a:t>o</a:t>
            </a:r>
            <a:r>
              <a:rPr lang="es-CL" sz="1600" i="1" spc="-5"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en s</a:t>
            </a:r>
            <a:r>
              <a:rPr lang="es-CL" sz="1600" i="1" spc="-5" dirty="0">
                <a:latin typeface="Arial" panose="020B0604020202020204" pitchFamily="34" charset="0"/>
                <a:ea typeface="Times New Roman" panose="02020603050405020304" pitchFamily="18" charset="0"/>
                <a:cs typeface="Times New Roman" panose="02020603050405020304" pitchFamily="18" charset="0"/>
              </a:rPr>
              <a:t>u</a:t>
            </a:r>
            <a:r>
              <a:rPr lang="es-CL" sz="1600" i="1" dirty="0">
                <a:latin typeface="Arial" panose="020B0604020202020204" pitchFamily="34" charset="0"/>
                <a:ea typeface="Times New Roman" panose="02020603050405020304" pitchFamily="18" charset="0"/>
                <a:cs typeface="Times New Roman" panose="02020603050405020304" pitchFamily="18" charset="0"/>
              </a:rPr>
              <a:t>s c</a:t>
            </a:r>
            <a:r>
              <a:rPr lang="es-CL" sz="1600" i="1" spc="-5" dirty="0">
                <a:latin typeface="Arial" panose="020B0604020202020204" pitchFamily="34" charset="0"/>
                <a:ea typeface="Times New Roman" panose="02020603050405020304" pitchFamily="18" charset="0"/>
                <a:cs typeface="Times New Roman" panose="02020603050405020304" pitchFamily="18" charset="0"/>
              </a:rPr>
              <a:t>o</a:t>
            </a:r>
            <a:r>
              <a:rPr lang="es-CL" sz="1600" i="1" dirty="0">
                <a:latin typeface="Arial" panose="020B0604020202020204" pitchFamily="34" charset="0"/>
                <a:ea typeface="Times New Roman" panose="02020603050405020304" pitchFamily="18" charset="0"/>
                <a:cs typeface="Times New Roman" panose="02020603050405020304" pitchFamily="18" charset="0"/>
              </a:rPr>
              <a:t>nversac</a:t>
            </a:r>
            <a:r>
              <a:rPr lang="es-CL" sz="1600" i="1" spc="-5" dirty="0">
                <a:latin typeface="Arial" panose="020B0604020202020204" pitchFamily="34" charset="0"/>
                <a:ea typeface="Times New Roman" panose="02020603050405020304" pitchFamily="18" charset="0"/>
                <a:cs typeface="Times New Roman" panose="02020603050405020304" pitchFamily="18" charset="0"/>
              </a:rPr>
              <a:t>i</a:t>
            </a:r>
            <a:r>
              <a:rPr lang="es-CL" sz="1600" i="1" dirty="0">
                <a:latin typeface="Arial" panose="020B0604020202020204" pitchFamily="34" charset="0"/>
                <a:ea typeface="Times New Roman" panose="02020603050405020304" pitchFamily="18" charset="0"/>
                <a:cs typeface="Times New Roman" panose="02020603050405020304" pitchFamily="18" charset="0"/>
              </a:rPr>
              <a:t>on</a:t>
            </a:r>
            <a:r>
              <a:rPr lang="es-CL" sz="1600" i="1" spc="-5" dirty="0">
                <a:latin typeface="Arial" panose="020B0604020202020204" pitchFamily="34" charset="0"/>
                <a:ea typeface="Times New Roman" panose="02020603050405020304" pitchFamily="18" charset="0"/>
                <a:cs typeface="Times New Roman" panose="02020603050405020304" pitchFamily="18" charset="0"/>
              </a:rPr>
              <a:t>e</a:t>
            </a:r>
            <a:r>
              <a:rPr lang="es-CL" sz="1600" i="1" dirty="0">
                <a:latin typeface="Arial" panose="020B0604020202020204" pitchFamily="34" charset="0"/>
                <a:ea typeface="Times New Roman" panose="02020603050405020304" pitchFamily="18" charset="0"/>
                <a:cs typeface="Times New Roman" panose="02020603050405020304" pitchFamily="18" charset="0"/>
              </a:rPr>
              <a:t>s.</a:t>
            </a:r>
            <a:endParaRPr lang="es-CL" sz="1600" dirty="0">
              <a:latin typeface="Calibri" panose="020F0502020204030204" pitchFamily="34" charset="0"/>
              <a:ea typeface="Times New Roman" panose="02020603050405020304" pitchFamily="18" charset="0"/>
              <a:cs typeface="Times New Roman" panose="02020603050405020304" pitchFamily="18" charset="0"/>
            </a:endParaRPr>
          </a:p>
          <a:p>
            <a:pPr marL="610235" marR="193675" algn="just">
              <a:spcBef>
                <a:spcPts val="20"/>
              </a:spcBef>
              <a:spcAft>
                <a:spcPts val="0"/>
              </a:spcAft>
            </a:pPr>
            <a:r>
              <a:rPr lang="es-CL" sz="1600" i="1" dirty="0">
                <a:latin typeface="Arial" panose="020B0604020202020204" pitchFamily="34" charset="0"/>
                <a:ea typeface="Times New Roman" panose="02020603050405020304" pitchFamily="18" charset="0"/>
                <a:cs typeface="Times New Roman" panose="02020603050405020304" pitchFamily="18" charset="0"/>
              </a:rPr>
              <a:t>«Esta</a:t>
            </a:r>
            <a:r>
              <a:rPr lang="es-CL" sz="1600" i="1" spc="-5" dirty="0">
                <a:latin typeface="Arial" panose="020B0604020202020204" pitchFamily="34" charset="0"/>
                <a:ea typeface="Times New Roman" panose="02020603050405020304" pitchFamily="18" charset="0"/>
                <a:cs typeface="Times New Roman" panose="02020603050405020304" pitchFamily="18" charset="0"/>
              </a:rPr>
              <a:t>m</a:t>
            </a:r>
            <a:r>
              <a:rPr lang="es-CL" sz="1600" i="1" dirty="0">
                <a:latin typeface="Arial" panose="020B0604020202020204" pitchFamily="34" charset="0"/>
                <a:ea typeface="Times New Roman" panose="02020603050405020304" pitchFamily="18" charset="0"/>
                <a:cs typeface="Times New Roman" panose="02020603050405020304" pitchFamily="18" charset="0"/>
              </a:rPr>
              <a:t>os c</a:t>
            </a:r>
            <a:r>
              <a:rPr lang="es-CL" sz="1600" i="1" spc="-5" dirty="0">
                <a:latin typeface="Arial" panose="020B0604020202020204" pitchFamily="34" charset="0"/>
                <a:ea typeface="Times New Roman" panose="02020603050405020304" pitchFamily="18" charset="0"/>
                <a:cs typeface="Times New Roman" panose="02020603050405020304" pitchFamily="18" charset="0"/>
              </a:rPr>
              <a:t>a</a:t>
            </a:r>
            <a:r>
              <a:rPr lang="es-CL" sz="1600" i="1" dirty="0">
                <a:latin typeface="Arial" panose="020B0604020202020204" pitchFamily="34" charset="0"/>
                <a:ea typeface="Times New Roman" panose="02020603050405020304" pitchFamily="18" charset="0"/>
                <a:cs typeface="Times New Roman" panose="02020603050405020304" pitchFamily="18" charset="0"/>
              </a:rPr>
              <a:t>ns</a:t>
            </a:r>
            <a:r>
              <a:rPr lang="es-CL" sz="1600" i="1" spc="-5" dirty="0">
                <a:latin typeface="Arial" panose="020B0604020202020204" pitchFamily="34" charset="0"/>
                <a:ea typeface="Times New Roman" panose="02020603050405020304" pitchFamily="18" charset="0"/>
                <a:cs typeface="Times New Roman" panose="02020603050405020304" pitchFamily="18" charset="0"/>
              </a:rPr>
              <a:t>a</a:t>
            </a:r>
            <a:r>
              <a:rPr lang="es-CL" sz="1600" i="1" dirty="0">
                <a:latin typeface="Arial" panose="020B0604020202020204" pitchFamily="34" charset="0"/>
                <a:ea typeface="Times New Roman" panose="02020603050405020304" pitchFamily="18" charset="0"/>
                <a:cs typeface="Times New Roman" panose="02020603050405020304" pitchFamily="18" charset="0"/>
              </a:rPr>
              <a:t>d</a:t>
            </a:r>
            <a:r>
              <a:rPr lang="es-CL" sz="1600" i="1" spc="-5" dirty="0">
                <a:latin typeface="Arial" panose="020B0604020202020204" pitchFamily="34" charset="0"/>
                <a:ea typeface="Times New Roman" panose="02020603050405020304" pitchFamily="18" charset="0"/>
                <a:cs typeface="Times New Roman" panose="02020603050405020304" pitchFamily="18" charset="0"/>
              </a:rPr>
              <a:t>o</a:t>
            </a:r>
            <a:r>
              <a:rPr lang="es-CL" sz="1600" i="1" spc="5" dirty="0">
                <a:latin typeface="Arial" panose="020B0604020202020204" pitchFamily="34" charset="0"/>
                <a:ea typeface="Times New Roman" panose="02020603050405020304" pitchFamily="18" charset="0"/>
                <a:cs typeface="Times New Roman" panose="02020603050405020304" pitchFamily="18" charset="0"/>
              </a:rPr>
              <a:t>s</a:t>
            </a:r>
            <a:r>
              <a:rPr lang="es-CL" sz="1600" i="1" dirty="0">
                <a:latin typeface="Arial" panose="020B0604020202020204" pitchFamily="34" charset="0"/>
                <a:ea typeface="Times New Roman" panose="02020603050405020304" pitchFamily="18" charset="0"/>
                <a:cs typeface="Times New Roman" panose="02020603050405020304" pitchFamily="18" charset="0"/>
              </a:rPr>
              <a:t>.</a:t>
            </a:r>
            <a:r>
              <a:rPr lang="es-CL" sz="1600" i="1" spc="5"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Son ya cua</a:t>
            </a:r>
            <a:r>
              <a:rPr lang="es-CL" sz="1600" i="1" spc="-10" dirty="0">
                <a:latin typeface="Arial" panose="020B0604020202020204" pitchFamily="34" charset="0"/>
                <a:ea typeface="Times New Roman" panose="02020603050405020304" pitchFamily="18" charset="0"/>
                <a:cs typeface="Times New Roman" panose="02020603050405020304" pitchFamily="18" charset="0"/>
              </a:rPr>
              <a:t>t</a:t>
            </a:r>
            <a:r>
              <a:rPr lang="es-CL" sz="1600" i="1" dirty="0">
                <a:latin typeface="Arial" panose="020B0604020202020204" pitchFamily="34" charset="0"/>
                <a:ea typeface="Times New Roman" panose="02020603050405020304" pitchFamily="18" charset="0"/>
                <a:cs typeface="Times New Roman" panose="02020603050405020304" pitchFamily="18" charset="0"/>
              </a:rPr>
              <a:t>ro</a:t>
            </a:r>
            <a:r>
              <a:rPr lang="es-CL" sz="1600" i="1" spc="5" dirty="0">
                <a:latin typeface="Arial" panose="020B0604020202020204" pitchFamily="34" charset="0"/>
                <a:ea typeface="Times New Roman" panose="02020603050405020304" pitchFamily="18" charset="0"/>
                <a:cs typeface="Times New Roman" panose="02020603050405020304" pitchFamily="18" charset="0"/>
              </a:rPr>
              <a:t> </a:t>
            </a:r>
            <a:r>
              <a:rPr lang="es-CL" sz="1600" i="1" spc="-5" dirty="0">
                <a:latin typeface="Arial" panose="020B0604020202020204" pitchFamily="34" charset="0"/>
                <a:ea typeface="Times New Roman" panose="02020603050405020304" pitchFamily="18" charset="0"/>
                <a:cs typeface="Times New Roman" panose="02020603050405020304" pitchFamily="18" charset="0"/>
              </a:rPr>
              <a:t>a</a:t>
            </a:r>
            <a:r>
              <a:rPr lang="es-CL" sz="1600" i="1" dirty="0">
                <a:latin typeface="Arial" panose="020B0604020202020204" pitchFamily="34" charset="0"/>
                <a:ea typeface="Times New Roman" panose="02020603050405020304" pitchFamily="18" charset="0"/>
                <a:cs typeface="Times New Roman" panose="02020603050405020304" pitchFamily="18" charset="0"/>
              </a:rPr>
              <a:t>ñ</a:t>
            </a:r>
            <a:r>
              <a:rPr lang="es-CL" sz="1600" i="1" spc="-5" dirty="0">
                <a:latin typeface="Arial" panose="020B0604020202020204" pitchFamily="34" charset="0"/>
                <a:ea typeface="Times New Roman" panose="02020603050405020304" pitchFamily="18" charset="0"/>
                <a:cs typeface="Times New Roman" panose="02020603050405020304" pitchFamily="18" charset="0"/>
              </a:rPr>
              <a:t>o</a:t>
            </a:r>
            <a:r>
              <a:rPr lang="es-CL" sz="1600" i="1" dirty="0">
                <a:latin typeface="Arial" panose="020B0604020202020204" pitchFamily="34" charset="0"/>
                <a:ea typeface="Times New Roman" panose="02020603050405020304" pitchFamily="18" charset="0"/>
                <a:cs typeface="Times New Roman" panose="02020603050405020304" pitchFamily="18" charset="0"/>
              </a:rPr>
              <a:t>s</a:t>
            </a:r>
            <a:r>
              <a:rPr lang="es-CL" sz="1600" i="1" spc="10"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y</a:t>
            </a:r>
            <a:r>
              <a:rPr lang="es-CL" sz="1600" i="1" spc="5"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no h</a:t>
            </a:r>
            <a:r>
              <a:rPr lang="es-CL" sz="1600" i="1" spc="-5" dirty="0">
                <a:latin typeface="Arial" panose="020B0604020202020204" pitchFamily="34" charset="0"/>
                <a:ea typeface="Times New Roman" panose="02020603050405020304" pitchFamily="18" charset="0"/>
                <a:cs typeface="Times New Roman" panose="02020603050405020304" pitchFamily="18" charset="0"/>
              </a:rPr>
              <a:t>a</a:t>
            </a:r>
            <a:r>
              <a:rPr lang="es-CL" sz="1600" i="1" dirty="0">
                <a:latin typeface="Arial" panose="020B0604020202020204" pitchFamily="34" charset="0"/>
                <a:ea typeface="Times New Roman" panose="02020603050405020304" pitchFamily="18" charset="0"/>
                <a:cs typeface="Times New Roman" panose="02020603050405020304" pitchFamily="18" charset="0"/>
              </a:rPr>
              <a:t>y</a:t>
            </a:r>
            <a:r>
              <a:rPr lang="es-CL" sz="1600" i="1" spc="5"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r</a:t>
            </a:r>
            <a:r>
              <a:rPr lang="es-CL" sz="1600" i="1" spc="-5" dirty="0">
                <a:latin typeface="Arial" panose="020B0604020202020204" pitchFamily="34" charset="0"/>
                <a:ea typeface="Times New Roman" panose="02020603050405020304" pitchFamily="18" charset="0"/>
                <a:cs typeface="Times New Roman" panose="02020603050405020304" pitchFamily="18" charset="0"/>
              </a:rPr>
              <a:t>e</a:t>
            </a:r>
            <a:r>
              <a:rPr lang="es-CL" sz="1600" i="1" dirty="0">
                <a:latin typeface="Arial" panose="020B0604020202020204" pitchFamily="34" charset="0"/>
                <a:ea typeface="Times New Roman" panose="02020603050405020304" pitchFamily="18" charset="0"/>
                <a:cs typeface="Times New Roman" panose="02020603050405020304" pitchFamily="18" charset="0"/>
              </a:rPr>
              <a:t>sp</a:t>
            </a:r>
            <a:r>
              <a:rPr lang="es-CL" sz="1600" i="1" spc="-5" dirty="0">
                <a:latin typeface="Arial" panose="020B0604020202020204" pitchFamily="34" charset="0"/>
                <a:ea typeface="Times New Roman" panose="02020603050405020304" pitchFamily="18" charset="0"/>
                <a:cs typeface="Times New Roman" panose="02020603050405020304" pitchFamily="18" charset="0"/>
              </a:rPr>
              <a:t>u</a:t>
            </a:r>
            <a:r>
              <a:rPr lang="es-CL" sz="1600" i="1" dirty="0">
                <a:latin typeface="Arial" panose="020B0604020202020204" pitchFamily="34" charset="0"/>
                <a:ea typeface="Times New Roman" panose="02020603050405020304" pitchFamily="18" charset="0"/>
                <a:cs typeface="Times New Roman" panose="02020603050405020304" pitchFamily="18" charset="0"/>
              </a:rPr>
              <a:t>esta.</a:t>
            </a:r>
            <a:r>
              <a:rPr lang="es-CL" sz="1600" i="1" spc="5" dirty="0">
                <a:latin typeface="Arial" panose="020B0604020202020204" pitchFamily="34" charset="0"/>
                <a:ea typeface="Times New Roman" panose="02020603050405020304" pitchFamily="18" charset="0"/>
                <a:cs typeface="Times New Roman" panose="02020603050405020304" pitchFamily="18" charset="0"/>
              </a:rPr>
              <a:t> </a:t>
            </a:r>
            <a:r>
              <a:rPr lang="es-CL" sz="1600" i="1" spc="-10" dirty="0">
                <a:latin typeface="Arial" panose="020B0604020202020204" pitchFamily="34" charset="0"/>
                <a:ea typeface="Times New Roman" panose="02020603050405020304" pitchFamily="18" charset="0"/>
                <a:cs typeface="Times New Roman" panose="02020603050405020304" pitchFamily="18" charset="0"/>
              </a:rPr>
              <a:t>E</a:t>
            </a:r>
            <a:r>
              <a:rPr lang="es-CL" sz="1600" i="1" spc="5" dirty="0">
                <a:latin typeface="Arial" panose="020B0604020202020204" pitchFamily="34" charset="0"/>
                <a:ea typeface="Times New Roman" panose="02020603050405020304" pitchFamily="18" charset="0"/>
                <a:cs typeface="Times New Roman" panose="02020603050405020304" pitchFamily="18" charset="0"/>
              </a:rPr>
              <a:t>s</a:t>
            </a:r>
            <a:r>
              <a:rPr lang="es-CL" sz="1600" i="1" dirty="0">
                <a:latin typeface="Arial" panose="020B0604020202020204" pitchFamily="34" charset="0"/>
                <a:ea typeface="Times New Roman" panose="02020603050405020304" pitchFamily="18" charset="0"/>
                <a:cs typeface="Times New Roman" panose="02020603050405020304" pitchFamily="18" charset="0"/>
              </a:rPr>
              <a:t>t</a:t>
            </a:r>
            <a:r>
              <a:rPr lang="es-CL" sz="1600" i="1" spc="-5" dirty="0">
                <a:latin typeface="Arial" panose="020B0604020202020204" pitchFamily="34" charset="0"/>
                <a:ea typeface="Times New Roman" panose="02020603050405020304" pitchFamily="18" charset="0"/>
                <a:cs typeface="Times New Roman" panose="02020603050405020304" pitchFamily="18" charset="0"/>
              </a:rPr>
              <a:t>o</a:t>
            </a:r>
            <a:r>
              <a:rPr lang="es-CL" sz="1600" i="1" dirty="0">
                <a:latin typeface="Arial" panose="020B0604020202020204" pitchFamily="34" charset="0"/>
                <a:ea typeface="Times New Roman" panose="02020603050405020304" pitchFamily="18" charset="0"/>
                <a:cs typeface="Times New Roman" panose="02020603050405020304" pitchFamily="18" charset="0"/>
              </a:rPr>
              <a:t>s</a:t>
            </a:r>
            <a:r>
              <a:rPr lang="es-CL" sz="1600" i="1" spc="5"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van a</a:t>
            </a:r>
            <a:r>
              <a:rPr lang="es-CL" sz="1600" i="1" spc="5"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ju</a:t>
            </a:r>
            <a:r>
              <a:rPr lang="es-CL" sz="1600" i="1" spc="-5" dirty="0">
                <a:latin typeface="Arial" panose="020B0604020202020204" pitchFamily="34" charset="0"/>
                <a:ea typeface="Times New Roman" panose="02020603050405020304" pitchFamily="18" charset="0"/>
                <a:cs typeface="Times New Roman" panose="02020603050405020304" pitchFamily="18" charset="0"/>
              </a:rPr>
              <a:t>i</a:t>
            </a:r>
            <a:r>
              <a:rPr lang="es-CL" sz="1600" i="1" spc="5" dirty="0">
                <a:latin typeface="Arial" panose="020B0604020202020204" pitchFamily="34" charset="0"/>
                <a:ea typeface="Times New Roman" panose="02020603050405020304" pitchFamily="18" charset="0"/>
                <a:cs typeface="Times New Roman" panose="02020603050405020304" pitchFamily="18" charset="0"/>
              </a:rPr>
              <a:t>c</a:t>
            </a:r>
            <a:r>
              <a:rPr lang="es-CL" sz="1600" i="1" dirty="0">
                <a:latin typeface="Arial" panose="020B0604020202020204" pitchFamily="34" charset="0"/>
                <a:ea typeface="Times New Roman" panose="02020603050405020304" pitchFamily="18" charset="0"/>
                <a:cs typeface="Times New Roman" panose="02020603050405020304" pitchFamily="18" charset="0"/>
              </a:rPr>
              <a:t>i</a:t>
            </a:r>
            <a:r>
              <a:rPr lang="es-CL" sz="1600" i="1" spc="-5" dirty="0">
                <a:latin typeface="Arial" panose="020B0604020202020204" pitchFamily="34" charset="0"/>
                <a:ea typeface="Times New Roman" panose="02020603050405020304" pitchFamily="18" charset="0"/>
                <a:cs typeface="Times New Roman" panose="02020603050405020304" pitchFamily="18" charset="0"/>
              </a:rPr>
              <a:t>o</a:t>
            </a:r>
            <a:r>
              <a:rPr lang="es-CL" sz="1600" i="1" dirty="0">
                <a:latin typeface="Arial" panose="020B0604020202020204" pitchFamily="34" charset="0"/>
                <a:ea typeface="Times New Roman" panose="02020603050405020304" pitchFamily="18" charset="0"/>
                <a:cs typeface="Times New Roman" panose="02020603050405020304" pitchFamily="18" charset="0"/>
              </a:rPr>
              <a:t>», dec</a:t>
            </a:r>
            <a:r>
              <a:rPr lang="es-CL" sz="1600" i="1" spc="-5" dirty="0">
                <a:latin typeface="Arial" panose="020B0604020202020204" pitchFamily="34" charset="0"/>
                <a:ea typeface="Times New Roman" panose="02020603050405020304" pitchFamily="18" charset="0"/>
                <a:cs typeface="Times New Roman" panose="02020603050405020304" pitchFamily="18" charset="0"/>
              </a:rPr>
              <a:t>l</a:t>
            </a:r>
            <a:r>
              <a:rPr lang="es-CL" sz="1600" i="1" dirty="0">
                <a:latin typeface="Arial" panose="020B0604020202020204" pitchFamily="34" charset="0"/>
                <a:ea typeface="Times New Roman" panose="02020603050405020304" pitchFamily="18" charset="0"/>
                <a:cs typeface="Times New Roman" panose="02020603050405020304" pitchFamily="18" charset="0"/>
              </a:rPr>
              <a:t>aró E</a:t>
            </a:r>
            <a:r>
              <a:rPr lang="es-CL" sz="1600" i="1" spc="-5" dirty="0">
                <a:latin typeface="Arial" panose="020B0604020202020204" pitchFamily="34" charset="0"/>
                <a:ea typeface="Times New Roman" panose="02020603050405020304" pitchFamily="18" charset="0"/>
                <a:cs typeface="Times New Roman" panose="02020603050405020304" pitchFamily="18" charset="0"/>
              </a:rPr>
              <a:t>m</a:t>
            </a:r>
            <a:r>
              <a:rPr lang="es-CL" sz="1600" i="1" dirty="0">
                <a:latin typeface="Arial" panose="020B0604020202020204" pitchFamily="34" charset="0"/>
                <a:ea typeface="Times New Roman" panose="02020603050405020304" pitchFamily="18" charset="0"/>
                <a:cs typeface="Times New Roman" panose="02020603050405020304" pitchFamily="18" charset="0"/>
              </a:rPr>
              <a:t>iliana Vel</a:t>
            </a:r>
            <a:r>
              <a:rPr lang="es-CL" sz="1600" i="1" spc="-5" dirty="0">
                <a:latin typeface="Arial" panose="020B0604020202020204" pitchFamily="34" charset="0"/>
                <a:ea typeface="Times New Roman" panose="02020603050405020304" pitchFamily="18" charset="0"/>
                <a:cs typeface="Times New Roman" panose="02020603050405020304" pitchFamily="18" charset="0"/>
              </a:rPr>
              <a:t>a</a:t>
            </a:r>
            <a:r>
              <a:rPr lang="es-CL" sz="1600" i="1" dirty="0">
                <a:latin typeface="Arial" panose="020B0604020202020204" pitchFamily="34" charset="0"/>
                <a:ea typeface="Times New Roman" panose="02020603050405020304" pitchFamily="18" charset="0"/>
                <a:cs typeface="Times New Roman" panose="02020603050405020304" pitchFamily="18" charset="0"/>
              </a:rPr>
              <a:t>sco, port</a:t>
            </a:r>
            <a:r>
              <a:rPr lang="es-CL" sz="1600" i="1" spc="-5" dirty="0">
                <a:latin typeface="Arial" panose="020B0604020202020204" pitchFamily="34" charset="0"/>
                <a:ea typeface="Times New Roman" panose="02020603050405020304" pitchFamily="18" charset="0"/>
                <a:cs typeface="Times New Roman" panose="02020603050405020304" pitchFamily="18" charset="0"/>
              </a:rPr>
              <a:t>a</a:t>
            </a:r>
            <a:r>
              <a:rPr lang="es-CL" sz="1600" i="1" dirty="0">
                <a:latin typeface="Arial" panose="020B0604020202020204" pitchFamily="34" charset="0"/>
                <a:ea typeface="Times New Roman" panose="02020603050405020304" pitchFamily="18" charset="0"/>
                <a:cs typeface="Times New Roman" panose="02020603050405020304" pitchFamily="18" charset="0"/>
              </a:rPr>
              <a:t>v</a:t>
            </a:r>
            <a:r>
              <a:rPr lang="es-CL" sz="1600" i="1" spc="-5" dirty="0">
                <a:latin typeface="Arial" panose="020B0604020202020204" pitchFamily="34" charset="0"/>
                <a:ea typeface="Times New Roman" panose="02020603050405020304" pitchFamily="18" charset="0"/>
                <a:cs typeface="Times New Roman" panose="02020603050405020304" pitchFamily="18" charset="0"/>
              </a:rPr>
              <a:t>o</a:t>
            </a:r>
            <a:r>
              <a:rPr lang="es-CL" sz="1600" i="1" dirty="0">
                <a:latin typeface="Arial" panose="020B0604020202020204" pitchFamily="34" charset="0"/>
                <a:ea typeface="Times New Roman" panose="02020603050405020304" pitchFamily="18" charset="0"/>
                <a:cs typeface="Times New Roman" panose="02020603050405020304" pitchFamily="18" charset="0"/>
              </a:rPr>
              <a:t>z de </a:t>
            </a:r>
            <a:r>
              <a:rPr lang="es-CL" sz="1600" i="1" spc="-5" dirty="0">
                <a:latin typeface="Arial" panose="020B0604020202020204" pitchFamily="34" charset="0"/>
                <a:ea typeface="Times New Roman" panose="02020603050405020304" pitchFamily="18" charset="0"/>
                <a:cs typeface="Times New Roman" panose="02020603050405020304" pitchFamily="18" charset="0"/>
              </a:rPr>
              <a:t>l</a:t>
            </a:r>
            <a:r>
              <a:rPr lang="es-CL" sz="1600" i="1" dirty="0">
                <a:latin typeface="Arial" panose="020B0604020202020204" pitchFamily="34" charset="0"/>
                <a:ea typeface="Times New Roman" panose="02020603050405020304" pitchFamily="18" charset="0"/>
                <a:cs typeface="Times New Roman" panose="02020603050405020304" pitchFamily="18" charset="0"/>
              </a:rPr>
              <a:t>os da</a:t>
            </a:r>
            <a:r>
              <a:rPr lang="es-CL" sz="1600" i="1" spc="-5" dirty="0">
                <a:latin typeface="Arial" panose="020B0604020202020204" pitchFamily="34" charset="0"/>
                <a:ea typeface="Times New Roman" panose="02020603050405020304" pitchFamily="18" charset="0"/>
                <a:cs typeface="Times New Roman" panose="02020603050405020304" pitchFamily="18" charset="0"/>
              </a:rPr>
              <a:t>m</a:t>
            </a:r>
            <a:r>
              <a:rPr lang="es-CL" sz="1600" i="1" dirty="0">
                <a:latin typeface="Arial" panose="020B0604020202020204" pitchFamily="34" charset="0"/>
                <a:ea typeface="Times New Roman" panose="02020603050405020304" pitchFamily="18" charset="0"/>
                <a:cs typeface="Times New Roman" panose="02020603050405020304" pitchFamily="18" charset="0"/>
              </a:rPr>
              <a:t>nific</a:t>
            </a:r>
            <a:r>
              <a:rPr lang="es-CL" sz="1600" i="1" spc="-5" dirty="0">
                <a:latin typeface="Arial" panose="020B0604020202020204" pitchFamily="34" charset="0"/>
                <a:ea typeface="Times New Roman" panose="02020603050405020304" pitchFamily="18" charset="0"/>
                <a:cs typeface="Times New Roman" panose="02020603050405020304" pitchFamily="18" charset="0"/>
              </a:rPr>
              <a:t>a</a:t>
            </a:r>
            <a:r>
              <a:rPr lang="es-CL" sz="1600" i="1" dirty="0">
                <a:latin typeface="Arial" panose="020B0604020202020204" pitchFamily="34" charset="0"/>
                <a:ea typeface="Times New Roman" panose="02020603050405020304" pitchFamily="18" charset="0"/>
                <a:cs typeface="Times New Roman" panose="02020603050405020304" pitchFamily="18" charset="0"/>
              </a:rPr>
              <a:t>dos.</a:t>
            </a:r>
            <a:endParaRPr lang="es-CL"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22941525"/>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51520" y="1052736"/>
            <a:ext cx="8280920" cy="2074927"/>
          </a:xfrm>
          <a:prstGeom prst="rect">
            <a:avLst/>
          </a:prstGeom>
        </p:spPr>
        <p:txBody>
          <a:bodyPr wrap="square">
            <a:spAutoFit/>
          </a:bodyPr>
          <a:lstStyle/>
          <a:p>
            <a:pPr marL="229235" marR="193040" algn="just">
              <a:spcAft>
                <a:spcPts val="0"/>
              </a:spcAft>
            </a:pPr>
            <a:r>
              <a:rPr lang="es-CL" sz="1600" dirty="0">
                <a:latin typeface="Arial" panose="020B0604020202020204" pitchFamily="34" charset="0"/>
                <a:ea typeface="Times New Roman" panose="02020603050405020304" pitchFamily="18" charset="0"/>
                <a:cs typeface="Times New Roman" panose="02020603050405020304" pitchFamily="18" charset="0"/>
              </a:rPr>
              <a:t>Cu</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dirty="0">
                <a:latin typeface="Arial" panose="020B0604020202020204" pitchFamily="34" charset="0"/>
                <a:ea typeface="Times New Roman" panose="02020603050405020304" pitchFamily="18" charset="0"/>
                <a:cs typeface="Times New Roman" panose="02020603050405020304" pitchFamily="18" charset="0"/>
              </a:rPr>
              <a:t>ndo  un</a:t>
            </a:r>
            <a:r>
              <a:rPr lang="es-CL" sz="1600" spc="27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s</a:t>
            </a:r>
            <a:r>
              <a:rPr lang="es-CL" sz="1600" spc="-5" dirty="0">
                <a:latin typeface="Arial" panose="020B0604020202020204" pitchFamily="34" charset="0"/>
                <a:ea typeface="Times New Roman" panose="02020603050405020304" pitchFamily="18" charset="0"/>
                <a:cs typeface="Times New Roman" panose="02020603050405020304" pitchFamily="18" charset="0"/>
              </a:rPr>
              <a:t>u</a:t>
            </a:r>
            <a:r>
              <a:rPr lang="es-CL" sz="1600" dirty="0">
                <a:latin typeface="Arial" panose="020B0604020202020204" pitchFamily="34" charset="0"/>
                <a:ea typeface="Times New Roman" panose="02020603050405020304" pitchFamily="18" charset="0"/>
                <a:cs typeface="Times New Roman" panose="02020603050405020304" pitchFamily="18" charset="0"/>
              </a:rPr>
              <a:t>c</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so</a:t>
            </a:r>
            <a:r>
              <a:rPr lang="es-CL" sz="1600" spc="27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es</a:t>
            </a:r>
            <a:r>
              <a:rPr lang="es-CL" sz="1600" spc="275"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d</a:t>
            </a:r>
            <a:r>
              <a:rPr lang="es-CL" sz="160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ramát</a:t>
            </a:r>
            <a:r>
              <a:rPr lang="es-CL" sz="1600"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i</a:t>
            </a:r>
            <a:r>
              <a:rPr lang="es-CL" sz="1600"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c</a:t>
            </a:r>
            <a:r>
              <a:rPr lang="es-CL" sz="160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o </a:t>
            </a:r>
            <a:r>
              <a:rPr lang="es-CL" sz="1600" dirty="0">
                <a:latin typeface="Arial" panose="020B0604020202020204" pitchFamily="34" charset="0"/>
                <a:ea typeface="Times New Roman" panose="02020603050405020304" pitchFamily="18" charset="0"/>
                <a:cs typeface="Times New Roman" panose="02020603050405020304" pitchFamily="18" charset="0"/>
              </a:rPr>
              <a:t> y  requi</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re  </a:t>
            </a:r>
            <a:r>
              <a:rPr lang="es-CL" sz="160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de  </a:t>
            </a:r>
            <a:r>
              <a:rPr lang="es-CL" sz="1600"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d</a:t>
            </a:r>
            <a:r>
              <a:rPr lang="es-CL" sz="160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escri</a:t>
            </a:r>
            <a:r>
              <a:rPr lang="es-CL" sz="1600"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p</a:t>
            </a:r>
            <a:r>
              <a:rPr lang="es-CL" sz="1600"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c</a:t>
            </a:r>
            <a:r>
              <a:rPr lang="es-CL" sz="160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i</a:t>
            </a:r>
            <a:r>
              <a:rPr lang="es-CL" sz="1600"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o</a:t>
            </a:r>
            <a:r>
              <a:rPr lang="es-CL" sz="160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n</a:t>
            </a:r>
            <a:r>
              <a:rPr lang="es-CL" sz="1600"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e</a:t>
            </a:r>
            <a:r>
              <a:rPr lang="es-CL" sz="160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s</a:t>
            </a:r>
            <a:r>
              <a:rPr lang="es-CL" sz="1600" spc="27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a:t>
            </a:r>
            <a:r>
              <a:rPr lang="es-CL" sz="160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vívidas</a:t>
            </a:r>
            <a:r>
              <a:rPr lang="es-CL" sz="1600" dirty="0">
                <a:latin typeface="Arial" panose="020B0604020202020204" pitchFamily="34" charset="0"/>
                <a:ea typeface="Times New Roman" panose="02020603050405020304" pitchFamily="18" charset="0"/>
                <a:cs typeface="Times New Roman" panose="02020603050405020304" pitchFamily="18" charset="0"/>
              </a:rPr>
              <a:t>,</a:t>
            </a:r>
            <a:r>
              <a:rPr lang="es-CL" sz="1600" spc="275" dirty="0">
                <a:latin typeface="Arial" panose="020B0604020202020204" pitchFamily="34" charset="0"/>
                <a:ea typeface="Times New Roman" panose="02020603050405020304" pitchFamily="18" charset="0"/>
                <a:cs typeface="Times New Roman" panose="02020603050405020304" pitchFamily="18" charset="0"/>
              </a:rPr>
              <a:t> </a:t>
            </a:r>
            <a:r>
              <a:rPr lang="es-CL" sz="1600" u="sng" dirty="0">
                <a:latin typeface="Arial" panose="020B0604020202020204" pitchFamily="34" charset="0"/>
                <a:ea typeface="Times New Roman" panose="02020603050405020304" pitchFamily="18" charset="0"/>
                <a:cs typeface="Times New Roman" panose="02020603050405020304" pitchFamily="18" charset="0"/>
              </a:rPr>
              <a:t>las</a:t>
            </a:r>
            <a:r>
              <a:rPr lang="es-CL" sz="1600" u="sng" spc="275" dirty="0">
                <a:latin typeface="Arial" panose="020B0604020202020204" pitchFamily="34" charset="0"/>
                <a:ea typeface="Times New Roman" panose="02020603050405020304" pitchFamily="18" charset="0"/>
                <a:cs typeface="Times New Roman" panose="02020603050405020304" pitchFamily="18" charset="0"/>
              </a:rPr>
              <a:t> </a:t>
            </a:r>
            <a:r>
              <a:rPr lang="es-CL" sz="1600" u="sng" dirty="0">
                <a:latin typeface="Arial" panose="020B0604020202020204" pitchFamily="34" charset="0"/>
                <a:ea typeface="Times New Roman" panose="02020603050405020304" pitchFamily="18" charset="0"/>
                <a:cs typeface="Times New Roman" panose="02020603050405020304" pitchFamily="18" charset="0"/>
              </a:rPr>
              <a:t>citas</a:t>
            </a:r>
            <a:r>
              <a:rPr lang="es-CL" sz="1600" u="sng" spc="275"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latin typeface="Arial" panose="020B0604020202020204" pitchFamily="34" charset="0"/>
                <a:ea typeface="Times New Roman" panose="02020603050405020304" pitchFamily="18" charset="0"/>
                <a:cs typeface="Times New Roman" panose="02020603050405020304" pitchFamily="18" charset="0"/>
              </a:rPr>
              <a:t>d</a:t>
            </a:r>
            <a:r>
              <a:rPr lang="es-CL" sz="1600" dirty="0">
                <a:latin typeface="Arial" panose="020B0604020202020204" pitchFamily="34" charset="0"/>
                <a:ea typeface="Times New Roman" panose="02020603050405020304" pitchFamily="18" charset="0"/>
                <a:cs typeface="Times New Roman" panose="02020603050405020304" pitchFamily="18" charset="0"/>
              </a:rPr>
              <a:t>e quie</a:t>
            </a:r>
            <a:r>
              <a:rPr lang="es-CL" sz="1600" spc="-5" dirty="0">
                <a:latin typeface="Arial" panose="020B0604020202020204" pitchFamily="34" charset="0"/>
                <a:ea typeface="Times New Roman" panose="02020603050405020304" pitchFamily="18" charset="0"/>
                <a:cs typeface="Times New Roman" panose="02020603050405020304" pitchFamily="18" charset="0"/>
              </a:rPr>
              <a:t>n</a:t>
            </a:r>
            <a:r>
              <a:rPr lang="es-CL" sz="1600" dirty="0">
                <a:latin typeface="Arial" panose="020B0604020202020204" pitchFamily="34" charset="0"/>
                <a:ea typeface="Times New Roman" panose="02020603050405020304" pitchFamily="18" charset="0"/>
                <a:cs typeface="Times New Roman" panose="02020603050405020304" pitchFamily="18" charset="0"/>
              </a:rPr>
              <a:t>es</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latin typeface="Arial" panose="020B0604020202020204" pitchFamily="34" charset="0"/>
                <a:ea typeface="Times New Roman" panose="02020603050405020304" pitchFamily="18" charset="0"/>
                <a:cs typeface="Times New Roman" panose="02020603050405020304" pitchFamily="18" charset="0"/>
              </a:rPr>
              <a:t>l</a:t>
            </a:r>
            <a:r>
              <a:rPr lang="es-CL" sz="1600" dirty="0">
                <a:latin typeface="Arial" panose="020B0604020202020204" pitchFamily="34" charset="0"/>
                <a:ea typeface="Times New Roman" panose="02020603050405020304" pitchFamily="18" charset="0"/>
                <a:cs typeface="Times New Roman" panose="02020603050405020304" pitchFamily="18" charset="0"/>
              </a:rPr>
              <a:t>o</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vivieron llevan </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dirty="0">
                <a:latin typeface="Arial" panose="020B0604020202020204" pitchFamily="34" charset="0"/>
                <a:ea typeface="Times New Roman" panose="02020603050405020304" pitchFamily="18" charset="0"/>
                <a:cs typeface="Times New Roman" panose="02020603050405020304" pitchFamily="18" charset="0"/>
              </a:rPr>
              <a:t>l</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lect</a:t>
            </a:r>
            <a:r>
              <a:rPr lang="es-CL" sz="1600" spc="-5" dirty="0">
                <a:latin typeface="Arial" panose="020B0604020202020204" pitchFamily="34" charset="0"/>
                <a:ea typeface="Times New Roman" panose="02020603050405020304" pitchFamily="18" charset="0"/>
                <a:cs typeface="Times New Roman" panose="02020603050405020304" pitchFamily="18" charset="0"/>
              </a:rPr>
              <a:t>o</a:t>
            </a:r>
            <a:r>
              <a:rPr lang="es-CL" sz="1600" dirty="0">
                <a:latin typeface="Arial" panose="020B0604020202020204" pitchFamily="34" charset="0"/>
                <a:ea typeface="Times New Roman" panose="02020603050405020304" pitchFamily="18" charset="0"/>
                <a:cs typeface="Times New Roman" panose="02020603050405020304" pitchFamily="18" charset="0"/>
              </a:rPr>
              <a:t>r</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al</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latin typeface="Arial" panose="020B0604020202020204" pitchFamily="34" charset="0"/>
                <a:ea typeface="Times New Roman" panose="02020603050405020304" pitchFamily="18" charset="0"/>
                <a:cs typeface="Times New Roman" panose="02020603050405020304" pitchFamily="18" charset="0"/>
              </a:rPr>
              <a:t>l</a:t>
            </a:r>
            <a:r>
              <a:rPr lang="es-CL" sz="1600" dirty="0">
                <a:latin typeface="Arial" panose="020B0604020202020204" pitchFamily="34" charset="0"/>
                <a:ea typeface="Times New Roman" panose="02020603050405020304" pitchFamily="18" charset="0"/>
                <a:cs typeface="Times New Roman" panose="02020603050405020304" pitchFamily="18" charset="0"/>
              </a:rPr>
              <a:t>u</a:t>
            </a:r>
            <a:r>
              <a:rPr lang="es-CL" sz="1600" spc="-5" dirty="0">
                <a:latin typeface="Arial" panose="020B0604020202020204" pitchFamily="34" charset="0"/>
                <a:ea typeface="Times New Roman" panose="02020603050405020304" pitchFamily="18" charset="0"/>
                <a:cs typeface="Times New Roman" panose="02020603050405020304" pitchFamily="18" charset="0"/>
              </a:rPr>
              <a:t>g</a:t>
            </a:r>
            <a:r>
              <a:rPr lang="es-CL" sz="1600" dirty="0">
                <a:latin typeface="Arial" panose="020B0604020202020204" pitchFamily="34" charset="0"/>
                <a:ea typeface="Times New Roman" panose="02020603050405020304" pitchFamily="18" charset="0"/>
                <a:cs typeface="Times New Roman" panose="02020603050405020304" pitchFamily="18" charset="0"/>
              </a:rPr>
              <a:t>ar</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latin typeface="Arial" panose="020B0604020202020204" pitchFamily="34" charset="0"/>
                <a:ea typeface="Times New Roman" panose="02020603050405020304" pitchFamily="18" charset="0"/>
                <a:cs typeface="Times New Roman" panose="02020603050405020304" pitchFamily="18" charset="0"/>
              </a:rPr>
              <a:t>d</a:t>
            </a:r>
            <a:r>
              <a:rPr lang="es-CL" sz="1600" dirty="0">
                <a:latin typeface="Arial" panose="020B0604020202020204" pitchFamily="34" charset="0"/>
                <a:ea typeface="Times New Roman" panose="02020603050405020304" pitchFamily="18" charset="0"/>
                <a:cs typeface="Times New Roman" panose="02020603050405020304" pitchFamily="18" charset="0"/>
              </a:rPr>
              <a:t>e</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l</a:t>
            </a:r>
            <a:r>
              <a:rPr lang="es-CL" sz="1600" spc="-5" dirty="0">
                <a:latin typeface="Arial" panose="020B0604020202020204" pitchFamily="34" charset="0"/>
                <a:ea typeface="Times New Roman" panose="02020603050405020304" pitchFamily="18" charset="0"/>
                <a:cs typeface="Times New Roman" panose="02020603050405020304" pitchFamily="18" charset="0"/>
              </a:rPr>
              <a:t>o</a:t>
            </a:r>
            <a:r>
              <a:rPr lang="es-CL" sz="1600" dirty="0">
                <a:latin typeface="Arial" panose="020B0604020202020204" pitchFamily="34" charset="0"/>
                <a:ea typeface="Times New Roman" panose="02020603050405020304" pitchFamily="18" charset="0"/>
                <a:cs typeface="Times New Roman" panose="02020603050405020304" pitchFamily="18" charset="0"/>
              </a:rPr>
              <a:t>s</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latin typeface="Arial" panose="020B0604020202020204" pitchFamily="34" charset="0"/>
                <a:ea typeface="Times New Roman" panose="02020603050405020304" pitchFamily="18" charset="0"/>
                <a:cs typeface="Times New Roman" panose="02020603050405020304" pitchFamily="18" charset="0"/>
              </a:rPr>
              <a:t>h</a:t>
            </a:r>
            <a:r>
              <a:rPr lang="es-CL" sz="1600" dirty="0">
                <a:latin typeface="Arial" panose="020B0604020202020204" pitchFamily="34" charset="0"/>
                <a:ea typeface="Times New Roman" panose="02020603050405020304" pitchFamily="18" charset="0"/>
                <a:cs typeface="Times New Roman" panose="02020603050405020304" pitchFamily="18" charset="0"/>
              </a:rPr>
              <a:t>echos</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mej</a:t>
            </a:r>
            <a:r>
              <a:rPr lang="es-CL" sz="1600" spc="-5" dirty="0">
                <a:latin typeface="Arial" panose="020B0604020202020204" pitchFamily="34" charset="0"/>
                <a:ea typeface="Times New Roman" panose="02020603050405020304" pitchFamily="18" charset="0"/>
                <a:cs typeface="Times New Roman" panose="02020603050405020304" pitchFamily="18" charset="0"/>
              </a:rPr>
              <a:t>o</a:t>
            </a:r>
            <a:r>
              <a:rPr lang="es-CL" sz="1600" dirty="0">
                <a:latin typeface="Arial" panose="020B0604020202020204" pitchFamily="34" charset="0"/>
                <a:ea typeface="Times New Roman" panose="02020603050405020304" pitchFamily="18" charset="0"/>
                <a:cs typeface="Times New Roman" panose="02020603050405020304" pitchFamily="18" charset="0"/>
              </a:rPr>
              <a:t>r</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latin typeface="Arial" panose="020B0604020202020204" pitchFamily="34" charset="0"/>
                <a:ea typeface="Times New Roman" panose="02020603050405020304" pitchFamily="18" charset="0"/>
                <a:cs typeface="Times New Roman" panose="02020603050405020304" pitchFamily="18" charset="0"/>
              </a:rPr>
              <a:t>qu</a:t>
            </a:r>
            <a:r>
              <a:rPr lang="es-CL" sz="1600" dirty="0">
                <a:latin typeface="Arial" panose="020B0604020202020204" pitchFamily="34" charset="0"/>
                <a:ea typeface="Times New Roman" panose="02020603050405020304" pitchFamily="18" charset="0"/>
                <a:cs typeface="Times New Roman" panose="02020603050405020304" pitchFamily="18" charset="0"/>
              </a:rPr>
              <a:t>e</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lo</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latin typeface="Arial" panose="020B0604020202020204" pitchFamily="34" charset="0"/>
                <a:ea typeface="Times New Roman" panose="02020603050405020304" pitchFamily="18" charset="0"/>
                <a:cs typeface="Times New Roman" panose="02020603050405020304" pitchFamily="18" charset="0"/>
              </a:rPr>
              <a:t>p</a:t>
            </a:r>
            <a:r>
              <a:rPr lang="es-CL" sz="1600" dirty="0">
                <a:latin typeface="Arial" panose="020B0604020202020204" pitchFamily="34" charset="0"/>
                <a:ea typeface="Times New Roman" panose="02020603050405020304" pitchFamily="18" charset="0"/>
                <a:cs typeface="Times New Roman" panose="02020603050405020304" pitchFamily="18" charset="0"/>
              </a:rPr>
              <a:t>ue</a:t>
            </a:r>
            <a:r>
              <a:rPr lang="es-CL" sz="1600" spc="-5" dirty="0">
                <a:latin typeface="Arial" panose="020B0604020202020204" pitchFamily="34" charset="0"/>
                <a:ea typeface="Times New Roman" panose="02020603050405020304" pitchFamily="18" charset="0"/>
                <a:cs typeface="Times New Roman" panose="02020603050405020304" pitchFamily="18" charset="0"/>
              </a:rPr>
              <a:t>d</a:t>
            </a:r>
            <a:r>
              <a:rPr lang="es-CL" sz="1600" dirty="0">
                <a:latin typeface="Arial" panose="020B0604020202020204" pitchFamily="34" charset="0"/>
                <a:ea typeface="Times New Roman" panose="02020603050405020304" pitchFamily="18" charset="0"/>
                <a:cs typeface="Times New Roman" panose="02020603050405020304" pitchFamily="18" charset="0"/>
              </a:rPr>
              <a:t>an hacer</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latin typeface="Arial" panose="020B0604020202020204" pitchFamily="34" charset="0"/>
                <a:ea typeface="Times New Roman" panose="02020603050405020304" pitchFamily="18" charset="0"/>
                <a:cs typeface="Times New Roman" panose="02020603050405020304" pitchFamily="18" charset="0"/>
              </a:rPr>
              <a:t>l</a:t>
            </a:r>
            <a:r>
              <a:rPr lang="es-CL" sz="1600" dirty="0">
                <a:latin typeface="Arial" panose="020B0604020202020204" pitchFamily="34" charset="0"/>
                <a:ea typeface="Times New Roman" panose="02020603050405020304" pitchFamily="18" charset="0"/>
                <a:cs typeface="Times New Roman" panose="02020603050405020304" pitchFamily="18" charset="0"/>
              </a:rPr>
              <a:t>as pala</a:t>
            </a:r>
            <a:r>
              <a:rPr lang="es-CL" sz="1600" spc="-5" dirty="0">
                <a:latin typeface="Arial" panose="020B0604020202020204" pitchFamily="34" charset="0"/>
                <a:ea typeface="Times New Roman" panose="02020603050405020304" pitchFamily="18" charset="0"/>
                <a:cs typeface="Times New Roman" panose="02020603050405020304" pitchFamily="18" charset="0"/>
              </a:rPr>
              <a:t>b</a:t>
            </a:r>
            <a:r>
              <a:rPr lang="es-CL" sz="1600" dirty="0">
                <a:latin typeface="Arial" panose="020B0604020202020204" pitchFamily="34" charset="0"/>
                <a:ea typeface="Times New Roman" panose="02020603050405020304" pitchFamily="18" charset="0"/>
                <a:cs typeface="Times New Roman" panose="02020603050405020304" pitchFamily="18" charset="0"/>
              </a:rPr>
              <a:t>r</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dirty="0">
                <a:latin typeface="Arial" panose="020B0604020202020204" pitchFamily="34" charset="0"/>
                <a:ea typeface="Times New Roman" panose="02020603050405020304" pitchFamily="18" charset="0"/>
                <a:cs typeface="Times New Roman" panose="02020603050405020304" pitchFamily="18" charset="0"/>
              </a:rPr>
              <a:t>s del report</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ro:</a:t>
            </a:r>
            <a:endParaRPr lang="es-CL" sz="1600" dirty="0">
              <a:latin typeface="Calibri" panose="020F0502020204030204" pitchFamily="34" charset="0"/>
              <a:ea typeface="Times New Roman" panose="02020603050405020304" pitchFamily="18" charset="0"/>
              <a:cs typeface="Times New Roman" panose="02020603050405020304" pitchFamily="18" charset="0"/>
            </a:endParaRPr>
          </a:p>
          <a:p>
            <a:pPr>
              <a:spcBef>
                <a:spcPts val="70"/>
              </a:spcBef>
              <a:spcAft>
                <a:spcPts val="0"/>
              </a:spcAft>
            </a:pPr>
            <a:r>
              <a:rPr lang="es-CL" sz="1600" dirty="0">
                <a:latin typeface="Arial" panose="020B0604020202020204" pitchFamily="34" charset="0"/>
                <a:ea typeface="Times New Roman" panose="02020603050405020304" pitchFamily="18" charset="0"/>
                <a:cs typeface="Times New Roman" panose="02020603050405020304" pitchFamily="18" charset="0"/>
              </a:rPr>
              <a:t> </a:t>
            </a:r>
            <a:endParaRPr lang="es-CL" sz="1600" dirty="0">
              <a:latin typeface="Calibri" panose="020F0502020204030204" pitchFamily="34" charset="0"/>
              <a:ea typeface="Times New Roman" panose="02020603050405020304" pitchFamily="18" charset="0"/>
              <a:cs typeface="Times New Roman" panose="02020603050405020304" pitchFamily="18" charset="0"/>
            </a:endParaRPr>
          </a:p>
          <a:p>
            <a:pPr marL="678815" marR="193040" algn="just">
              <a:spcAft>
                <a:spcPts val="0"/>
              </a:spcAft>
            </a:pPr>
            <a:r>
              <a:rPr lang="es-CL" sz="1600" i="1" dirty="0">
                <a:latin typeface="Arial" panose="020B0604020202020204" pitchFamily="34" charset="0"/>
                <a:ea typeface="Times New Roman" panose="02020603050405020304" pitchFamily="18" charset="0"/>
                <a:cs typeface="Times New Roman" panose="02020603050405020304" pitchFamily="18" charset="0"/>
              </a:rPr>
              <a:t>«Dos</a:t>
            </a:r>
            <a:r>
              <a:rPr lang="es-CL" sz="1600" i="1" spc="5"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n</a:t>
            </a:r>
            <a:r>
              <a:rPr lang="es-CL" sz="1600" i="1" spc="-5" dirty="0">
                <a:latin typeface="Arial" panose="020B0604020202020204" pitchFamily="34" charset="0"/>
                <a:ea typeface="Times New Roman" panose="02020603050405020304" pitchFamily="18" charset="0"/>
                <a:cs typeface="Times New Roman" panose="02020603050405020304" pitchFamily="18" charset="0"/>
              </a:rPr>
              <a:t>i</a:t>
            </a:r>
            <a:r>
              <a:rPr lang="es-CL" sz="1600" i="1" dirty="0">
                <a:latin typeface="Arial" panose="020B0604020202020204" pitchFamily="34" charset="0"/>
                <a:ea typeface="Times New Roman" panose="02020603050405020304" pitchFamily="18" charset="0"/>
                <a:cs typeface="Times New Roman" panose="02020603050405020304" pitchFamily="18" charset="0"/>
              </a:rPr>
              <a:t>ños de</a:t>
            </a:r>
            <a:r>
              <a:rPr lang="es-CL" sz="1600" i="1" spc="5" dirty="0">
                <a:latin typeface="Arial" panose="020B0604020202020204" pitchFamily="34" charset="0"/>
                <a:ea typeface="Times New Roman" panose="02020603050405020304" pitchFamily="18" charset="0"/>
                <a:cs typeface="Times New Roman" panose="02020603050405020304" pitchFamily="18" charset="0"/>
              </a:rPr>
              <a:t> </a:t>
            </a:r>
            <a:r>
              <a:rPr lang="es-CL" sz="1600" i="1" spc="-5" dirty="0">
                <a:latin typeface="Arial" panose="020B0604020202020204" pitchFamily="34" charset="0"/>
                <a:ea typeface="Times New Roman" panose="02020603050405020304" pitchFamily="18" charset="0"/>
                <a:cs typeface="Times New Roman" panose="02020603050405020304" pitchFamily="18" charset="0"/>
              </a:rPr>
              <a:t>m</a:t>
            </a:r>
            <a:r>
              <a:rPr lang="es-CL" sz="1600" i="1" dirty="0">
                <a:latin typeface="Arial" panose="020B0604020202020204" pitchFamily="34" charset="0"/>
                <a:ea typeface="Times New Roman" panose="02020603050405020304" pitchFamily="18" charset="0"/>
                <a:cs typeface="Times New Roman" panose="02020603050405020304" pitchFamily="18" charset="0"/>
              </a:rPr>
              <a:t>i</a:t>
            </a:r>
            <a:r>
              <a:rPr lang="es-CL" sz="1600" i="1" spc="5"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fa</a:t>
            </a:r>
            <a:r>
              <a:rPr lang="es-CL" sz="1600" i="1" spc="-5" dirty="0">
                <a:latin typeface="Arial" panose="020B0604020202020204" pitchFamily="34" charset="0"/>
                <a:ea typeface="Times New Roman" panose="02020603050405020304" pitchFamily="18" charset="0"/>
                <a:cs typeface="Times New Roman" panose="02020603050405020304" pitchFamily="18" charset="0"/>
              </a:rPr>
              <a:t>m</a:t>
            </a:r>
            <a:r>
              <a:rPr lang="es-CL" sz="1600" i="1" dirty="0">
                <a:latin typeface="Arial" panose="020B0604020202020204" pitchFamily="34" charset="0"/>
                <a:ea typeface="Times New Roman" panose="02020603050405020304" pitchFamily="18" charset="0"/>
                <a:cs typeface="Times New Roman" panose="02020603050405020304" pitchFamily="18" charset="0"/>
              </a:rPr>
              <a:t>ili</a:t>
            </a:r>
            <a:r>
              <a:rPr lang="es-CL" sz="1600" i="1" spc="5" dirty="0">
                <a:latin typeface="Arial" panose="020B0604020202020204" pitchFamily="34" charset="0"/>
                <a:ea typeface="Times New Roman" panose="02020603050405020304" pitchFamily="18" charset="0"/>
                <a:cs typeface="Times New Roman" panose="02020603050405020304" pitchFamily="18" charset="0"/>
              </a:rPr>
              <a:t>a</a:t>
            </a:r>
            <a:r>
              <a:rPr lang="es-CL" sz="1600" i="1" dirty="0">
                <a:latin typeface="Arial" panose="020B0604020202020204" pitchFamily="34" charset="0"/>
                <a:ea typeface="Times New Roman" panose="02020603050405020304" pitchFamily="18" charset="0"/>
                <a:cs typeface="Times New Roman" panose="02020603050405020304" pitchFamily="18" charset="0"/>
              </a:rPr>
              <a:t>,</a:t>
            </a:r>
            <a:r>
              <a:rPr lang="es-CL" sz="1600" i="1" spc="5"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de</a:t>
            </a:r>
            <a:r>
              <a:rPr lang="es-CL" sz="1600" i="1" spc="5"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12 y</a:t>
            </a:r>
            <a:r>
              <a:rPr lang="es-CL" sz="1600" i="1" spc="5"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13</a:t>
            </a:r>
            <a:r>
              <a:rPr lang="es-CL" sz="1600" i="1" spc="5"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años, sobreviv</a:t>
            </a:r>
            <a:r>
              <a:rPr lang="es-CL" sz="1600" i="1" spc="-5" dirty="0">
                <a:latin typeface="Arial" panose="020B0604020202020204" pitchFamily="34" charset="0"/>
                <a:ea typeface="Times New Roman" panose="02020603050405020304" pitchFamily="18" charset="0"/>
                <a:cs typeface="Times New Roman" panose="02020603050405020304" pitchFamily="18" charset="0"/>
              </a:rPr>
              <a:t>i</a:t>
            </a:r>
            <a:r>
              <a:rPr lang="es-CL" sz="1600" i="1" dirty="0">
                <a:latin typeface="Arial" panose="020B0604020202020204" pitchFamily="34" charset="0"/>
                <a:ea typeface="Times New Roman" panose="02020603050405020304" pitchFamily="18" charset="0"/>
                <a:cs typeface="Times New Roman" panose="02020603050405020304" pitchFamily="18" charset="0"/>
              </a:rPr>
              <a:t>eron</a:t>
            </a:r>
            <a:r>
              <a:rPr lang="es-CL" sz="1600" i="1" spc="5"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al</a:t>
            </a:r>
            <a:r>
              <a:rPr lang="es-CL" sz="1600" i="1" spc="5"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terre</a:t>
            </a:r>
            <a:r>
              <a:rPr lang="es-CL" sz="1600" i="1" spc="-5" dirty="0">
                <a:latin typeface="Arial" panose="020B0604020202020204" pitchFamily="34" charset="0"/>
                <a:ea typeface="Times New Roman" panose="02020603050405020304" pitchFamily="18" charset="0"/>
                <a:cs typeface="Times New Roman" panose="02020603050405020304" pitchFamily="18" charset="0"/>
              </a:rPr>
              <a:t>m</a:t>
            </a:r>
            <a:r>
              <a:rPr lang="es-CL" sz="1600" i="1" dirty="0">
                <a:latin typeface="Arial" panose="020B0604020202020204" pitchFamily="34" charset="0"/>
                <a:ea typeface="Times New Roman" panose="02020603050405020304" pitchFamily="18" charset="0"/>
                <a:cs typeface="Times New Roman" panose="02020603050405020304" pitchFamily="18" charset="0"/>
              </a:rPr>
              <a:t>oto</a:t>
            </a:r>
            <a:r>
              <a:rPr lang="es-CL" sz="1600" i="1" spc="5"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pero </a:t>
            </a:r>
            <a:r>
              <a:rPr lang="es-CL" sz="1600" i="1" spc="-5" dirty="0">
                <a:latin typeface="Arial" panose="020B0604020202020204" pitchFamily="34" charset="0"/>
                <a:ea typeface="Times New Roman" panose="02020603050405020304" pitchFamily="18" charset="0"/>
                <a:cs typeface="Times New Roman" panose="02020603050405020304" pitchFamily="18" charset="0"/>
              </a:rPr>
              <a:t>m</a:t>
            </a:r>
            <a:r>
              <a:rPr lang="es-CL" sz="1600" i="1" dirty="0">
                <a:latin typeface="Arial" panose="020B0604020202020204" pitchFamily="34" charset="0"/>
                <a:ea typeface="Times New Roman" panose="02020603050405020304" pitchFamily="18" charset="0"/>
                <a:cs typeface="Times New Roman" panose="02020603050405020304" pitchFamily="18" charset="0"/>
              </a:rPr>
              <a:t>urieron</a:t>
            </a:r>
            <a:r>
              <a:rPr lang="es-CL" sz="1600" i="1" spc="5" dirty="0">
                <a:latin typeface="Arial" panose="020B0604020202020204" pitchFamily="34" charset="0"/>
                <a:ea typeface="Times New Roman" panose="02020603050405020304" pitchFamily="18" charset="0"/>
                <a:cs typeface="Times New Roman" panose="02020603050405020304" pitchFamily="18" charset="0"/>
              </a:rPr>
              <a:t> </a:t>
            </a:r>
            <a:r>
              <a:rPr lang="es-CL" sz="1600" i="1" spc="-5" dirty="0">
                <a:latin typeface="Arial" panose="020B0604020202020204" pitchFamily="34" charset="0"/>
                <a:ea typeface="Times New Roman" panose="02020603050405020304" pitchFamily="18" charset="0"/>
                <a:cs typeface="Times New Roman" panose="02020603050405020304" pitchFamily="18" charset="0"/>
              </a:rPr>
              <a:t>d</a:t>
            </a:r>
            <a:r>
              <a:rPr lang="es-CL" sz="1600" i="1" dirty="0">
                <a:latin typeface="Arial" panose="020B0604020202020204" pitchFamily="34" charset="0"/>
                <a:ea typeface="Times New Roman" panose="02020603050405020304" pitchFamily="18" charset="0"/>
                <a:cs typeface="Times New Roman" panose="02020603050405020304" pitchFamily="18" charset="0"/>
              </a:rPr>
              <a:t>espu</a:t>
            </a:r>
            <a:r>
              <a:rPr lang="es-CL" sz="1600" i="1" spc="-5" dirty="0">
                <a:latin typeface="Arial" panose="020B0604020202020204" pitchFamily="34" charset="0"/>
                <a:ea typeface="Times New Roman" panose="02020603050405020304" pitchFamily="18" charset="0"/>
                <a:cs typeface="Times New Roman" panose="02020603050405020304" pitchFamily="18" charset="0"/>
              </a:rPr>
              <a:t>é</a:t>
            </a:r>
            <a:r>
              <a:rPr lang="es-CL" sz="1600" i="1" dirty="0">
                <a:latin typeface="Arial" panose="020B0604020202020204" pitchFamily="34" charset="0"/>
                <a:ea typeface="Times New Roman" panose="02020603050405020304" pitchFamily="18" charset="0"/>
                <a:cs typeface="Times New Roman" panose="02020603050405020304" pitchFamily="18" charset="0"/>
              </a:rPr>
              <a:t>s</a:t>
            </a:r>
            <a:r>
              <a:rPr lang="es-CL" sz="1600" i="1" spc="5"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de</a:t>
            </a:r>
            <a:r>
              <a:rPr lang="es-CL" sz="1600" i="1" spc="5"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frío,</a:t>
            </a:r>
            <a:r>
              <a:rPr lang="es-CL" sz="1600" i="1" spc="5"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a</a:t>
            </a:r>
            <a:r>
              <a:rPr lang="es-CL" sz="1600" i="1" spc="5"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la</a:t>
            </a:r>
            <a:r>
              <a:rPr lang="es-CL" sz="1600" i="1" spc="5"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inte</a:t>
            </a:r>
            <a:r>
              <a:rPr lang="es-CL" sz="1600" i="1" spc="-5" dirty="0">
                <a:latin typeface="Arial" panose="020B0604020202020204" pitchFamily="34" charset="0"/>
                <a:ea typeface="Times New Roman" panose="02020603050405020304" pitchFamily="18" charset="0"/>
                <a:cs typeface="Times New Roman" panose="02020603050405020304" pitchFamily="18" charset="0"/>
              </a:rPr>
              <a:t>m</a:t>
            </a:r>
            <a:r>
              <a:rPr lang="es-CL" sz="1600" i="1" dirty="0">
                <a:latin typeface="Arial" panose="020B0604020202020204" pitchFamily="34" charset="0"/>
                <a:ea typeface="Times New Roman" panose="02020603050405020304" pitchFamily="18" charset="0"/>
                <a:cs typeface="Times New Roman" panose="02020603050405020304" pitchFamily="18" charset="0"/>
              </a:rPr>
              <a:t>perie,</a:t>
            </a:r>
            <a:r>
              <a:rPr lang="es-CL" sz="1600" i="1" spc="5"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durante</a:t>
            </a:r>
            <a:r>
              <a:rPr lang="es-CL" sz="1600" i="1" spc="5"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la </a:t>
            </a:r>
            <a:r>
              <a:rPr lang="es-CL" sz="1600" i="1" spc="-5" dirty="0">
                <a:latin typeface="Arial" panose="020B0604020202020204" pitchFamily="34" charset="0"/>
                <a:ea typeface="Times New Roman" panose="02020603050405020304" pitchFamily="18" charset="0"/>
                <a:cs typeface="Times New Roman" panose="02020603050405020304" pitchFamily="18" charset="0"/>
              </a:rPr>
              <a:t>m</a:t>
            </a:r>
            <a:r>
              <a:rPr lang="es-CL" sz="1600" i="1" dirty="0">
                <a:latin typeface="Arial" panose="020B0604020202020204" pitchFamily="34" charset="0"/>
                <a:ea typeface="Times New Roman" panose="02020603050405020304" pitchFamily="18" charset="0"/>
                <a:cs typeface="Times New Roman" panose="02020603050405020304" pitchFamily="18" charset="0"/>
              </a:rPr>
              <a:t>adrugada del</a:t>
            </a:r>
            <a:r>
              <a:rPr lang="es-CL" sz="1600" i="1" spc="5"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vi</a:t>
            </a:r>
            <a:r>
              <a:rPr lang="es-CL" sz="1600" i="1" spc="-5" dirty="0">
                <a:latin typeface="Arial" panose="020B0604020202020204" pitchFamily="34" charset="0"/>
                <a:ea typeface="Times New Roman" panose="02020603050405020304" pitchFamily="18" charset="0"/>
                <a:cs typeface="Times New Roman" panose="02020603050405020304" pitchFamily="18" charset="0"/>
              </a:rPr>
              <a:t>e</a:t>
            </a:r>
            <a:r>
              <a:rPr lang="es-CL" sz="1600" i="1" dirty="0">
                <a:latin typeface="Arial" panose="020B0604020202020204" pitchFamily="34" charset="0"/>
                <a:ea typeface="Times New Roman" panose="02020603050405020304" pitchFamily="18" charset="0"/>
                <a:cs typeface="Times New Roman" panose="02020603050405020304" pitchFamily="18" charset="0"/>
              </a:rPr>
              <a:t>rn</a:t>
            </a:r>
            <a:r>
              <a:rPr lang="es-CL" sz="1600" i="1" spc="-5" dirty="0">
                <a:latin typeface="Arial" panose="020B0604020202020204" pitchFamily="34" charset="0"/>
                <a:ea typeface="Times New Roman" panose="02020603050405020304" pitchFamily="18" charset="0"/>
                <a:cs typeface="Times New Roman" panose="02020603050405020304" pitchFamily="18" charset="0"/>
              </a:rPr>
              <a:t>e</a:t>
            </a:r>
            <a:r>
              <a:rPr lang="es-CL" sz="1600" i="1" dirty="0">
                <a:latin typeface="Arial" panose="020B0604020202020204" pitchFamily="34" charset="0"/>
                <a:ea typeface="Times New Roman" panose="02020603050405020304" pitchFamily="18" charset="0"/>
                <a:cs typeface="Times New Roman" panose="02020603050405020304" pitchFamily="18" charset="0"/>
              </a:rPr>
              <a:t>s</a:t>
            </a:r>
            <a:r>
              <a:rPr lang="es-CL" sz="1600" i="1" spc="-5" dirty="0">
                <a:latin typeface="Arial" panose="020B0604020202020204" pitchFamily="34" charset="0"/>
                <a:ea typeface="Times New Roman" panose="02020603050405020304" pitchFamily="18" charset="0"/>
                <a:cs typeface="Times New Roman" panose="02020603050405020304" pitchFamily="18" charset="0"/>
              </a:rPr>
              <a:t>»</a:t>
            </a:r>
            <a:r>
              <a:rPr lang="es-CL" sz="1600" i="1" dirty="0">
                <a:latin typeface="Arial" panose="020B0604020202020204" pitchFamily="34" charset="0"/>
                <a:ea typeface="Times New Roman" panose="02020603050405020304" pitchFamily="18" charset="0"/>
                <a:cs typeface="Times New Roman" panose="02020603050405020304" pitchFamily="18" charset="0"/>
              </a:rPr>
              <a:t>, expl</a:t>
            </a:r>
            <a:r>
              <a:rPr lang="es-CL" sz="1600" i="1" spc="-5" dirty="0">
                <a:latin typeface="Arial" panose="020B0604020202020204" pitchFamily="34" charset="0"/>
                <a:ea typeface="Times New Roman" panose="02020603050405020304" pitchFamily="18" charset="0"/>
                <a:cs typeface="Times New Roman" panose="02020603050405020304" pitchFamily="18" charset="0"/>
              </a:rPr>
              <a:t>i</a:t>
            </a:r>
            <a:r>
              <a:rPr lang="es-CL" sz="1600" i="1" spc="5" dirty="0">
                <a:latin typeface="Arial" panose="020B0604020202020204" pitchFamily="34" charset="0"/>
                <a:ea typeface="Times New Roman" panose="02020603050405020304" pitchFamily="18" charset="0"/>
                <a:cs typeface="Times New Roman" panose="02020603050405020304" pitchFamily="18" charset="0"/>
              </a:rPr>
              <a:t>c</a:t>
            </a:r>
            <a:r>
              <a:rPr lang="es-CL" sz="1600" i="1" spc="-5" dirty="0">
                <a:latin typeface="Arial" panose="020B0604020202020204" pitchFamily="34" charset="0"/>
                <a:ea typeface="Times New Roman" panose="02020603050405020304" pitchFamily="18" charset="0"/>
                <a:cs typeface="Times New Roman" panose="02020603050405020304" pitchFamily="18" charset="0"/>
              </a:rPr>
              <a:t>a</a:t>
            </a:r>
            <a:r>
              <a:rPr lang="es-CL" sz="1600" i="1" dirty="0">
                <a:latin typeface="Arial" panose="020B0604020202020204" pitchFamily="34" charset="0"/>
                <a:ea typeface="Times New Roman" panose="02020603050405020304" pitchFamily="18" charset="0"/>
                <a:cs typeface="Times New Roman" panose="02020603050405020304" pitchFamily="18" charset="0"/>
              </a:rPr>
              <a:t>ba</a:t>
            </a:r>
            <a:r>
              <a:rPr lang="es-CL" sz="1600" i="1" spc="130" dirty="0">
                <a:latin typeface="Arial" panose="020B0604020202020204" pitchFamily="34" charset="0"/>
                <a:ea typeface="Times New Roman" panose="02020603050405020304" pitchFamily="18" charset="0"/>
                <a:cs typeface="Times New Roman" panose="02020603050405020304" pitchFamily="18" charset="0"/>
              </a:rPr>
              <a:t> </a:t>
            </a:r>
            <a:r>
              <a:rPr lang="es-CL" sz="1600" i="1" spc="-5" dirty="0" smtClean="0">
                <a:latin typeface="Arial" panose="020B0604020202020204" pitchFamily="34" charset="0"/>
                <a:ea typeface="Times New Roman" panose="02020603050405020304" pitchFamily="18" charset="0"/>
                <a:cs typeface="Times New Roman" panose="02020603050405020304" pitchFamily="18" charset="0"/>
              </a:rPr>
              <a:t>ay</a:t>
            </a:r>
            <a:r>
              <a:rPr lang="es-CL" sz="1600" i="1" dirty="0" smtClean="0">
                <a:latin typeface="Arial" panose="020B0604020202020204" pitchFamily="34" charset="0"/>
                <a:ea typeface="Times New Roman" panose="02020603050405020304" pitchFamily="18" charset="0"/>
                <a:cs typeface="Times New Roman" panose="02020603050405020304" pitchFamily="18" charset="0"/>
              </a:rPr>
              <a:t>er</a:t>
            </a:r>
            <a:r>
              <a:rPr lang="es-CL" sz="1600" i="1" spc="130" dirty="0">
                <a:latin typeface="Arial" panose="020B0604020202020204" pitchFamily="34" charset="0"/>
                <a:ea typeface="Times New Roman" panose="02020603050405020304" pitchFamily="18" charset="0"/>
                <a:cs typeface="Times New Roman" panose="02020603050405020304" pitchFamily="18" charset="0"/>
              </a:rPr>
              <a:t> </a:t>
            </a:r>
            <a:r>
              <a:rPr lang="es-CL" sz="1600" i="1" spc="130" dirty="0" smtClean="0">
                <a:latin typeface="Arial" panose="020B0604020202020204" pitchFamily="34" charset="0"/>
                <a:ea typeface="Times New Roman" panose="02020603050405020304" pitchFamily="18" charset="0"/>
                <a:cs typeface="Times New Roman" panose="02020603050405020304" pitchFamily="18" charset="0"/>
              </a:rPr>
              <a:t>una vecina </a:t>
            </a:r>
            <a:r>
              <a:rPr lang="es-CL" sz="1600" i="1" dirty="0" smtClean="0">
                <a:latin typeface="Arial" panose="020B0604020202020204" pitchFamily="34" charset="0"/>
                <a:ea typeface="Times New Roman" panose="02020603050405020304" pitchFamily="18" charset="0"/>
                <a:cs typeface="Times New Roman" panose="02020603050405020304" pitchFamily="18" charset="0"/>
              </a:rPr>
              <a:t>.</a:t>
            </a:r>
            <a:r>
              <a:rPr lang="es-CL" sz="1600" i="1" spc="130" dirty="0" smtClean="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«El</a:t>
            </a:r>
            <a:r>
              <a:rPr lang="es-CL" sz="1600" i="1" spc="130"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r</a:t>
            </a:r>
            <a:r>
              <a:rPr lang="es-CL" sz="1600" i="1" spc="-5" dirty="0">
                <a:latin typeface="Arial" panose="020B0604020202020204" pitchFamily="34" charset="0"/>
                <a:ea typeface="Times New Roman" panose="02020603050405020304" pitchFamily="18" charset="0"/>
                <a:cs typeface="Times New Roman" panose="02020603050405020304" pitchFamily="18" charset="0"/>
              </a:rPr>
              <a:t>e</a:t>
            </a:r>
            <a:r>
              <a:rPr lang="es-CL" sz="1600" i="1" dirty="0">
                <a:latin typeface="Arial" panose="020B0604020202020204" pitchFamily="34" charset="0"/>
                <a:ea typeface="Times New Roman" panose="02020603050405020304" pitchFamily="18" charset="0"/>
                <a:cs typeface="Times New Roman" panose="02020603050405020304" pitchFamily="18" charset="0"/>
              </a:rPr>
              <a:t>sto,</a:t>
            </a:r>
            <a:r>
              <a:rPr lang="es-CL" sz="1600" i="1" spc="130"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la</a:t>
            </a:r>
            <a:r>
              <a:rPr lang="es-CL" sz="1600" i="1" spc="125" dirty="0">
                <a:latin typeface="Arial" panose="020B0604020202020204" pitchFamily="34" charset="0"/>
                <a:ea typeface="Times New Roman" panose="02020603050405020304" pitchFamily="18" charset="0"/>
                <a:cs typeface="Times New Roman" panose="02020603050405020304" pitchFamily="18" charset="0"/>
              </a:rPr>
              <a:t> </a:t>
            </a:r>
            <a:r>
              <a:rPr lang="es-CL" sz="1600" i="1" spc="-5" dirty="0">
                <a:latin typeface="Arial" panose="020B0604020202020204" pitchFamily="34" charset="0"/>
                <a:ea typeface="Times New Roman" panose="02020603050405020304" pitchFamily="18" charset="0"/>
                <a:cs typeface="Times New Roman" panose="02020603050405020304" pitchFamily="18" charset="0"/>
              </a:rPr>
              <a:t>m</a:t>
            </a:r>
            <a:r>
              <a:rPr lang="es-CL" sz="1600" i="1" dirty="0">
                <a:latin typeface="Arial" panose="020B0604020202020204" pitchFamily="34" charset="0"/>
                <a:ea typeface="Times New Roman" panose="02020603050405020304" pitchFamily="18" charset="0"/>
                <a:cs typeface="Times New Roman" panose="02020603050405020304" pitchFamily="18" charset="0"/>
              </a:rPr>
              <a:t>itad</a:t>
            </a:r>
            <a:r>
              <a:rPr lang="es-CL" sz="1600" i="1" spc="130"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de</a:t>
            </a:r>
            <a:r>
              <a:rPr lang="es-CL" sz="1600" i="1" spc="130" dirty="0">
                <a:latin typeface="Arial" panose="020B0604020202020204" pitchFamily="34" charset="0"/>
                <a:ea typeface="Times New Roman" panose="02020603050405020304" pitchFamily="18" charset="0"/>
                <a:cs typeface="Times New Roman" panose="02020603050405020304" pitchFamily="18" charset="0"/>
              </a:rPr>
              <a:t> </a:t>
            </a:r>
            <a:r>
              <a:rPr lang="es-CL" sz="1600" i="1" spc="-5" dirty="0">
                <a:latin typeface="Arial" panose="020B0604020202020204" pitchFamily="34" charset="0"/>
                <a:ea typeface="Times New Roman" panose="02020603050405020304" pitchFamily="18" charset="0"/>
                <a:cs typeface="Times New Roman" panose="02020603050405020304" pitchFamily="18" charset="0"/>
              </a:rPr>
              <a:t>m</a:t>
            </a:r>
            <a:r>
              <a:rPr lang="es-CL" sz="1600" i="1" dirty="0">
                <a:latin typeface="Arial" panose="020B0604020202020204" pitchFamily="34" charset="0"/>
                <a:ea typeface="Times New Roman" panose="02020603050405020304" pitchFamily="18" charset="0"/>
                <a:cs typeface="Times New Roman" panose="02020603050405020304" pitchFamily="18" charset="0"/>
              </a:rPr>
              <a:t>is</a:t>
            </a:r>
            <a:r>
              <a:rPr lang="es-CL" sz="1600" i="1" spc="130"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par</a:t>
            </a:r>
            <a:r>
              <a:rPr lang="es-CL" sz="1600" i="1" spc="-5" dirty="0">
                <a:latin typeface="Arial" panose="020B0604020202020204" pitchFamily="34" charset="0"/>
                <a:ea typeface="Times New Roman" panose="02020603050405020304" pitchFamily="18" charset="0"/>
                <a:cs typeface="Times New Roman" panose="02020603050405020304" pitchFamily="18" charset="0"/>
              </a:rPr>
              <a:t>i</a:t>
            </a:r>
            <a:r>
              <a:rPr lang="es-CL" sz="1600" i="1" dirty="0">
                <a:latin typeface="Arial" panose="020B0604020202020204" pitchFamily="34" charset="0"/>
                <a:ea typeface="Times New Roman" panose="02020603050405020304" pitchFamily="18" charset="0"/>
                <a:cs typeface="Times New Roman" panose="02020603050405020304" pitchFamily="18" charset="0"/>
              </a:rPr>
              <a:t>ent</a:t>
            </a:r>
            <a:r>
              <a:rPr lang="es-CL" sz="1600" i="1" spc="-5" dirty="0">
                <a:latin typeface="Arial" panose="020B0604020202020204" pitchFamily="34" charset="0"/>
                <a:ea typeface="Times New Roman" panose="02020603050405020304" pitchFamily="18" charset="0"/>
                <a:cs typeface="Times New Roman" panose="02020603050405020304" pitchFamily="18" charset="0"/>
              </a:rPr>
              <a:t>e</a:t>
            </a:r>
            <a:r>
              <a:rPr lang="es-CL" sz="1600" i="1" spc="5" dirty="0">
                <a:latin typeface="Arial" panose="020B0604020202020204" pitchFamily="34" charset="0"/>
                <a:ea typeface="Times New Roman" panose="02020603050405020304" pitchFamily="18" charset="0"/>
                <a:cs typeface="Times New Roman" panose="02020603050405020304" pitchFamily="18" charset="0"/>
              </a:rPr>
              <a:t>s</a:t>
            </a:r>
            <a:r>
              <a:rPr lang="es-CL" sz="1600" i="1" dirty="0">
                <a:latin typeface="Arial" panose="020B0604020202020204" pitchFamily="34" charset="0"/>
                <a:ea typeface="Times New Roman" panose="02020603050405020304" pitchFamily="18" charset="0"/>
                <a:cs typeface="Times New Roman" panose="02020603050405020304" pitchFamily="18" charset="0"/>
              </a:rPr>
              <a:t>,</a:t>
            </a:r>
            <a:r>
              <a:rPr lang="es-CL" sz="1600" i="1" spc="130" dirty="0">
                <a:latin typeface="Arial" panose="020B0604020202020204" pitchFamily="34" charset="0"/>
                <a:ea typeface="Times New Roman" panose="02020603050405020304" pitchFamily="18" charset="0"/>
                <a:cs typeface="Times New Roman" panose="02020603050405020304" pitchFamily="18" charset="0"/>
              </a:rPr>
              <a:t> </a:t>
            </a:r>
            <a:r>
              <a:rPr lang="es-CL" sz="1600" i="1" spc="-5" dirty="0">
                <a:latin typeface="Arial" panose="020B0604020202020204" pitchFamily="34" charset="0"/>
                <a:ea typeface="Times New Roman" panose="02020603050405020304" pitchFamily="18" charset="0"/>
                <a:cs typeface="Times New Roman" panose="02020603050405020304" pitchFamily="18" charset="0"/>
              </a:rPr>
              <a:t>e</a:t>
            </a:r>
            <a:r>
              <a:rPr lang="es-CL" sz="1600" i="1" spc="5" dirty="0">
                <a:latin typeface="Arial" panose="020B0604020202020204" pitchFamily="34" charset="0"/>
                <a:ea typeface="Times New Roman" panose="02020603050405020304" pitchFamily="18" charset="0"/>
                <a:cs typeface="Times New Roman" panose="02020603050405020304" pitchFamily="18" charset="0"/>
              </a:rPr>
              <a:t>s</a:t>
            </a:r>
            <a:r>
              <a:rPr lang="es-CL" sz="1600" i="1" dirty="0">
                <a:latin typeface="Arial" panose="020B0604020202020204" pitchFamily="34" charset="0"/>
                <a:ea typeface="Times New Roman" panose="02020603050405020304" pitchFamily="18" charset="0"/>
                <a:cs typeface="Times New Roman" panose="02020603050405020304" pitchFamily="18" charset="0"/>
              </a:rPr>
              <a:t>tá bajo l</a:t>
            </a:r>
            <a:r>
              <a:rPr lang="es-CL" sz="1600" i="1" spc="-5" dirty="0">
                <a:latin typeface="Arial" panose="020B0604020202020204" pitchFamily="34" charset="0"/>
                <a:ea typeface="Times New Roman" panose="02020603050405020304" pitchFamily="18" charset="0"/>
                <a:cs typeface="Times New Roman" panose="02020603050405020304" pitchFamily="18" charset="0"/>
              </a:rPr>
              <a:t>o</a:t>
            </a:r>
            <a:r>
              <a:rPr lang="es-CL" sz="1600" i="1" dirty="0">
                <a:latin typeface="Arial" panose="020B0604020202020204" pitchFamily="34" charset="0"/>
                <a:ea typeface="Times New Roman" panose="02020603050405020304" pitchFamily="18" charset="0"/>
                <a:cs typeface="Times New Roman" panose="02020603050405020304" pitchFamily="18" charset="0"/>
              </a:rPr>
              <a:t>s esc</a:t>
            </a:r>
            <a:r>
              <a:rPr lang="es-CL" sz="1600" i="1" spc="-5" dirty="0">
                <a:latin typeface="Arial" panose="020B0604020202020204" pitchFamily="34" charset="0"/>
                <a:ea typeface="Times New Roman" panose="02020603050405020304" pitchFamily="18" charset="0"/>
                <a:cs typeface="Times New Roman" panose="02020603050405020304" pitchFamily="18" charset="0"/>
              </a:rPr>
              <a:t>om</a:t>
            </a:r>
            <a:r>
              <a:rPr lang="es-CL" sz="1600" i="1" dirty="0">
                <a:latin typeface="Arial" panose="020B0604020202020204" pitchFamily="34" charset="0"/>
                <a:ea typeface="Times New Roman" panose="02020603050405020304" pitchFamily="18" charset="0"/>
                <a:cs typeface="Times New Roman" panose="02020603050405020304" pitchFamily="18" charset="0"/>
              </a:rPr>
              <a:t>bros».</a:t>
            </a:r>
            <a:endParaRPr lang="es-CL"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Rectángulo 2"/>
          <p:cNvSpPr/>
          <p:nvPr/>
        </p:nvSpPr>
        <p:spPr>
          <a:xfrm>
            <a:off x="107504" y="3429000"/>
            <a:ext cx="8424936" cy="2062103"/>
          </a:xfrm>
          <a:prstGeom prst="rect">
            <a:avLst/>
          </a:prstGeom>
        </p:spPr>
        <p:txBody>
          <a:bodyPr wrap="square">
            <a:spAutoFit/>
          </a:bodyPr>
          <a:lstStyle/>
          <a:p>
            <a:pPr marL="229235" marR="191770" algn="just">
              <a:spcAft>
                <a:spcPts val="0"/>
              </a:spcAft>
            </a:pPr>
            <a:r>
              <a:rPr lang="es-CL" sz="1600" dirty="0">
                <a:latin typeface="Arial" panose="020B0604020202020204" pitchFamily="34" charset="0"/>
                <a:ea typeface="Times New Roman" panose="02020603050405020304" pitchFamily="18" charset="0"/>
                <a:cs typeface="Times New Roman" panose="02020603050405020304" pitchFamily="18" charset="0"/>
              </a:rPr>
              <a:t>Cu</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dirty="0">
                <a:latin typeface="Arial" panose="020B0604020202020204" pitchFamily="34" charset="0"/>
                <a:ea typeface="Times New Roman" panose="02020603050405020304" pitchFamily="18" charset="0"/>
                <a:cs typeface="Times New Roman" panose="02020603050405020304" pitchFamily="18" charset="0"/>
              </a:rPr>
              <a:t>ndo de</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lo que se</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trata es</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latin typeface="Arial" panose="020B0604020202020204" pitchFamily="34" charset="0"/>
                <a:ea typeface="Times New Roman" panose="02020603050405020304" pitchFamily="18" charset="0"/>
                <a:cs typeface="Times New Roman" panose="02020603050405020304" pitchFamily="18" charset="0"/>
              </a:rPr>
              <a:t>d</a:t>
            </a:r>
            <a:r>
              <a:rPr lang="es-CL" sz="1600" dirty="0">
                <a:latin typeface="Arial" panose="020B0604020202020204" pitchFamily="34" charset="0"/>
                <a:ea typeface="Times New Roman" panose="02020603050405020304" pitchFamily="18" charset="0"/>
                <a:cs typeface="Times New Roman" panose="02020603050405020304" pitchFamily="18" charset="0"/>
              </a:rPr>
              <a:t>e</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m</a:t>
            </a:r>
            <a:r>
              <a:rPr lang="es-CL" sz="1600" spc="-5" dirty="0">
                <a:latin typeface="Arial" panose="020B0604020202020204" pitchFamily="34" charset="0"/>
                <a:ea typeface="Times New Roman" panose="02020603050405020304" pitchFamily="18" charset="0"/>
                <a:cs typeface="Times New Roman" panose="02020603050405020304" pitchFamily="18" charset="0"/>
              </a:rPr>
              <a:t>o</a:t>
            </a:r>
            <a:r>
              <a:rPr lang="es-CL" sz="1600" dirty="0">
                <a:latin typeface="Arial" panose="020B0604020202020204" pitchFamily="34" charset="0"/>
                <a:ea typeface="Times New Roman" panose="02020603050405020304" pitchFamily="18" charset="0"/>
                <a:cs typeface="Times New Roman" panose="02020603050405020304" pitchFamily="18" charset="0"/>
              </a:rPr>
              <a:t>str</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dirty="0">
                <a:latin typeface="Arial" panose="020B0604020202020204" pitchFamily="34" charset="0"/>
                <a:ea typeface="Times New Roman" panose="02020603050405020304" pitchFamily="18" charset="0"/>
                <a:cs typeface="Times New Roman" panose="02020603050405020304" pitchFamily="18" charset="0"/>
              </a:rPr>
              <a:t>r</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el</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c</a:t>
            </a:r>
            <a:r>
              <a:rPr lang="es-CL" sz="1600"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a</a:t>
            </a:r>
            <a:r>
              <a:rPr lang="es-CL" sz="160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r</a:t>
            </a:r>
            <a:r>
              <a:rPr lang="es-CL" sz="1600"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á</a:t>
            </a:r>
            <a:r>
              <a:rPr lang="es-CL" sz="160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cter,</a:t>
            </a:r>
            <a:r>
              <a:rPr lang="es-CL" sz="1600"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a:t>
            </a:r>
            <a:r>
              <a:rPr lang="es-CL" sz="1600"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l</a:t>
            </a:r>
            <a:r>
              <a:rPr lang="es-CL" sz="160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a</a:t>
            </a:r>
            <a:r>
              <a:rPr lang="es-CL" sz="1600"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a:t>
            </a:r>
            <a:r>
              <a:rPr lang="es-CL" sz="160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pers</a:t>
            </a:r>
            <a:r>
              <a:rPr lang="es-CL" sz="1600"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o</a:t>
            </a:r>
            <a:r>
              <a:rPr lang="es-CL" sz="160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nali</a:t>
            </a:r>
            <a:r>
              <a:rPr lang="es-CL" sz="1600"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da</a:t>
            </a:r>
            <a:r>
              <a:rPr lang="es-CL" sz="160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d</a:t>
            </a:r>
            <a:r>
              <a:rPr lang="es-CL" sz="1600"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a:t>
            </a:r>
            <a:r>
              <a:rPr lang="es-CL" sz="160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del</a:t>
            </a:r>
            <a:r>
              <a:rPr lang="es-CL" sz="1600"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a:t>
            </a:r>
            <a:r>
              <a:rPr lang="es-CL" sz="1600"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p</a:t>
            </a:r>
            <a:r>
              <a:rPr lang="es-CL" sz="160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rota</a:t>
            </a:r>
            <a:r>
              <a:rPr lang="es-CL" sz="1600"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go</a:t>
            </a:r>
            <a:r>
              <a:rPr lang="es-CL" sz="160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nista</a:t>
            </a:r>
            <a:r>
              <a:rPr lang="es-CL" sz="1600"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a:t>
            </a:r>
            <a:r>
              <a:rPr lang="es-CL" sz="1600"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d</a:t>
            </a:r>
            <a:r>
              <a:rPr lang="es-CL" sz="160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e la</a:t>
            </a:r>
            <a:r>
              <a:rPr lang="es-CL" sz="1600"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a:t>
            </a:r>
            <a:r>
              <a:rPr lang="es-CL" sz="160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notic</a:t>
            </a:r>
            <a:r>
              <a:rPr lang="es-CL" sz="1600"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i</a:t>
            </a:r>
            <a:r>
              <a:rPr lang="es-CL" sz="160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a,</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las </a:t>
            </a:r>
            <a:r>
              <a:rPr lang="es-CL" sz="1600" u="sng" dirty="0">
                <a:latin typeface="Arial" panose="020B0604020202020204" pitchFamily="34" charset="0"/>
                <a:ea typeface="Times New Roman" panose="02020603050405020304" pitchFamily="18" charset="0"/>
                <a:cs typeface="Times New Roman" panose="02020603050405020304" pitchFamily="18" charset="0"/>
              </a:rPr>
              <a:t>citas direct</a:t>
            </a:r>
            <a:r>
              <a:rPr lang="es-CL" sz="1600" u="sng" spc="-5" dirty="0">
                <a:latin typeface="Arial" panose="020B0604020202020204" pitchFamily="34" charset="0"/>
                <a:ea typeface="Times New Roman" panose="02020603050405020304" pitchFamily="18" charset="0"/>
                <a:cs typeface="Times New Roman" panose="02020603050405020304" pitchFamily="18" charset="0"/>
              </a:rPr>
              <a:t>a</a:t>
            </a:r>
            <a:r>
              <a:rPr lang="es-CL" sz="1600" u="sng" dirty="0">
                <a:latin typeface="Arial" panose="020B0604020202020204" pitchFamily="34" charset="0"/>
                <a:ea typeface="Times New Roman" panose="02020603050405020304" pitchFamily="18" charset="0"/>
                <a:cs typeface="Times New Roman" panose="02020603050405020304" pitchFamily="18" charset="0"/>
              </a:rPr>
              <a:t>s </a:t>
            </a:r>
            <a:r>
              <a:rPr lang="es-CL" sz="1600" dirty="0">
                <a:latin typeface="Arial" panose="020B0604020202020204" pitchFamily="34" charset="0"/>
                <a:ea typeface="Times New Roman" panose="02020603050405020304" pitchFamily="18" charset="0"/>
                <a:cs typeface="Times New Roman" panose="02020603050405020304" pitchFamily="18" charset="0"/>
              </a:rPr>
              <a:t>dan</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al lect</a:t>
            </a:r>
            <a:r>
              <a:rPr lang="es-CL" sz="1600" spc="-5" dirty="0">
                <a:latin typeface="Arial" panose="020B0604020202020204" pitchFamily="34" charset="0"/>
                <a:ea typeface="Times New Roman" panose="02020603050405020304" pitchFamily="18" charset="0"/>
                <a:cs typeface="Times New Roman" panose="02020603050405020304" pitchFamily="18" charset="0"/>
              </a:rPr>
              <a:t>o</a:t>
            </a:r>
            <a:r>
              <a:rPr lang="es-CL" sz="1600" dirty="0">
                <a:latin typeface="Arial" panose="020B0604020202020204" pitchFamily="34" charset="0"/>
                <a:ea typeface="Times New Roman" panose="02020603050405020304" pitchFamily="18" charset="0"/>
                <a:cs typeface="Times New Roman" panose="02020603050405020304" pitchFamily="18" charset="0"/>
              </a:rPr>
              <a:t>r</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latin typeface="Arial" panose="020B0604020202020204" pitchFamily="34" charset="0"/>
                <a:ea typeface="Times New Roman" panose="02020603050405020304" pitchFamily="18" charset="0"/>
                <a:cs typeface="Times New Roman" panose="02020603050405020304" pitchFamily="18" charset="0"/>
              </a:rPr>
              <a:t>l</a:t>
            </a:r>
            <a:r>
              <a:rPr lang="es-CL" sz="1600" dirty="0">
                <a:latin typeface="Arial" panose="020B0604020202020204" pitchFamily="34" charset="0"/>
                <a:ea typeface="Times New Roman" panose="02020603050405020304" pitchFamily="18" charset="0"/>
                <a:cs typeface="Times New Roman" panose="02020603050405020304" pitchFamily="18" charset="0"/>
              </a:rPr>
              <a:t>a</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s</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nsac</a:t>
            </a:r>
            <a:r>
              <a:rPr lang="es-CL" sz="1600" spc="-5" dirty="0">
                <a:latin typeface="Arial" panose="020B0604020202020204" pitchFamily="34" charset="0"/>
                <a:ea typeface="Times New Roman" panose="02020603050405020304" pitchFamily="18" charset="0"/>
                <a:cs typeface="Times New Roman" panose="02020603050405020304" pitchFamily="18" charset="0"/>
              </a:rPr>
              <a:t>i</a:t>
            </a:r>
            <a:r>
              <a:rPr lang="es-CL" sz="1600" dirty="0">
                <a:latin typeface="Arial" panose="020B0604020202020204" pitchFamily="34" charset="0"/>
                <a:ea typeface="Times New Roman" panose="02020603050405020304" pitchFamily="18" charset="0"/>
                <a:cs typeface="Times New Roman" panose="02020603050405020304" pitchFamily="18" charset="0"/>
              </a:rPr>
              <a:t>ón de</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spc="5" dirty="0">
                <a:latin typeface="Arial" panose="020B0604020202020204" pitchFamily="34" charset="0"/>
                <a:ea typeface="Times New Roman" panose="02020603050405020304" pitchFamily="18" charset="0"/>
                <a:cs typeface="Times New Roman" panose="02020603050405020304" pitchFamily="18" charset="0"/>
              </a:rPr>
              <a:t>s</a:t>
            </a:r>
            <a:r>
              <a:rPr lang="es-CL" sz="1600" dirty="0">
                <a:latin typeface="Arial" panose="020B0604020202020204" pitchFamily="34" charset="0"/>
                <a:ea typeface="Times New Roman" panose="02020603050405020304" pitchFamily="18" charset="0"/>
                <a:cs typeface="Times New Roman" panose="02020603050405020304" pitchFamily="18" charset="0"/>
              </a:rPr>
              <a:t>tar esc</a:t>
            </a:r>
            <a:r>
              <a:rPr lang="es-CL" sz="1600" spc="-5" dirty="0">
                <a:latin typeface="Arial" panose="020B0604020202020204" pitchFamily="34" charset="0"/>
                <a:ea typeface="Times New Roman" panose="02020603050405020304" pitchFamily="18" charset="0"/>
                <a:cs typeface="Times New Roman" panose="02020603050405020304" pitchFamily="18" charset="0"/>
              </a:rPr>
              <a:t>u</a:t>
            </a:r>
            <a:r>
              <a:rPr lang="es-CL" sz="1600" dirty="0">
                <a:latin typeface="Arial" panose="020B0604020202020204" pitchFamily="34" charset="0"/>
                <a:ea typeface="Times New Roman" panose="02020603050405020304" pitchFamily="18" charset="0"/>
                <a:cs typeface="Times New Roman" panose="02020603050405020304" pitchFamily="18" charset="0"/>
              </a:rPr>
              <a:t>ch</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dirty="0">
                <a:latin typeface="Arial" panose="020B0604020202020204" pitchFamily="34" charset="0"/>
                <a:ea typeface="Times New Roman" panose="02020603050405020304" pitchFamily="18" charset="0"/>
                <a:cs typeface="Times New Roman" panose="02020603050405020304" pitchFamily="18" charset="0"/>
              </a:rPr>
              <a:t>ndo dir</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c</a:t>
            </a:r>
            <a:r>
              <a:rPr lang="es-CL" sz="1600" spc="-10" dirty="0">
                <a:latin typeface="Arial" panose="020B0604020202020204" pitchFamily="34" charset="0"/>
                <a:ea typeface="Times New Roman" panose="02020603050405020304" pitchFamily="18" charset="0"/>
                <a:cs typeface="Times New Roman" panose="02020603050405020304" pitchFamily="18" charset="0"/>
              </a:rPr>
              <a:t>t</a:t>
            </a:r>
            <a:r>
              <a:rPr lang="es-CL" sz="1600" dirty="0">
                <a:latin typeface="Arial" panose="020B0604020202020204" pitchFamily="34" charset="0"/>
                <a:ea typeface="Times New Roman" panose="02020603050405020304" pitchFamily="18" charset="0"/>
                <a:cs typeface="Times New Roman" panose="02020603050405020304" pitchFamily="18" charset="0"/>
              </a:rPr>
              <a:t>amente al</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individuo</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spc="-10" dirty="0">
                <a:latin typeface="Arial" panose="020B0604020202020204" pitchFamily="34" charset="0"/>
                <a:ea typeface="Times New Roman" panose="02020603050405020304" pitchFamily="18" charset="0"/>
                <a:cs typeface="Times New Roman" panose="02020603050405020304" pitchFamily="18" charset="0"/>
              </a:rPr>
              <a:t>y</a:t>
            </a:r>
            <a:r>
              <a:rPr lang="es-CL" sz="1600" dirty="0">
                <a:latin typeface="Arial" panose="020B0604020202020204" pitchFamily="34" charset="0"/>
                <a:ea typeface="Times New Roman" panose="02020603050405020304" pitchFamily="18" charset="0"/>
                <a:cs typeface="Times New Roman" panose="02020603050405020304" pitchFamily="18" charset="0"/>
              </a:rPr>
              <a:t>,</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de</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alguna man</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ra,</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est</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dirty="0">
                <a:latin typeface="Arial" panose="020B0604020202020204" pitchFamily="34" charset="0"/>
                <a:ea typeface="Times New Roman" panose="02020603050405020304" pitchFamily="18" charset="0"/>
                <a:cs typeface="Times New Roman" panose="02020603050405020304" pitchFamily="18" charset="0"/>
              </a:rPr>
              <a:t>r</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habl</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dirty="0">
                <a:latin typeface="Arial" panose="020B0604020202020204" pitchFamily="34" charset="0"/>
                <a:ea typeface="Times New Roman" panose="02020603050405020304" pitchFamily="18" charset="0"/>
                <a:cs typeface="Times New Roman" panose="02020603050405020304" pitchFamily="18" charset="0"/>
              </a:rPr>
              <a:t>ndo con</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él.</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Volviendo</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a</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la</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smtClean="0">
                <a:latin typeface="Arial" panose="020B0604020202020204" pitchFamily="34" charset="0"/>
                <a:ea typeface="Times New Roman" panose="02020603050405020304" pitchFamily="18" charset="0"/>
                <a:cs typeface="Times New Roman" panose="02020603050405020304" pitchFamily="18" charset="0"/>
              </a:rPr>
              <a:t>nota anterior </a:t>
            </a:r>
          </a:p>
          <a:p>
            <a:pPr marL="229235" marR="191770" algn="just">
              <a:spcAft>
                <a:spcPts val="0"/>
              </a:spcAft>
            </a:pPr>
            <a:r>
              <a:rPr lang="es-CL" sz="1600" dirty="0">
                <a:latin typeface="Arial" panose="020B0604020202020204" pitchFamily="34" charset="0"/>
                <a:ea typeface="Times New Roman" panose="02020603050405020304" pitchFamily="18" charset="0"/>
                <a:cs typeface="Times New Roman" panose="02020603050405020304" pitchFamily="18" charset="0"/>
              </a:rPr>
              <a:t> </a:t>
            </a:r>
            <a:endParaRPr lang="es-CL" sz="1600" dirty="0">
              <a:latin typeface="Calibri" panose="020F0502020204030204" pitchFamily="34" charset="0"/>
              <a:ea typeface="Times New Roman" panose="02020603050405020304" pitchFamily="18" charset="0"/>
              <a:cs typeface="Times New Roman" panose="02020603050405020304" pitchFamily="18" charset="0"/>
            </a:endParaRPr>
          </a:p>
          <a:p>
            <a:pPr marL="678815" marR="194310" algn="just">
              <a:spcAft>
                <a:spcPts val="0"/>
              </a:spcAft>
            </a:pPr>
            <a:r>
              <a:rPr lang="es-CL" sz="1600" i="1" dirty="0">
                <a:latin typeface="Arial" panose="020B0604020202020204" pitchFamily="34" charset="0"/>
                <a:ea typeface="Times New Roman" panose="02020603050405020304" pitchFamily="18" charset="0"/>
                <a:cs typeface="Times New Roman" panose="02020603050405020304" pitchFamily="18" charset="0"/>
              </a:rPr>
              <a:t>Una</a:t>
            </a:r>
            <a:r>
              <a:rPr lang="es-CL" sz="1600" i="1" spc="210"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ni</a:t>
            </a:r>
            <a:r>
              <a:rPr lang="es-CL" sz="1600" i="1" spc="-5" dirty="0">
                <a:latin typeface="Arial" panose="020B0604020202020204" pitchFamily="34" charset="0"/>
                <a:ea typeface="Times New Roman" panose="02020603050405020304" pitchFamily="18" charset="0"/>
                <a:cs typeface="Times New Roman" panose="02020603050405020304" pitchFamily="18" charset="0"/>
              </a:rPr>
              <a:t>ñ</a:t>
            </a:r>
            <a:r>
              <a:rPr lang="es-CL" sz="1600" i="1" dirty="0">
                <a:latin typeface="Arial" panose="020B0604020202020204" pitchFamily="34" charset="0"/>
                <a:ea typeface="Times New Roman" panose="02020603050405020304" pitchFamily="18" charset="0"/>
                <a:cs typeface="Times New Roman" panose="02020603050405020304" pitchFamily="18" charset="0"/>
              </a:rPr>
              <a:t>a</a:t>
            </a:r>
            <a:r>
              <a:rPr lang="es-CL" sz="1600" i="1" spc="215" dirty="0">
                <a:latin typeface="Arial" panose="020B0604020202020204" pitchFamily="34" charset="0"/>
                <a:ea typeface="Times New Roman" panose="02020603050405020304" pitchFamily="18" charset="0"/>
                <a:cs typeface="Times New Roman" panose="02020603050405020304" pitchFamily="18" charset="0"/>
              </a:rPr>
              <a:t> </a:t>
            </a:r>
            <a:r>
              <a:rPr lang="es-CL" sz="1600" i="1" spc="-5" dirty="0">
                <a:latin typeface="Arial" panose="020B0604020202020204" pitchFamily="34" charset="0"/>
                <a:ea typeface="Times New Roman" panose="02020603050405020304" pitchFamily="18" charset="0"/>
                <a:cs typeface="Times New Roman" panose="02020603050405020304" pitchFamily="18" charset="0"/>
              </a:rPr>
              <a:t>d</a:t>
            </a:r>
            <a:r>
              <a:rPr lang="es-CL" sz="1600" i="1" dirty="0">
                <a:latin typeface="Arial" panose="020B0604020202020204" pitchFamily="34" charset="0"/>
                <a:ea typeface="Times New Roman" panose="02020603050405020304" pitchFamily="18" charset="0"/>
                <a:cs typeface="Times New Roman" panose="02020603050405020304" pitchFamily="18" charset="0"/>
              </a:rPr>
              <a:t>e</a:t>
            </a:r>
            <a:r>
              <a:rPr lang="es-CL" sz="1600" i="1" spc="210"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se</a:t>
            </a:r>
            <a:r>
              <a:rPr lang="es-CL" sz="1600" i="1" spc="-5" dirty="0">
                <a:latin typeface="Arial" panose="020B0604020202020204" pitchFamily="34" charset="0"/>
                <a:ea typeface="Times New Roman" panose="02020603050405020304" pitchFamily="18" charset="0"/>
                <a:cs typeface="Times New Roman" panose="02020603050405020304" pitchFamily="18" charset="0"/>
              </a:rPr>
              <a:t>i</a:t>
            </a:r>
            <a:r>
              <a:rPr lang="es-CL" sz="1600" i="1" dirty="0">
                <a:latin typeface="Arial" panose="020B0604020202020204" pitchFamily="34" charset="0"/>
                <a:ea typeface="Times New Roman" panose="02020603050405020304" pitchFamily="18" charset="0"/>
                <a:cs typeface="Times New Roman" panose="02020603050405020304" pitchFamily="18" charset="0"/>
              </a:rPr>
              <a:t>s</a:t>
            </a:r>
            <a:r>
              <a:rPr lang="es-CL" sz="1600" i="1" spc="210"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añ</a:t>
            </a:r>
            <a:r>
              <a:rPr lang="es-CL" sz="1600" i="1" spc="-5" dirty="0">
                <a:latin typeface="Arial" panose="020B0604020202020204" pitchFamily="34" charset="0"/>
                <a:ea typeface="Times New Roman" panose="02020603050405020304" pitchFamily="18" charset="0"/>
                <a:cs typeface="Times New Roman" panose="02020603050405020304" pitchFamily="18" charset="0"/>
              </a:rPr>
              <a:t>o</a:t>
            </a:r>
            <a:r>
              <a:rPr lang="es-CL" sz="1600" i="1" dirty="0">
                <a:latin typeface="Arial" panose="020B0604020202020204" pitchFamily="34" charset="0"/>
                <a:ea typeface="Times New Roman" panose="02020603050405020304" pitchFamily="18" charset="0"/>
                <a:cs typeface="Times New Roman" panose="02020603050405020304" pitchFamily="18" charset="0"/>
              </a:rPr>
              <a:t>s</a:t>
            </a:r>
            <a:r>
              <a:rPr lang="es-CL" sz="1600" i="1" spc="210"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yacía</a:t>
            </a:r>
            <a:r>
              <a:rPr lang="es-CL" sz="1600" i="1" spc="210"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en</a:t>
            </a:r>
            <a:r>
              <a:rPr lang="es-CL" sz="1600" i="1" spc="210"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una</a:t>
            </a:r>
            <a:r>
              <a:rPr lang="es-CL" sz="1600" i="1" spc="200"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ca</a:t>
            </a:r>
            <a:r>
              <a:rPr lang="es-CL" sz="1600" i="1" spc="-5" dirty="0">
                <a:latin typeface="Arial" panose="020B0604020202020204" pitchFamily="34" charset="0"/>
                <a:ea typeface="Times New Roman" panose="02020603050405020304" pitchFamily="18" charset="0"/>
                <a:cs typeface="Times New Roman" panose="02020603050405020304" pitchFamily="18" charset="0"/>
              </a:rPr>
              <a:t>m</a:t>
            </a:r>
            <a:r>
              <a:rPr lang="es-CL" sz="1600" i="1" dirty="0">
                <a:latin typeface="Arial" panose="020B0604020202020204" pitchFamily="34" charset="0"/>
                <a:ea typeface="Times New Roman" panose="02020603050405020304" pitchFamily="18" charset="0"/>
                <a:cs typeface="Times New Roman" panose="02020603050405020304" pitchFamily="18" charset="0"/>
              </a:rPr>
              <a:t>a</a:t>
            </a:r>
            <a:r>
              <a:rPr lang="es-CL" sz="1600" i="1" spc="215"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con</a:t>
            </a:r>
            <a:r>
              <a:rPr lang="es-CL" sz="1600" i="1" spc="210" dirty="0">
                <a:latin typeface="Arial" panose="020B0604020202020204" pitchFamily="34" charset="0"/>
                <a:ea typeface="Times New Roman" panose="02020603050405020304" pitchFamily="18" charset="0"/>
                <a:cs typeface="Times New Roman" panose="02020603050405020304" pitchFamily="18" charset="0"/>
              </a:rPr>
              <a:t> </a:t>
            </a:r>
            <a:r>
              <a:rPr lang="es-CL" sz="1600" i="1" spc="-5" dirty="0">
                <a:latin typeface="Arial" panose="020B0604020202020204" pitchFamily="34" charset="0"/>
                <a:ea typeface="Times New Roman" panose="02020603050405020304" pitchFamily="18" charset="0"/>
                <a:cs typeface="Times New Roman" panose="02020603050405020304" pitchFamily="18" charset="0"/>
              </a:rPr>
              <a:t>u</a:t>
            </a:r>
            <a:r>
              <a:rPr lang="es-CL" sz="1600" i="1" dirty="0">
                <a:latin typeface="Arial" panose="020B0604020202020204" pitchFamily="34" charset="0"/>
                <a:ea typeface="Times New Roman" panose="02020603050405020304" pitchFamily="18" charset="0"/>
                <a:cs typeface="Times New Roman" panose="02020603050405020304" pitchFamily="18" charset="0"/>
              </a:rPr>
              <a:t>na</a:t>
            </a:r>
            <a:r>
              <a:rPr lang="es-CL" sz="1600" i="1" spc="210"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so</a:t>
            </a:r>
            <a:r>
              <a:rPr lang="es-CL" sz="1600" i="1" spc="-5" dirty="0">
                <a:latin typeface="Arial" panose="020B0604020202020204" pitchFamily="34" charset="0"/>
                <a:ea typeface="Times New Roman" panose="02020603050405020304" pitchFamily="18" charset="0"/>
                <a:cs typeface="Times New Roman" panose="02020603050405020304" pitchFamily="18" charset="0"/>
              </a:rPr>
              <a:t>n</a:t>
            </a:r>
            <a:r>
              <a:rPr lang="es-CL" sz="1600" i="1" dirty="0">
                <a:latin typeface="Arial" panose="020B0604020202020204" pitchFamily="34" charset="0"/>
                <a:ea typeface="Times New Roman" panose="02020603050405020304" pitchFamily="18" charset="0"/>
                <a:cs typeface="Times New Roman" panose="02020603050405020304" pitchFamily="18" charset="0"/>
              </a:rPr>
              <a:t>da</a:t>
            </a:r>
            <a:r>
              <a:rPr lang="es-CL" sz="1600" i="1" spc="210"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en</a:t>
            </a:r>
            <a:r>
              <a:rPr lang="es-CL" sz="1600" i="1" spc="210"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la</a:t>
            </a:r>
            <a:r>
              <a:rPr lang="es-CL" sz="1600" i="1" spc="215" dirty="0">
                <a:latin typeface="Arial" panose="020B0604020202020204" pitchFamily="34" charset="0"/>
                <a:ea typeface="Times New Roman" panose="02020603050405020304" pitchFamily="18" charset="0"/>
                <a:cs typeface="Times New Roman" panose="02020603050405020304" pitchFamily="18" charset="0"/>
              </a:rPr>
              <a:t> </a:t>
            </a:r>
            <a:r>
              <a:rPr lang="es-CL" sz="1600" i="1" spc="-5" dirty="0">
                <a:latin typeface="Arial" panose="020B0604020202020204" pitchFamily="34" charset="0"/>
                <a:ea typeface="Times New Roman" panose="02020603050405020304" pitchFamily="18" charset="0"/>
                <a:cs typeface="Times New Roman" panose="02020603050405020304" pitchFamily="18" charset="0"/>
              </a:rPr>
              <a:t>n</a:t>
            </a:r>
            <a:r>
              <a:rPr lang="es-CL" sz="1600" i="1" dirty="0">
                <a:latin typeface="Arial" panose="020B0604020202020204" pitchFamily="34" charset="0"/>
                <a:ea typeface="Times New Roman" panose="02020603050405020304" pitchFamily="18" charset="0"/>
                <a:cs typeface="Times New Roman" panose="02020603050405020304" pitchFamily="18" charset="0"/>
              </a:rPr>
              <a:t>ar</a:t>
            </a:r>
            <a:r>
              <a:rPr lang="es-CL" sz="1600" i="1" spc="-5" dirty="0">
                <a:latin typeface="Arial" panose="020B0604020202020204" pitchFamily="34" charset="0"/>
                <a:ea typeface="Times New Roman" panose="02020603050405020304" pitchFamily="18" charset="0"/>
                <a:cs typeface="Times New Roman" panose="02020603050405020304" pitchFamily="18" charset="0"/>
              </a:rPr>
              <a:t>i</a:t>
            </a:r>
            <a:r>
              <a:rPr lang="es-CL" sz="1600" i="1" dirty="0">
                <a:latin typeface="Arial" panose="020B0604020202020204" pitchFamily="34" charset="0"/>
                <a:ea typeface="Times New Roman" panose="02020603050405020304" pitchFamily="18" charset="0"/>
                <a:cs typeface="Times New Roman" panose="02020603050405020304" pitchFamily="18" charset="0"/>
              </a:rPr>
              <a:t>z</a:t>
            </a:r>
            <a:r>
              <a:rPr lang="es-CL" sz="1600" i="1" spc="210"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y</a:t>
            </a:r>
            <a:r>
              <a:rPr lang="es-CL" sz="1600" i="1" spc="215" dirty="0">
                <a:latin typeface="Arial" panose="020B0604020202020204" pitchFamily="34" charset="0"/>
                <a:ea typeface="Times New Roman" panose="02020603050405020304" pitchFamily="18" charset="0"/>
                <a:cs typeface="Times New Roman" panose="02020603050405020304" pitchFamily="18" charset="0"/>
              </a:rPr>
              <a:t> </a:t>
            </a:r>
            <a:r>
              <a:rPr lang="es-CL" sz="1600" i="1" spc="-5" dirty="0">
                <a:latin typeface="Arial" panose="020B0604020202020204" pitchFamily="34" charset="0"/>
                <a:ea typeface="Times New Roman" panose="02020603050405020304" pitchFamily="18" charset="0"/>
                <a:cs typeface="Times New Roman" panose="02020603050405020304" pitchFamily="18" charset="0"/>
              </a:rPr>
              <a:t>l</a:t>
            </a:r>
            <a:r>
              <a:rPr lang="es-CL" sz="1600" i="1" dirty="0">
                <a:latin typeface="Arial" panose="020B0604020202020204" pitchFamily="34" charset="0"/>
                <a:ea typeface="Times New Roman" panose="02020603050405020304" pitchFamily="18" charset="0"/>
                <a:cs typeface="Times New Roman" panose="02020603050405020304" pitchFamily="18" charset="0"/>
              </a:rPr>
              <a:t>a ca</a:t>
            </a:r>
            <a:r>
              <a:rPr lang="es-CL" sz="1600" i="1" spc="-5" dirty="0">
                <a:latin typeface="Arial" panose="020B0604020202020204" pitchFamily="34" charset="0"/>
                <a:ea typeface="Times New Roman" panose="02020603050405020304" pitchFamily="18" charset="0"/>
                <a:cs typeface="Times New Roman" panose="02020603050405020304" pitchFamily="18" charset="0"/>
              </a:rPr>
              <a:t>b</a:t>
            </a:r>
            <a:r>
              <a:rPr lang="es-CL" sz="1600" i="1" dirty="0">
                <a:latin typeface="Arial" panose="020B0604020202020204" pitchFamily="34" charset="0"/>
                <a:ea typeface="Times New Roman" panose="02020603050405020304" pitchFamily="18" charset="0"/>
                <a:cs typeface="Times New Roman" panose="02020603050405020304" pitchFamily="18" charset="0"/>
              </a:rPr>
              <a:t>eza</a:t>
            </a:r>
            <a:r>
              <a:rPr lang="es-CL" sz="1600" i="1" spc="5"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v</a:t>
            </a:r>
            <a:r>
              <a:rPr lang="es-CL" sz="1600" i="1" spc="-5" dirty="0">
                <a:latin typeface="Arial" panose="020B0604020202020204" pitchFamily="34" charset="0"/>
                <a:ea typeface="Times New Roman" panose="02020603050405020304" pitchFamily="18" charset="0"/>
                <a:cs typeface="Times New Roman" panose="02020603050405020304" pitchFamily="18" charset="0"/>
              </a:rPr>
              <a:t>e</a:t>
            </a:r>
            <a:r>
              <a:rPr lang="es-CL" sz="1600" i="1" dirty="0">
                <a:latin typeface="Arial" panose="020B0604020202020204" pitchFamily="34" charset="0"/>
                <a:ea typeface="Times New Roman" panose="02020603050405020304" pitchFamily="18" charset="0"/>
                <a:cs typeface="Times New Roman" panose="02020603050405020304" pitchFamily="18" charset="0"/>
              </a:rPr>
              <a:t>n</a:t>
            </a:r>
            <a:r>
              <a:rPr lang="es-CL" sz="1600" i="1" spc="-5" dirty="0">
                <a:latin typeface="Arial" panose="020B0604020202020204" pitchFamily="34" charset="0"/>
                <a:ea typeface="Times New Roman" panose="02020603050405020304" pitchFamily="18" charset="0"/>
                <a:cs typeface="Times New Roman" panose="02020603050405020304" pitchFamily="18" charset="0"/>
              </a:rPr>
              <a:t>d</a:t>
            </a:r>
            <a:r>
              <a:rPr lang="es-CL" sz="1600" i="1" dirty="0">
                <a:latin typeface="Arial" panose="020B0604020202020204" pitchFamily="34" charset="0"/>
                <a:ea typeface="Times New Roman" panose="02020603050405020304" pitchFamily="18" charset="0"/>
                <a:cs typeface="Times New Roman" panose="02020603050405020304" pitchFamily="18" charset="0"/>
              </a:rPr>
              <a:t>ada:</a:t>
            </a:r>
            <a:r>
              <a:rPr lang="es-CL" sz="1600" i="1" spc="5"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«Qu</a:t>
            </a:r>
            <a:r>
              <a:rPr lang="es-CL" sz="1600" i="1" spc="-5" dirty="0">
                <a:latin typeface="Arial" panose="020B0604020202020204" pitchFamily="34" charset="0"/>
                <a:ea typeface="Times New Roman" panose="02020603050405020304" pitchFamily="18" charset="0"/>
                <a:cs typeface="Times New Roman" panose="02020603050405020304" pitchFamily="18" charset="0"/>
              </a:rPr>
              <a:t>i</a:t>
            </a:r>
            <a:r>
              <a:rPr lang="es-CL" sz="1600" i="1" dirty="0">
                <a:latin typeface="Arial" panose="020B0604020202020204" pitchFamily="34" charset="0"/>
                <a:ea typeface="Times New Roman" panose="02020603050405020304" pitchFamily="18" charset="0"/>
                <a:cs typeface="Times New Roman" panose="02020603050405020304" pitchFamily="18" charset="0"/>
              </a:rPr>
              <a:t>ero que</a:t>
            </a:r>
            <a:r>
              <a:rPr lang="es-CL" sz="1600" i="1" spc="5" dirty="0">
                <a:latin typeface="Arial" panose="020B0604020202020204" pitchFamily="34" charset="0"/>
                <a:ea typeface="Times New Roman" panose="02020603050405020304" pitchFamily="18" charset="0"/>
                <a:cs typeface="Times New Roman" panose="02020603050405020304" pitchFamily="18" charset="0"/>
              </a:rPr>
              <a:t> </a:t>
            </a:r>
            <a:r>
              <a:rPr lang="es-CL" sz="1600" i="1" spc="-5" dirty="0">
                <a:latin typeface="Arial" panose="020B0604020202020204" pitchFamily="34" charset="0"/>
                <a:ea typeface="Times New Roman" panose="02020603050405020304" pitchFamily="18" charset="0"/>
                <a:cs typeface="Times New Roman" panose="02020603050405020304" pitchFamily="18" charset="0"/>
              </a:rPr>
              <a:t>m</a:t>
            </a:r>
            <a:r>
              <a:rPr lang="es-CL" sz="1600" i="1" dirty="0">
                <a:latin typeface="Arial" panose="020B0604020202020204" pitchFamily="34" charset="0"/>
                <a:ea typeface="Times New Roman" panose="02020603050405020304" pitchFamily="18" charset="0"/>
                <a:cs typeface="Times New Roman" panose="02020603050405020304" pitchFamily="18" charset="0"/>
              </a:rPr>
              <a:t>i</a:t>
            </a:r>
            <a:r>
              <a:rPr lang="es-CL" sz="1600" i="1" spc="10" dirty="0">
                <a:latin typeface="Arial" panose="020B0604020202020204" pitchFamily="34" charset="0"/>
                <a:ea typeface="Times New Roman" panose="02020603050405020304" pitchFamily="18" charset="0"/>
                <a:cs typeface="Times New Roman" panose="02020603050405020304" pitchFamily="18" charset="0"/>
              </a:rPr>
              <a:t> </a:t>
            </a:r>
            <a:r>
              <a:rPr lang="es-CL" sz="1600" i="1" spc="-5" dirty="0">
                <a:latin typeface="Arial" panose="020B0604020202020204" pitchFamily="34" charset="0"/>
                <a:ea typeface="Times New Roman" panose="02020603050405020304" pitchFamily="18" charset="0"/>
                <a:cs typeface="Times New Roman" panose="02020603050405020304" pitchFamily="18" charset="0"/>
              </a:rPr>
              <a:t>m</a:t>
            </a:r>
            <a:r>
              <a:rPr lang="es-CL" sz="1600" i="1" dirty="0">
                <a:latin typeface="Arial" panose="020B0604020202020204" pitchFamily="34" charset="0"/>
                <a:ea typeface="Times New Roman" panose="02020603050405020304" pitchFamily="18" charset="0"/>
                <a:cs typeface="Times New Roman" panose="02020603050405020304" pitchFamily="18" charset="0"/>
              </a:rPr>
              <a:t>amá</a:t>
            </a:r>
            <a:r>
              <a:rPr lang="es-CL" sz="1600" i="1" spc="5"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busque</a:t>
            </a:r>
            <a:r>
              <a:rPr lang="es-CL" sz="1600" i="1" spc="5" dirty="0">
                <a:latin typeface="Arial" panose="020B0604020202020204" pitchFamily="34" charset="0"/>
                <a:ea typeface="Times New Roman" panose="02020603050405020304" pitchFamily="18" charset="0"/>
                <a:cs typeface="Times New Roman" panose="02020603050405020304" pitchFamily="18" charset="0"/>
              </a:rPr>
              <a:t> </a:t>
            </a:r>
            <a:r>
              <a:rPr lang="es-CL" sz="1600" i="1" spc="-5" dirty="0">
                <a:latin typeface="Arial" panose="020B0604020202020204" pitchFamily="34" charset="0"/>
                <a:ea typeface="Times New Roman" panose="02020603050405020304" pitchFamily="18" charset="0"/>
                <a:cs typeface="Times New Roman" panose="02020603050405020304" pitchFamily="18" charset="0"/>
              </a:rPr>
              <a:t>m</a:t>
            </a:r>
            <a:r>
              <a:rPr lang="es-CL" sz="1600" i="1" dirty="0">
                <a:latin typeface="Arial" panose="020B0604020202020204" pitchFamily="34" charset="0"/>
                <a:ea typeface="Times New Roman" panose="02020603050405020304" pitchFamily="18" charset="0"/>
                <a:cs typeface="Times New Roman" panose="02020603050405020304" pitchFamily="18" charset="0"/>
              </a:rPr>
              <a:t>is</a:t>
            </a:r>
            <a:r>
              <a:rPr lang="es-CL" sz="1600" i="1" spc="5" dirty="0">
                <a:latin typeface="Arial" panose="020B0604020202020204" pitchFamily="34" charset="0"/>
                <a:ea typeface="Times New Roman" panose="02020603050405020304" pitchFamily="18" charset="0"/>
                <a:cs typeface="Times New Roman" panose="02020603050405020304" pitchFamily="18" charset="0"/>
              </a:rPr>
              <a:t> </a:t>
            </a:r>
            <a:r>
              <a:rPr lang="es-CL" sz="1600" i="1" spc="-5" dirty="0">
                <a:latin typeface="Arial" panose="020B0604020202020204" pitchFamily="34" charset="0"/>
                <a:ea typeface="Times New Roman" panose="02020603050405020304" pitchFamily="18" charset="0"/>
                <a:cs typeface="Times New Roman" panose="02020603050405020304" pitchFamily="18" charset="0"/>
              </a:rPr>
              <a:t>m</a:t>
            </a:r>
            <a:r>
              <a:rPr lang="es-CL" sz="1600" i="1" dirty="0">
                <a:latin typeface="Arial" panose="020B0604020202020204" pitchFamily="34" charset="0"/>
                <a:ea typeface="Times New Roman" panose="02020603050405020304" pitchFamily="18" charset="0"/>
                <a:cs typeface="Times New Roman" panose="02020603050405020304" pitchFamily="18" charset="0"/>
              </a:rPr>
              <a:t>uñecas,</a:t>
            </a:r>
            <a:r>
              <a:rPr lang="es-CL" sz="1600" i="1" spc="5" dirty="0">
                <a:latin typeface="Arial" panose="020B0604020202020204" pitchFamily="34" charset="0"/>
                <a:ea typeface="Times New Roman" panose="02020603050405020304" pitchFamily="18" charset="0"/>
                <a:cs typeface="Times New Roman" panose="02020603050405020304" pitchFamily="18" charset="0"/>
              </a:rPr>
              <a:t> </a:t>
            </a:r>
            <a:r>
              <a:rPr lang="es-CL" sz="1600" i="1" spc="-5" dirty="0">
                <a:latin typeface="Arial" panose="020B0604020202020204" pitchFamily="34" charset="0"/>
                <a:ea typeface="Times New Roman" panose="02020603050405020304" pitchFamily="18" charset="0"/>
                <a:cs typeface="Times New Roman" panose="02020603050405020304" pitchFamily="18" charset="0"/>
              </a:rPr>
              <a:t>p</a:t>
            </a:r>
            <a:r>
              <a:rPr lang="es-CL" sz="1600" i="1" dirty="0">
                <a:latin typeface="Arial" panose="020B0604020202020204" pitchFamily="34" charset="0"/>
                <a:ea typeface="Times New Roman" panose="02020603050405020304" pitchFamily="18" charset="0"/>
                <a:cs typeface="Times New Roman" panose="02020603050405020304" pitchFamily="18" charset="0"/>
              </a:rPr>
              <a:t>ero</a:t>
            </a:r>
            <a:r>
              <a:rPr lang="es-CL" sz="1600" i="1" spc="5"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no</a:t>
            </a:r>
            <a:r>
              <a:rPr lang="es-CL" sz="1600" i="1" spc="5" dirty="0">
                <a:latin typeface="Arial" panose="020B0604020202020204" pitchFamily="34" charset="0"/>
                <a:ea typeface="Times New Roman" panose="02020603050405020304" pitchFamily="18" charset="0"/>
                <a:cs typeface="Times New Roman" panose="02020603050405020304" pitchFamily="18" charset="0"/>
              </a:rPr>
              <a:t> </a:t>
            </a:r>
            <a:r>
              <a:rPr lang="es-CL" sz="1600" i="1" spc="-5" dirty="0">
                <a:latin typeface="Arial" panose="020B0604020202020204" pitchFamily="34" charset="0"/>
                <a:ea typeface="Times New Roman" panose="02020603050405020304" pitchFamily="18" charset="0"/>
                <a:cs typeface="Times New Roman" panose="02020603050405020304" pitchFamily="18" charset="0"/>
              </a:rPr>
              <a:t>p</a:t>
            </a:r>
            <a:r>
              <a:rPr lang="es-CL" sz="1600" i="1" dirty="0">
                <a:latin typeface="Arial" panose="020B0604020202020204" pitchFamily="34" charset="0"/>
                <a:ea typeface="Times New Roman" panose="02020603050405020304" pitchFamily="18" charset="0"/>
                <a:cs typeface="Times New Roman" panose="02020603050405020304" pitchFamily="18" charset="0"/>
              </a:rPr>
              <a:t>ue</a:t>
            </a:r>
            <a:r>
              <a:rPr lang="es-CL" sz="1600" i="1" spc="-5" dirty="0">
                <a:latin typeface="Arial" panose="020B0604020202020204" pitchFamily="34" charset="0"/>
                <a:ea typeface="Times New Roman" panose="02020603050405020304" pitchFamily="18" charset="0"/>
                <a:cs typeface="Times New Roman" panose="02020603050405020304" pitchFamily="18" charset="0"/>
              </a:rPr>
              <a:t>d</a:t>
            </a:r>
            <a:r>
              <a:rPr lang="es-CL" sz="1600" i="1" dirty="0">
                <a:latin typeface="Arial" panose="020B0604020202020204" pitchFamily="34" charset="0"/>
                <a:ea typeface="Times New Roman" panose="02020603050405020304" pitchFamily="18" charset="0"/>
                <a:cs typeface="Times New Roman" panose="02020603050405020304" pitchFamily="18" charset="0"/>
              </a:rPr>
              <a:t>o encontr</a:t>
            </a:r>
            <a:r>
              <a:rPr lang="es-CL" sz="1600" i="1" spc="-5" dirty="0">
                <a:latin typeface="Arial" panose="020B0604020202020204" pitchFamily="34" charset="0"/>
                <a:ea typeface="Times New Roman" panose="02020603050405020304" pitchFamily="18" charset="0"/>
                <a:cs typeface="Times New Roman" panose="02020603050405020304" pitchFamily="18" charset="0"/>
              </a:rPr>
              <a:t>a</a:t>
            </a:r>
            <a:r>
              <a:rPr lang="es-CL" sz="1600" i="1" dirty="0">
                <a:latin typeface="Arial" panose="020B0604020202020204" pitchFamily="34" charset="0"/>
                <a:ea typeface="Times New Roman" panose="02020603050405020304" pitchFamily="18" charset="0"/>
                <a:cs typeface="Times New Roman" panose="02020603050405020304" pitchFamily="18" charset="0"/>
              </a:rPr>
              <a:t>rl</a:t>
            </a:r>
            <a:r>
              <a:rPr lang="es-CL" sz="1600" i="1" spc="-5" dirty="0">
                <a:latin typeface="Arial" panose="020B0604020202020204" pitchFamily="34" charset="0"/>
                <a:ea typeface="Times New Roman" panose="02020603050405020304" pitchFamily="18" charset="0"/>
                <a:cs typeface="Times New Roman" panose="02020603050405020304" pitchFamily="18" charset="0"/>
              </a:rPr>
              <a:t>a</a:t>
            </a:r>
            <a:r>
              <a:rPr lang="es-CL" sz="1600" i="1" dirty="0">
                <a:latin typeface="Arial" panose="020B0604020202020204" pitchFamily="34" charset="0"/>
                <a:ea typeface="Times New Roman" panose="02020603050405020304" pitchFamily="18" charset="0"/>
                <a:cs typeface="Times New Roman" panose="02020603050405020304" pitchFamily="18" charset="0"/>
              </a:rPr>
              <a:t>», soll</a:t>
            </a:r>
            <a:r>
              <a:rPr lang="es-CL" sz="1600" i="1" spc="-5" dirty="0">
                <a:latin typeface="Arial" panose="020B0604020202020204" pitchFamily="34" charset="0"/>
                <a:ea typeface="Times New Roman" panose="02020603050405020304" pitchFamily="18" charset="0"/>
                <a:cs typeface="Times New Roman" panose="02020603050405020304" pitchFamily="18" charset="0"/>
              </a:rPr>
              <a:t>o</a:t>
            </a:r>
            <a:r>
              <a:rPr lang="es-CL" sz="1600" i="1" dirty="0">
                <a:latin typeface="Arial" panose="020B0604020202020204" pitchFamily="34" charset="0"/>
                <a:ea typeface="Times New Roman" panose="02020603050405020304" pitchFamily="18" charset="0"/>
                <a:cs typeface="Times New Roman" panose="02020603050405020304" pitchFamily="18" charset="0"/>
              </a:rPr>
              <a:t>z</a:t>
            </a:r>
            <a:r>
              <a:rPr lang="es-CL" sz="1600" i="1" spc="-5" dirty="0">
                <a:latin typeface="Arial" panose="020B0604020202020204" pitchFamily="34" charset="0"/>
                <a:ea typeface="Times New Roman" panose="02020603050405020304" pitchFamily="18" charset="0"/>
                <a:cs typeface="Times New Roman" panose="02020603050405020304" pitchFamily="18" charset="0"/>
              </a:rPr>
              <a:t>a</a:t>
            </a:r>
            <a:r>
              <a:rPr lang="es-CL" sz="1600" i="1" dirty="0">
                <a:latin typeface="Arial" panose="020B0604020202020204" pitchFamily="34" charset="0"/>
                <a:ea typeface="Times New Roman" panose="02020603050405020304" pitchFamily="18" charset="0"/>
                <a:cs typeface="Times New Roman" panose="02020603050405020304" pitchFamily="18" charset="0"/>
              </a:rPr>
              <a:t>ba.</a:t>
            </a:r>
            <a:endParaRPr lang="es-CL"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46724928"/>
      </p:ext>
    </p:extLst>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23528" y="692696"/>
            <a:ext cx="8136904" cy="5185779"/>
          </a:xfrm>
          <a:prstGeom prst="rect">
            <a:avLst/>
          </a:prstGeom>
        </p:spPr>
        <p:txBody>
          <a:bodyPr wrap="square">
            <a:spAutoFit/>
          </a:bodyPr>
          <a:lstStyle/>
          <a:p>
            <a:pPr marL="229235" marR="193040" algn="just">
              <a:lnSpc>
                <a:spcPct val="150000"/>
              </a:lnSpc>
              <a:spcBef>
                <a:spcPts val="10"/>
              </a:spcBef>
              <a:spcAft>
                <a:spcPts val="0"/>
              </a:spcAft>
            </a:pPr>
            <a:r>
              <a:rPr lang="es-CL" sz="1600" dirty="0">
                <a:latin typeface="Arial" panose="020B0604020202020204" pitchFamily="34" charset="0"/>
                <a:ea typeface="Times New Roman" panose="02020603050405020304" pitchFamily="18" charset="0"/>
                <a:cs typeface="Times New Roman" panose="02020603050405020304" pitchFamily="18" charset="0"/>
              </a:rPr>
              <a:t>En</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esta</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lí</a:t>
            </a:r>
            <a:r>
              <a:rPr lang="es-CL" sz="1600" spc="-5" dirty="0">
                <a:latin typeface="Arial" panose="020B0604020202020204" pitchFamily="34" charset="0"/>
                <a:ea typeface="Times New Roman" panose="02020603050405020304" pitchFamily="18" charset="0"/>
                <a:cs typeface="Times New Roman" panose="02020603050405020304" pitchFamily="18" charset="0"/>
              </a:rPr>
              <a:t>ne</a:t>
            </a:r>
            <a:r>
              <a:rPr lang="es-CL" sz="1600" dirty="0">
                <a:latin typeface="Arial" panose="020B0604020202020204" pitchFamily="34" charset="0"/>
                <a:ea typeface="Times New Roman" panose="02020603050405020304" pitchFamily="18" charset="0"/>
                <a:cs typeface="Times New Roman" panose="02020603050405020304" pitchFamily="18" charset="0"/>
              </a:rPr>
              <a:t>a,</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hay</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q</a:t>
            </a:r>
            <a:r>
              <a:rPr lang="es-CL" sz="1600" spc="-5" dirty="0">
                <a:latin typeface="Arial" panose="020B0604020202020204" pitchFamily="34" charset="0"/>
                <a:ea typeface="Times New Roman" panose="02020603050405020304" pitchFamily="18" charset="0"/>
                <a:cs typeface="Times New Roman" panose="02020603050405020304" pitchFamily="18" charset="0"/>
              </a:rPr>
              <a:t>u</a:t>
            </a:r>
            <a:r>
              <a:rPr lang="es-CL" sz="1600" dirty="0">
                <a:latin typeface="Arial" panose="020B0604020202020204" pitchFamily="34" charset="0"/>
                <a:ea typeface="Times New Roman" panose="02020603050405020304" pitchFamily="18" charset="0"/>
                <a:cs typeface="Times New Roman" panose="02020603050405020304" pitchFamily="18" charset="0"/>
              </a:rPr>
              <a:t>e</a:t>
            </a:r>
            <a:r>
              <a:rPr lang="es-CL" sz="1600" u="sng" dirty="0">
                <a:latin typeface="Arial" panose="020B0604020202020204" pitchFamily="34" charset="0"/>
                <a:ea typeface="Times New Roman" panose="02020603050405020304" pitchFamily="18" charset="0"/>
                <a:cs typeface="Times New Roman" panose="02020603050405020304" pitchFamily="18" charset="0"/>
              </a:rPr>
              <a:t> </a:t>
            </a:r>
            <a:r>
              <a:rPr lang="es-CL" sz="1600"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desc</a:t>
            </a:r>
            <a:r>
              <a:rPr lang="es-CL" sz="1600"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a</a:t>
            </a:r>
            <a:r>
              <a:rPr lang="es-CL" sz="1600"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rtar</a:t>
            </a:r>
            <a:r>
              <a:rPr lang="es-CL" sz="1600"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a:t>
            </a:r>
            <a:r>
              <a:rPr lang="es-CL" sz="1600"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t</a:t>
            </a:r>
            <a:r>
              <a:rPr lang="es-CL" sz="1600"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a</a:t>
            </a:r>
            <a:r>
              <a:rPr lang="es-CL" sz="1600"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mbién esas citas que c</a:t>
            </a:r>
            <a:r>
              <a:rPr lang="es-CL" sz="1600"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o</a:t>
            </a:r>
            <a:r>
              <a:rPr lang="es-CL" sz="1600"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nstatan</a:t>
            </a:r>
            <a:r>
              <a:rPr lang="es-CL" sz="1600"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a:t>
            </a:r>
            <a:r>
              <a:rPr lang="es-CL" sz="1600"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l</a:t>
            </a:r>
            <a:r>
              <a:rPr lang="es-CL" sz="1600"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o</a:t>
            </a:r>
            <a:r>
              <a:rPr lang="es-CL" sz="1600"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a:t>
            </a:r>
            <a:r>
              <a:rPr lang="es-CL" sz="1600"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o</a:t>
            </a:r>
            <a:r>
              <a:rPr lang="es-CL" sz="1600"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bvio</a:t>
            </a:r>
            <a:r>
              <a:rPr lang="es-CL" sz="1600"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a:t>
            </a:r>
            <a:r>
              <a:rPr lang="es-CL" sz="1600"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y</a:t>
            </a:r>
            <a:r>
              <a:rPr lang="es-CL" sz="1600"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a:t>
            </a:r>
            <a:r>
              <a:rPr lang="es-CL" sz="1600"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que </a:t>
            </a:r>
            <a:r>
              <a:rPr lang="es-CL" sz="1600" u="sng" dirty="0" smtClean="0">
                <a:solidFill>
                  <a:srgbClr val="FF0000"/>
                </a:solidFill>
                <a:latin typeface="Arial" panose="020B0604020202020204" pitchFamily="34" charset="0"/>
                <a:ea typeface="Times New Roman" panose="02020603050405020304" pitchFamily="18" charset="0"/>
                <a:cs typeface="Times New Roman" panose="02020603050405020304" pitchFamily="18" charset="0"/>
              </a:rPr>
              <a:t>resultan clichés </a:t>
            </a:r>
            <a:r>
              <a:rPr lang="es-CL" sz="1600" u="sng" dirty="0" smtClean="0">
                <a:solidFill>
                  <a:srgbClr val="00B050"/>
                </a:solidFill>
                <a:latin typeface="Arial" panose="020B0604020202020204" pitchFamily="34" charset="0"/>
                <a:ea typeface="Times New Roman" panose="02020603050405020304" pitchFamily="18" charset="0"/>
                <a:cs typeface="Times New Roman" panose="02020603050405020304" pitchFamily="18" charset="0"/>
              </a:rPr>
              <a:t>, </a:t>
            </a:r>
            <a:r>
              <a:rPr lang="es-CL" sz="1600" dirty="0" smtClean="0">
                <a:latin typeface="Arial" panose="020B0604020202020204" pitchFamily="34" charset="0"/>
                <a:ea typeface="Times New Roman" panose="02020603050405020304" pitchFamily="18" charset="0"/>
                <a:cs typeface="Times New Roman" panose="02020603050405020304" pitchFamily="18" charset="0"/>
              </a:rPr>
              <a:t>p</a:t>
            </a:r>
            <a:r>
              <a:rPr lang="es-CL" sz="1600" spc="-5" dirty="0" smtClean="0">
                <a:latin typeface="Arial" panose="020B0604020202020204" pitchFamily="34" charset="0"/>
                <a:ea typeface="Times New Roman" panose="02020603050405020304" pitchFamily="18" charset="0"/>
                <a:cs typeface="Times New Roman" panose="02020603050405020304" pitchFamily="18" charset="0"/>
              </a:rPr>
              <a:t>o</a:t>
            </a:r>
            <a:r>
              <a:rPr lang="es-CL" sz="1600" dirty="0" smtClean="0">
                <a:latin typeface="Arial" panose="020B0604020202020204" pitchFamily="34" charset="0"/>
                <a:ea typeface="Times New Roman" panose="02020603050405020304" pitchFamily="18" charset="0"/>
                <a:cs typeface="Times New Roman" panose="02020603050405020304" pitchFamily="18" charset="0"/>
              </a:rPr>
              <a:t>rq</a:t>
            </a:r>
            <a:r>
              <a:rPr lang="es-CL" sz="1600" spc="-5" dirty="0" smtClean="0">
                <a:latin typeface="Arial" panose="020B0604020202020204" pitchFamily="34" charset="0"/>
                <a:ea typeface="Times New Roman" panose="02020603050405020304" pitchFamily="18" charset="0"/>
                <a:cs typeface="Times New Roman" panose="02020603050405020304" pitchFamily="18" charset="0"/>
              </a:rPr>
              <a:t>u</a:t>
            </a:r>
            <a:r>
              <a:rPr lang="es-CL" sz="1600" dirty="0" smtClean="0">
                <a:latin typeface="Arial" panose="020B0604020202020204" pitchFamily="34" charset="0"/>
                <a:ea typeface="Times New Roman" panose="02020603050405020304" pitchFamily="18" charset="0"/>
                <a:cs typeface="Times New Roman" panose="02020603050405020304" pitchFamily="18" charset="0"/>
              </a:rPr>
              <a:t>e </a:t>
            </a:r>
            <a:r>
              <a:rPr lang="es-CL" sz="1600" dirty="0">
                <a:latin typeface="Arial" panose="020B0604020202020204" pitchFamily="34" charset="0"/>
                <a:ea typeface="Times New Roman" panose="02020603050405020304" pitchFamily="18" charset="0"/>
                <a:cs typeface="Times New Roman" panose="02020603050405020304" pitchFamily="18" charset="0"/>
              </a:rPr>
              <a:t>las he</a:t>
            </a:r>
            <a:r>
              <a:rPr lang="es-CL" sz="1600" spc="-5" dirty="0">
                <a:latin typeface="Arial" panose="020B0604020202020204" pitchFamily="34" charset="0"/>
                <a:ea typeface="Times New Roman" panose="02020603050405020304" pitchFamily="18" charset="0"/>
                <a:cs typeface="Times New Roman" panose="02020603050405020304" pitchFamily="18" charset="0"/>
              </a:rPr>
              <a:t>m</a:t>
            </a:r>
            <a:r>
              <a:rPr lang="es-CL" sz="1600" dirty="0">
                <a:latin typeface="Arial" panose="020B0604020202020204" pitchFamily="34" charset="0"/>
                <a:ea typeface="Times New Roman" panose="02020603050405020304" pitchFamily="18" charset="0"/>
                <a:cs typeface="Times New Roman" panose="02020603050405020304" pitchFamily="18" charset="0"/>
              </a:rPr>
              <a:t>os oí</a:t>
            </a:r>
            <a:r>
              <a:rPr lang="es-CL" sz="1600" spc="-5" dirty="0">
                <a:latin typeface="Arial" panose="020B0604020202020204" pitchFamily="34" charset="0"/>
                <a:ea typeface="Times New Roman" panose="02020603050405020304" pitchFamily="18" charset="0"/>
                <a:cs typeface="Times New Roman" panose="02020603050405020304" pitchFamily="18" charset="0"/>
              </a:rPr>
              <a:t>d</a:t>
            </a:r>
            <a:r>
              <a:rPr lang="es-CL" sz="1600" dirty="0">
                <a:latin typeface="Arial" panose="020B0604020202020204" pitchFamily="34" charset="0"/>
                <a:ea typeface="Times New Roman" panose="02020603050405020304" pitchFamily="18" charset="0"/>
                <a:cs typeface="Times New Roman" panose="02020603050405020304" pitchFamily="18" charset="0"/>
              </a:rPr>
              <a:t>o decen</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dirty="0">
                <a:latin typeface="Arial" panose="020B0604020202020204" pitchFamily="34" charset="0"/>
                <a:ea typeface="Times New Roman" panose="02020603050405020304" pitchFamily="18" charset="0"/>
                <a:cs typeface="Times New Roman" panose="02020603050405020304" pitchFamily="18" charset="0"/>
              </a:rPr>
              <a:t>s de</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veces:</a:t>
            </a:r>
            <a:endParaRPr lang="es-CL" sz="1600" dirty="0">
              <a:latin typeface="Calibri" panose="020F0502020204030204" pitchFamily="34" charset="0"/>
              <a:ea typeface="Times New Roman" panose="02020603050405020304" pitchFamily="18" charset="0"/>
              <a:cs typeface="Times New Roman" panose="02020603050405020304" pitchFamily="18" charset="0"/>
            </a:endParaRPr>
          </a:p>
          <a:p>
            <a:pPr>
              <a:lnSpc>
                <a:spcPts val="1100"/>
              </a:lnSpc>
              <a:spcBef>
                <a:spcPts val="60"/>
              </a:spcBef>
              <a:spcAft>
                <a:spcPts val="0"/>
              </a:spcAft>
            </a:pPr>
            <a:r>
              <a:rPr lang="es-CL" sz="1600" dirty="0">
                <a:latin typeface="Arial" panose="020B0604020202020204" pitchFamily="34" charset="0"/>
                <a:ea typeface="Times New Roman" panose="02020603050405020304" pitchFamily="18" charset="0"/>
                <a:cs typeface="Times New Roman" panose="02020603050405020304" pitchFamily="18" charset="0"/>
              </a:rPr>
              <a:t> </a:t>
            </a:r>
            <a:endParaRPr lang="es-CL" sz="1600" dirty="0">
              <a:latin typeface="Calibri" panose="020F0502020204030204" pitchFamily="34" charset="0"/>
              <a:ea typeface="Times New Roman" panose="02020603050405020304" pitchFamily="18" charset="0"/>
              <a:cs typeface="Times New Roman" panose="02020603050405020304" pitchFamily="18" charset="0"/>
            </a:endParaRPr>
          </a:p>
          <a:p>
            <a:pPr marL="229235" marR="194945" algn="just">
              <a:lnSpc>
                <a:spcPct val="149000"/>
              </a:lnSpc>
              <a:spcAft>
                <a:spcPts val="0"/>
              </a:spcAft>
            </a:pPr>
            <a:r>
              <a:rPr lang="es-CL" sz="1600" dirty="0">
                <a:latin typeface="Arial" panose="020B0604020202020204" pitchFamily="34" charset="0"/>
                <a:ea typeface="Times New Roman" panose="02020603050405020304" pitchFamily="18" charset="0"/>
                <a:cs typeface="Times New Roman" panose="02020603050405020304" pitchFamily="18" charset="0"/>
              </a:rPr>
              <a:t>-  </a:t>
            </a:r>
            <a:r>
              <a:rPr lang="es-CL" sz="1600" spc="3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a:t>
            </a:r>
            <a:r>
              <a:rPr lang="es-CL" sz="1600" spc="-5" dirty="0">
                <a:latin typeface="Arial" panose="020B0604020202020204" pitchFamily="34" charset="0"/>
                <a:ea typeface="Times New Roman" panose="02020603050405020304" pitchFamily="18" charset="0"/>
                <a:cs typeface="Times New Roman" panose="02020603050405020304" pitchFamily="18" charset="0"/>
              </a:rPr>
              <a:t>L</a:t>
            </a:r>
            <a:r>
              <a:rPr lang="es-CL" sz="1600" dirty="0">
                <a:latin typeface="Arial" panose="020B0604020202020204" pitchFamily="34" charset="0"/>
                <a:ea typeface="Times New Roman" panose="02020603050405020304" pitchFamily="18" charset="0"/>
                <a:cs typeface="Times New Roman" panose="02020603050405020304" pitchFamily="18" charset="0"/>
              </a:rPr>
              <a:t>os</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chic</a:t>
            </a:r>
            <a:r>
              <a:rPr lang="es-CL" sz="1600" spc="-5" dirty="0">
                <a:latin typeface="Arial" panose="020B0604020202020204" pitchFamily="34" charset="0"/>
                <a:ea typeface="Times New Roman" panose="02020603050405020304" pitchFamily="18" charset="0"/>
                <a:cs typeface="Times New Roman" panose="02020603050405020304" pitchFamily="18" charset="0"/>
              </a:rPr>
              <a:t>o</a:t>
            </a:r>
            <a:r>
              <a:rPr lang="es-CL" sz="1600" dirty="0">
                <a:latin typeface="Arial" panose="020B0604020202020204" pitchFamily="34" charset="0"/>
                <a:ea typeface="Times New Roman" panose="02020603050405020304" pitchFamily="18" charset="0"/>
                <a:cs typeface="Times New Roman" panose="02020603050405020304" pitchFamily="18" charset="0"/>
              </a:rPr>
              <a:t>s</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smtClean="0">
                <a:latin typeface="Arial" panose="020B0604020202020204" pitchFamily="34" charset="0"/>
                <a:ea typeface="Times New Roman" panose="02020603050405020304" pitchFamily="18" charset="0"/>
                <a:cs typeface="Times New Roman" panose="02020603050405020304" pitchFamily="18" charset="0"/>
              </a:rPr>
              <a:t>dej</a:t>
            </a:r>
            <a:r>
              <a:rPr lang="es-CL" sz="1600" spc="-5" dirty="0" smtClean="0">
                <a:latin typeface="Arial" panose="020B0604020202020204" pitchFamily="34" charset="0"/>
                <a:ea typeface="Times New Roman" panose="02020603050405020304" pitchFamily="18" charset="0"/>
                <a:cs typeface="Times New Roman" panose="02020603050405020304" pitchFamily="18" charset="0"/>
              </a:rPr>
              <a:t>a</a:t>
            </a:r>
            <a:r>
              <a:rPr lang="es-CL" sz="1600" dirty="0" smtClean="0">
                <a:latin typeface="Arial" panose="020B0604020202020204" pitchFamily="34" charset="0"/>
                <a:ea typeface="Times New Roman" panose="02020603050405020304" pitchFamily="18" charset="0"/>
                <a:cs typeface="Times New Roman" panose="02020603050405020304" pitchFamily="18" charset="0"/>
              </a:rPr>
              <a:t>ron </a:t>
            </a:r>
            <a:r>
              <a:rPr lang="es-CL" sz="1600" spc="-5" dirty="0">
                <a:latin typeface="Arial" panose="020B0604020202020204" pitchFamily="34" charset="0"/>
                <a:ea typeface="Times New Roman" panose="02020603050405020304" pitchFamily="18" charset="0"/>
                <a:cs typeface="Times New Roman" panose="02020603050405020304" pitchFamily="18" charset="0"/>
              </a:rPr>
              <a:t>l</a:t>
            </a:r>
            <a:r>
              <a:rPr lang="es-CL" sz="1600" dirty="0">
                <a:latin typeface="Arial" panose="020B0604020202020204" pitchFamily="34" charset="0"/>
                <a:ea typeface="Times New Roman" panose="02020603050405020304" pitchFamily="18" charset="0"/>
                <a:cs typeface="Times New Roman" panose="02020603050405020304" pitchFamily="18" charset="0"/>
              </a:rPr>
              <a:t>a</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piel en la cancha,</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latin typeface="Arial" panose="020B0604020202020204" pitchFamily="34" charset="0"/>
                <a:ea typeface="Times New Roman" panose="02020603050405020304" pitchFamily="18" charset="0"/>
                <a:cs typeface="Times New Roman" panose="02020603050405020304" pitchFamily="18" charset="0"/>
              </a:rPr>
              <a:t>p</a:t>
            </a:r>
            <a:r>
              <a:rPr lang="es-CL" sz="1600" dirty="0">
                <a:latin typeface="Arial" panose="020B0604020202020204" pitchFamily="34" charset="0"/>
                <a:ea typeface="Times New Roman" panose="02020603050405020304" pitchFamily="18" charset="0"/>
                <a:cs typeface="Times New Roman" panose="02020603050405020304" pitchFamily="18" charset="0"/>
              </a:rPr>
              <a:t>ero </a:t>
            </a:r>
            <a:r>
              <a:rPr lang="es-CL" sz="1600" spc="-5" dirty="0">
                <a:latin typeface="Arial" panose="020B0604020202020204" pitchFamily="34" charset="0"/>
                <a:ea typeface="Times New Roman" panose="02020603050405020304" pitchFamily="18" charset="0"/>
                <a:cs typeface="Times New Roman" panose="02020603050405020304" pitchFamily="18" charset="0"/>
              </a:rPr>
              <a:t>l</a:t>
            </a:r>
            <a:r>
              <a:rPr lang="es-CL" sz="1600" dirty="0">
                <a:latin typeface="Arial" panose="020B0604020202020204" pitchFamily="34" charset="0"/>
                <a:ea typeface="Times New Roman" panose="02020603050405020304" pitchFamily="18" charset="0"/>
                <a:cs typeface="Times New Roman" panose="02020603050405020304" pitchFamily="18" charset="0"/>
              </a:rPr>
              <a:t>a</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suer</a:t>
            </a:r>
            <a:r>
              <a:rPr lang="es-CL" sz="1600" spc="-10" dirty="0">
                <a:latin typeface="Arial" panose="020B0604020202020204" pitchFamily="34" charset="0"/>
                <a:ea typeface="Times New Roman" panose="02020603050405020304" pitchFamily="18" charset="0"/>
                <a:cs typeface="Times New Roman" panose="02020603050405020304" pitchFamily="18" charset="0"/>
              </a:rPr>
              <a:t>t</a:t>
            </a:r>
            <a:r>
              <a:rPr lang="es-CL" sz="1600" dirty="0">
                <a:latin typeface="Arial" panose="020B0604020202020204" pitchFamily="34" charset="0"/>
                <a:ea typeface="Times New Roman" panose="02020603050405020304" pitchFamily="18" charset="0"/>
                <a:cs typeface="Times New Roman" panose="02020603050405020304" pitchFamily="18" charset="0"/>
              </a:rPr>
              <a:t>e</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latin typeface="Arial" panose="020B0604020202020204" pitchFamily="34" charset="0"/>
                <a:ea typeface="Times New Roman" panose="02020603050405020304" pitchFamily="18" charset="0"/>
                <a:cs typeface="Times New Roman" panose="02020603050405020304" pitchFamily="18" charset="0"/>
              </a:rPr>
              <a:t>n</a:t>
            </a:r>
            <a:r>
              <a:rPr lang="es-CL" sz="1600" dirty="0">
                <a:latin typeface="Arial" panose="020B0604020202020204" pitchFamily="34" charset="0"/>
                <a:ea typeface="Times New Roman" panose="02020603050405020304" pitchFamily="18" charset="0"/>
                <a:cs typeface="Times New Roman" panose="02020603050405020304" pitchFamily="18" charset="0"/>
              </a:rPr>
              <a:t>o</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latin typeface="Arial" panose="020B0604020202020204" pitchFamily="34" charset="0"/>
                <a:ea typeface="Times New Roman" panose="02020603050405020304" pitchFamily="18" charset="0"/>
                <a:cs typeface="Times New Roman" panose="02020603050405020304" pitchFamily="18" charset="0"/>
              </a:rPr>
              <a:t>n</a:t>
            </a:r>
            <a:r>
              <a:rPr lang="es-CL" sz="1600" dirty="0">
                <a:latin typeface="Arial" panose="020B0604020202020204" pitchFamily="34" charset="0"/>
                <a:ea typeface="Times New Roman" panose="02020603050405020304" pitchFamily="18" charset="0"/>
                <a:cs typeface="Times New Roman" panose="02020603050405020304" pitchFamily="18" charset="0"/>
              </a:rPr>
              <a:t>os acomp</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dirty="0">
                <a:latin typeface="Arial" panose="020B0604020202020204" pitchFamily="34" charset="0"/>
                <a:ea typeface="Times New Roman" panose="02020603050405020304" pitchFamily="18" charset="0"/>
                <a:cs typeface="Times New Roman" panose="02020603050405020304" pitchFamily="18" charset="0"/>
              </a:rPr>
              <a:t>ñ</a:t>
            </a:r>
            <a:r>
              <a:rPr lang="es-CL" sz="1600" spc="-5" dirty="0">
                <a:latin typeface="Arial" panose="020B0604020202020204" pitchFamily="34" charset="0"/>
                <a:ea typeface="Times New Roman" panose="02020603050405020304" pitchFamily="18" charset="0"/>
                <a:cs typeface="Times New Roman" panose="02020603050405020304" pitchFamily="18" charset="0"/>
              </a:rPr>
              <a:t>ó</a:t>
            </a:r>
            <a:r>
              <a:rPr lang="es-CL" sz="1600" dirty="0">
                <a:latin typeface="Arial" panose="020B0604020202020204" pitchFamily="34" charset="0"/>
                <a:ea typeface="Times New Roman" panose="02020603050405020304" pitchFamily="18" charset="0"/>
                <a:cs typeface="Times New Roman" panose="02020603050405020304" pitchFamily="18" charset="0"/>
              </a:rPr>
              <a:t>»,</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dijo el entre</a:t>
            </a:r>
            <a:r>
              <a:rPr lang="es-CL" sz="1600" spc="-5" dirty="0">
                <a:latin typeface="Arial" panose="020B0604020202020204" pitchFamily="34" charset="0"/>
                <a:ea typeface="Times New Roman" panose="02020603050405020304" pitchFamily="18" charset="0"/>
                <a:cs typeface="Times New Roman" panose="02020603050405020304" pitchFamily="18" charset="0"/>
              </a:rPr>
              <a:t>n</a:t>
            </a:r>
            <a:r>
              <a:rPr lang="es-CL" sz="1600" dirty="0">
                <a:latin typeface="Arial" panose="020B0604020202020204" pitchFamily="34" charset="0"/>
                <a:ea typeface="Times New Roman" panose="02020603050405020304" pitchFamily="18" charset="0"/>
                <a:cs typeface="Times New Roman" panose="02020603050405020304" pitchFamily="18" charset="0"/>
              </a:rPr>
              <a:t>ad</a:t>
            </a:r>
            <a:r>
              <a:rPr lang="es-CL" sz="1600" spc="-5" dirty="0">
                <a:latin typeface="Arial" panose="020B0604020202020204" pitchFamily="34" charset="0"/>
                <a:ea typeface="Times New Roman" panose="02020603050405020304" pitchFamily="18" charset="0"/>
                <a:cs typeface="Times New Roman" panose="02020603050405020304" pitchFamily="18" charset="0"/>
              </a:rPr>
              <a:t>o</a:t>
            </a:r>
            <a:r>
              <a:rPr lang="es-CL" sz="1600" dirty="0">
                <a:latin typeface="Arial" panose="020B0604020202020204" pitchFamily="34" charset="0"/>
                <a:ea typeface="Times New Roman" panose="02020603050405020304" pitchFamily="18" charset="0"/>
                <a:cs typeface="Times New Roman" panose="02020603050405020304" pitchFamily="18" charset="0"/>
              </a:rPr>
              <a:t>r.</a:t>
            </a:r>
            <a:endParaRPr lang="es-CL" sz="1600" dirty="0">
              <a:latin typeface="Calibri" panose="020F0502020204030204" pitchFamily="34" charset="0"/>
              <a:ea typeface="Times New Roman" panose="02020603050405020304" pitchFamily="18" charset="0"/>
              <a:cs typeface="Times New Roman" panose="02020603050405020304" pitchFamily="18" charset="0"/>
            </a:endParaRPr>
          </a:p>
          <a:p>
            <a:pPr marL="514985" marR="193040" indent="-285750" algn="just">
              <a:lnSpc>
                <a:spcPct val="149000"/>
              </a:lnSpc>
              <a:spcBef>
                <a:spcPts val="20"/>
              </a:spcBef>
              <a:spcAft>
                <a:spcPts val="0"/>
              </a:spcAft>
              <a:buFontTx/>
              <a:buChar char="-"/>
            </a:pPr>
            <a:r>
              <a:rPr lang="es-CL" sz="1600" dirty="0" smtClean="0">
                <a:latin typeface="Arial" panose="020B0604020202020204" pitchFamily="34" charset="0"/>
                <a:ea typeface="Times New Roman" panose="02020603050405020304" pitchFamily="18" charset="0"/>
                <a:cs typeface="Times New Roman" panose="02020603050405020304" pitchFamily="18" charset="0"/>
              </a:rPr>
              <a:t>Em</a:t>
            </a:r>
            <a:r>
              <a:rPr lang="es-CL" sz="1600" spc="-5" dirty="0" smtClean="0">
                <a:latin typeface="Arial" panose="020B0604020202020204" pitchFamily="34" charset="0"/>
                <a:ea typeface="Times New Roman" panose="02020603050405020304" pitchFamily="18" charset="0"/>
                <a:cs typeface="Times New Roman" panose="02020603050405020304" pitchFamily="18" charset="0"/>
              </a:rPr>
              <a:t>o</a:t>
            </a:r>
            <a:r>
              <a:rPr lang="es-CL" sz="1600" spc="5" dirty="0" smtClean="0">
                <a:latin typeface="Arial" panose="020B0604020202020204" pitchFamily="34" charset="0"/>
                <a:ea typeface="Times New Roman" panose="02020603050405020304" pitchFamily="18" charset="0"/>
                <a:cs typeface="Times New Roman" panose="02020603050405020304" pitchFamily="18" charset="0"/>
              </a:rPr>
              <a:t>c</a:t>
            </a:r>
            <a:r>
              <a:rPr lang="es-CL" sz="1600" dirty="0" smtClean="0">
                <a:latin typeface="Arial" panose="020B0604020202020204" pitchFamily="34" charset="0"/>
                <a:ea typeface="Times New Roman" panose="02020603050405020304" pitchFamily="18" charset="0"/>
                <a:cs typeface="Times New Roman" panose="02020603050405020304" pitchFamily="18" charset="0"/>
              </a:rPr>
              <a:t>io</a:t>
            </a:r>
            <a:r>
              <a:rPr lang="es-CL" sz="1600" spc="-5" dirty="0" smtClean="0">
                <a:latin typeface="Arial" panose="020B0604020202020204" pitchFamily="34" charset="0"/>
                <a:ea typeface="Times New Roman" panose="02020603050405020304" pitchFamily="18" charset="0"/>
                <a:cs typeface="Times New Roman" panose="02020603050405020304" pitchFamily="18" charset="0"/>
              </a:rPr>
              <a:t>na</a:t>
            </a:r>
            <a:r>
              <a:rPr lang="es-CL" sz="1600" dirty="0" smtClean="0">
                <a:latin typeface="Arial" panose="020B0604020202020204" pitchFamily="34" charset="0"/>
                <a:ea typeface="Times New Roman" panose="02020603050405020304" pitchFamily="18" charset="0"/>
                <a:cs typeface="Times New Roman" panose="02020603050405020304" pitchFamily="18" charset="0"/>
              </a:rPr>
              <a:t>do</a:t>
            </a:r>
            <a:r>
              <a:rPr lang="es-CL" sz="1600" dirty="0">
                <a:latin typeface="Arial" panose="020B0604020202020204" pitchFamily="34" charset="0"/>
                <a:ea typeface="Times New Roman" panose="02020603050405020304" pitchFamily="18" charset="0"/>
                <a:cs typeface="Times New Roman" panose="02020603050405020304" pitchFamily="18" charset="0"/>
              </a:rPr>
              <a:t>,</a:t>
            </a:r>
            <a:r>
              <a:rPr lang="es-CL" sz="1600" spc="6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el</a:t>
            </a:r>
            <a:r>
              <a:rPr lang="es-CL" sz="1600" spc="5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cand</a:t>
            </a:r>
            <a:r>
              <a:rPr lang="es-CL" sz="1600" spc="-5" dirty="0">
                <a:latin typeface="Arial" panose="020B0604020202020204" pitchFamily="34" charset="0"/>
                <a:ea typeface="Times New Roman" panose="02020603050405020304" pitchFamily="18" charset="0"/>
                <a:cs typeface="Times New Roman" panose="02020603050405020304" pitchFamily="18" charset="0"/>
              </a:rPr>
              <a:t>id</a:t>
            </a:r>
            <a:r>
              <a:rPr lang="es-CL" sz="1600" dirty="0">
                <a:latin typeface="Arial" panose="020B0604020202020204" pitchFamily="34" charset="0"/>
                <a:ea typeface="Times New Roman" panose="02020603050405020304" pitchFamily="18" charset="0"/>
                <a:cs typeface="Times New Roman" panose="02020603050405020304" pitchFamily="18" charset="0"/>
              </a:rPr>
              <a:t>ato</a:t>
            </a:r>
            <a:r>
              <a:rPr lang="es-CL" sz="1600" spc="6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dijo:</a:t>
            </a:r>
            <a:r>
              <a:rPr lang="es-CL" sz="1600" spc="65"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latin typeface="Arial" panose="020B0604020202020204" pitchFamily="34" charset="0"/>
                <a:ea typeface="Times New Roman" panose="02020603050405020304" pitchFamily="18" charset="0"/>
                <a:cs typeface="Times New Roman" panose="02020603050405020304" pitchFamily="18" charset="0"/>
              </a:rPr>
              <a:t>«</a:t>
            </a:r>
            <a:r>
              <a:rPr lang="es-CL" sz="1600" dirty="0">
                <a:latin typeface="Arial" panose="020B0604020202020204" pitchFamily="34" charset="0"/>
                <a:ea typeface="Times New Roman" panose="02020603050405020304" pitchFamily="18" charset="0"/>
                <a:cs typeface="Times New Roman" panose="02020603050405020304" pitchFamily="18" charset="0"/>
              </a:rPr>
              <a:t>H</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dirty="0">
                <a:latin typeface="Arial" panose="020B0604020202020204" pitchFamily="34" charset="0"/>
                <a:ea typeface="Times New Roman" panose="02020603050405020304" pitchFamily="18" charset="0"/>
                <a:cs typeface="Times New Roman" panose="02020603050405020304" pitchFamily="18" charset="0"/>
              </a:rPr>
              <a:t>ré</a:t>
            </a:r>
            <a:r>
              <a:rPr lang="es-CL" sz="1600" spc="65"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latin typeface="Arial" panose="020B0604020202020204" pitchFamily="34" charset="0"/>
                <a:ea typeface="Times New Roman" panose="02020603050405020304" pitchFamily="18" charset="0"/>
                <a:cs typeface="Times New Roman" panose="02020603050405020304" pitchFamily="18" charset="0"/>
              </a:rPr>
              <a:t>q</a:t>
            </a:r>
            <a:r>
              <a:rPr lang="es-CL" sz="1600" dirty="0">
                <a:latin typeface="Arial" panose="020B0604020202020204" pitchFamily="34" charset="0"/>
                <a:ea typeface="Times New Roman" panose="02020603050405020304" pitchFamily="18" charset="0"/>
                <a:cs typeface="Times New Roman" panose="02020603050405020304" pitchFamily="18" charset="0"/>
              </a:rPr>
              <a:t>ue</a:t>
            </a:r>
            <a:r>
              <a:rPr lang="es-CL" sz="1600" spc="6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l</a:t>
            </a:r>
            <a:r>
              <a:rPr lang="es-CL" sz="1600" spc="-5" dirty="0">
                <a:latin typeface="Arial" panose="020B0604020202020204" pitchFamily="34" charset="0"/>
                <a:ea typeface="Times New Roman" panose="02020603050405020304" pitchFamily="18" charset="0"/>
                <a:cs typeface="Times New Roman" panose="02020603050405020304" pitchFamily="18" charset="0"/>
              </a:rPr>
              <a:t>o</a:t>
            </a:r>
            <a:r>
              <a:rPr lang="es-CL" sz="1600" dirty="0">
                <a:latin typeface="Arial" panose="020B0604020202020204" pitchFamily="34" charset="0"/>
                <a:ea typeface="Times New Roman" panose="02020603050405020304" pitchFamily="18" charset="0"/>
                <a:cs typeface="Times New Roman" panose="02020603050405020304" pitchFamily="18" charset="0"/>
              </a:rPr>
              <a:t>s</a:t>
            </a:r>
            <a:r>
              <a:rPr lang="es-CL" sz="1600" spc="6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e</a:t>
            </a:r>
            <a:r>
              <a:rPr lang="es-CL" sz="1600" spc="-5" dirty="0">
                <a:latin typeface="Arial" panose="020B0604020202020204" pitchFamily="34" charset="0"/>
                <a:ea typeface="Times New Roman" panose="02020603050405020304" pitchFamily="18" charset="0"/>
                <a:cs typeface="Times New Roman" panose="02020603050405020304" pitchFamily="18" charset="0"/>
              </a:rPr>
              <a:t>l</a:t>
            </a:r>
            <a:r>
              <a:rPr lang="es-CL" sz="1600" dirty="0">
                <a:latin typeface="Arial" panose="020B0604020202020204" pitchFamily="34" charset="0"/>
                <a:ea typeface="Times New Roman" panose="02020603050405020304" pitchFamily="18" charset="0"/>
                <a:cs typeface="Times New Roman" panose="02020603050405020304" pitchFamily="18" charset="0"/>
              </a:rPr>
              <a:t>ectores</a:t>
            </a:r>
            <a:r>
              <a:rPr lang="es-CL" sz="1600" spc="6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no</a:t>
            </a:r>
            <a:r>
              <a:rPr lang="es-CL" sz="1600" spc="5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se</a:t>
            </a:r>
            <a:r>
              <a:rPr lang="es-CL" sz="1600" spc="6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arrep</a:t>
            </a:r>
            <a:r>
              <a:rPr lang="es-CL" sz="1600" spc="-5" dirty="0">
                <a:latin typeface="Arial" panose="020B0604020202020204" pitchFamily="34" charset="0"/>
                <a:ea typeface="Times New Roman" panose="02020603050405020304" pitchFamily="18" charset="0"/>
                <a:cs typeface="Times New Roman" panose="02020603050405020304" pitchFamily="18" charset="0"/>
              </a:rPr>
              <a:t>i</a:t>
            </a:r>
            <a:r>
              <a:rPr lang="es-CL" sz="1600" dirty="0">
                <a:latin typeface="Arial" panose="020B0604020202020204" pitchFamily="34" charset="0"/>
                <a:ea typeface="Times New Roman" panose="02020603050405020304" pitchFamily="18" charset="0"/>
                <a:cs typeface="Times New Roman" panose="02020603050405020304" pitchFamily="18" charset="0"/>
              </a:rPr>
              <a:t>entan</a:t>
            </a:r>
            <a:r>
              <a:rPr lang="es-CL" sz="1600" spc="6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de</a:t>
            </a:r>
            <a:r>
              <a:rPr lang="es-CL" sz="1600" spc="5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su dec</a:t>
            </a:r>
            <a:r>
              <a:rPr lang="es-CL" sz="1600" spc="-5" dirty="0">
                <a:latin typeface="Arial" panose="020B0604020202020204" pitchFamily="34" charset="0"/>
                <a:ea typeface="Times New Roman" panose="02020603050405020304" pitchFamily="18" charset="0"/>
                <a:cs typeface="Times New Roman" panose="02020603050405020304" pitchFamily="18" charset="0"/>
              </a:rPr>
              <a:t>i</a:t>
            </a:r>
            <a:r>
              <a:rPr lang="es-CL" sz="1600" spc="5" dirty="0">
                <a:latin typeface="Arial" panose="020B0604020202020204" pitchFamily="34" charset="0"/>
                <a:ea typeface="Times New Roman" panose="02020603050405020304" pitchFamily="18" charset="0"/>
                <a:cs typeface="Times New Roman" panose="02020603050405020304" pitchFamily="18" charset="0"/>
              </a:rPr>
              <a:t>s</a:t>
            </a:r>
            <a:r>
              <a:rPr lang="es-CL" sz="1600" dirty="0">
                <a:latin typeface="Arial" panose="020B0604020202020204" pitchFamily="34" charset="0"/>
                <a:ea typeface="Times New Roman" panose="02020603050405020304" pitchFamily="18" charset="0"/>
                <a:cs typeface="Times New Roman" panose="02020603050405020304" pitchFamily="18" charset="0"/>
              </a:rPr>
              <a:t>i</a:t>
            </a:r>
            <a:r>
              <a:rPr lang="es-CL" sz="1600" spc="-5" dirty="0">
                <a:latin typeface="Arial" panose="020B0604020202020204" pitchFamily="34" charset="0"/>
                <a:ea typeface="Times New Roman" panose="02020603050405020304" pitchFamily="18" charset="0"/>
                <a:cs typeface="Times New Roman" panose="02020603050405020304" pitchFamily="18" charset="0"/>
              </a:rPr>
              <a:t>ó</a:t>
            </a:r>
            <a:r>
              <a:rPr lang="es-CL" sz="1600" dirty="0">
                <a:latin typeface="Arial" panose="020B0604020202020204" pitchFamily="34" charset="0"/>
                <a:ea typeface="Times New Roman" panose="02020603050405020304" pitchFamily="18" charset="0"/>
                <a:cs typeface="Times New Roman" panose="02020603050405020304" pitchFamily="18" charset="0"/>
              </a:rPr>
              <a:t>n</a:t>
            </a:r>
            <a:r>
              <a:rPr lang="es-CL" sz="1600" dirty="0" smtClean="0">
                <a:latin typeface="Arial" panose="020B0604020202020204" pitchFamily="34" charset="0"/>
                <a:ea typeface="Times New Roman" panose="02020603050405020304" pitchFamily="18" charset="0"/>
                <a:cs typeface="Times New Roman" panose="02020603050405020304" pitchFamily="18" charset="0"/>
              </a:rPr>
              <a:t>».</a:t>
            </a:r>
          </a:p>
          <a:p>
            <a:pPr marL="514985" marR="193040" indent="-285750" algn="just">
              <a:lnSpc>
                <a:spcPct val="149000"/>
              </a:lnSpc>
              <a:spcBef>
                <a:spcPts val="20"/>
              </a:spcBef>
              <a:spcAft>
                <a:spcPts val="0"/>
              </a:spcAft>
              <a:buFontTx/>
              <a:buChar char="-"/>
            </a:pPr>
            <a:endParaRPr lang="es-CL" sz="1600" dirty="0">
              <a:latin typeface="Calibri" panose="020F0502020204030204" pitchFamily="34" charset="0"/>
              <a:ea typeface="Times New Roman" panose="02020603050405020304" pitchFamily="18" charset="0"/>
              <a:cs typeface="Times New Roman" panose="02020603050405020304" pitchFamily="18" charset="0"/>
            </a:endParaRPr>
          </a:p>
          <a:p>
            <a:pPr marL="229235" marR="483870" algn="just">
              <a:lnSpc>
                <a:spcPct val="107000"/>
              </a:lnSpc>
              <a:spcBef>
                <a:spcPts val="20"/>
              </a:spcBef>
              <a:spcAft>
                <a:spcPts val="0"/>
              </a:spcAft>
            </a:pPr>
            <a:r>
              <a:rPr lang="es-CL" sz="1600" dirty="0">
                <a:latin typeface="Arial" panose="020B0604020202020204" pitchFamily="34" charset="0"/>
                <a:ea typeface="Times New Roman" panose="02020603050405020304" pitchFamily="18" charset="0"/>
                <a:cs typeface="Times New Roman" panose="02020603050405020304" pitchFamily="18" charset="0"/>
              </a:rPr>
              <a:t>- </a:t>
            </a:r>
            <a:r>
              <a:rPr lang="es-CL" sz="1600" spc="27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La artista comentó: «F</a:t>
            </a:r>
            <a:r>
              <a:rPr lang="es-CL" sz="1600" spc="-5" dirty="0">
                <a:latin typeface="Arial" panose="020B0604020202020204" pitchFamily="34" charset="0"/>
                <a:ea typeface="Times New Roman" panose="02020603050405020304" pitchFamily="18" charset="0"/>
                <a:cs typeface="Times New Roman" panose="02020603050405020304" pitchFamily="18" charset="0"/>
              </a:rPr>
              <a:t>u</a:t>
            </a:r>
            <a:r>
              <a:rPr lang="es-CL" sz="1600" dirty="0">
                <a:latin typeface="Arial" panose="020B0604020202020204" pitchFamily="34" charset="0"/>
                <a:ea typeface="Times New Roman" panose="02020603050405020304" pitchFamily="18" charset="0"/>
                <a:cs typeface="Times New Roman" panose="02020603050405020304" pitchFamily="18" charset="0"/>
              </a:rPr>
              <a:t>e todo un éxito. El público</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se p</a:t>
            </a:r>
            <a:r>
              <a:rPr lang="es-CL" sz="1600" spc="-5" dirty="0">
                <a:latin typeface="Arial" panose="020B0604020202020204" pitchFamily="34" charset="0"/>
                <a:ea typeface="Times New Roman" panose="02020603050405020304" pitchFamily="18" charset="0"/>
                <a:cs typeface="Times New Roman" panose="02020603050405020304" pitchFamily="18" charset="0"/>
              </a:rPr>
              <a:t>o</a:t>
            </a:r>
            <a:r>
              <a:rPr lang="es-CL" sz="1600" dirty="0">
                <a:latin typeface="Arial" panose="020B0604020202020204" pitchFamily="34" charset="0"/>
                <a:ea typeface="Times New Roman" panose="02020603050405020304" pitchFamily="18" charset="0"/>
                <a:cs typeface="Times New Roman" panose="02020603050405020304" pitchFamily="18" charset="0"/>
              </a:rPr>
              <a:t>rtó fen</a:t>
            </a:r>
            <a:r>
              <a:rPr lang="es-CL" sz="1600" spc="-5" dirty="0">
                <a:latin typeface="Arial" panose="020B0604020202020204" pitchFamily="34" charset="0"/>
                <a:ea typeface="Times New Roman" panose="02020603050405020304" pitchFamily="18" charset="0"/>
                <a:cs typeface="Times New Roman" panose="02020603050405020304" pitchFamily="18" charset="0"/>
              </a:rPr>
              <a:t>o</a:t>
            </a:r>
            <a:r>
              <a:rPr lang="es-CL" sz="1600" dirty="0">
                <a:latin typeface="Arial" panose="020B0604020202020204" pitchFamily="34" charset="0"/>
                <a:ea typeface="Times New Roman" panose="02020603050405020304" pitchFamily="18" charset="0"/>
                <a:cs typeface="Times New Roman" panose="02020603050405020304" pitchFamily="18" charset="0"/>
              </a:rPr>
              <a:t>menal conm</a:t>
            </a:r>
            <a:r>
              <a:rPr lang="es-CL" sz="1600" spc="-5" dirty="0">
                <a:latin typeface="Arial" panose="020B0604020202020204" pitchFamily="34" charset="0"/>
                <a:ea typeface="Times New Roman" panose="02020603050405020304" pitchFamily="18" charset="0"/>
                <a:cs typeface="Times New Roman" panose="02020603050405020304" pitchFamily="18" charset="0"/>
              </a:rPr>
              <a:t>i</a:t>
            </a:r>
            <a:r>
              <a:rPr lang="es-CL" sz="1600" dirty="0">
                <a:latin typeface="Arial" panose="020B0604020202020204" pitchFamily="34" charset="0"/>
                <a:ea typeface="Times New Roman" panose="02020603050405020304" pitchFamily="18" charset="0"/>
                <a:cs typeface="Times New Roman" panose="02020603050405020304" pitchFamily="18" charset="0"/>
              </a:rPr>
              <a:t>go».</a:t>
            </a:r>
            <a:endParaRPr lang="es-CL" sz="1600" dirty="0">
              <a:latin typeface="Calibri" panose="020F0502020204030204" pitchFamily="34" charset="0"/>
              <a:ea typeface="Times New Roman" panose="02020603050405020304" pitchFamily="18" charset="0"/>
              <a:cs typeface="Times New Roman" panose="02020603050405020304" pitchFamily="18" charset="0"/>
            </a:endParaRPr>
          </a:p>
          <a:p>
            <a:pPr>
              <a:lnSpc>
                <a:spcPts val="700"/>
              </a:lnSpc>
              <a:spcBef>
                <a:spcPts val="25"/>
              </a:spcBef>
              <a:spcAft>
                <a:spcPts val="0"/>
              </a:spcAft>
            </a:pPr>
            <a:r>
              <a:rPr lang="es-CL" sz="1600" dirty="0">
                <a:latin typeface="Arial" panose="020B0604020202020204" pitchFamily="34" charset="0"/>
                <a:ea typeface="Times New Roman" panose="02020603050405020304" pitchFamily="18" charset="0"/>
                <a:cs typeface="Times New Roman" panose="02020603050405020304" pitchFamily="18" charset="0"/>
              </a:rPr>
              <a:t> </a:t>
            </a:r>
            <a:endParaRPr lang="es-CL" sz="1600" dirty="0">
              <a:latin typeface="Calibri" panose="020F0502020204030204" pitchFamily="34" charset="0"/>
              <a:ea typeface="Times New Roman" panose="02020603050405020304" pitchFamily="18" charset="0"/>
              <a:cs typeface="Times New Roman" panose="02020603050405020304" pitchFamily="18" charset="0"/>
            </a:endParaRPr>
          </a:p>
          <a:p>
            <a:pPr>
              <a:lnSpc>
                <a:spcPts val="1000"/>
              </a:lnSpc>
              <a:spcAft>
                <a:spcPts val="0"/>
              </a:spcAft>
            </a:pPr>
            <a:r>
              <a:rPr lang="es-CL" sz="1600" dirty="0">
                <a:latin typeface="Arial" panose="020B0604020202020204" pitchFamily="34" charset="0"/>
                <a:ea typeface="Times New Roman" panose="02020603050405020304" pitchFamily="18" charset="0"/>
                <a:cs typeface="Times New Roman" panose="02020603050405020304" pitchFamily="18" charset="0"/>
              </a:rPr>
              <a:t> </a:t>
            </a:r>
            <a:endParaRPr lang="es-CL" sz="1600" dirty="0">
              <a:latin typeface="Calibri" panose="020F0502020204030204" pitchFamily="34" charset="0"/>
              <a:ea typeface="Times New Roman" panose="02020603050405020304" pitchFamily="18" charset="0"/>
              <a:cs typeface="Times New Roman" panose="02020603050405020304" pitchFamily="18" charset="0"/>
            </a:endParaRPr>
          </a:p>
          <a:p>
            <a:pPr marL="229235" marR="192405" algn="just">
              <a:lnSpc>
                <a:spcPct val="149000"/>
              </a:lnSpc>
              <a:spcAft>
                <a:spcPts val="0"/>
              </a:spcAft>
            </a:pPr>
            <a:r>
              <a:rPr lang="es-CL" sz="160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Los</a:t>
            </a:r>
            <a:r>
              <a:rPr lang="es-CL" sz="1600" spc="1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a:t>
            </a:r>
            <a:r>
              <a:rPr lang="es-CL" sz="160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fu</a:t>
            </a:r>
            <a:r>
              <a:rPr lang="es-CL" sz="1600"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n</a:t>
            </a:r>
            <a:r>
              <a:rPr lang="es-CL" sz="1600"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c</a:t>
            </a:r>
            <a:r>
              <a:rPr lang="es-CL" sz="160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io</a:t>
            </a:r>
            <a:r>
              <a:rPr lang="es-CL" sz="1600"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n</a:t>
            </a:r>
            <a:r>
              <a:rPr lang="es-CL" sz="160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arios públ</a:t>
            </a:r>
            <a:r>
              <a:rPr lang="es-CL" sz="1600"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i</a:t>
            </a:r>
            <a:r>
              <a:rPr lang="es-CL" sz="1600"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c</a:t>
            </a:r>
            <a:r>
              <a:rPr lang="es-CL" sz="1600"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o</a:t>
            </a:r>
            <a:r>
              <a:rPr lang="es-CL" sz="160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s</a:t>
            </a:r>
            <a:r>
              <a:rPr lang="es-CL" sz="1600" spc="1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a:t>
            </a:r>
            <a:r>
              <a:rPr lang="es-CL" sz="160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y fuent</a:t>
            </a:r>
            <a:r>
              <a:rPr lang="es-CL" sz="1600"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e</a:t>
            </a:r>
            <a:r>
              <a:rPr lang="es-CL" sz="160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s</a:t>
            </a:r>
            <a:r>
              <a:rPr lang="es-CL" sz="1600" spc="1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a:t>
            </a:r>
            <a:r>
              <a:rPr lang="es-CL" sz="160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ex</a:t>
            </a:r>
            <a:r>
              <a:rPr lang="es-CL" sz="1600"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pe</a:t>
            </a:r>
            <a:r>
              <a:rPr lang="es-CL" sz="160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rtas</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present</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dirty="0">
                <a:latin typeface="Arial" panose="020B0604020202020204" pitchFamily="34" charset="0"/>
                <a:ea typeface="Times New Roman" panose="02020603050405020304" pitchFamily="18" charset="0"/>
                <a:cs typeface="Times New Roman" panose="02020603050405020304" pitchFamily="18" charset="0"/>
              </a:rPr>
              <a:t>n</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b="1" u="sng" dirty="0">
                <a:latin typeface="Arial" panose="020B0604020202020204" pitchFamily="34" charset="0"/>
                <a:ea typeface="Times New Roman" panose="02020603050405020304" pitchFamily="18" charset="0"/>
                <a:cs typeface="Times New Roman" panose="02020603050405020304" pitchFamily="18" charset="0"/>
              </a:rPr>
              <a:t>un</a:t>
            </a:r>
            <a:r>
              <a:rPr lang="es-CL" sz="1600" b="1" u="sng" spc="5" dirty="0">
                <a:latin typeface="Arial" panose="020B0604020202020204" pitchFamily="34" charset="0"/>
                <a:ea typeface="Times New Roman" panose="02020603050405020304" pitchFamily="18" charset="0"/>
                <a:cs typeface="Times New Roman" panose="02020603050405020304" pitchFamily="18" charset="0"/>
              </a:rPr>
              <a:t> </a:t>
            </a:r>
            <a:r>
              <a:rPr lang="es-CL" sz="1600" b="1" u="sng" dirty="0">
                <a:latin typeface="Arial" panose="020B0604020202020204" pitchFamily="34" charset="0"/>
                <a:ea typeface="Times New Roman" panose="02020603050405020304" pitchFamily="18" charset="0"/>
                <a:cs typeface="Times New Roman" panose="02020603050405020304" pitchFamily="18" charset="0"/>
              </a:rPr>
              <a:t>pel</a:t>
            </a:r>
            <a:r>
              <a:rPr lang="es-CL" sz="1600" b="1" u="sng" spc="-5" dirty="0">
                <a:latin typeface="Arial" panose="020B0604020202020204" pitchFamily="34" charset="0"/>
                <a:ea typeface="Times New Roman" panose="02020603050405020304" pitchFamily="18" charset="0"/>
                <a:cs typeface="Times New Roman" panose="02020603050405020304" pitchFamily="18" charset="0"/>
              </a:rPr>
              <a:t>i</a:t>
            </a:r>
            <a:r>
              <a:rPr lang="es-CL" sz="1600" b="1" u="sng" dirty="0">
                <a:latin typeface="Arial" panose="020B0604020202020204" pitchFamily="34" charset="0"/>
                <a:ea typeface="Times New Roman" panose="02020603050405020304" pitchFamily="18" charset="0"/>
                <a:cs typeface="Times New Roman" panose="02020603050405020304" pitchFamily="18" charset="0"/>
              </a:rPr>
              <a:t>gro</a:t>
            </a:r>
            <a:r>
              <a:rPr lang="es-CL" sz="1600" b="1" u="sng" spc="5" dirty="0">
                <a:latin typeface="Arial" panose="020B0604020202020204" pitchFamily="34" charset="0"/>
                <a:ea typeface="Times New Roman" panose="02020603050405020304" pitchFamily="18" charset="0"/>
                <a:cs typeface="Times New Roman" panose="02020603050405020304" pitchFamily="18" charset="0"/>
              </a:rPr>
              <a:t> </a:t>
            </a:r>
            <a:r>
              <a:rPr lang="es-CL" sz="1600" b="1" u="sng" spc="-5" dirty="0">
                <a:latin typeface="Arial" panose="020B0604020202020204" pitchFamily="34" charset="0"/>
                <a:ea typeface="Times New Roman" panose="02020603050405020304" pitchFamily="18" charset="0"/>
                <a:cs typeface="Times New Roman" panose="02020603050405020304" pitchFamily="18" charset="0"/>
              </a:rPr>
              <a:t>a</a:t>
            </a:r>
            <a:r>
              <a:rPr lang="es-CL" sz="1600" b="1" u="sng" dirty="0">
                <a:latin typeface="Arial" panose="020B0604020202020204" pitchFamily="34" charset="0"/>
                <a:ea typeface="Times New Roman" panose="02020603050405020304" pitchFamily="18" charset="0"/>
                <a:cs typeface="Times New Roman" panose="02020603050405020304" pitchFamily="18" charset="0"/>
              </a:rPr>
              <a:t>dici</a:t>
            </a:r>
            <a:r>
              <a:rPr lang="es-CL" sz="1600" b="1" u="sng" spc="-5" dirty="0">
                <a:latin typeface="Arial" panose="020B0604020202020204" pitchFamily="34" charset="0"/>
                <a:ea typeface="Times New Roman" panose="02020603050405020304" pitchFamily="18" charset="0"/>
                <a:cs typeface="Times New Roman" panose="02020603050405020304" pitchFamily="18" charset="0"/>
              </a:rPr>
              <a:t>o</a:t>
            </a:r>
            <a:r>
              <a:rPr lang="es-CL" sz="1600" b="1" u="sng" dirty="0">
                <a:latin typeface="Arial" panose="020B0604020202020204" pitchFamily="34" charset="0"/>
                <a:ea typeface="Times New Roman" panose="02020603050405020304" pitchFamily="18" charset="0"/>
                <a:cs typeface="Times New Roman" panose="02020603050405020304" pitchFamily="18" charset="0"/>
              </a:rPr>
              <a:t>nal</a:t>
            </a:r>
            <a:r>
              <a:rPr lang="es-CL" sz="1600" b="1" u="sng" spc="1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a</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la</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hora</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de ser citad</a:t>
            </a:r>
            <a:r>
              <a:rPr lang="es-CL" sz="1600" spc="-5" dirty="0">
                <a:latin typeface="Arial" panose="020B0604020202020204" pitchFamily="34" charset="0"/>
                <a:ea typeface="Times New Roman" panose="02020603050405020304" pitchFamily="18" charset="0"/>
                <a:cs typeface="Times New Roman" panose="02020603050405020304" pitchFamily="18" charset="0"/>
              </a:rPr>
              <a:t>o</a:t>
            </a:r>
            <a:r>
              <a:rPr lang="es-CL" sz="1600" dirty="0">
                <a:latin typeface="Arial" panose="020B0604020202020204" pitchFamily="34" charset="0"/>
                <a:ea typeface="Times New Roman" panose="02020603050405020304" pitchFamily="18" charset="0"/>
                <a:cs typeface="Times New Roman" panose="02020603050405020304" pitchFamily="18" charset="0"/>
              </a:rPr>
              <a:t>s</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d</a:t>
            </a:r>
            <a:r>
              <a:rPr lang="es-CL" sz="1600" spc="-5" dirty="0">
                <a:latin typeface="Arial" panose="020B0604020202020204" pitchFamily="34" charset="0"/>
                <a:ea typeface="Times New Roman" panose="02020603050405020304" pitchFamily="18" charset="0"/>
                <a:cs typeface="Times New Roman" panose="02020603050405020304" pitchFamily="18" charset="0"/>
              </a:rPr>
              <a:t>i</a:t>
            </a:r>
            <a:r>
              <a:rPr lang="es-CL" sz="1600" dirty="0">
                <a:latin typeface="Arial" panose="020B0604020202020204" pitchFamily="34" charset="0"/>
                <a:ea typeface="Times New Roman" panose="02020603050405020304" pitchFamily="18" charset="0"/>
                <a:cs typeface="Times New Roman" panose="02020603050405020304" pitchFamily="18" charset="0"/>
              </a:rPr>
              <a:t>rect</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dirty="0">
                <a:latin typeface="Arial" panose="020B0604020202020204" pitchFamily="34" charset="0"/>
                <a:ea typeface="Times New Roman" panose="02020603050405020304" pitchFamily="18" charset="0"/>
                <a:cs typeface="Times New Roman" panose="02020603050405020304" pitchFamily="18" charset="0"/>
              </a:rPr>
              <a:t>mente. A</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menudo</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smtClean="0">
                <a:latin typeface="Arial" panose="020B0604020202020204" pitchFamily="34" charset="0"/>
                <a:ea typeface="Times New Roman" panose="02020603050405020304" pitchFamily="18" charset="0"/>
                <a:cs typeface="Times New Roman" panose="02020603050405020304" pitchFamily="18" charset="0"/>
              </a:rPr>
              <a:t>,</a:t>
            </a:r>
            <a:r>
              <a:rPr lang="es-CL" sz="1600" dirty="0" smtClean="0">
                <a:latin typeface="Arial" panose="020B0604020202020204" pitchFamily="34" charset="0"/>
                <a:ea typeface="Times New Roman" panose="02020603050405020304" pitchFamily="18" charset="0"/>
                <a:cs typeface="Times New Roman" panose="02020603050405020304" pitchFamily="18" charset="0"/>
              </a:rPr>
              <a:t>su </a:t>
            </a:r>
            <a:r>
              <a:rPr lang="es-CL" sz="1600" dirty="0">
                <a:latin typeface="Arial" panose="020B0604020202020204" pitchFamily="34" charset="0"/>
                <a:ea typeface="Times New Roman" panose="02020603050405020304" pitchFamily="18" charset="0"/>
                <a:cs typeface="Times New Roman" panose="02020603050405020304" pitchFamily="18" charset="0"/>
              </a:rPr>
              <a:t>jerga</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s</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só</a:t>
            </a:r>
            <a:r>
              <a:rPr lang="es-CL" sz="1600" spc="-5" dirty="0">
                <a:latin typeface="Arial" panose="020B0604020202020204" pitchFamily="34" charset="0"/>
                <a:ea typeface="Times New Roman" panose="02020603050405020304" pitchFamily="18" charset="0"/>
                <a:cs typeface="Times New Roman" panose="02020603050405020304" pitchFamily="18" charset="0"/>
              </a:rPr>
              <a:t>l</a:t>
            </a:r>
            <a:r>
              <a:rPr lang="es-CL" sz="1600" dirty="0">
                <a:latin typeface="Arial" panose="020B0604020202020204" pitchFamily="34" charset="0"/>
                <a:ea typeface="Times New Roman" panose="02020603050405020304" pitchFamily="18" charset="0"/>
                <a:cs typeface="Times New Roman" panose="02020603050405020304" pitchFamily="18" charset="0"/>
              </a:rPr>
              <a:t>o</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entendib</a:t>
            </a:r>
            <a:r>
              <a:rPr lang="es-CL" sz="1600" spc="-5" dirty="0">
                <a:latin typeface="Arial" panose="020B0604020202020204" pitchFamily="34" charset="0"/>
                <a:ea typeface="Times New Roman" panose="02020603050405020304" pitchFamily="18" charset="0"/>
                <a:cs typeface="Times New Roman" panose="02020603050405020304" pitchFamily="18" charset="0"/>
              </a:rPr>
              <a:t>l</a:t>
            </a:r>
            <a:r>
              <a:rPr lang="es-CL" sz="1600" dirty="0">
                <a:latin typeface="Arial" panose="020B0604020202020204" pitchFamily="34" charset="0"/>
                <a:ea typeface="Times New Roman" panose="02020603050405020304" pitchFamily="18" charset="0"/>
                <a:cs typeface="Times New Roman" panose="02020603050405020304" pitchFamily="18" charset="0"/>
              </a:rPr>
              <a:t>e</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para</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smtClean="0">
                <a:latin typeface="Arial" panose="020B0604020202020204" pitchFamily="34" charset="0"/>
                <a:ea typeface="Times New Roman" panose="02020603050405020304" pitchFamily="18" charset="0"/>
                <a:cs typeface="Times New Roman" panose="02020603050405020304" pitchFamily="18" charset="0"/>
              </a:rPr>
              <a:t>algunos.</a:t>
            </a:r>
            <a:r>
              <a:rPr lang="es-CL" sz="1600" spc="5" dirty="0" smtClean="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El peri</a:t>
            </a:r>
            <a:r>
              <a:rPr lang="es-CL" sz="1600" spc="-5" dirty="0">
                <a:latin typeface="Arial" panose="020B0604020202020204" pitchFamily="34" charset="0"/>
                <a:ea typeface="Times New Roman" panose="02020603050405020304" pitchFamily="18" charset="0"/>
                <a:cs typeface="Times New Roman" panose="02020603050405020304" pitchFamily="18" charset="0"/>
              </a:rPr>
              <a:t>o</a:t>
            </a:r>
            <a:r>
              <a:rPr lang="es-CL" sz="1600" dirty="0">
                <a:latin typeface="Arial" panose="020B0604020202020204" pitchFamily="34" charset="0"/>
                <a:ea typeface="Times New Roman" panose="02020603050405020304" pitchFamily="18" charset="0"/>
                <a:cs typeface="Times New Roman" panose="02020603050405020304" pitchFamily="18" charset="0"/>
              </a:rPr>
              <a:t>dista </a:t>
            </a:r>
            <a:r>
              <a:rPr lang="es-CL" sz="1600" spc="-5" dirty="0">
                <a:latin typeface="Arial" panose="020B0604020202020204" pitchFamily="34" charset="0"/>
                <a:ea typeface="Times New Roman" panose="02020603050405020304" pitchFamily="18" charset="0"/>
                <a:cs typeface="Times New Roman" panose="02020603050405020304" pitchFamily="18" charset="0"/>
              </a:rPr>
              <a:t>d</a:t>
            </a:r>
            <a:r>
              <a:rPr lang="es-CL" sz="1600" dirty="0">
                <a:latin typeface="Arial" panose="020B0604020202020204" pitchFamily="34" charset="0"/>
                <a:ea typeface="Times New Roman" panose="02020603050405020304" pitchFamily="18" charset="0"/>
                <a:cs typeface="Times New Roman" panose="02020603050405020304" pitchFamily="18" charset="0"/>
              </a:rPr>
              <a:t>eberá</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ent</a:t>
            </a:r>
            <a:r>
              <a:rPr lang="es-CL" sz="1600" spc="-5" dirty="0">
                <a:latin typeface="Arial" panose="020B0604020202020204" pitchFamily="34" charset="0"/>
                <a:ea typeface="Times New Roman" panose="02020603050405020304" pitchFamily="18" charset="0"/>
                <a:cs typeface="Times New Roman" panose="02020603050405020304" pitchFamily="18" charset="0"/>
              </a:rPr>
              <a:t>on</a:t>
            </a:r>
            <a:r>
              <a:rPr lang="es-CL" sz="1600" spc="5" dirty="0">
                <a:latin typeface="Arial" panose="020B0604020202020204" pitchFamily="34" charset="0"/>
                <a:ea typeface="Times New Roman" panose="02020603050405020304" pitchFamily="18" charset="0"/>
                <a:cs typeface="Times New Roman" panose="02020603050405020304" pitchFamily="18" charset="0"/>
              </a:rPr>
              <a:t>c</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s</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spc="5" dirty="0">
                <a:latin typeface="Arial" panose="020B0604020202020204" pitchFamily="34" charset="0"/>
                <a:ea typeface="Times New Roman" panose="02020603050405020304" pitchFamily="18" charset="0"/>
                <a:cs typeface="Times New Roman" panose="02020603050405020304" pitchFamily="18" charset="0"/>
              </a:rPr>
              <a:t>s</a:t>
            </a:r>
            <a:r>
              <a:rPr lang="es-CL" sz="1600" dirty="0">
                <a:latin typeface="Arial" panose="020B0604020202020204" pitchFamily="34" charset="0"/>
                <a:ea typeface="Times New Roman" panose="02020603050405020304" pitchFamily="18" charset="0"/>
                <a:cs typeface="Times New Roman" panose="02020603050405020304" pitchFamily="18" charset="0"/>
              </a:rPr>
              <a:t>e</a:t>
            </a:r>
            <a:r>
              <a:rPr lang="es-CL" sz="1600" spc="-5" dirty="0">
                <a:latin typeface="Arial" panose="020B0604020202020204" pitchFamily="34" charset="0"/>
                <a:ea typeface="Times New Roman" panose="02020603050405020304" pitchFamily="18" charset="0"/>
                <a:cs typeface="Times New Roman" panose="02020603050405020304" pitchFamily="18" charset="0"/>
              </a:rPr>
              <a:t>g</a:t>
            </a:r>
            <a:r>
              <a:rPr lang="es-CL" sz="1600" dirty="0">
                <a:latin typeface="Arial" panose="020B0604020202020204" pitchFamily="34" charset="0"/>
                <a:ea typeface="Times New Roman" panose="02020603050405020304" pitchFamily="18" charset="0"/>
                <a:cs typeface="Times New Roman" panose="02020603050405020304" pitchFamily="18" charset="0"/>
              </a:rPr>
              <a:t>ur</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dirty="0">
                <a:latin typeface="Arial" panose="020B0604020202020204" pitchFamily="34" charset="0"/>
                <a:ea typeface="Times New Roman" panose="02020603050405020304" pitchFamily="18" charset="0"/>
                <a:cs typeface="Times New Roman" panose="02020603050405020304" pitchFamily="18" charset="0"/>
              </a:rPr>
              <a:t>rse de</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que entend</a:t>
            </a:r>
            <a:r>
              <a:rPr lang="es-CL" sz="1600" spc="-5" dirty="0">
                <a:latin typeface="Arial" panose="020B0604020202020204" pitchFamily="34" charset="0"/>
                <a:ea typeface="Times New Roman" panose="02020603050405020304" pitchFamily="18" charset="0"/>
                <a:cs typeface="Times New Roman" panose="02020603050405020304" pitchFamily="18" charset="0"/>
              </a:rPr>
              <a:t>i</a:t>
            </a:r>
            <a:r>
              <a:rPr lang="es-CL" sz="1600" dirty="0">
                <a:latin typeface="Arial" panose="020B0604020202020204" pitchFamily="34" charset="0"/>
                <a:ea typeface="Times New Roman" panose="02020603050405020304" pitchFamily="18" charset="0"/>
                <a:cs typeface="Times New Roman" panose="02020603050405020304" pitchFamily="18" charset="0"/>
              </a:rPr>
              <a:t>ó</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el co</a:t>
            </a:r>
            <a:r>
              <a:rPr lang="es-CL" sz="1600" spc="-5" dirty="0">
                <a:latin typeface="Arial" panose="020B0604020202020204" pitchFamily="34" charset="0"/>
                <a:ea typeface="Times New Roman" panose="02020603050405020304" pitchFamily="18" charset="0"/>
                <a:cs typeface="Times New Roman" panose="02020603050405020304" pitchFamily="18" charset="0"/>
              </a:rPr>
              <a:t>n</a:t>
            </a:r>
            <a:r>
              <a:rPr lang="es-CL" sz="1600" spc="5" dirty="0">
                <a:latin typeface="Arial" panose="020B0604020202020204" pitchFamily="34" charset="0"/>
                <a:ea typeface="Times New Roman" panose="02020603050405020304" pitchFamily="18" charset="0"/>
                <a:cs typeface="Times New Roman" panose="02020603050405020304" pitchFamily="18" charset="0"/>
              </a:rPr>
              <a:t>c</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pto</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vertido,</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b="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y para</a:t>
            </a:r>
            <a:r>
              <a:rPr lang="es-CL" sz="1600" b="1" spc="-10"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f</a:t>
            </a:r>
            <a:r>
              <a:rPr lang="es-CL" sz="1600" b="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r</a:t>
            </a:r>
            <a:r>
              <a:rPr lang="es-CL" sz="1600" b="1" spc="-5"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a</a:t>
            </a:r>
            <a:r>
              <a:rPr lang="es-CL" sz="1600" b="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se</a:t>
            </a:r>
            <a:r>
              <a:rPr lang="es-CL" sz="1600" b="1" spc="-5"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a</a:t>
            </a:r>
            <a:r>
              <a:rPr lang="es-CL" sz="1600" b="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r a</a:t>
            </a:r>
            <a:r>
              <a:rPr lang="es-CL" sz="1600" b="1" spc="-5"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 </a:t>
            </a:r>
            <a:r>
              <a:rPr lang="es-CL" sz="1600" b="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la fuente:</a:t>
            </a:r>
            <a:endParaRPr lang="es-CL" sz="1600" b="1" dirty="0">
              <a:solidFill>
                <a:srgbClr val="00B050"/>
              </a:solidFill>
              <a:latin typeface="Calibri" panose="020F0502020204030204" pitchFamily="34" charset="0"/>
              <a:ea typeface="Times New Roman" panose="02020603050405020304" pitchFamily="18" charset="0"/>
              <a:cs typeface="Times New Roman" panose="02020603050405020304" pitchFamily="18" charset="0"/>
            </a:endParaRPr>
          </a:p>
          <a:p>
            <a:pPr>
              <a:lnSpc>
                <a:spcPts val="600"/>
              </a:lnSpc>
              <a:spcBef>
                <a:spcPts val="5"/>
              </a:spcBef>
              <a:spcAft>
                <a:spcPts val="0"/>
              </a:spcAft>
            </a:pPr>
            <a:r>
              <a:rPr lang="es-CL" sz="1600" b="1" dirty="0">
                <a:solidFill>
                  <a:srgbClr val="00B050"/>
                </a:solidFill>
                <a:latin typeface="Arial" panose="020B0604020202020204" pitchFamily="34" charset="0"/>
                <a:ea typeface="Times New Roman" panose="02020603050405020304" pitchFamily="18" charset="0"/>
              </a:rPr>
              <a:t/>
            </a:r>
            <a:br>
              <a:rPr lang="es-CL" sz="1600" b="1" dirty="0">
                <a:solidFill>
                  <a:srgbClr val="00B050"/>
                </a:solidFill>
                <a:latin typeface="Arial" panose="020B0604020202020204" pitchFamily="34" charset="0"/>
                <a:ea typeface="Times New Roman" panose="02020603050405020304" pitchFamily="18" charset="0"/>
              </a:rPr>
            </a:br>
            <a:r>
              <a:rPr lang="es-CL" sz="1600" b="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 </a:t>
            </a:r>
            <a:endParaRPr lang="es-CL" sz="1600" b="1"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0203125"/>
      </p:ext>
    </p:extLst>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703024" y="4335365"/>
            <a:ext cx="879788" cy="163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endParaRPr lang="es-CL"/>
          </a:p>
        </p:txBody>
      </p:sp>
      <p:sp>
        <p:nvSpPr>
          <p:cNvPr id="3" name="Rectangle 3"/>
          <p:cNvSpPr>
            <a:spLocks noChangeArrowheads="1"/>
          </p:cNvSpPr>
          <p:nvPr/>
        </p:nvSpPr>
        <p:spPr bwMode="auto">
          <a:xfrm>
            <a:off x="-148722" y="-366519"/>
            <a:ext cx="9292722" cy="68297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66464" tIns="901416" rIns="1066464" bIns="177744"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CL" sz="16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s-CL" sz="1600" b="1" dirty="0">
              <a:solidFill>
                <a:srgbClr val="00B050"/>
              </a:solidFill>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L" sz="1600" b="1" i="0" u="none" strike="noStrike" cap="none" normalizeH="0" baseline="0" dirty="0" smtClean="0">
                <a:ln>
                  <a:noFill/>
                </a:ln>
                <a:solidFill>
                  <a:srgbClr val="00B050"/>
                </a:solidFill>
                <a:effectLst/>
                <a:latin typeface="Arial" panose="020B0604020202020204" pitchFamily="34" charset="0"/>
                <a:ea typeface="Times New Roman" panose="02020603050405020304" pitchFamily="18" charset="0"/>
                <a:cs typeface="Arial" panose="020B0604020202020204" pitchFamily="34" charset="0"/>
              </a:rPr>
              <a:t>Elección de las palabras al atribuir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s-CL" sz="16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CL"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Las palabras que utilice el periodista al atribuir han de ser cuidadosamente escogidas de modo que no resulten parciales o incorrectas. </a:t>
            </a:r>
          </a:p>
          <a:p>
            <a:pPr marL="0" marR="0" lvl="0" indent="0" algn="just" defTabSz="914400" rtl="0" eaLnBrk="0" fontAlgn="base" latinLnBrk="0" hangingPunct="0">
              <a:lnSpc>
                <a:spcPct val="100000"/>
              </a:lnSpc>
              <a:spcBef>
                <a:spcPct val="0"/>
              </a:spcBef>
              <a:spcAft>
                <a:spcPct val="0"/>
              </a:spcAft>
              <a:buClrTx/>
              <a:buSzTx/>
              <a:buFontTx/>
              <a:buNone/>
              <a:tabLst/>
            </a:pPr>
            <a:endParaRPr lang="es-CL" sz="1600" dirty="0">
              <a:latin typeface="Arial" panose="020B0604020202020204" pitchFamily="34" charset="0"/>
              <a:ea typeface="Times New Roman" panose="02020603050405020304" pitchFamily="18"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CL"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La mayoría de los editores coincide en dejar  el  «dijo»  y  tomar  precauciones  con  respecto  a  las  demás:  «comentó» ,«explicó", «declaró», «expresó», «afirmó», «concluyó», «añadió», «admitió», «indicó» ,«advirtió» y otras.</a:t>
            </a:r>
          </a:p>
          <a:p>
            <a:pPr marL="0" marR="0" lvl="0" indent="0" algn="just" defTabSz="914400" rtl="0" eaLnBrk="0" fontAlgn="base" latinLnBrk="0" hangingPunct="0">
              <a:lnSpc>
                <a:spcPct val="100000"/>
              </a:lnSpc>
              <a:spcBef>
                <a:spcPct val="0"/>
              </a:spcBef>
              <a:spcAft>
                <a:spcPct val="0"/>
              </a:spcAft>
              <a:buClrTx/>
              <a:buSzTx/>
              <a:buFontTx/>
              <a:buNone/>
              <a:tabLst/>
            </a:pPr>
            <a:endParaRPr lang="es-CL" sz="1600" dirty="0">
              <a:latin typeface="Arial" panose="020B0604020202020204" pitchFamily="34" charset="0"/>
              <a:ea typeface="Times New Roman" panose="02020603050405020304" pitchFamily="18"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CL"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El «dijo» es la única auténticamente neutral. En todas estas palabras hay un matiz que implica una actitud por parte de la fuente. Al usarlas, el reportero deberá cerciorarse de que reflejan exactamente el sentir de quien proporcionó la cita.</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CL" sz="16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CL"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Por ejemplo, al usar </a:t>
            </a:r>
            <a:r>
              <a:rPr kumimoji="0" lang="es-CL" sz="1600" b="0" i="0" u="sng"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«añadir» </a:t>
            </a:r>
            <a:r>
              <a:rPr kumimoji="0" lang="es-CL"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habremos de asegurarnos de que la fuente ya hizo algún comentario respecto al asunto tratado. </a:t>
            </a:r>
          </a:p>
          <a:p>
            <a:pPr marL="0" marR="0" lvl="0" indent="0" algn="just" defTabSz="914400" rtl="0" eaLnBrk="0" fontAlgn="base" latinLnBrk="0" hangingPunct="0">
              <a:lnSpc>
                <a:spcPct val="100000"/>
              </a:lnSpc>
              <a:spcBef>
                <a:spcPct val="0"/>
              </a:spcBef>
              <a:spcAft>
                <a:spcPct val="0"/>
              </a:spcAft>
              <a:buClrTx/>
              <a:buSzTx/>
              <a:buFontTx/>
              <a:buNone/>
              <a:tabLst/>
            </a:pPr>
            <a:endParaRPr lang="es-CL" sz="1600" dirty="0">
              <a:latin typeface="Arial" panose="020B0604020202020204" pitchFamily="34" charset="0"/>
              <a:ea typeface="Times New Roman" panose="02020603050405020304" pitchFamily="18"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CL"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Al decir que la fuente </a:t>
            </a:r>
            <a:r>
              <a:rPr kumimoji="0" lang="es-CL" sz="1600" b="0" i="0" u="sng"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«destacó» </a:t>
            </a:r>
            <a:r>
              <a:rPr kumimoji="0" lang="es-CL"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habrá que asegurarse de que realmente dio a esa información más importancia que el resto.</a:t>
            </a:r>
          </a:p>
          <a:p>
            <a:pPr marL="0" marR="0" lvl="0" indent="0" algn="l" defTabSz="914400" rtl="0" eaLnBrk="0" fontAlgn="base" latinLnBrk="0" hangingPunct="0">
              <a:lnSpc>
                <a:spcPct val="100000"/>
              </a:lnSpc>
              <a:spcBef>
                <a:spcPct val="0"/>
              </a:spcBef>
              <a:spcAft>
                <a:spcPct val="0"/>
              </a:spcAft>
              <a:buClrTx/>
              <a:buSzTx/>
              <a:buFontTx/>
              <a:buNone/>
              <a:tabLst/>
            </a:pPr>
            <a:r>
              <a:rPr kumimoji="0" lang="es-CL" sz="1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r>
            <a:br>
              <a:rPr kumimoji="0" lang="es-CL" sz="1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endParaRPr kumimoji="0" lang="es-CL" sz="9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CL" sz="1800" b="0" i="0" u="none" strike="noStrike" cap="none" normalizeH="0" baseline="0" dirty="0" smtClean="0">
              <a:ln>
                <a:noFill/>
              </a:ln>
              <a:solidFill>
                <a:schemeClr val="tx1"/>
              </a:solidFill>
              <a:effectLst/>
              <a:latin typeface="Arial" panose="020B0604020202020204" pitchFamily="34" charset="0"/>
            </a:endParaRPr>
          </a:p>
        </p:txBody>
      </p:sp>
      <p:sp>
        <p:nvSpPr>
          <p:cNvPr id="4" name="Rectangle 4"/>
          <p:cNvSpPr>
            <a:spLocks noChangeArrowheads="1"/>
          </p:cNvSpPr>
          <p:nvPr/>
        </p:nvSpPr>
        <p:spPr bwMode="auto">
          <a:xfrm>
            <a:off x="1331640" y="5057181"/>
            <a:ext cx="7452320" cy="1958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CL"/>
          </a:p>
        </p:txBody>
      </p:sp>
    </p:spTree>
    <p:extLst>
      <p:ext uri="{BB962C8B-B14F-4D97-AF65-F5344CB8AC3E}">
        <p14:creationId xmlns:p14="http://schemas.microsoft.com/office/powerpoint/2010/main" val="2461618441"/>
      </p:ext>
    </p:extLst>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p:cNvSpPr>
            <a:spLocks noChangeArrowheads="1"/>
          </p:cNvSpPr>
          <p:nvPr/>
        </p:nvSpPr>
        <p:spPr bwMode="auto">
          <a:xfrm>
            <a:off x="683568" y="516305"/>
            <a:ext cx="8064896" cy="53091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CL" sz="9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L"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Destacamos entre ellas: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s-CL"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L" sz="16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Aclarar: </a:t>
            </a:r>
            <a:r>
              <a:rPr kumimoji="0" lang="es-CL"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Disipar lo que ofusca la claridad o transparencia, poner en claro, explicar, dilucidar.</a:t>
            </a:r>
            <a:endParaRPr kumimoji="0" lang="es-CL"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L"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s-CL" sz="16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Admitir: </a:t>
            </a:r>
            <a:r>
              <a:rPr kumimoji="0" lang="es-CL"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Aceptar, recibir, reconocer, aceptar por presión algo que no quería.        .</a:t>
            </a:r>
            <a:endParaRPr kumimoji="0" lang="es-CL"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L"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s-CL" sz="16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Apuntar: </a:t>
            </a:r>
            <a:r>
              <a:rPr kumimoji="0" lang="es-CL"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Insinuar algo; empezar a manifestar algo, señalar.</a:t>
            </a:r>
            <a:endParaRPr kumimoji="0" lang="es-CL"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L"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s-CL" sz="16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Aseverar: </a:t>
            </a:r>
            <a:r>
              <a:rPr kumimoji="0" lang="es-CL"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Afirmar, asegurar la certeza de lo que se dice.</a:t>
            </a:r>
            <a:endParaRPr kumimoji="0" lang="es-CL"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L"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s-CL" sz="16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Concluir: </a:t>
            </a:r>
            <a:r>
              <a:rPr kumimoji="0" lang="es-CL"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Acallar finalizar una cosa; terminar, inferir, deducir, sacar una consecuencia; poner fin a un informe y presentar conclusiones.</a:t>
            </a:r>
            <a:endParaRPr kumimoji="0" lang="es-CL"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L"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s-CL" sz="16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Comentar: </a:t>
            </a:r>
            <a:r>
              <a:rPr kumimoji="0" lang="es-CL"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Hacer comentarios, explicar, glosar el contenido de una obra literaria.</a:t>
            </a:r>
            <a:endParaRPr kumimoji="0" lang="es-CL"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L"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s-CL" sz="16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Declarar: </a:t>
            </a:r>
            <a:r>
              <a:rPr kumimoji="0" lang="es-CL"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Manifestar, enunciar, exponer o explicar.</a:t>
            </a:r>
            <a:endParaRPr kumimoji="0" lang="es-CL"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L"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s-CL" sz="16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Denunciar: </a:t>
            </a:r>
            <a:r>
              <a:rPr kumimoji="0" lang="es-CL"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Notificar, avisar, declarar oficialmente el estado ilegal de una cosa.</a:t>
            </a:r>
            <a:endParaRPr kumimoji="0" lang="es-CL"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L"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s-CL" sz="16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Enfatizar: </a:t>
            </a:r>
            <a:r>
              <a:rPr kumimoji="0" lang="es-CL"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Manifestar con afectación exagerada en la expresión, el tono, el gesto.</a:t>
            </a:r>
            <a:endParaRPr kumimoji="0" lang="es-CL"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L"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s-CL" sz="16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Indicar: </a:t>
            </a:r>
            <a:r>
              <a:rPr kumimoji="0" lang="es-CL"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Advertir, enseñar, guiar, mostrar, señalar.</a:t>
            </a:r>
            <a:endParaRPr kumimoji="0" lang="es-CL"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L"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s-CL" sz="16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Puntualizar: </a:t>
            </a:r>
            <a:r>
              <a:rPr kumimoji="0" lang="es-CL"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Referir minuciosa v circunstancialmente una cosa.</a:t>
            </a:r>
            <a:endParaRPr kumimoji="0" lang="es-CL"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L"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s-CL" sz="16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Recalcar: </a:t>
            </a:r>
            <a:r>
              <a:rPr kumimoji="0" lang="es-CL"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Decir alguna cosa con lentitud y exagerada fuerza de expresión para que se entienda bien lo que se quiere expresar, enfatizar.</a:t>
            </a:r>
            <a:endParaRPr kumimoji="0" lang="es-CL"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L"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s-CL" sz="16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Revelar: </a:t>
            </a:r>
            <a:r>
              <a:rPr kumimoji="0" lang="es-CL"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Manifestar un secreto.</a:t>
            </a:r>
            <a:endParaRPr kumimoji="0" lang="es-CL"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L"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s-CL" sz="16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Señalar: </a:t>
            </a:r>
            <a:r>
              <a:rPr kumimoji="0" lang="es-CL"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Llamar la atención sobre una persona, hecho o cosa, apuntar.</a:t>
            </a:r>
            <a:endParaRPr kumimoji="0" lang="es-CL"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L"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s-CL" sz="16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Subrayar: </a:t>
            </a:r>
            <a:r>
              <a:rPr kumimoji="0" lang="es-CL"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Recalcar, decir algo con lentitud y exagerada fuerza de expresión,</a:t>
            </a:r>
            <a:endParaRPr kumimoji="0" lang="es-CL"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CL" sz="14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48326744"/>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p:cNvSpPr/>
          <p:nvPr/>
        </p:nvSpPr>
        <p:spPr>
          <a:xfrm>
            <a:off x="539552" y="2204864"/>
            <a:ext cx="8352928" cy="1477328"/>
          </a:xfrm>
          <a:prstGeom prst="rect">
            <a:avLst/>
          </a:prstGeom>
        </p:spPr>
        <p:txBody>
          <a:bodyPr wrap="square">
            <a:spAutoFit/>
          </a:bodyPr>
          <a:lstStyle/>
          <a:p>
            <a:endParaRPr lang="es-CL" dirty="0"/>
          </a:p>
          <a:p>
            <a:pPr algn="just"/>
            <a:r>
              <a:rPr lang="es-CL" dirty="0"/>
              <a:t>La entrada o “lead” es el primer párrafo de la noticia, Se considera como el elemento más importante de la nota informativa </a:t>
            </a:r>
            <a:r>
              <a:rPr lang="es-CL" dirty="0" smtClean="0"/>
              <a:t>, porque </a:t>
            </a:r>
            <a:r>
              <a:rPr lang="es-CL" dirty="0"/>
              <a:t>resume el contenido de lo que a continuación se detalla así como también presenta algunos elementos llamativos de la nota que servirán de gancho para continuar con la lectura.</a:t>
            </a:r>
          </a:p>
        </p:txBody>
      </p:sp>
      <p:sp>
        <p:nvSpPr>
          <p:cNvPr id="8" name="Rectángulo 7"/>
          <p:cNvSpPr/>
          <p:nvPr/>
        </p:nvSpPr>
        <p:spPr>
          <a:xfrm>
            <a:off x="1170662" y="194747"/>
            <a:ext cx="3121047" cy="646331"/>
          </a:xfrm>
          <a:prstGeom prst="rect">
            <a:avLst/>
          </a:prstGeom>
        </p:spPr>
        <p:txBody>
          <a:bodyPr wrap="none">
            <a:spAutoFit/>
          </a:bodyPr>
          <a:lstStyle/>
          <a:p>
            <a:r>
              <a:rPr lang="es-CL" sz="3600" dirty="0">
                <a:solidFill>
                  <a:schemeClr val="bg1"/>
                </a:solidFill>
              </a:rPr>
              <a:t>1</a:t>
            </a:r>
            <a:r>
              <a:rPr lang="es-CL" sz="3600" dirty="0" smtClean="0">
                <a:solidFill>
                  <a:schemeClr val="bg1"/>
                </a:solidFill>
              </a:rPr>
              <a:t>.  </a:t>
            </a:r>
            <a:r>
              <a:rPr lang="es-CL" sz="3600" dirty="0">
                <a:solidFill>
                  <a:schemeClr val="bg1"/>
                </a:solidFill>
              </a:rPr>
              <a:t>LA ENTRADA</a:t>
            </a:r>
          </a:p>
        </p:txBody>
      </p:sp>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691680" y="2132856"/>
            <a:ext cx="7076681" cy="1200329"/>
          </a:xfrm>
          <a:prstGeom prst="rect">
            <a:avLst/>
          </a:prstGeom>
          <a:noFill/>
        </p:spPr>
        <p:txBody>
          <a:bodyPr wrap="none" rtlCol="0">
            <a:spAutoFit/>
          </a:bodyPr>
          <a:lstStyle/>
          <a:p>
            <a:r>
              <a:rPr lang="es-CL" b="1" dirty="0" smtClean="0"/>
              <a:t>FIN   ….</a:t>
            </a:r>
          </a:p>
          <a:p>
            <a:endParaRPr lang="es-CL" b="1" dirty="0"/>
          </a:p>
          <a:p>
            <a:endParaRPr lang="es-CL" b="1" dirty="0" smtClean="0"/>
          </a:p>
          <a:p>
            <a:r>
              <a:rPr lang="es-CL" b="1" dirty="0" smtClean="0"/>
              <a:t>Y  AHORA A PRACTICAR ESTAS ESTRUCTURAS  Y ¡¡¡¡ BUENA   SUERTE ¡¡¡</a:t>
            </a:r>
            <a:endParaRPr lang="es-CL" b="1" dirty="0"/>
          </a:p>
        </p:txBody>
      </p:sp>
    </p:spTree>
    <p:extLst>
      <p:ext uri="{BB962C8B-B14F-4D97-AF65-F5344CB8AC3E}">
        <p14:creationId xmlns:p14="http://schemas.microsoft.com/office/powerpoint/2010/main" val="2110121530"/>
      </p:ext>
    </p:extLst>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16693623"/>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4134006" y="2083639"/>
            <a:ext cx="1003111" cy="649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endParaRPr lang="es-CL"/>
          </a:p>
        </p:txBody>
      </p:sp>
      <p:sp>
        <p:nvSpPr>
          <p:cNvPr id="3" name="Rectangle 3"/>
          <p:cNvSpPr>
            <a:spLocks noChangeArrowheads="1"/>
          </p:cNvSpPr>
          <p:nvPr/>
        </p:nvSpPr>
        <p:spPr bwMode="auto">
          <a:xfrm>
            <a:off x="0" y="656476"/>
            <a:ext cx="8496944"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CL"/>
          </a:p>
        </p:txBody>
      </p:sp>
      <p:sp>
        <p:nvSpPr>
          <p:cNvPr id="4" name="Rectangle 4"/>
          <p:cNvSpPr>
            <a:spLocks noChangeArrowheads="1"/>
          </p:cNvSpPr>
          <p:nvPr/>
        </p:nvSpPr>
        <p:spPr bwMode="auto">
          <a:xfrm>
            <a:off x="231352" y="-866362"/>
            <a:ext cx="8496944" cy="7004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229235" marR="193675" algn="just">
              <a:lnSpc>
                <a:spcPct val="149000"/>
              </a:lnSpc>
              <a:spcAft>
                <a:spcPts val="0"/>
              </a:spcAft>
            </a:pPr>
            <a:endParaRPr lang="es-CL" dirty="0" smtClean="0">
              <a:latin typeface="Arial" panose="020B0604020202020204" pitchFamily="34" charset="0"/>
              <a:ea typeface="Times New Roman" panose="02020603050405020304" pitchFamily="18" charset="0"/>
              <a:cs typeface="Times New Roman" panose="02020603050405020304" pitchFamily="18" charset="0"/>
            </a:endParaRPr>
          </a:p>
          <a:p>
            <a:pPr marL="229235" marR="193675" algn="just">
              <a:lnSpc>
                <a:spcPct val="149000"/>
              </a:lnSpc>
              <a:spcAft>
                <a:spcPts val="0"/>
              </a:spcAft>
            </a:pPr>
            <a:endParaRPr lang="es-CL" dirty="0">
              <a:latin typeface="Arial" panose="020B0604020202020204" pitchFamily="34" charset="0"/>
              <a:ea typeface="Times New Roman" panose="02020603050405020304" pitchFamily="18" charset="0"/>
              <a:cs typeface="Times New Roman" panose="02020603050405020304" pitchFamily="18" charset="0"/>
            </a:endParaRPr>
          </a:p>
          <a:p>
            <a:pPr marL="229235" marR="193675" algn="just">
              <a:lnSpc>
                <a:spcPct val="149000"/>
              </a:lnSpc>
              <a:spcAft>
                <a:spcPts val="0"/>
              </a:spcAft>
            </a:pPr>
            <a:endParaRPr lang="es-CL" dirty="0" smtClean="0">
              <a:latin typeface="Arial" panose="020B0604020202020204" pitchFamily="34" charset="0"/>
              <a:ea typeface="Times New Roman" panose="02020603050405020304" pitchFamily="18" charset="0"/>
              <a:cs typeface="Times New Roman" panose="02020603050405020304" pitchFamily="18" charset="0"/>
            </a:endParaRPr>
          </a:p>
          <a:p>
            <a:pPr marL="229235" marR="193675" algn="just">
              <a:lnSpc>
                <a:spcPct val="149000"/>
              </a:lnSpc>
              <a:spcAft>
                <a:spcPts val="0"/>
              </a:spcAft>
            </a:pPr>
            <a:endParaRPr lang="es-CL" dirty="0" smtClean="0">
              <a:latin typeface="Arial" panose="020B0604020202020204" pitchFamily="34" charset="0"/>
              <a:ea typeface="Times New Roman" panose="02020603050405020304" pitchFamily="18" charset="0"/>
              <a:cs typeface="Times New Roman" panose="02020603050405020304" pitchFamily="18" charset="0"/>
            </a:endParaRPr>
          </a:p>
          <a:p>
            <a:pPr marL="229235" marR="193675" algn="just">
              <a:lnSpc>
                <a:spcPct val="149000"/>
              </a:lnSpc>
              <a:spcAft>
                <a:spcPts val="0"/>
              </a:spcAft>
            </a:pPr>
            <a:endParaRPr lang="es-CL" dirty="0">
              <a:latin typeface="Arial" panose="020B0604020202020204" pitchFamily="34" charset="0"/>
              <a:ea typeface="Times New Roman" panose="02020603050405020304" pitchFamily="18" charset="0"/>
              <a:cs typeface="Times New Roman" panose="02020603050405020304" pitchFamily="18" charset="0"/>
            </a:endParaRPr>
          </a:p>
          <a:p>
            <a:pPr marL="229235" marR="193675" algn="just">
              <a:lnSpc>
                <a:spcPct val="149000"/>
              </a:lnSpc>
              <a:spcAft>
                <a:spcPts val="0"/>
              </a:spcAft>
            </a:pPr>
            <a:r>
              <a:rPr lang="es-CL" dirty="0" smtClean="0">
                <a:latin typeface="Arial" panose="020B0604020202020204" pitchFamily="34" charset="0"/>
                <a:ea typeface="Times New Roman" panose="02020603050405020304" pitchFamily="18" charset="0"/>
                <a:cs typeface="Times New Roman" panose="02020603050405020304" pitchFamily="18" charset="0"/>
              </a:rPr>
              <a:t>Las</a:t>
            </a:r>
            <a:r>
              <a:rPr lang="es-CL" spc="195" dirty="0" smtClean="0">
                <a:latin typeface="Arial" panose="020B0604020202020204" pitchFamily="34" charset="0"/>
                <a:ea typeface="Times New Roman" panose="02020603050405020304" pitchFamily="18" charset="0"/>
                <a:cs typeface="Times New Roman" panose="02020603050405020304" pitchFamily="18" charset="0"/>
              </a:rPr>
              <a:t> </a:t>
            </a:r>
            <a:r>
              <a:rPr lang="es-CL" spc="-5" dirty="0">
                <a:latin typeface="Arial" panose="020B0604020202020204" pitchFamily="34" charset="0"/>
                <a:ea typeface="Times New Roman" panose="02020603050405020304" pitchFamily="18" charset="0"/>
                <a:cs typeface="Times New Roman" panose="02020603050405020304" pitchFamily="18" charset="0"/>
              </a:rPr>
              <a:t>d</a:t>
            </a:r>
            <a:r>
              <a:rPr lang="es-CL" dirty="0">
                <a:latin typeface="Arial" panose="020B0604020202020204" pitchFamily="34" charset="0"/>
                <a:ea typeface="Times New Roman" panose="02020603050405020304" pitchFamily="18" charset="0"/>
                <a:cs typeface="Times New Roman" panose="02020603050405020304" pitchFamily="18" charset="0"/>
              </a:rPr>
              <a:t>e</a:t>
            </a:r>
            <a:r>
              <a:rPr lang="es-CL" spc="195" dirty="0">
                <a:latin typeface="Arial" panose="020B0604020202020204" pitchFamily="34" charset="0"/>
                <a:ea typeface="Times New Roman" panose="02020603050405020304" pitchFamily="18" charset="0"/>
                <a:cs typeface="Times New Roman" panose="02020603050405020304" pitchFamily="18" charset="0"/>
              </a:rPr>
              <a:t> </a:t>
            </a:r>
            <a:r>
              <a:rPr lang="es-CL" b="1" dirty="0">
                <a:latin typeface="Arial" panose="020B0604020202020204" pitchFamily="34" charset="0"/>
                <a:ea typeface="Times New Roman" panose="02020603050405020304" pitchFamily="18" charset="0"/>
                <a:cs typeface="Times New Roman" panose="02020603050405020304" pitchFamily="18" charset="0"/>
              </a:rPr>
              <a:t>R</a:t>
            </a:r>
            <a:r>
              <a:rPr lang="es-CL" b="1" spc="-10" dirty="0">
                <a:latin typeface="Arial" panose="020B0604020202020204" pitchFamily="34" charset="0"/>
                <a:ea typeface="Times New Roman" panose="02020603050405020304" pitchFamily="18" charset="0"/>
                <a:cs typeface="Times New Roman" panose="02020603050405020304" pitchFamily="18" charset="0"/>
              </a:rPr>
              <a:t>E</a:t>
            </a:r>
            <a:r>
              <a:rPr lang="es-CL" b="1" dirty="0">
                <a:latin typeface="Arial" panose="020B0604020202020204" pitchFamily="34" charset="0"/>
                <a:ea typeface="Times New Roman" panose="02020603050405020304" pitchFamily="18" charset="0"/>
                <a:cs typeface="Times New Roman" panose="02020603050405020304" pitchFamily="18" charset="0"/>
              </a:rPr>
              <a:t>SUMEN</a:t>
            </a:r>
            <a:r>
              <a:rPr lang="es-CL" dirty="0">
                <a:latin typeface="Arial" panose="020B0604020202020204" pitchFamily="34" charset="0"/>
                <a:ea typeface="Times New Roman" panose="02020603050405020304" pitchFamily="18" charset="0"/>
                <a:cs typeface="Times New Roman" panose="02020603050405020304" pitchFamily="18" charset="0"/>
              </a:rPr>
              <a:t>,</a:t>
            </a:r>
            <a:r>
              <a:rPr lang="es-CL" spc="19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ta</a:t>
            </a:r>
            <a:r>
              <a:rPr lang="es-CL" spc="-5" dirty="0">
                <a:latin typeface="Arial" panose="020B0604020202020204" pitchFamily="34" charset="0"/>
                <a:ea typeface="Times New Roman" panose="02020603050405020304" pitchFamily="18" charset="0"/>
                <a:cs typeface="Times New Roman" panose="02020603050405020304" pitchFamily="18" charset="0"/>
              </a:rPr>
              <a:t>m</a:t>
            </a:r>
            <a:r>
              <a:rPr lang="es-CL" dirty="0">
                <a:latin typeface="Arial" panose="020B0604020202020204" pitchFamily="34" charset="0"/>
                <a:ea typeface="Times New Roman" panose="02020603050405020304" pitchFamily="18" charset="0"/>
                <a:cs typeface="Times New Roman" panose="02020603050405020304" pitchFamily="18" charset="0"/>
              </a:rPr>
              <a:t>bién</a:t>
            </a:r>
            <a:r>
              <a:rPr lang="es-CL" spc="19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con</a:t>
            </a:r>
            <a:r>
              <a:rPr lang="es-CL" spc="-5" dirty="0">
                <a:latin typeface="Arial" panose="020B0604020202020204" pitchFamily="34" charset="0"/>
                <a:ea typeface="Times New Roman" panose="02020603050405020304" pitchFamily="18" charset="0"/>
                <a:cs typeface="Times New Roman" panose="02020603050405020304" pitchFamily="18" charset="0"/>
              </a:rPr>
              <a:t>o</a:t>
            </a:r>
            <a:r>
              <a:rPr lang="es-CL" dirty="0">
                <a:latin typeface="Arial" panose="020B0604020202020204" pitchFamily="34" charset="0"/>
                <a:ea typeface="Times New Roman" panose="02020603050405020304" pitchFamily="18" charset="0"/>
                <a:cs typeface="Times New Roman" panose="02020603050405020304" pitchFamily="18" charset="0"/>
              </a:rPr>
              <a:t>ci</a:t>
            </a:r>
            <a:r>
              <a:rPr lang="es-CL" spc="-5" dirty="0">
                <a:latin typeface="Arial" panose="020B0604020202020204" pitchFamily="34" charset="0"/>
                <a:ea typeface="Times New Roman" panose="02020603050405020304" pitchFamily="18" charset="0"/>
                <a:cs typeface="Times New Roman" panose="02020603050405020304" pitchFamily="18" charset="0"/>
              </a:rPr>
              <a:t>d</a:t>
            </a:r>
            <a:r>
              <a:rPr lang="es-CL" dirty="0">
                <a:latin typeface="Arial" panose="020B0604020202020204" pitchFamily="34" charset="0"/>
                <a:ea typeface="Times New Roman" panose="02020603050405020304" pitchFamily="18" charset="0"/>
                <a:cs typeface="Times New Roman" panose="02020603050405020304" pitchFamily="18" charset="0"/>
              </a:rPr>
              <a:t>as</a:t>
            </a:r>
            <a:r>
              <a:rPr lang="es-CL" spc="19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como</a:t>
            </a:r>
            <a:r>
              <a:rPr lang="es-CL" spc="195" dirty="0">
                <a:latin typeface="Arial" panose="020B0604020202020204" pitchFamily="34" charset="0"/>
                <a:ea typeface="Times New Roman" panose="02020603050405020304" pitchFamily="18" charset="0"/>
                <a:cs typeface="Times New Roman" panose="02020603050405020304" pitchFamily="18" charset="0"/>
              </a:rPr>
              <a:t> </a:t>
            </a:r>
            <a:r>
              <a:rPr lang="es-CL" b="1" dirty="0">
                <a:latin typeface="Arial" panose="020B0604020202020204" pitchFamily="34" charset="0"/>
                <a:ea typeface="Times New Roman" panose="02020603050405020304" pitchFamily="18" charset="0"/>
                <a:cs typeface="Times New Roman" panose="02020603050405020304" pitchFamily="18" charset="0"/>
              </a:rPr>
              <a:t>di</a:t>
            </a:r>
            <a:r>
              <a:rPr lang="es-CL" b="1" spc="-5" dirty="0">
                <a:latin typeface="Arial" panose="020B0604020202020204" pitchFamily="34" charset="0"/>
                <a:ea typeface="Times New Roman" panose="02020603050405020304" pitchFamily="18" charset="0"/>
                <a:cs typeface="Times New Roman" panose="02020603050405020304" pitchFamily="18" charset="0"/>
              </a:rPr>
              <a:t>r</a:t>
            </a:r>
            <a:r>
              <a:rPr lang="es-CL" b="1" dirty="0">
                <a:latin typeface="Arial" panose="020B0604020202020204" pitchFamily="34" charset="0"/>
                <a:ea typeface="Times New Roman" panose="02020603050405020304" pitchFamily="18" charset="0"/>
                <a:cs typeface="Times New Roman" panose="02020603050405020304" pitchFamily="18" charset="0"/>
              </a:rPr>
              <a:t>ect</a:t>
            </a:r>
            <a:r>
              <a:rPr lang="es-CL" b="1" spc="-5" dirty="0">
                <a:latin typeface="Arial" panose="020B0604020202020204" pitchFamily="34" charset="0"/>
                <a:ea typeface="Times New Roman" panose="02020603050405020304" pitchFamily="18" charset="0"/>
                <a:cs typeface="Times New Roman" panose="02020603050405020304" pitchFamily="18" charset="0"/>
              </a:rPr>
              <a:t>a</a:t>
            </a:r>
            <a:r>
              <a:rPr lang="es-CL" b="1" dirty="0">
                <a:latin typeface="Arial" panose="020B0604020202020204" pitchFamily="34" charset="0"/>
                <a:ea typeface="Times New Roman" panose="02020603050405020304" pitchFamily="18" charset="0"/>
                <a:cs typeface="Times New Roman" panose="02020603050405020304" pitchFamily="18" charset="0"/>
              </a:rPr>
              <a:t>s,</a:t>
            </a:r>
            <a:r>
              <a:rPr lang="es-CL" b="1" spc="19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co</a:t>
            </a:r>
            <a:r>
              <a:rPr lang="es-CL" spc="-5" dirty="0">
                <a:latin typeface="Arial" panose="020B0604020202020204" pitchFamily="34" charset="0"/>
                <a:ea typeface="Times New Roman" panose="02020603050405020304" pitchFamily="18" charset="0"/>
                <a:cs typeface="Times New Roman" panose="02020603050405020304" pitchFamily="18" charset="0"/>
              </a:rPr>
              <a:t>m</a:t>
            </a:r>
            <a:r>
              <a:rPr lang="es-CL" dirty="0">
                <a:latin typeface="Arial" panose="020B0604020202020204" pitchFamily="34" charset="0"/>
                <a:ea typeface="Times New Roman" panose="02020603050405020304" pitchFamily="18" charset="0"/>
                <a:cs typeface="Times New Roman" panose="02020603050405020304" pitchFamily="18" charset="0"/>
              </a:rPr>
              <a:t>o</a:t>
            </a:r>
            <a:r>
              <a:rPr lang="es-CL" spc="190"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su</a:t>
            </a:r>
            <a:r>
              <a:rPr lang="es-CL" spc="19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pr</a:t>
            </a:r>
            <a:r>
              <a:rPr lang="es-CL" spc="-5" dirty="0">
                <a:latin typeface="Arial" panose="020B0604020202020204" pitchFamily="34" charset="0"/>
                <a:ea typeface="Times New Roman" panose="02020603050405020304" pitchFamily="18" charset="0"/>
                <a:cs typeface="Times New Roman" panose="02020603050405020304" pitchFamily="18" charset="0"/>
              </a:rPr>
              <a:t>o</a:t>
            </a:r>
            <a:r>
              <a:rPr lang="es-CL" dirty="0">
                <a:latin typeface="Arial" panose="020B0604020202020204" pitchFamily="34" charset="0"/>
                <a:ea typeface="Times New Roman" panose="02020603050405020304" pitchFamily="18" charset="0"/>
                <a:cs typeface="Times New Roman" panose="02020603050405020304" pitchFamily="18" charset="0"/>
              </a:rPr>
              <a:t>pio</a:t>
            </a:r>
            <a:r>
              <a:rPr lang="es-CL" spc="195" dirty="0">
                <a:latin typeface="Arial" panose="020B0604020202020204" pitchFamily="34" charset="0"/>
                <a:ea typeface="Times New Roman" panose="02020603050405020304" pitchFamily="18" charset="0"/>
                <a:cs typeface="Times New Roman" panose="02020603050405020304" pitchFamily="18" charset="0"/>
              </a:rPr>
              <a:t> </a:t>
            </a:r>
            <a:r>
              <a:rPr lang="es-CL" spc="-5" dirty="0">
                <a:latin typeface="Arial" panose="020B0604020202020204" pitchFamily="34" charset="0"/>
                <a:ea typeface="Times New Roman" panose="02020603050405020304" pitchFamily="18" charset="0"/>
                <a:cs typeface="Times New Roman" panose="02020603050405020304" pitchFamily="18" charset="0"/>
              </a:rPr>
              <a:t>n</a:t>
            </a:r>
            <a:r>
              <a:rPr lang="es-CL" dirty="0">
                <a:latin typeface="Arial" panose="020B0604020202020204" pitchFamily="34" charset="0"/>
                <a:ea typeface="Times New Roman" panose="02020603050405020304" pitchFamily="18" charset="0"/>
                <a:cs typeface="Times New Roman" panose="02020603050405020304" pitchFamily="18" charset="0"/>
              </a:rPr>
              <a:t>omb</a:t>
            </a:r>
            <a:r>
              <a:rPr lang="es-CL" spc="-5" dirty="0">
                <a:latin typeface="Arial" panose="020B0604020202020204" pitchFamily="34" charset="0"/>
                <a:ea typeface="Times New Roman" panose="02020603050405020304" pitchFamily="18" charset="0"/>
                <a:cs typeface="Times New Roman" panose="02020603050405020304" pitchFamily="18" charset="0"/>
              </a:rPr>
              <a:t>r</a:t>
            </a:r>
            <a:r>
              <a:rPr lang="es-CL" dirty="0">
                <a:latin typeface="Arial" panose="020B0604020202020204" pitchFamily="34" charset="0"/>
                <a:ea typeface="Times New Roman" panose="02020603050405020304" pitchFamily="18" charset="0"/>
                <a:cs typeface="Times New Roman" panose="02020603050405020304" pitchFamily="18" charset="0"/>
              </a:rPr>
              <a:t>e</a:t>
            </a:r>
            <a:r>
              <a:rPr lang="es-CL" spc="19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lo indica</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tratan de</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r</a:t>
            </a:r>
            <a:r>
              <a:rPr lang="es-CL" spc="-5" dirty="0">
                <a:latin typeface="Arial" panose="020B0604020202020204" pitchFamily="34" charset="0"/>
                <a:ea typeface="Times New Roman" panose="02020603050405020304" pitchFamily="18" charset="0"/>
                <a:cs typeface="Times New Roman" panose="02020603050405020304" pitchFamily="18" charset="0"/>
              </a:rPr>
              <a:t>e</a:t>
            </a:r>
            <a:r>
              <a:rPr lang="es-CL" dirty="0">
                <a:latin typeface="Arial" panose="020B0604020202020204" pitchFamily="34" charset="0"/>
                <a:ea typeface="Times New Roman" panose="02020603050405020304" pitchFamily="18" charset="0"/>
                <a:cs typeface="Times New Roman" panose="02020603050405020304" pitchFamily="18" charset="0"/>
              </a:rPr>
              <a:t>sum</a:t>
            </a:r>
            <a:r>
              <a:rPr lang="es-CL" spc="-5" dirty="0">
                <a:latin typeface="Arial" panose="020B0604020202020204" pitchFamily="34" charset="0"/>
                <a:ea typeface="Times New Roman" panose="02020603050405020304" pitchFamily="18" charset="0"/>
                <a:cs typeface="Times New Roman" panose="02020603050405020304" pitchFamily="18" charset="0"/>
              </a:rPr>
              <a:t>i</a:t>
            </a:r>
            <a:r>
              <a:rPr lang="es-CL" dirty="0">
                <a:latin typeface="Arial" panose="020B0604020202020204" pitchFamily="34" charset="0"/>
                <a:ea typeface="Times New Roman" panose="02020603050405020304" pitchFamily="18" charset="0"/>
                <a:cs typeface="Times New Roman" panose="02020603050405020304" pitchFamily="18" charset="0"/>
              </a:rPr>
              <a:t>r</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l</a:t>
            </a:r>
            <a:r>
              <a:rPr lang="es-CL" spc="-5" dirty="0">
                <a:latin typeface="Arial" panose="020B0604020202020204" pitchFamily="34" charset="0"/>
                <a:ea typeface="Times New Roman" panose="02020603050405020304" pitchFamily="18" charset="0"/>
                <a:cs typeface="Times New Roman" panose="02020603050405020304" pitchFamily="18" charset="0"/>
              </a:rPr>
              <a:t>o</a:t>
            </a:r>
            <a:r>
              <a:rPr lang="es-CL" dirty="0">
                <a:latin typeface="Arial" panose="020B0604020202020204" pitchFamily="34" charset="0"/>
                <a:ea typeface="Times New Roman" panose="02020603050405020304" pitchFamily="18" charset="0"/>
                <a:cs typeface="Times New Roman" panose="02020603050405020304" pitchFamily="18" charset="0"/>
              </a:rPr>
              <a:t>s</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h</a:t>
            </a:r>
            <a:r>
              <a:rPr lang="es-CL" spc="-5" dirty="0">
                <a:latin typeface="Arial" panose="020B0604020202020204" pitchFamily="34" charset="0"/>
                <a:ea typeface="Times New Roman" panose="02020603050405020304" pitchFamily="18" charset="0"/>
                <a:cs typeface="Times New Roman" panose="02020603050405020304" pitchFamily="18" charset="0"/>
              </a:rPr>
              <a:t>e</a:t>
            </a:r>
            <a:r>
              <a:rPr lang="es-CL" dirty="0">
                <a:latin typeface="Arial" panose="020B0604020202020204" pitchFamily="34" charset="0"/>
                <a:ea typeface="Times New Roman" panose="02020603050405020304" pitchFamily="18" charset="0"/>
                <a:cs typeface="Times New Roman" panose="02020603050405020304" pitchFamily="18" charset="0"/>
              </a:rPr>
              <a:t>ch</a:t>
            </a:r>
            <a:r>
              <a:rPr lang="es-CL" spc="-5" dirty="0">
                <a:latin typeface="Arial" panose="020B0604020202020204" pitchFamily="34" charset="0"/>
                <a:ea typeface="Times New Roman" panose="02020603050405020304" pitchFamily="18" charset="0"/>
                <a:cs typeface="Times New Roman" panose="02020603050405020304" pitchFamily="18" charset="0"/>
              </a:rPr>
              <a:t>o</a:t>
            </a:r>
            <a:r>
              <a:rPr lang="es-CL" dirty="0">
                <a:latin typeface="Arial" panose="020B0604020202020204" pitchFamily="34" charset="0"/>
                <a:ea typeface="Times New Roman" panose="02020603050405020304" pitchFamily="18" charset="0"/>
                <a:cs typeface="Times New Roman" panose="02020603050405020304" pitchFamily="18" charset="0"/>
              </a:rPr>
              <a:t>s</a:t>
            </a:r>
            <a:r>
              <a:rPr lang="es-CL" spc="10"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m</a:t>
            </a:r>
            <a:r>
              <a:rPr lang="es-CL" spc="-5" dirty="0">
                <a:latin typeface="Arial" panose="020B0604020202020204" pitchFamily="34" charset="0"/>
                <a:ea typeface="Times New Roman" panose="02020603050405020304" pitchFamily="18" charset="0"/>
                <a:cs typeface="Times New Roman" panose="02020603050405020304" pitchFamily="18" charset="0"/>
              </a:rPr>
              <a:t>á</a:t>
            </a:r>
            <a:r>
              <a:rPr lang="es-CL" dirty="0">
                <a:latin typeface="Arial" panose="020B0604020202020204" pitchFamily="34" charset="0"/>
                <a:ea typeface="Times New Roman" panose="02020603050405020304" pitchFamily="18" charset="0"/>
                <a:cs typeface="Times New Roman" panose="02020603050405020304" pitchFamily="18" charset="0"/>
              </a:rPr>
              <a:t>s</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imp</a:t>
            </a:r>
            <a:r>
              <a:rPr lang="es-CL" spc="-5" dirty="0">
                <a:latin typeface="Arial" panose="020B0604020202020204" pitchFamily="34" charset="0"/>
                <a:ea typeface="Times New Roman" panose="02020603050405020304" pitchFamily="18" charset="0"/>
                <a:cs typeface="Times New Roman" panose="02020603050405020304" pitchFamily="18" charset="0"/>
              </a:rPr>
              <a:t>o</a:t>
            </a:r>
            <a:r>
              <a:rPr lang="es-CL" dirty="0">
                <a:latin typeface="Arial" panose="020B0604020202020204" pitchFamily="34" charset="0"/>
                <a:ea typeface="Times New Roman" panose="02020603050405020304" pitchFamily="18" charset="0"/>
                <a:cs typeface="Times New Roman" panose="02020603050405020304" pitchFamily="18" charset="0"/>
              </a:rPr>
              <a:t>rtant</a:t>
            </a:r>
            <a:r>
              <a:rPr lang="es-CL" spc="-5" dirty="0">
                <a:latin typeface="Arial" panose="020B0604020202020204" pitchFamily="34" charset="0"/>
                <a:ea typeface="Times New Roman" panose="02020603050405020304" pitchFamily="18" charset="0"/>
                <a:cs typeface="Times New Roman" panose="02020603050405020304" pitchFamily="18" charset="0"/>
              </a:rPr>
              <a:t>es</a:t>
            </a:r>
            <a:r>
              <a:rPr lang="es-CL" dirty="0">
                <a:latin typeface="Arial" panose="020B0604020202020204" pitchFamily="34" charset="0"/>
                <a:ea typeface="Times New Roman" panose="02020603050405020304" pitchFamily="18" charset="0"/>
                <a:cs typeface="Times New Roman" panose="02020603050405020304" pitchFamily="18" charset="0"/>
              </a:rPr>
              <a:t>.</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Se</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refieren </a:t>
            </a:r>
            <a:r>
              <a:rPr lang="es-CL" u="sng" dirty="0">
                <a:latin typeface="Arial" panose="020B0604020202020204" pitchFamily="34" charset="0"/>
                <a:ea typeface="Times New Roman" panose="02020603050405020304" pitchFamily="18" charset="0"/>
                <a:cs typeface="Times New Roman" panose="02020603050405020304" pitchFamily="18" charset="0"/>
              </a:rPr>
              <a:t>de</a:t>
            </a:r>
            <a:r>
              <a:rPr lang="es-CL" u="sng" spc="5" dirty="0">
                <a:latin typeface="Arial" panose="020B0604020202020204" pitchFamily="34" charset="0"/>
                <a:ea typeface="Times New Roman" panose="02020603050405020304" pitchFamily="18" charset="0"/>
                <a:cs typeface="Times New Roman" panose="02020603050405020304" pitchFamily="18" charset="0"/>
              </a:rPr>
              <a:t> </a:t>
            </a:r>
            <a:r>
              <a:rPr lang="es-CL" u="sng" dirty="0">
                <a:latin typeface="Arial" panose="020B0604020202020204" pitchFamily="34" charset="0"/>
                <a:ea typeface="Times New Roman" panose="02020603050405020304" pitchFamily="18" charset="0"/>
                <a:cs typeface="Times New Roman" panose="02020603050405020304" pitchFamily="18" charset="0"/>
              </a:rPr>
              <a:t>man</a:t>
            </a:r>
            <a:r>
              <a:rPr lang="es-CL" u="sng" spc="-5" dirty="0">
                <a:latin typeface="Arial" panose="020B0604020202020204" pitchFamily="34" charset="0"/>
                <a:ea typeface="Times New Roman" panose="02020603050405020304" pitchFamily="18" charset="0"/>
                <a:cs typeface="Times New Roman" panose="02020603050405020304" pitchFamily="18" charset="0"/>
              </a:rPr>
              <a:t>e</a:t>
            </a:r>
            <a:r>
              <a:rPr lang="es-CL" u="sng" dirty="0">
                <a:latin typeface="Arial" panose="020B0604020202020204" pitchFamily="34" charset="0"/>
                <a:ea typeface="Times New Roman" panose="02020603050405020304" pitchFamily="18" charset="0"/>
                <a:cs typeface="Times New Roman" panose="02020603050405020304" pitchFamily="18" charset="0"/>
              </a:rPr>
              <a:t>ra</a:t>
            </a:r>
            <a:r>
              <a:rPr lang="es-CL" u="sng" spc="5" dirty="0">
                <a:latin typeface="Arial" panose="020B0604020202020204" pitchFamily="34" charset="0"/>
                <a:ea typeface="Times New Roman" panose="02020603050405020304" pitchFamily="18" charset="0"/>
                <a:cs typeface="Times New Roman" panose="02020603050405020304" pitchFamily="18" charset="0"/>
              </a:rPr>
              <a:t> </a:t>
            </a:r>
            <a:r>
              <a:rPr lang="es-CL" u="sng" dirty="0">
                <a:latin typeface="Arial" panose="020B0604020202020204" pitchFamily="34" charset="0"/>
                <a:ea typeface="Times New Roman" panose="02020603050405020304" pitchFamily="18" charset="0"/>
                <a:cs typeface="Times New Roman" panose="02020603050405020304" pitchFamily="18" charset="0"/>
              </a:rPr>
              <a:t>d</a:t>
            </a:r>
            <a:r>
              <a:rPr lang="es-CL" u="sng" spc="-5" dirty="0">
                <a:latin typeface="Arial" panose="020B0604020202020204" pitchFamily="34" charset="0"/>
                <a:ea typeface="Times New Roman" panose="02020603050405020304" pitchFamily="18" charset="0"/>
                <a:cs typeface="Times New Roman" panose="02020603050405020304" pitchFamily="18" charset="0"/>
              </a:rPr>
              <a:t>i</a:t>
            </a:r>
            <a:r>
              <a:rPr lang="es-CL" u="sng" dirty="0">
                <a:latin typeface="Arial" panose="020B0604020202020204" pitchFamily="34" charset="0"/>
                <a:ea typeface="Times New Roman" panose="02020603050405020304" pitchFamily="18" charset="0"/>
                <a:cs typeface="Times New Roman" panose="02020603050405020304" pitchFamily="18" charset="0"/>
              </a:rPr>
              <a:t>recta a responder</a:t>
            </a:r>
            <a:r>
              <a:rPr lang="es-CL" u="sng" spc="5" dirty="0">
                <a:latin typeface="Arial" panose="020B0604020202020204" pitchFamily="34" charset="0"/>
                <a:ea typeface="Times New Roman" panose="02020603050405020304" pitchFamily="18" charset="0"/>
                <a:cs typeface="Times New Roman" panose="02020603050405020304" pitchFamily="18" charset="0"/>
              </a:rPr>
              <a:t> </a:t>
            </a:r>
            <a:r>
              <a:rPr lang="es-CL" u="sng" dirty="0">
                <a:latin typeface="Arial" panose="020B0604020202020204" pitchFamily="34" charset="0"/>
                <a:ea typeface="Times New Roman" panose="02020603050405020304" pitchFamily="18" charset="0"/>
                <a:cs typeface="Times New Roman" panose="02020603050405020304" pitchFamily="18" charset="0"/>
              </a:rPr>
              <a:t>las</a:t>
            </a:r>
            <a:r>
              <a:rPr lang="es-CL" u="sng" spc="5" dirty="0">
                <a:latin typeface="Arial" panose="020B0604020202020204" pitchFamily="34" charset="0"/>
                <a:ea typeface="Times New Roman" panose="02020603050405020304" pitchFamily="18" charset="0"/>
                <a:cs typeface="Times New Roman" panose="02020603050405020304" pitchFamily="18" charset="0"/>
              </a:rPr>
              <a:t> </a:t>
            </a:r>
            <a:r>
              <a:rPr lang="es-CL" u="sng" spc="5" dirty="0" smtClean="0">
                <a:latin typeface="Arial" panose="020B0604020202020204" pitchFamily="34" charset="0"/>
                <a:ea typeface="Times New Roman" panose="02020603050405020304" pitchFamily="18" charset="0"/>
                <a:cs typeface="Times New Roman" panose="02020603050405020304" pitchFamily="18" charset="0"/>
              </a:rPr>
              <a:t>6 </a:t>
            </a:r>
            <a:r>
              <a:rPr lang="es-CL" u="sng" dirty="0">
                <a:latin typeface="Arial" panose="020B0604020202020204" pitchFamily="34" charset="0"/>
                <a:ea typeface="Times New Roman" panose="02020603050405020304" pitchFamily="18" charset="0"/>
                <a:cs typeface="Times New Roman" panose="02020603050405020304" pitchFamily="18" charset="0"/>
              </a:rPr>
              <a:t>pregun</a:t>
            </a:r>
            <a:r>
              <a:rPr lang="es-CL" u="sng" spc="-5" dirty="0">
                <a:latin typeface="Arial" panose="020B0604020202020204" pitchFamily="34" charset="0"/>
                <a:ea typeface="Times New Roman" panose="02020603050405020304" pitchFamily="18" charset="0"/>
                <a:cs typeface="Times New Roman" panose="02020603050405020304" pitchFamily="18" charset="0"/>
              </a:rPr>
              <a:t>t</a:t>
            </a:r>
            <a:r>
              <a:rPr lang="es-CL" u="sng" dirty="0">
                <a:latin typeface="Arial" panose="020B0604020202020204" pitchFamily="34" charset="0"/>
                <a:ea typeface="Times New Roman" panose="02020603050405020304" pitchFamily="18" charset="0"/>
                <a:cs typeface="Times New Roman" panose="02020603050405020304" pitchFamily="18" charset="0"/>
              </a:rPr>
              <a:t>as </a:t>
            </a:r>
            <a:r>
              <a:rPr lang="es-CL" dirty="0">
                <a:latin typeface="Arial" panose="020B0604020202020204" pitchFamily="34" charset="0"/>
                <a:ea typeface="Times New Roman" panose="02020603050405020304" pitchFamily="18" charset="0"/>
                <a:cs typeface="Times New Roman" panose="02020603050405020304" pitchFamily="18" charset="0"/>
              </a:rPr>
              <a:t>elementa</a:t>
            </a:r>
            <a:r>
              <a:rPr lang="es-CL" spc="-5" dirty="0">
                <a:latin typeface="Arial" panose="020B0604020202020204" pitchFamily="34" charset="0"/>
                <a:ea typeface="Times New Roman" panose="02020603050405020304" pitchFamily="18" charset="0"/>
                <a:cs typeface="Times New Roman" panose="02020603050405020304" pitchFamily="18" charset="0"/>
              </a:rPr>
              <a:t>l</a:t>
            </a:r>
            <a:r>
              <a:rPr lang="es-CL" dirty="0">
                <a:latin typeface="Arial" panose="020B0604020202020204" pitchFamily="34" charset="0"/>
                <a:ea typeface="Times New Roman" panose="02020603050405020304" pitchFamily="18" charset="0"/>
                <a:cs typeface="Times New Roman" panose="02020603050405020304" pitchFamily="18" charset="0"/>
              </a:rPr>
              <a:t>es del</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periodis</a:t>
            </a:r>
            <a:r>
              <a:rPr lang="es-CL" spc="-5" dirty="0">
                <a:latin typeface="Arial" panose="020B0604020202020204" pitchFamily="34" charset="0"/>
                <a:ea typeface="Times New Roman" panose="02020603050405020304" pitchFamily="18" charset="0"/>
                <a:cs typeface="Times New Roman" panose="02020603050405020304" pitchFamily="18" charset="0"/>
              </a:rPr>
              <a:t>m</a:t>
            </a:r>
            <a:r>
              <a:rPr lang="es-CL" dirty="0">
                <a:latin typeface="Arial" panose="020B0604020202020204" pitchFamily="34" charset="0"/>
                <a:ea typeface="Times New Roman" panose="02020603050405020304" pitchFamily="18" charset="0"/>
                <a:cs typeface="Times New Roman" panose="02020603050405020304" pitchFamily="18" charset="0"/>
              </a:rPr>
              <a:t>o, co</a:t>
            </a:r>
            <a:r>
              <a:rPr lang="es-CL" spc="-5" dirty="0">
                <a:latin typeface="Arial" panose="020B0604020202020204" pitchFamily="34" charset="0"/>
                <a:ea typeface="Times New Roman" panose="02020603050405020304" pitchFamily="18" charset="0"/>
                <a:cs typeface="Times New Roman" panose="02020603050405020304" pitchFamily="18" charset="0"/>
              </a:rPr>
              <a:t>m</a:t>
            </a:r>
            <a:r>
              <a:rPr lang="es-CL" dirty="0">
                <a:latin typeface="Arial" panose="020B0604020202020204" pitchFamily="34" charset="0"/>
                <a:ea typeface="Times New Roman" panose="02020603050405020304" pitchFamily="18" charset="0"/>
                <a:cs typeface="Times New Roman" panose="02020603050405020304" pitchFamily="18" charset="0"/>
              </a:rPr>
              <a:t>o</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diji</a:t>
            </a:r>
            <a:r>
              <a:rPr lang="es-CL" spc="-5" dirty="0">
                <a:latin typeface="Arial" panose="020B0604020202020204" pitchFamily="34" charset="0"/>
                <a:ea typeface="Times New Roman" panose="02020603050405020304" pitchFamily="18" charset="0"/>
                <a:cs typeface="Times New Roman" panose="02020603050405020304" pitchFamily="18" charset="0"/>
              </a:rPr>
              <a:t>m</a:t>
            </a:r>
            <a:r>
              <a:rPr lang="es-CL" dirty="0">
                <a:latin typeface="Arial" panose="020B0604020202020204" pitchFamily="34" charset="0"/>
                <a:ea typeface="Times New Roman" panose="02020603050405020304" pitchFamily="18" charset="0"/>
                <a:cs typeface="Times New Roman" panose="02020603050405020304" pitchFamily="18" charset="0"/>
              </a:rPr>
              <a:t>os,</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e</a:t>
            </a:r>
            <a:r>
              <a:rPr lang="es-CL" spc="-5" dirty="0">
                <a:latin typeface="Arial" panose="020B0604020202020204" pitchFamily="34" charset="0"/>
                <a:ea typeface="Times New Roman" panose="02020603050405020304" pitchFamily="18" charset="0"/>
                <a:cs typeface="Times New Roman" panose="02020603050405020304" pitchFamily="18" charset="0"/>
              </a:rPr>
              <a:t>m</a:t>
            </a:r>
            <a:r>
              <a:rPr lang="es-CL" dirty="0">
                <a:latin typeface="Arial" panose="020B0604020202020204" pitchFamily="34" charset="0"/>
                <a:ea typeface="Times New Roman" panose="02020603050405020304" pitchFamily="18" charset="0"/>
                <a:cs typeface="Times New Roman" panose="02020603050405020304" pitchFamily="18" charset="0"/>
              </a:rPr>
              <a:t>pezando</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por</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la respu</a:t>
            </a:r>
            <a:r>
              <a:rPr lang="es-CL" spc="-5" dirty="0">
                <a:latin typeface="Arial" panose="020B0604020202020204" pitchFamily="34" charset="0"/>
                <a:ea typeface="Times New Roman" panose="02020603050405020304" pitchFamily="18" charset="0"/>
                <a:cs typeface="Times New Roman" panose="02020603050405020304" pitchFamily="18" charset="0"/>
              </a:rPr>
              <a:t>e</a:t>
            </a:r>
            <a:r>
              <a:rPr lang="es-CL" dirty="0">
                <a:latin typeface="Arial" panose="020B0604020202020204" pitchFamily="34" charset="0"/>
                <a:ea typeface="Times New Roman" panose="02020603050405020304" pitchFamily="18" charset="0"/>
                <a:cs typeface="Times New Roman" panose="02020603050405020304" pitchFamily="18" charset="0"/>
              </a:rPr>
              <a:t>sta m</a:t>
            </a:r>
            <a:r>
              <a:rPr lang="es-CL" spc="-5" dirty="0">
                <a:latin typeface="Arial" panose="020B0604020202020204" pitchFamily="34" charset="0"/>
                <a:ea typeface="Times New Roman" panose="02020603050405020304" pitchFamily="18" charset="0"/>
                <a:cs typeface="Times New Roman" panose="02020603050405020304" pitchFamily="18" charset="0"/>
              </a:rPr>
              <a:t>á</a:t>
            </a:r>
            <a:r>
              <a:rPr lang="es-CL" dirty="0">
                <a:latin typeface="Arial" panose="020B0604020202020204" pitchFamily="34" charset="0"/>
                <a:ea typeface="Times New Roman" panose="02020603050405020304" pitchFamily="18" charset="0"/>
                <a:cs typeface="Times New Roman" panose="02020603050405020304" pitchFamily="18" charset="0"/>
              </a:rPr>
              <a:t>s fuerte y pu</a:t>
            </a:r>
            <a:r>
              <a:rPr lang="es-CL" spc="-5" dirty="0">
                <a:latin typeface="Arial" panose="020B0604020202020204" pitchFamily="34" charset="0"/>
                <a:ea typeface="Times New Roman" panose="02020603050405020304" pitchFamily="18" charset="0"/>
                <a:cs typeface="Times New Roman" panose="02020603050405020304" pitchFamily="18" charset="0"/>
              </a:rPr>
              <a:t>d</a:t>
            </a:r>
            <a:r>
              <a:rPr lang="es-CL" dirty="0">
                <a:latin typeface="Arial" panose="020B0604020202020204" pitchFamily="34" charset="0"/>
                <a:ea typeface="Times New Roman" panose="02020603050405020304" pitchFamily="18" charset="0"/>
                <a:cs typeface="Times New Roman" panose="02020603050405020304" pitchFamily="18" charset="0"/>
              </a:rPr>
              <a:t>iendo </a:t>
            </a:r>
            <a:r>
              <a:rPr lang="es-CL" spc="-5" dirty="0">
                <a:latin typeface="Arial" panose="020B0604020202020204" pitchFamily="34" charset="0"/>
                <a:ea typeface="Times New Roman" panose="02020603050405020304" pitchFamily="18" charset="0"/>
                <a:cs typeface="Times New Roman" panose="02020603050405020304" pitchFamily="18" charset="0"/>
              </a:rPr>
              <a:t>n</a:t>
            </a:r>
            <a:r>
              <a:rPr lang="es-CL" dirty="0">
                <a:latin typeface="Arial" panose="020B0604020202020204" pitchFamily="34" charset="0"/>
                <a:ea typeface="Times New Roman" panose="02020603050405020304" pitchFamily="18" charset="0"/>
                <a:cs typeface="Times New Roman" panose="02020603050405020304" pitchFamily="18" charset="0"/>
              </a:rPr>
              <a:t>o r</a:t>
            </a:r>
            <a:r>
              <a:rPr lang="es-CL" spc="-5" dirty="0">
                <a:latin typeface="Arial" panose="020B0604020202020204" pitchFamily="34" charset="0"/>
                <a:ea typeface="Times New Roman" panose="02020603050405020304" pitchFamily="18" charset="0"/>
                <a:cs typeface="Times New Roman" panose="02020603050405020304" pitchFamily="18" charset="0"/>
              </a:rPr>
              <a:t>e</a:t>
            </a:r>
            <a:r>
              <a:rPr lang="es-CL" dirty="0">
                <a:latin typeface="Arial" panose="020B0604020202020204" pitchFamily="34" charset="0"/>
                <a:ea typeface="Times New Roman" panose="02020603050405020304" pitchFamily="18" charset="0"/>
                <a:cs typeface="Times New Roman" panose="02020603050405020304" pitchFamily="18" charset="0"/>
              </a:rPr>
              <a:t>s</a:t>
            </a:r>
            <a:r>
              <a:rPr lang="es-CL" spc="-5" dirty="0">
                <a:latin typeface="Arial" panose="020B0604020202020204" pitchFamily="34" charset="0"/>
                <a:ea typeface="Times New Roman" panose="02020603050405020304" pitchFamily="18" charset="0"/>
                <a:cs typeface="Times New Roman" panose="02020603050405020304" pitchFamily="18" charset="0"/>
              </a:rPr>
              <a:t>p</a:t>
            </a:r>
            <a:r>
              <a:rPr lang="es-CL" dirty="0">
                <a:latin typeface="Arial" panose="020B0604020202020204" pitchFamily="34" charset="0"/>
                <a:ea typeface="Times New Roman" panose="02020603050405020304" pitchFamily="18" charset="0"/>
                <a:cs typeface="Times New Roman" panose="02020603050405020304" pitchFamily="18" charset="0"/>
              </a:rPr>
              <a:t>ond</a:t>
            </a:r>
            <a:r>
              <a:rPr lang="es-CL" spc="-5" dirty="0">
                <a:latin typeface="Arial" panose="020B0604020202020204" pitchFamily="34" charset="0"/>
                <a:ea typeface="Times New Roman" panose="02020603050405020304" pitchFamily="18" charset="0"/>
                <a:cs typeface="Times New Roman" panose="02020603050405020304" pitchFamily="18" charset="0"/>
              </a:rPr>
              <a:t>e</a:t>
            </a:r>
            <a:r>
              <a:rPr lang="es-CL" dirty="0">
                <a:latin typeface="Arial" panose="020B0604020202020204" pitchFamily="34" charset="0"/>
                <a:ea typeface="Times New Roman" panose="02020603050405020304" pitchFamily="18" charset="0"/>
                <a:cs typeface="Times New Roman" panose="02020603050405020304" pitchFamily="18" charset="0"/>
              </a:rPr>
              <a:t>r </a:t>
            </a:r>
            <a:r>
              <a:rPr lang="es-CL" dirty="0" smtClean="0">
                <a:latin typeface="Arial" panose="020B0604020202020204" pitchFamily="34" charset="0"/>
                <a:ea typeface="Times New Roman" panose="02020603050405020304" pitchFamily="18" charset="0"/>
                <a:cs typeface="Times New Roman" panose="02020603050405020304" pitchFamily="18" charset="0"/>
              </a:rPr>
              <a:t>tod</a:t>
            </a:r>
            <a:r>
              <a:rPr lang="es-CL" spc="-5" dirty="0" smtClean="0">
                <a:latin typeface="Arial" panose="020B0604020202020204" pitchFamily="34" charset="0"/>
                <a:ea typeface="Times New Roman" panose="02020603050405020304" pitchFamily="18" charset="0"/>
                <a:cs typeface="Times New Roman" panose="02020603050405020304" pitchFamily="18" charset="0"/>
              </a:rPr>
              <a:t>a</a:t>
            </a:r>
            <a:r>
              <a:rPr lang="es-CL" dirty="0" smtClean="0">
                <a:latin typeface="Arial" panose="020B0604020202020204" pitchFamily="34" charset="0"/>
                <a:ea typeface="Times New Roman" panose="02020603050405020304" pitchFamily="18" charset="0"/>
                <a:cs typeface="Times New Roman" panose="02020603050405020304" pitchFamily="18" charset="0"/>
              </a:rPr>
              <a:t>s.</a:t>
            </a:r>
            <a:r>
              <a:rPr lang="es-CL" sz="2400" dirty="0">
                <a:latin typeface="Arial" panose="020B0604020202020204" pitchFamily="34" charset="0"/>
                <a:ea typeface="Times New Roman" panose="02020603050405020304" pitchFamily="18" charset="0"/>
                <a:cs typeface="Times New Roman" panose="02020603050405020304" pitchFamily="18" charset="0"/>
              </a:rPr>
              <a:t> </a:t>
            </a:r>
            <a:endParaRPr lang="es-CL" sz="2400" dirty="0">
              <a:latin typeface="Calibri" panose="020F0502020204030204" pitchFamily="34" charset="0"/>
              <a:ea typeface="Times New Roman" panose="02020603050405020304" pitchFamily="18" charset="0"/>
              <a:cs typeface="Times New Roman" panose="02020603050405020304" pitchFamily="18" charset="0"/>
            </a:endParaRPr>
          </a:p>
          <a:p>
            <a:pPr marL="229235" marR="193040" algn="just">
              <a:lnSpc>
                <a:spcPct val="150000"/>
              </a:lnSpc>
              <a:spcAft>
                <a:spcPts val="0"/>
              </a:spcAft>
            </a:pPr>
            <a:r>
              <a:rPr lang="es-CL" dirty="0">
                <a:latin typeface="Arial" panose="020B0604020202020204" pitchFamily="34" charset="0"/>
                <a:ea typeface="Times New Roman" panose="02020603050405020304" pitchFamily="18" charset="0"/>
                <a:cs typeface="Times New Roman" panose="02020603050405020304" pitchFamily="18" charset="0"/>
              </a:rPr>
              <a:t>- </a:t>
            </a:r>
            <a:r>
              <a:rPr lang="es-CL" spc="14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L</a:t>
            </a:r>
            <a:r>
              <a:rPr lang="es-CL" spc="-5" dirty="0">
                <a:latin typeface="Arial" panose="020B0604020202020204" pitchFamily="34" charset="0"/>
                <a:ea typeface="Times New Roman" panose="02020603050405020304" pitchFamily="18" charset="0"/>
                <a:cs typeface="Times New Roman" panose="02020603050405020304" pitchFamily="18" charset="0"/>
              </a:rPr>
              <a:t>a</a:t>
            </a:r>
            <a:r>
              <a:rPr lang="es-CL" dirty="0">
                <a:latin typeface="Arial" panose="020B0604020202020204" pitchFamily="34" charset="0"/>
                <a:ea typeface="Times New Roman" panose="02020603050405020304" pitchFamily="18" charset="0"/>
                <a:cs typeface="Times New Roman" panose="02020603050405020304" pitchFamily="18" charset="0"/>
              </a:rPr>
              <a:t>s</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de</a:t>
            </a:r>
            <a:r>
              <a:rPr lang="es-CL" spc="10" dirty="0">
                <a:latin typeface="Arial" panose="020B0604020202020204" pitchFamily="34" charset="0"/>
                <a:ea typeface="Times New Roman" panose="02020603050405020304" pitchFamily="18" charset="0"/>
                <a:cs typeface="Times New Roman" panose="02020603050405020304" pitchFamily="18" charset="0"/>
              </a:rPr>
              <a:t> </a:t>
            </a:r>
            <a:r>
              <a:rPr lang="es-CL" b="1" dirty="0">
                <a:latin typeface="Arial" panose="020B0604020202020204" pitchFamily="34" charset="0"/>
                <a:ea typeface="Times New Roman" panose="02020603050405020304" pitchFamily="18" charset="0"/>
                <a:cs typeface="Times New Roman" panose="02020603050405020304" pitchFamily="18" charset="0"/>
              </a:rPr>
              <a:t>I</a:t>
            </a:r>
            <a:r>
              <a:rPr lang="es-CL" b="1" spc="-5" dirty="0">
                <a:latin typeface="Arial" panose="020B0604020202020204" pitchFamily="34" charset="0"/>
                <a:ea typeface="Times New Roman" panose="02020603050405020304" pitchFamily="18" charset="0"/>
                <a:cs typeface="Times New Roman" panose="02020603050405020304" pitchFamily="18" charset="0"/>
              </a:rPr>
              <a:t>M</a:t>
            </a:r>
            <a:r>
              <a:rPr lang="es-CL" b="1" dirty="0">
                <a:latin typeface="Arial" panose="020B0604020202020204" pitchFamily="34" charset="0"/>
                <a:ea typeface="Times New Roman" panose="02020603050405020304" pitchFamily="18" charset="0"/>
                <a:cs typeface="Times New Roman" panose="02020603050405020304" pitchFamily="18" charset="0"/>
              </a:rPr>
              <a:t>PAC</a:t>
            </a:r>
            <a:r>
              <a:rPr lang="es-CL" b="1" spc="-5" dirty="0">
                <a:latin typeface="Arial" panose="020B0604020202020204" pitchFamily="34" charset="0"/>
                <a:ea typeface="Times New Roman" panose="02020603050405020304" pitchFamily="18" charset="0"/>
                <a:cs typeface="Times New Roman" panose="02020603050405020304" pitchFamily="18" charset="0"/>
              </a:rPr>
              <a:t>T</a:t>
            </a:r>
            <a:r>
              <a:rPr lang="es-CL" b="1" dirty="0">
                <a:latin typeface="Arial" panose="020B0604020202020204" pitchFamily="34" charset="0"/>
                <a:ea typeface="Times New Roman" panose="02020603050405020304" pitchFamily="18" charset="0"/>
                <a:cs typeface="Times New Roman" panose="02020603050405020304" pitchFamily="18" charset="0"/>
              </a:rPr>
              <a:t>O</a:t>
            </a:r>
            <a:r>
              <a:rPr lang="es-CL" dirty="0">
                <a:latin typeface="Arial" panose="020B0604020202020204" pitchFamily="34" charset="0"/>
                <a:ea typeface="Times New Roman" panose="02020603050405020304" pitchFamily="18" charset="0"/>
                <a:cs typeface="Times New Roman" panose="02020603050405020304" pitchFamily="18" charset="0"/>
              </a:rPr>
              <a:t>,</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ta</a:t>
            </a:r>
            <a:r>
              <a:rPr lang="es-CL" spc="-5" dirty="0">
                <a:latin typeface="Arial" panose="020B0604020202020204" pitchFamily="34" charset="0"/>
                <a:ea typeface="Times New Roman" panose="02020603050405020304" pitchFamily="18" charset="0"/>
                <a:cs typeface="Times New Roman" panose="02020603050405020304" pitchFamily="18" charset="0"/>
              </a:rPr>
              <a:t>m</a:t>
            </a:r>
            <a:r>
              <a:rPr lang="es-CL" dirty="0">
                <a:latin typeface="Arial" panose="020B0604020202020204" pitchFamily="34" charset="0"/>
                <a:ea typeface="Times New Roman" panose="02020603050405020304" pitchFamily="18" charset="0"/>
                <a:cs typeface="Times New Roman" panose="02020603050405020304" pitchFamily="18" charset="0"/>
              </a:rPr>
              <a:t>bién</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con</a:t>
            </a:r>
            <a:r>
              <a:rPr lang="es-CL" spc="-5" dirty="0">
                <a:latin typeface="Arial" panose="020B0604020202020204" pitchFamily="34" charset="0"/>
                <a:ea typeface="Times New Roman" panose="02020603050405020304" pitchFamily="18" charset="0"/>
                <a:cs typeface="Times New Roman" panose="02020603050405020304" pitchFamily="18" charset="0"/>
              </a:rPr>
              <a:t>o</a:t>
            </a:r>
            <a:r>
              <a:rPr lang="es-CL" dirty="0">
                <a:latin typeface="Arial" panose="020B0604020202020204" pitchFamily="34" charset="0"/>
                <a:ea typeface="Times New Roman" panose="02020603050405020304" pitchFamily="18" charset="0"/>
                <a:cs typeface="Times New Roman" panose="02020603050405020304" pitchFamily="18" charset="0"/>
              </a:rPr>
              <a:t>ci</a:t>
            </a:r>
            <a:r>
              <a:rPr lang="es-CL" spc="-5" dirty="0">
                <a:latin typeface="Arial" panose="020B0604020202020204" pitchFamily="34" charset="0"/>
                <a:ea typeface="Times New Roman" panose="02020603050405020304" pitchFamily="18" charset="0"/>
                <a:cs typeface="Times New Roman" panose="02020603050405020304" pitchFamily="18" charset="0"/>
              </a:rPr>
              <a:t>d</a:t>
            </a:r>
            <a:r>
              <a:rPr lang="es-CL" dirty="0">
                <a:latin typeface="Arial" panose="020B0604020202020204" pitchFamily="34" charset="0"/>
                <a:ea typeface="Times New Roman" panose="02020603050405020304" pitchFamily="18" charset="0"/>
                <a:cs typeface="Times New Roman" panose="02020603050405020304" pitchFamily="18" charset="0"/>
              </a:rPr>
              <a:t>as</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como</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spc="-5" dirty="0">
                <a:latin typeface="Arial" panose="020B0604020202020204" pitchFamily="34" charset="0"/>
                <a:ea typeface="Times New Roman" panose="02020603050405020304" pitchFamily="18" charset="0"/>
                <a:cs typeface="Times New Roman" panose="02020603050405020304" pitchFamily="18" charset="0"/>
              </a:rPr>
              <a:t>l</a:t>
            </a:r>
            <a:r>
              <a:rPr lang="es-CL" dirty="0">
                <a:latin typeface="Arial" panose="020B0604020202020204" pitchFamily="34" charset="0"/>
                <a:ea typeface="Times New Roman" panose="02020603050405020304" pitchFamily="18" charset="0"/>
                <a:cs typeface="Times New Roman" panose="02020603050405020304" pitchFamily="18" charset="0"/>
              </a:rPr>
              <a:t>as </a:t>
            </a:r>
            <a:r>
              <a:rPr lang="es-CL" b="1" dirty="0" smtClean="0">
                <a:latin typeface="Arial" panose="020B0604020202020204" pitchFamily="34" charset="0"/>
                <a:ea typeface="Times New Roman" panose="02020603050405020304" pitchFamily="18" charset="0"/>
                <a:cs typeface="Times New Roman" panose="02020603050405020304" pitchFamily="18" charset="0"/>
              </a:rPr>
              <a:t>indirect</a:t>
            </a:r>
            <a:r>
              <a:rPr lang="es-CL" b="1" spc="-5" dirty="0" smtClean="0">
                <a:latin typeface="Arial" panose="020B0604020202020204" pitchFamily="34" charset="0"/>
                <a:ea typeface="Times New Roman" panose="02020603050405020304" pitchFamily="18" charset="0"/>
                <a:cs typeface="Times New Roman" panose="02020603050405020304" pitchFamily="18" charset="0"/>
              </a:rPr>
              <a:t>a</a:t>
            </a:r>
            <a:r>
              <a:rPr lang="es-CL" b="1" dirty="0" smtClean="0">
                <a:latin typeface="Arial" panose="020B0604020202020204" pitchFamily="34" charset="0"/>
                <a:ea typeface="Times New Roman" panose="02020603050405020304" pitchFamily="18" charset="0"/>
                <a:cs typeface="Times New Roman" panose="02020603050405020304" pitchFamily="18" charset="0"/>
              </a:rPr>
              <a:t>s </a:t>
            </a:r>
            <a:r>
              <a:rPr lang="es-CL" dirty="0" smtClean="0">
                <a:latin typeface="Arial" panose="020B0604020202020204" pitchFamily="34" charset="0"/>
                <a:ea typeface="Times New Roman" panose="02020603050405020304" pitchFamily="18" charset="0"/>
                <a:cs typeface="Times New Roman" panose="02020603050405020304" pitchFamily="18" charset="0"/>
              </a:rPr>
              <a:t>pretend</a:t>
            </a:r>
            <a:r>
              <a:rPr lang="es-CL" spc="-5" dirty="0" smtClean="0">
                <a:latin typeface="Arial" panose="020B0604020202020204" pitchFamily="34" charset="0"/>
                <a:ea typeface="Times New Roman" panose="02020603050405020304" pitchFamily="18" charset="0"/>
                <a:cs typeface="Times New Roman" panose="02020603050405020304" pitchFamily="18" charset="0"/>
              </a:rPr>
              <a:t>e</a:t>
            </a:r>
            <a:r>
              <a:rPr lang="es-CL" dirty="0" smtClean="0">
                <a:latin typeface="Arial" panose="020B0604020202020204" pitchFamily="34" charset="0"/>
                <a:ea typeface="Times New Roman" panose="02020603050405020304" pitchFamily="18" charset="0"/>
                <a:cs typeface="Times New Roman" panose="02020603050405020304" pitchFamily="18" charset="0"/>
              </a:rPr>
              <a:t>n</a:t>
            </a:r>
            <a:r>
              <a:rPr lang="es-CL" spc="5" dirty="0" smtClean="0">
                <a:latin typeface="Arial" panose="020B0604020202020204" pitchFamily="34" charset="0"/>
                <a:ea typeface="Times New Roman" panose="02020603050405020304" pitchFamily="18" charset="0"/>
                <a:cs typeface="Times New Roman" panose="02020603050405020304" pitchFamily="18" charset="0"/>
              </a:rPr>
              <a:t> </a:t>
            </a:r>
            <a:r>
              <a:rPr lang="es-CL" u="sng" dirty="0" smtClean="0">
                <a:latin typeface="Arial" panose="020B0604020202020204" pitchFamily="34" charset="0"/>
                <a:ea typeface="Times New Roman" panose="02020603050405020304" pitchFamily="18" charset="0"/>
                <a:cs typeface="Times New Roman" panose="02020603050405020304" pitchFamily="18" charset="0"/>
              </a:rPr>
              <a:t>capt</a:t>
            </a:r>
            <a:r>
              <a:rPr lang="es-CL" u="sng" spc="-5" dirty="0" smtClean="0">
                <a:latin typeface="Arial" panose="020B0604020202020204" pitchFamily="34" charset="0"/>
                <a:ea typeface="Times New Roman" panose="02020603050405020304" pitchFamily="18" charset="0"/>
                <a:cs typeface="Times New Roman" panose="02020603050405020304" pitchFamily="18" charset="0"/>
              </a:rPr>
              <a:t>a</a:t>
            </a:r>
            <a:r>
              <a:rPr lang="es-CL" u="sng" dirty="0" smtClean="0">
                <a:latin typeface="Arial" panose="020B0604020202020204" pitchFamily="34" charset="0"/>
                <a:ea typeface="Times New Roman" panose="02020603050405020304" pitchFamily="18" charset="0"/>
                <a:cs typeface="Times New Roman" panose="02020603050405020304" pitchFamily="18" charset="0"/>
              </a:rPr>
              <a:t>r</a:t>
            </a:r>
            <a:r>
              <a:rPr lang="es-CL" u="sng" spc="5" dirty="0" smtClean="0">
                <a:latin typeface="Arial" panose="020B0604020202020204" pitchFamily="34" charset="0"/>
                <a:ea typeface="Times New Roman" panose="02020603050405020304" pitchFamily="18" charset="0"/>
                <a:cs typeface="Times New Roman" panose="02020603050405020304" pitchFamily="18" charset="0"/>
              </a:rPr>
              <a:t> </a:t>
            </a:r>
            <a:r>
              <a:rPr lang="es-CL" u="sng" dirty="0">
                <a:latin typeface="Arial" panose="020B0604020202020204" pitchFamily="34" charset="0"/>
                <a:ea typeface="Times New Roman" panose="02020603050405020304" pitchFamily="18" charset="0"/>
                <a:cs typeface="Times New Roman" panose="02020603050405020304" pitchFamily="18" charset="0"/>
              </a:rPr>
              <a:t>la</a:t>
            </a:r>
            <a:r>
              <a:rPr lang="es-CL" u="sng" spc="5" dirty="0">
                <a:latin typeface="Arial" panose="020B0604020202020204" pitchFamily="34" charset="0"/>
                <a:ea typeface="Times New Roman" panose="02020603050405020304" pitchFamily="18" charset="0"/>
                <a:cs typeface="Times New Roman" panose="02020603050405020304" pitchFamily="18" charset="0"/>
              </a:rPr>
              <a:t> </a:t>
            </a:r>
            <a:r>
              <a:rPr lang="es-CL" u="sng" dirty="0">
                <a:latin typeface="Arial" panose="020B0604020202020204" pitchFamily="34" charset="0"/>
                <a:ea typeface="Times New Roman" panose="02020603050405020304" pitchFamily="18" charset="0"/>
                <a:cs typeface="Times New Roman" panose="02020603050405020304" pitchFamily="18" charset="0"/>
              </a:rPr>
              <a:t>at</a:t>
            </a:r>
            <a:r>
              <a:rPr lang="es-CL" u="sng" spc="-5" dirty="0">
                <a:latin typeface="Arial" panose="020B0604020202020204" pitchFamily="34" charset="0"/>
                <a:ea typeface="Times New Roman" panose="02020603050405020304" pitchFamily="18" charset="0"/>
                <a:cs typeface="Times New Roman" panose="02020603050405020304" pitchFamily="18" charset="0"/>
              </a:rPr>
              <a:t>e</a:t>
            </a:r>
            <a:r>
              <a:rPr lang="es-CL" u="sng" dirty="0">
                <a:latin typeface="Arial" panose="020B0604020202020204" pitchFamily="34" charset="0"/>
                <a:ea typeface="Times New Roman" panose="02020603050405020304" pitchFamily="18" charset="0"/>
                <a:cs typeface="Times New Roman" panose="02020603050405020304" pitchFamily="18" charset="0"/>
              </a:rPr>
              <a:t>nci</a:t>
            </a:r>
            <a:r>
              <a:rPr lang="es-CL" u="sng" spc="-5" dirty="0">
                <a:latin typeface="Arial" panose="020B0604020202020204" pitchFamily="34" charset="0"/>
                <a:ea typeface="Times New Roman" panose="02020603050405020304" pitchFamily="18" charset="0"/>
                <a:cs typeface="Times New Roman" panose="02020603050405020304" pitchFamily="18" charset="0"/>
              </a:rPr>
              <a:t>ó</a:t>
            </a:r>
            <a:r>
              <a:rPr lang="es-CL" u="sng" dirty="0">
                <a:latin typeface="Arial" panose="020B0604020202020204" pitchFamily="34" charset="0"/>
                <a:ea typeface="Times New Roman" panose="02020603050405020304" pitchFamily="18" charset="0"/>
                <a:cs typeface="Times New Roman" panose="02020603050405020304" pitchFamily="18" charset="0"/>
              </a:rPr>
              <a:t>n</a:t>
            </a:r>
            <a:r>
              <a:rPr lang="es-CL" u="sng" spc="5" dirty="0">
                <a:latin typeface="Arial" panose="020B0604020202020204" pitchFamily="34" charset="0"/>
                <a:ea typeface="Times New Roman" panose="02020603050405020304" pitchFamily="18" charset="0"/>
                <a:cs typeface="Times New Roman" panose="02020603050405020304" pitchFamily="18" charset="0"/>
              </a:rPr>
              <a:t> </a:t>
            </a:r>
            <a:r>
              <a:rPr lang="es-CL" u="sng" dirty="0">
                <a:latin typeface="Arial" panose="020B0604020202020204" pitchFamily="34" charset="0"/>
                <a:ea typeface="Times New Roman" panose="02020603050405020304" pitchFamily="18" charset="0"/>
                <a:cs typeface="Times New Roman" panose="02020603050405020304" pitchFamily="18" charset="0"/>
              </a:rPr>
              <a:t>del</a:t>
            </a:r>
            <a:r>
              <a:rPr lang="es-CL" u="sng" spc="5" dirty="0">
                <a:latin typeface="Arial" panose="020B0604020202020204" pitchFamily="34" charset="0"/>
                <a:ea typeface="Times New Roman" panose="02020603050405020304" pitchFamily="18" charset="0"/>
                <a:cs typeface="Times New Roman" panose="02020603050405020304" pitchFamily="18" charset="0"/>
              </a:rPr>
              <a:t> </a:t>
            </a:r>
            <a:r>
              <a:rPr lang="es-CL" u="sng" dirty="0">
                <a:latin typeface="Arial" panose="020B0604020202020204" pitchFamily="34" charset="0"/>
                <a:ea typeface="Times New Roman" panose="02020603050405020304" pitchFamily="18" charset="0"/>
                <a:cs typeface="Times New Roman" panose="02020603050405020304" pitchFamily="18" charset="0"/>
              </a:rPr>
              <a:t>l</a:t>
            </a:r>
            <a:r>
              <a:rPr lang="es-CL" u="sng" spc="-5" dirty="0">
                <a:latin typeface="Arial" panose="020B0604020202020204" pitchFamily="34" charset="0"/>
                <a:ea typeface="Times New Roman" panose="02020603050405020304" pitchFamily="18" charset="0"/>
                <a:cs typeface="Times New Roman" panose="02020603050405020304" pitchFamily="18" charset="0"/>
              </a:rPr>
              <a:t>e</a:t>
            </a:r>
            <a:r>
              <a:rPr lang="es-CL" u="sng" dirty="0">
                <a:latin typeface="Arial" panose="020B0604020202020204" pitchFamily="34" charset="0"/>
                <a:ea typeface="Times New Roman" panose="02020603050405020304" pitchFamily="18" charset="0"/>
                <a:cs typeface="Times New Roman" panose="02020603050405020304" pitchFamily="18" charset="0"/>
              </a:rPr>
              <a:t>ctor</a:t>
            </a:r>
            <a:r>
              <a:rPr lang="es-CL" u="sng"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p</a:t>
            </a:r>
            <a:r>
              <a:rPr lang="es-CL" spc="-5" dirty="0">
                <a:latin typeface="Arial" panose="020B0604020202020204" pitchFamily="34" charset="0"/>
                <a:ea typeface="Times New Roman" panose="02020603050405020304" pitchFamily="18" charset="0"/>
                <a:cs typeface="Times New Roman" panose="02020603050405020304" pitchFamily="18" charset="0"/>
              </a:rPr>
              <a:t>a</a:t>
            </a:r>
            <a:r>
              <a:rPr lang="es-CL" dirty="0">
                <a:latin typeface="Arial" panose="020B0604020202020204" pitchFamily="34" charset="0"/>
                <a:ea typeface="Times New Roman" panose="02020603050405020304" pitchFamily="18" charset="0"/>
                <a:cs typeface="Times New Roman" panose="02020603050405020304" pitchFamily="18" charset="0"/>
              </a:rPr>
              <a:t>ra eng</a:t>
            </a:r>
            <a:r>
              <a:rPr lang="es-CL" spc="-5" dirty="0">
                <a:latin typeface="Arial" panose="020B0604020202020204" pitchFamily="34" charset="0"/>
                <a:ea typeface="Times New Roman" panose="02020603050405020304" pitchFamily="18" charset="0"/>
                <a:cs typeface="Times New Roman" panose="02020603050405020304" pitchFamily="18" charset="0"/>
              </a:rPr>
              <a:t>a</a:t>
            </a:r>
            <a:r>
              <a:rPr lang="es-CL" dirty="0">
                <a:latin typeface="Arial" panose="020B0604020202020204" pitchFamily="34" charset="0"/>
                <a:ea typeface="Times New Roman" panose="02020603050405020304" pitchFamily="18" charset="0"/>
                <a:cs typeface="Times New Roman" panose="02020603050405020304" pitchFamily="18" charset="0"/>
              </a:rPr>
              <a:t>nchar</a:t>
            </a:r>
            <a:r>
              <a:rPr lang="es-CL" spc="-5" dirty="0">
                <a:latin typeface="Arial" panose="020B0604020202020204" pitchFamily="34" charset="0"/>
                <a:ea typeface="Times New Roman" panose="02020603050405020304" pitchFamily="18" charset="0"/>
                <a:cs typeface="Times New Roman" panose="02020603050405020304" pitchFamily="18" charset="0"/>
              </a:rPr>
              <a:t>l</a:t>
            </a:r>
            <a:r>
              <a:rPr lang="es-CL" dirty="0">
                <a:latin typeface="Arial" panose="020B0604020202020204" pitchFamily="34" charset="0"/>
                <a:ea typeface="Times New Roman" panose="02020603050405020304" pitchFamily="18" charset="0"/>
                <a:cs typeface="Times New Roman" panose="02020603050405020304" pitchFamily="18" charset="0"/>
              </a:rPr>
              <a:t>o</a:t>
            </a:r>
            <a:r>
              <a:rPr lang="es-CL" spc="90"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en</a:t>
            </a:r>
            <a:r>
              <a:rPr lang="es-CL" spc="9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la</a:t>
            </a:r>
            <a:r>
              <a:rPr lang="es-CL" spc="90"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h</a:t>
            </a:r>
            <a:r>
              <a:rPr lang="es-CL" spc="-5" dirty="0">
                <a:latin typeface="Arial" panose="020B0604020202020204" pitchFamily="34" charset="0"/>
                <a:ea typeface="Times New Roman" panose="02020603050405020304" pitchFamily="18" charset="0"/>
                <a:cs typeface="Times New Roman" panose="02020603050405020304" pitchFamily="18" charset="0"/>
              </a:rPr>
              <a:t>i</a:t>
            </a:r>
            <a:r>
              <a:rPr lang="es-CL" dirty="0">
                <a:latin typeface="Arial" panose="020B0604020202020204" pitchFamily="34" charset="0"/>
                <a:ea typeface="Times New Roman" panose="02020603050405020304" pitchFamily="18" charset="0"/>
                <a:cs typeface="Times New Roman" panose="02020603050405020304" pitchFamily="18" charset="0"/>
              </a:rPr>
              <a:t>stor</a:t>
            </a:r>
            <a:r>
              <a:rPr lang="es-CL" spc="-5" dirty="0">
                <a:latin typeface="Arial" panose="020B0604020202020204" pitchFamily="34" charset="0"/>
                <a:ea typeface="Times New Roman" panose="02020603050405020304" pitchFamily="18" charset="0"/>
                <a:cs typeface="Times New Roman" panose="02020603050405020304" pitchFamily="18" charset="0"/>
              </a:rPr>
              <a:t>i</a:t>
            </a:r>
            <a:r>
              <a:rPr lang="es-CL" dirty="0">
                <a:latin typeface="Arial" panose="020B0604020202020204" pitchFamily="34" charset="0"/>
                <a:ea typeface="Times New Roman" panose="02020603050405020304" pitchFamily="18" charset="0"/>
                <a:cs typeface="Times New Roman" panose="02020603050405020304" pitchFamily="18" charset="0"/>
              </a:rPr>
              <a:t>a</a:t>
            </a:r>
            <a:r>
              <a:rPr lang="es-CL" spc="90"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que</a:t>
            </a:r>
            <a:r>
              <a:rPr lang="es-CL" spc="90"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a</a:t>
            </a:r>
            <a:r>
              <a:rPr lang="es-CL" spc="90"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conti</a:t>
            </a:r>
            <a:r>
              <a:rPr lang="es-CL" spc="-5" dirty="0">
                <a:latin typeface="Arial" panose="020B0604020202020204" pitchFamily="34" charset="0"/>
                <a:ea typeface="Times New Roman" panose="02020603050405020304" pitchFamily="18" charset="0"/>
                <a:cs typeface="Times New Roman" panose="02020603050405020304" pitchFamily="18" charset="0"/>
              </a:rPr>
              <a:t>n</a:t>
            </a:r>
            <a:r>
              <a:rPr lang="es-CL" dirty="0">
                <a:latin typeface="Arial" panose="020B0604020202020204" pitchFamily="34" charset="0"/>
                <a:ea typeface="Times New Roman" panose="02020603050405020304" pitchFamily="18" charset="0"/>
                <a:cs typeface="Times New Roman" panose="02020603050405020304" pitchFamily="18" charset="0"/>
              </a:rPr>
              <a:t>uac</a:t>
            </a:r>
            <a:r>
              <a:rPr lang="es-CL" spc="-5" dirty="0">
                <a:latin typeface="Arial" panose="020B0604020202020204" pitchFamily="34" charset="0"/>
                <a:ea typeface="Times New Roman" panose="02020603050405020304" pitchFamily="18" charset="0"/>
                <a:cs typeface="Times New Roman" panose="02020603050405020304" pitchFamily="18" charset="0"/>
              </a:rPr>
              <a:t>i</a:t>
            </a:r>
            <a:r>
              <a:rPr lang="es-CL" dirty="0">
                <a:latin typeface="Arial" panose="020B0604020202020204" pitchFamily="34" charset="0"/>
                <a:ea typeface="Times New Roman" panose="02020603050405020304" pitchFamily="18" charset="0"/>
                <a:cs typeface="Times New Roman" panose="02020603050405020304" pitchFamily="18" charset="0"/>
              </a:rPr>
              <a:t>ón</a:t>
            </a:r>
            <a:r>
              <a:rPr lang="es-CL" spc="9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v</a:t>
            </a:r>
            <a:r>
              <a:rPr lang="es-CL" spc="-5" dirty="0">
                <a:latin typeface="Arial" panose="020B0604020202020204" pitchFamily="34" charset="0"/>
                <a:ea typeface="Times New Roman" panose="02020603050405020304" pitchFamily="18" charset="0"/>
                <a:cs typeface="Times New Roman" panose="02020603050405020304" pitchFamily="18" charset="0"/>
              </a:rPr>
              <a:t>a</a:t>
            </a:r>
            <a:r>
              <a:rPr lang="es-CL" dirty="0">
                <a:latin typeface="Arial" panose="020B0604020202020204" pitchFamily="34" charset="0"/>
                <a:ea typeface="Times New Roman" panose="02020603050405020304" pitchFamily="18" charset="0"/>
                <a:cs typeface="Times New Roman" panose="02020603050405020304" pitchFamily="18" charset="0"/>
              </a:rPr>
              <a:t>n</a:t>
            </a:r>
            <a:r>
              <a:rPr lang="es-CL" spc="9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a</a:t>
            </a:r>
            <a:r>
              <a:rPr lang="es-CL" spc="90"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le</a:t>
            </a:r>
            <a:r>
              <a:rPr lang="es-CL" spc="-5" dirty="0">
                <a:latin typeface="Arial" panose="020B0604020202020204" pitchFamily="34" charset="0"/>
                <a:ea typeface="Times New Roman" panose="02020603050405020304" pitchFamily="18" charset="0"/>
                <a:cs typeface="Times New Roman" panose="02020603050405020304" pitchFamily="18" charset="0"/>
              </a:rPr>
              <a:t>e</a:t>
            </a:r>
            <a:r>
              <a:rPr lang="es-CL" dirty="0">
                <a:latin typeface="Arial" panose="020B0604020202020204" pitchFamily="34" charset="0"/>
                <a:ea typeface="Times New Roman" panose="02020603050405020304" pitchFamily="18" charset="0"/>
                <a:cs typeface="Times New Roman" panose="02020603050405020304" pitchFamily="18" charset="0"/>
              </a:rPr>
              <a:t>r.</a:t>
            </a:r>
            <a:r>
              <a:rPr lang="es-CL" spc="9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L</a:t>
            </a:r>
            <a:r>
              <a:rPr lang="es-CL" spc="-5" dirty="0">
                <a:latin typeface="Arial" panose="020B0604020202020204" pitchFamily="34" charset="0"/>
                <a:ea typeface="Times New Roman" panose="02020603050405020304" pitchFamily="18" charset="0"/>
                <a:cs typeface="Times New Roman" panose="02020603050405020304" pitchFamily="18" charset="0"/>
              </a:rPr>
              <a:t>o</a:t>
            </a:r>
            <a:r>
              <a:rPr lang="es-CL" dirty="0">
                <a:latin typeface="Arial" panose="020B0604020202020204" pitchFamily="34" charset="0"/>
                <a:ea typeface="Times New Roman" panose="02020603050405020304" pitchFamily="18" charset="0"/>
                <a:cs typeface="Times New Roman" panose="02020603050405020304" pitchFamily="18" charset="0"/>
              </a:rPr>
              <a:t>s</a:t>
            </a:r>
            <a:r>
              <a:rPr lang="es-CL" spc="9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t</a:t>
            </a:r>
            <a:r>
              <a:rPr lang="es-CL" spc="-5" dirty="0">
                <a:latin typeface="Arial" panose="020B0604020202020204" pitchFamily="34" charset="0"/>
                <a:ea typeface="Times New Roman" panose="02020603050405020304" pitchFamily="18" charset="0"/>
                <a:cs typeface="Times New Roman" panose="02020603050405020304" pitchFamily="18" charset="0"/>
              </a:rPr>
              <a:t>e</a:t>
            </a:r>
            <a:r>
              <a:rPr lang="es-CL" dirty="0">
                <a:latin typeface="Arial" panose="020B0604020202020204" pitchFamily="34" charset="0"/>
                <a:ea typeface="Times New Roman" panose="02020603050405020304" pitchFamily="18" charset="0"/>
                <a:cs typeface="Times New Roman" panose="02020603050405020304" pitchFamily="18" charset="0"/>
              </a:rPr>
              <a:t>mas</a:t>
            </a:r>
            <a:r>
              <a:rPr lang="es-CL" spc="95" dirty="0">
                <a:latin typeface="Arial" panose="020B0604020202020204" pitchFamily="34" charset="0"/>
                <a:ea typeface="Times New Roman" panose="02020603050405020304" pitchFamily="18" charset="0"/>
                <a:cs typeface="Times New Roman" panose="02020603050405020304" pitchFamily="18" charset="0"/>
              </a:rPr>
              <a:t> </a:t>
            </a:r>
            <a:r>
              <a:rPr lang="es-CL" dirty="0" smtClean="0">
                <a:latin typeface="Arial" panose="020B0604020202020204" pitchFamily="34" charset="0"/>
                <a:ea typeface="Times New Roman" panose="02020603050405020304" pitchFamily="18" charset="0"/>
                <a:cs typeface="Times New Roman" panose="02020603050405020304" pitchFamily="18" charset="0"/>
              </a:rPr>
              <a:t>más</a:t>
            </a:r>
            <a:r>
              <a:rPr lang="es-CL" spc="5" dirty="0" smtClean="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b</a:t>
            </a:r>
            <a:r>
              <a:rPr lang="es-CL" spc="-5" dirty="0">
                <a:latin typeface="Arial" panose="020B0604020202020204" pitchFamily="34" charset="0"/>
                <a:ea typeface="Times New Roman" panose="02020603050405020304" pitchFamily="18" charset="0"/>
                <a:cs typeface="Times New Roman" panose="02020603050405020304" pitchFamily="18" charset="0"/>
              </a:rPr>
              <a:t>i</a:t>
            </a:r>
            <a:r>
              <a:rPr lang="es-CL" dirty="0">
                <a:latin typeface="Arial" panose="020B0604020202020204" pitchFamily="34" charset="0"/>
                <a:ea typeface="Times New Roman" panose="02020603050405020304" pitchFamily="18" charset="0"/>
                <a:cs typeface="Times New Roman" panose="02020603050405020304" pitchFamily="18" charset="0"/>
              </a:rPr>
              <a:t>en</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refieren a</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h</a:t>
            </a:r>
            <a:r>
              <a:rPr lang="es-CL" spc="-5" dirty="0">
                <a:latin typeface="Arial" panose="020B0604020202020204" pitchFamily="34" charset="0"/>
                <a:ea typeface="Times New Roman" panose="02020603050405020304" pitchFamily="18" charset="0"/>
                <a:cs typeface="Times New Roman" panose="02020603050405020304" pitchFamily="18" charset="0"/>
              </a:rPr>
              <a:t>e</a:t>
            </a:r>
            <a:r>
              <a:rPr lang="es-CL" dirty="0">
                <a:latin typeface="Arial" panose="020B0604020202020204" pitchFamily="34" charset="0"/>
                <a:ea typeface="Times New Roman" panose="02020603050405020304" pitchFamily="18" charset="0"/>
                <a:cs typeface="Times New Roman" panose="02020603050405020304" pitchFamily="18" charset="0"/>
              </a:rPr>
              <a:t>ch</a:t>
            </a:r>
            <a:r>
              <a:rPr lang="es-CL" spc="-5" dirty="0">
                <a:latin typeface="Arial" panose="020B0604020202020204" pitchFamily="34" charset="0"/>
                <a:ea typeface="Times New Roman" panose="02020603050405020304" pitchFamily="18" charset="0"/>
                <a:cs typeface="Times New Roman" panose="02020603050405020304" pitchFamily="18" charset="0"/>
              </a:rPr>
              <a:t>o</a:t>
            </a:r>
            <a:r>
              <a:rPr lang="es-CL" dirty="0">
                <a:latin typeface="Arial" panose="020B0604020202020204" pitchFamily="34" charset="0"/>
                <a:ea typeface="Times New Roman" panose="02020603050405020304" pitchFamily="18" charset="0"/>
                <a:cs typeface="Times New Roman" panose="02020603050405020304" pitchFamily="18" charset="0"/>
              </a:rPr>
              <a:t>s</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cuyo</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inter</a:t>
            </a:r>
            <a:r>
              <a:rPr lang="es-CL" spc="-5" dirty="0">
                <a:latin typeface="Arial" panose="020B0604020202020204" pitchFamily="34" charset="0"/>
                <a:ea typeface="Times New Roman" panose="02020603050405020304" pitchFamily="18" charset="0"/>
                <a:cs typeface="Times New Roman" panose="02020603050405020304" pitchFamily="18" charset="0"/>
              </a:rPr>
              <a:t>é</a:t>
            </a:r>
            <a:r>
              <a:rPr lang="es-CL" dirty="0">
                <a:latin typeface="Arial" panose="020B0604020202020204" pitchFamily="34" charset="0"/>
                <a:ea typeface="Times New Roman" panose="02020603050405020304" pitchFamily="18" charset="0"/>
                <a:cs typeface="Times New Roman" panose="02020603050405020304" pitchFamily="18" charset="0"/>
              </a:rPr>
              <a:t>s</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u="sng" dirty="0">
                <a:latin typeface="Arial" panose="020B0604020202020204" pitchFamily="34" charset="0"/>
                <a:ea typeface="Times New Roman" panose="02020603050405020304" pitchFamily="18" charset="0"/>
                <a:cs typeface="Times New Roman" panose="02020603050405020304" pitchFamily="18" charset="0"/>
              </a:rPr>
              <a:t>r</a:t>
            </a:r>
            <a:r>
              <a:rPr lang="es-CL" u="sng" spc="-5" dirty="0">
                <a:latin typeface="Arial" panose="020B0604020202020204" pitchFamily="34" charset="0"/>
                <a:ea typeface="Times New Roman" panose="02020603050405020304" pitchFamily="18" charset="0"/>
                <a:cs typeface="Times New Roman" panose="02020603050405020304" pitchFamily="18" charset="0"/>
              </a:rPr>
              <a:t>a</a:t>
            </a:r>
            <a:r>
              <a:rPr lang="es-CL" u="sng" dirty="0">
                <a:latin typeface="Arial" panose="020B0604020202020204" pitchFamily="34" charset="0"/>
                <a:ea typeface="Times New Roman" panose="02020603050405020304" pitchFamily="18" charset="0"/>
                <a:cs typeface="Times New Roman" panose="02020603050405020304" pitchFamily="18" charset="0"/>
              </a:rPr>
              <a:t>dica</a:t>
            </a:r>
            <a:r>
              <a:rPr lang="es-CL" u="sng" spc="5" dirty="0">
                <a:latin typeface="Arial" panose="020B0604020202020204" pitchFamily="34" charset="0"/>
                <a:ea typeface="Times New Roman" panose="02020603050405020304" pitchFamily="18" charset="0"/>
                <a:cs typeface="Times New Roman" panose="02020603050405020304" pitchFamily="18" charset="0"/>
              </a:rPr>
              <a:t> </a:t>
            </a:r>
            <a:r>
              <a:rPr lang="es-CL" u="sng" dirty="0">
                <a:latin typeface="Arial" panose="020B0604020202020204" pitchFamily="34" charset="0"/>
                <a:ea typeface="Times New Roman" panose="02020603050405020304" pitchFamily="18" charset="0"/>
                <a:cs typeface="Times New Roman" panose="02020603050405020304" pitchFamily="18" charset="0"/>
              </a:rPr>
              <a:t>en</a:t>
            </a:r>
            <a:r>
              <a:rPr lang="es-CL" u="sng" spc="5" dirty="0">
                <a:latin typeface="Arial" panose="020B0604020202020204" pitchFamily="34" charset="0"/>
                <a:ea typeface="Times New Roman" panose="02020603050405020304" pitchFamily="18" charset="0"/>
                <a:cs typeface="Times New Roman" panose="02020603050405020304" pitchFamily="18" charset="0"/>
              </a:rPr>
              <a:t> </a:t>
            </a:r>
            <a:r>
              <a:rPr lang="es-CL" u="sng" dirty="0">
                <a:latin typeface="Arial" panose="020B0604020202020204" pitchFamily="34" charset="0"/>
                <a:ea typeface="Times New Roman" panose="02020603050405020304" pitchFamily="18" charset="0"/>
                <a:cs typeface="Times New Roman" panose="02020603050405020304" pitchFamily="18" charset="0"/>
              </a:rPr>
              <a:t>lo huma</a:t>
            </a:r>
            <a:r>
              <a:rPr lang="es-CL" u="sng" spc="-5" dirty="0">
                <a:latin typeface="Arial" panose="020B0604020202020204" pitchFamily="34" charset="0"/>
                <a:ea typeface="Times New Roman" panose="02020603050405020304" pitchFamily="18" charset="0"/>
                <a:cs typeface="Times New Roman" panose="02020603050405020304" pitchFamily="18" charset="0"/>
              </a:rPr>
              <a:t>n</a:t>
            </a:r>
            <a:r>
              <a:rPr lang="es-CL" u="sng" dirty="0">
                <a:latin typeface="Arial" panose="020B0604020202020204" pitchFamily="34" charset="0"/>
                <a:ea typeface="Times New Roman" panose="02020603050405020304" pitchFamily="18" charset="0"/>
                <a:cs typeface="Times New Roman" panose="02020603050405020304" pitchFamily="18" charset="0"/>
              </a:rPr>
              <a:t>o </a:t>
            </a:r>
            <a:r>
              <a:rPr lang="es-CL" dirty="0">
                <a:latin typeface="Arial" panose="020B0604020202020204" pitchFamily="34" charset="0"/>
                <a:ea typeface="Times New Roman" panose="02020603050405020304" pitchFamily="18" charset="0"/>
                <a:cs typeface="Times New Roman" panose="02020603050405020304" pitchFamily="18" charset="0"/>
              </a:rPr>
              <a:t>del</a:t>
            </a:r>
            <a:r>
              <a:rPr lang="es-CL" spc="10" dirty="0">
                <a:latin typeface="Arial" panose="020B0604020202020204" pitchFamily="34" charset="0"/>
                <a:ea typeface="Times New Roman" panose="02020603050405020304" pitchFamily="18" charset="0"/>
                <a:cs typeface="Times New Roman" panose="02020603050405020304" pitchFamily="18" charset="0"/>
              </a:rPr>
              <a:t> </a:t>
            </a:r>
            <a:r>
              <a:rPr lang="es-CL" spc="-5" dirty="0">
                <a:latin typeface="Arial" panose="020B0604020202020204" pitchFamily="34" charset="0"/>
                <a:ea typeface="Times New Roman" panose="02020603050405020304" pitchFamily="18" charset="0"/>
                <a:cs typeface="Times New Roman" panose="02020603050405020304" pitchFamily="18" charset="0"/>
              </a:rPr>
              <a:t>a</a:t>
            </a:r>
            <a:r>
              <a:rPr lang="es-CL" spc="5" dirty="0">
                <a:latin typeface="Arial" panose="020B0604020202020204" pitchFamily="34" charset="0"/>
                <a:ea typeface="Times New Roman" panose="02020603050405020304" pitchFamily="18" charset="0"/>
                <a:cs typeface="Times New Roman" panose="02020603050405020304" pitchFamily="18" charset="0"/>
              </a:rPr>
              <a:t>s</a:t>
            </a:r>
            <a:r>
              <a:rPr lang="es-CL" dirty="0">
                <a:latin typeface="Arial" panose="020B0604020202020204" pitchFamily="34" charset="0"/>
                <a:ea typeface="Times New Roman" panose="02020603050405020304" pitchFamily="18" charset="0"/>
                <a:cs typeface="Times New Roman" panose="02020603050405020304" pitchFamily="18" charset="0"/>
              </a:rPr>
              <a:t>unto. </a:t>
            </a:r>
            <a:r>
              <a:rPr lang="es-CL" spc="-5" dirty="0">
                <a:latin typeface="Arial" panose="020B0604020202020204" pitchFamily="34" charset="0"/>
                <a:ea typeface="Times New Roman" panose="02020603050405020304" pitchFamily="18" charset="0"/>
                <a:cs typeface="Times New Roman" panose="02020603050405020304" pitchFamily="18" charset="0"/>
              </a:rPr>
              <a:t>L</a:t>
            </a:r>
            <a:r>
              <a:rPr lang="es-CL" dirty="0">
                <a:latin typeface="Arial" panose="020B0604020202020204" pitchFamily="34" charset="0"/>
                <a:ea typeface="Times New Roman" panose="02020603050405020304" pitchFamily="18" charset="0"/>
                <a:cs typeface="Times New Roman" panose="02020603050405020304" pitchFamily="18" charset="0"/>
              </a:rPr>
              <a:t>os</a:t>
            </a:r>
            <a:r>
              <a:rPr lang="es-CL" spc="10"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límit</a:t>
            </a:r>
            <a:r>
              <a:rPr lang="es-CL" spc="-5" dirty="0">
                <a:latin typeface="Arial" panose="020B0604020202020204" pitchFamily="34" charset="0"/>
                <a:ea typeface="Times New Roman" panose="02020603050405020304" pitchFamily="18" charset="0"/>
                <a:cs typeface="Times New Roman" panose="02020603050405020304" pitchFamily="18" charset="0"/>
              </a:rPr>
              <a:t>e</a:t>
            </a:r>
            <a:r>
              <a:rPr lang="es-CL" dirty="0">
                <a:latin typeface="Arial" panose="020B0604020202020204" pitchFamily="34" charset="0"/>
                <a:ea typeface="Times New Roman" panose="02020603050405020304" pitchFamily="18" charset="0"/>
                <a:cs typeface="Times New Roman" panose="02020603050405020304" pitchFamily="18" charset="0"/>
              </a:rPr>
              <a:t>s</a:t>
            </a:r>
            <a:r>
              <a:rPr lang="es-CL" spc="10" dirty="0">
                <a:latin typeface="Arial" panose="020B0604020202020204" pitchFamily="34" charset="0"/>
                <a:ea typeface="Times New Roman" panose="02020603050405020304" pitchFamily="18" charset="0"/>
                <a:cs typeface="Times New Roman" panose="02020603050405020304" pitchFamily="18" charset="0"/>
              </a:rPr>
              <a:t> </a:t>
            </a:r>
            <a:r>
              <a:rPr lang="es-CL" spc="-5" dirty="0">
                <a:latin typeface="Arial" panose="020B0604020202020204" pitchFamily="34" charset="0"/>
                <a:ea typeface="Times New Roman" panose="02020603050405020304" pitchFamily="18" charset="0"/>
                <a:cs typeface="Times New Roman" panose="02020603050405020304" pitchFamily="18" charset="0"/>
              </a:rPr>
              <a:t>e</a:t>
            </a:r>
            <a:r>
              <a:rPr lang="es-CL" dirty="0">
                <a:latin typeface="Arial" panose="020B0604020202020204" pitchFamily="34" charset="0"/>
                <a:ea typeface="Times New Roman" panose="02020603050405020304" pitchFamily="18" charset="0"/>
                <a:cs typeface="Times New Roman" panose="02020603050405020304" pitchFamily="18" charset="0"/>
              </a:rPr>
              <a:t>n</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este c</a:t>
            </a:r>
            <a:r>
              <a:rPr lang="es-CL" spc="-5" dirty="0">
                <a:latin typeface="Arial" panose="020B0604020202020204" pitchFamily="34" charset="0"/>
                <a:ea typeface="Times New Roman" panose="02020603050405020304" pitchFamily="18" charset="0"/>
                <a:cs typeface="Times New Roman" panose="02020603050405020304" pitchFamily="18" charset="0"/>
              </a:rPr>
              <a:t>a</a:t>
            </a:r>
            <a:r>
              <a:rPr lang="es-CL" dirty="0">
                <a:latin typeface="Arial" panose="020B0604020202020204" pitchFamily="34" charset="0"/>
                <a:ea typeface="Times New Roman" panose="02020603050405020304" pitchFamily="18" charset="0"/>
                <a:cs typeface="Times New Roman" panose="02020603050405020304" pitchFamily="18" charset="0"/>
              </a:rPr>
              <a:t>so</a:t>
            </a:r>
            <a:r>
              <a:rPr lang="es-CL" spc="10" dirty="0">
                <a:latin typeface="Arial" panose="020B0604020202020204" pitchFamily="34" charset="0"/>
                <a:ea typeface="Times New Roman" panose="02020603050405020304" pitchFamily="18" charset="0"/>
                <a:cs typeface="Times New Roman" panose="02020603050405020304" pitchFamily="18" charset="0"/>
              </a:rPr>
              <a:t> </a:t>
            </a:r>
            <a:r>
              <a:rPr lang="es-CL" spc="-5" dirty="0">
                <a:latin typeface="Arial" panose="020B0604020202020204" pitchFamily="34" charset="0"/>
                <a:ea typeface="Times New Roman" panose="02020603050405020304" pitchFamily="18" charset="0"/>
                <a:cs typeface="Times New Roman" panose="02020603050405020304" pitchFamily="18" charset="0"/>
              </a:rPr>
              <a:t>l</a:t>
            </a:r>
            <a:r>
              <a:rPr lang="es-CL" dirty="0">
                <a:latin typeface="Arial" panose="020B0604020202020204" pitchFamily="34" charset="0"/>
                <a:ea typeface="Times New Roman" panose="02020603050405020304" pitchFamily="18" charset="0"/>
                <a:cs typeface="Times New Roman" panose="02020603050405020304" pitchFamily="18" charset="0"/>
              </a:rPr>
              <a:t>os</a:t>
            </a:r>
            <a:r>
              <a:rPr lang="es-CL" spc="10"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tiene</a:t>
            </a:r>
            <a:r>
              <a:rPr lang="es-CL" spc="10"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el p</a:t>
            </a:r>
            <a:r>
              <a:rPr lang="es-CL" spc="-5" dirty="0">
                <a:latin typeface="Arial" panose="020B0604020202020204" pitchFamily="34" charset="0"/>
                <a:ea typeface="Times New Roman" panose="02020603050405020304" pitchFamily="18" charset="0"/>
                <a:cs typeface="Times New Roman" panose="02020603050405020304" pitchFamily="18" charset="0"/>
              </a:rPr>
              <a:t>e</a:t>
            </a:r>
            <a:r>
              <a:rPr lang="es-CL" dirty="0">
                <a:latin typeface="Arial" panose="020B0604020202020204" pitchFamily="34" charset="0"/>
                <a:ea typeface="Times New Roman" panose="02020603050405020304" pitchFamily="18" charset="0"/>
                <a:cs typeface="Times New Roman" panose="02020603050405020304" pitchFamily="18" charset="0"/>
              </a:rPr>
              <a:t>r</a:t>
            </a:r>
            <a:r>
              <a:rPr lang="es-CL" spc="-5" dirty="0">
                <a:latin typeface="Arial" panose="020B0604020202020204" pitchFamily="34" charset="0"/>
                <a:ea typeface="Times New Roman" panose="02020603050405020304" pitchFamily="18" charset="0"/>
                <a:cs typeface="Times New Roman" panose="02020603050405020304" pitchFamily="18" charset="0"/>
              </a:rPr>
              <a:t>i</a:t>
            </a:r>
            <a:r>
              <a:rPr lang="es-CL" dirty="0">
                <a:latin typeface="Arial" panose="020B0604020202020204" pitchFamily="34" charset="0"/>
                <a:ea typeface="Times New Roman" panose="02020603050405020304" pitchFamily="18" charset="0"/>
                <a:cs typeface="Times New Roman" panose="02020603050405020304" pitchFamily="18" charset="0"/>
              </a:rPr>
              <a:t>odista</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qui</a:t>
            </a:r>
            <a:r>
              <a:rPr lang="es-CL" spc="-5" dirty="0">
                <a:latin typeface="Arial" panose="020B0604020202020204" pitchFamily="34" charset="0"/>
                <a:ea typeface="Times New Roman" panose="02020603050405020304" pitchFamily="18" charset="0"/>
                <a:cs typeface="Times New Roman" panose="02020603050405020304" pitchFamily="18" charset="0"/>
              </a:rPr>
              <a:t>e</a:t>
            </a:r>
            <a:r>
              <a:rPr lang="es-CL" dirty="0">
                <a:latin typeface="Arial" panose="020B0604020202020204" pitchFamily="34" charset="0"/>
                <a:ea typeface="Times New Roman" panose="02020603050405020304" pitchFamily="18" charset="0"/>
                <a:cs typeface="Times New Roman" panose="02020603050405020304" pitchFamily="18" charset="0"/>
              </a:rPr>
              <a:t>n</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hac</a:t>
            </a:r>
            <a:r>
              <a:rPr lang="es-CL" spc="-5" dirty="0">
                <a:latin typeface="Arial" panose="020B0604020202020204" pitchFamily="34" charset="0"/>
                <a:ea typeface="Times New Roman" panose="02020603050405020304" pitchFamily="18" charset="0"/>
                <a:cs typeface="Times New Roman" panose="02020603050405020304" pitchFamily="18" charset="0"/>
              </a:rPr>
              <a:t>i</a:t>
            </a:r>
            <a:r>
              <a:rPr lang="es-CL" dirty="0">
                <a:latin typeface="Arial" panose="020B0604020202020204" pitchFamily="34" charset="0"/>
                <a:ea typeface="Times New Roman" panose="02020603050405020304" pitchFamily="18" charset="0"/>
                <a:cs typeface="Times New Roman" panose="02020603050405020304" pitchFamily="18" charset="0"/>
              </a:rPr>
              <a:t>en</a:t>
            </a:r>
            <a:r>
              <a:rPr lang="es-CL" spc="-5" dirty="0">
                <a:latin typeface="Arial" panose="020B0604020202020204" pitchFamily="34" charset="0"/>
                <a:ea typeface="Times New Roman" panose="02020603050405020304" pitchFamily="18" charset="0"/>
                <a:cs typeface="Times New Roman" panose="02020603050405020304" pitchFamily="18" charset="0"/>
              </a:rPr>
              <a:t>d</a:t>
            </a:r>
            <a:r>
              <a:rPr lang="es-CL" dirty="0">
                <a:latin typeface="Arial" panose="020B0604020202020204" pitchFamily="34" charset="0"/>
                <a:ea typeface="Times New Roman" panose="02020603050405020304" pitchFamily="18" charset="0"/>
                <a:cs typeface="Times New Roman" panose="02020603050405020304" pitchFamily="18" charset="0"/>
              </a:rPr>
              <a:t>o</a:t>
            </a:r>
            <a:r>
              <a:rPr lang="es-CL" spc="10"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el</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mejor</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uso de la orig</a:t>
            </a:r>
            <a:r>
              <a:rPr lang="es-CL" spc="-5" dirty="0">
                <a:latin typeface="Arial" panose="020B0604020202020204" pitchFamily="34" charset="0"/>
                <a:ea typeface="Times New Roman" panose="02020603050405020304" pitchFamily="18" charset="0"/>
                <a:cs typeface="Times New Roman" panose="02020603050405020304" pitchFamily="18" charset="0"/>
              </a:rPr>
              <a:t>i</a:t>
            </a:r>
            <a:r>
              <a:rPr lang="es-CL" dirty="0">
                <a:latin typeface="Arial" panose="020B0604020202020204" pitchFamily="34" charset="0"/>
                <a:ea typeface="Times New Roman" panose="02020603050405020304" pitchFamily="18" charset="0"/>
                <a:cs typeface="Times New Roman" panose="02020603050405020304" pitchFamily="18" charset="0"/>
              </a:rPr>
              <a:t>nal</a:t>
            </a:r>
            <a:r>
              <a:rPr lang="es-CL" spc="-5" dirty="0">
                <a:latin typeface="Arial" panose="020B0604020202020204" pitchFamily="34" charset="0"/>
                <a:ea typeface="Times New Roman" panose="02020603050405020304" pitchFamily="18" charset="0"/>
                <a:cs typeface="Times New Roman" panose="02020603050405020304" pitchFamily="18" charset="0"/>
              </a:rPr>
              <a:t>i</a:t>
            </a:r>
            <a:r>
              <a:rPr lang="es-CL" dirty="0">
                <a:latin typeface="Arial" panose="020B0604020202020204" pitchFamily="34" charset="0"/>
                <a:ea typeface="Times New Roman" panose="02020603050405020304" pitchFamily="18" charset="0"/>
                <a:cs typeface="Times New Roman" panose="02020603050405020304" pitchFamily="18" charset="0"/>
              </a:rPr>
              <a:t>dad va a pla</a:t>
            </a:r>
            <a:r>
              <a:rPr lang="es-CL" spc="-5" dirty="0">
                <a:latin typeface="Arial" panose="020B0604020202020204" pitchFamily="34" charset="0"/>
                <a:ea typeface="Times New Roman" panose="02020603050405020304" pitchFamily="18" charset="0"/>
                <a:cs typeface="Times New Roman" panose="02020603050405020304" pitchFamily="18" charset="0"/>
              </a:rPr>
              <a:t>n</a:t>
            </a:r>
            <a:r>
              <a:rPr lang="es-CL" dirty="0">
                <a:latin typeface="Arial" panose="020B0604020202020204" pitchFamily="34" charset="0"/>
                <a:ea typeface="Times New Roman" panose="02020603050405020304" pitchFamily="18" charset="0"/>
                <a:cs typeface="Times New Roman" panose="02020603050405020304" pitchFamily="18" charset="0"/>
              </a:rPr>
              <a:t>tear la entra</a:t>
            </a:r>
            <a:r>
              <a:rPr lang="es-CL" spc="-5" dirty="0">
                <a:latin typeface="Arial" panose="020B0604020202020204" pitchFamily="34" charset="0"/>
                <a:ea typeface="Times New Roman" panose="02020603050405020304" pitchFamily="18" charset="0"/>
                <a:cs typeface="Times New Roman" panose="02020603050405020304" pitchFamily="18" charset="0"/>
              </a:rPr>
              <a:t>d</a:t>
            </a:r>
            <a:r>
              <a:rPr lang="es-CL" dirty="0">
                <a:latin typeface="Arial" panose="020B0604020202020204" pitchFamily="34" charset="0"/>
                <a:ea typeface="Times New Roman" panose="02020603050405020304" pitchFamily="18" charset="0"/>
                <a:cs typeface="Times New Roman" panose="02020603050405020304" pitchFamily="18" charset="0"/>
              </a:rPr>
              <a:t>a desde u</a:t>
            </a:r>
            <a:r>
              <a:rPr lang="es-CL" spc="-5" dirty="0">
                <a:latin typeface="Arial" panose="020B0604020202020204" pitchFamily="34" charset="0"/>
                <a:ea typeface="Times New Roman" panose="02020603050405020304" pitchFamily="18" charset="0"/>
                <a:cs typeface="Times New Roman" panose="02020603050405020304" pitchFamily="18" charset="0"/>
              </a:rPr>
              <a:t>n</a:t>
            </a:r>
            <a:r>
              <a:rPr lang="es-CL" dirty="0">
                <a:latin typeface="Arial" panose="020B0604020202020204" pitchFamily="34" charset="0"/>
                <a:ea typeface="Times New Roman" panose="02020603050405020304" pitchFamily="18" charset="0"/>
                <a:cs typeface="Times New Roman" panose="02020603050405020304" pitchFamily="18" charset="0"/>
              </a:rPr>
              <a:t>a persp</a:t>
            </a:r>
            <a:r>
              <a:rPr lang="es-CL" spc="-5" dirty="0">
                <a:latin typeface="Arial" panose="020B0604020202020204" pitchFamily="34" charset="0"/>
                <a:ea typeface="Times New Roman" panose="02020603050405020304" pitchFamily="18" charset="0"/>
                <a:cs typeface="Times New Roman" panose="02020603050405020304" pitchFamily="18" charset="0"/>
              </a:rPr>
              <a:t>e</a:t>
            </a:r>
            <a:r>
              <a:rPr lang="es-CL" spc="5" dirty="0">
                <a:latin typeface="Arial" panose="020B0604020202020204" pitchFamily="34" charset="0"/>
                <a:ea typeface="Times New Roman" panose="02020603050405020304" pitchFamily="18" charset="0"/>
                <a:cs typeface="Times New Roman" panose="02020603050405020304" pitchFamily="18" charset="0"/>
              </a:rPr>
              <a:t>c</a:t>
            </a:r>
            <a:r>
              <a:rPr lang="es-CL" dirty="0">
                <a:latin typeface="Arial" panose="020B0604020202020204" pitchFamily="34" charset="0"/>
                <a:ea typeface="Times New Roman" panose="02020603050405020304" pitchFamily="18" charset="0"/>
                <a:cs typeface="Times New Roman" panose="02020603050405020304" pitchFamily="18" charset="0"/>
              </a:rPr>
              <a:t>tiva muy particul</a:t>
            </a:r>
            <a:r>
              <a:rPr lang="es-CL" spc="-5" dirty="0">
                <a:latin typeface="Arial" panose="020B0604020202020204" pitchFamily="34" charset="0"/>
                <a:ea typeface="Times New Roman" panose="02020603050405020304" pitchFamily="18" charset="0"/>
                <a:cs typeface="Times New Roman" panose="02020603050405020304" pitchFamily="18" charset="0"/>
              </a:rPr>
              <a:t>a</a:t>
            </a:r>
            <a:r>
              <a:rPr lang="es-CL" dirty="0">
                <a:latin typeface="Arial" panose="020B0604020202020204" pitchFamily="34" charset="0"/>
                <a:ea typeface="Times New Roman" panose="02020603050405020304" pitchFamily="18" charset="0"/>
                <a:cs typeface="Times New Roman" panose="02020603050405020304" pitchFamily="18" charset="0"/>
              </a:rPr>
              <a:t>r.</a:t>
            </a:r>
            <a:endParaRPr lang="es-CL" sz="2400" dirty="0">
              <a:latin typeface="Calibri" panose="020F0502020204030204" pitchFamily="34" charset="0"/>
              <a:ea typeface="Times New Roman" panose="02020603050405020304" pitchFamily="18" charset="0"/>
              <a:cs typeface="Times New Roman" panose="02020603050405020304" pitchFamily="18" charset="0"/>
            </a:endParaRPr>
          </a:p>
          <a:p>
            <a:pPr>
              <a:lnSpc>
                <a:spcPts val="1100"/>
              </a:lnSpc>
              <a:spcBef>
                <a:spcPts val="65"/>
              </a:spcBef>
              <a:spcAft>
                <a:spcPts val="0"/>
              </a:spcAft>
            </a:pPr>
            <a:r>
              <a:rPr lang="es-CL" sz="2400" dirty="0">
                <a:latin typeface="Arial" panose="020B0604020202020204" pitchFamily="34" charset="0"/>
                <a:ea typeface="Times New Roman" panose="02020603050405020304" pitchFamily="18" charset="0"/>
                <a:cs typeface="Times New Roman" panose="02020603050405020304" pitchFamily="18" charset="0"/>
              </a:rPr>
              <a:t> </a:t>
            </a:r>
            <a:endParaRPr lang="es-CL"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6" name="Rectángulo 5"/>
          <p:cNvSpPr/>
          <p:nvPr/>
        </p:nvSpPr>
        <p:spPr>
          <a:xfrm>
            <a:off x="238738" y="188865"/>
            <a:ext cx="2856872" cy="523220"/>
          </a:xfrm>
          <a:prstGeom prst="rect">
            <a:avLst/>
          </a:prstGeom>
        </p:spPr>
        <p:txBody>
          <a:bodyPr wrap="none">
            <a:spAutoFit/>
          </a:bodyPr>
          <a:lstStyle/>
          <a:p>
            <a:pPr lvl="0" indent="34925" algn="just" eaLnBrk="0" fontAlgn="base" hangingPunct="0">
              <a:spcBef>
                <a:spcPct val="0"/>
              </a:spcBef>
              <a:spcAft>
                <a:spcPct val="0"/>
              </a:spcAft>
            </a:pPr>
            <a:r>
              <a:rPr lang="es-CL" sz="2800" b="1" dirty="0">
                <a:solidFill>
                  <a:schemeClr val="bg1"/>
                </a:solidFill>
                <a:cs typeface="Arial" panose="020B0604020202020204" pitchFamily="34" charset="0"/>
              </a:rPr>
              <a:t>Tipos de entradas</a:t>
            </a:r>
          </a:p>
        </p:txBody>
      </p:sp>
    </p:spTree>
    <p:extLst>
      <p:ext uri="{BB962C8B-B14F-4D97-AF65-F5344CB8AC3E}">
        <p14:creationId xmlns:p14="http://schemas.microsoft.com/office/powerpoint/2010/main" val="3299969765"/>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611560" y="1844824"/>
            <a:ext cx="7632848" cy="1631216"/>
          </a:xfrm>
          <a:prstGeom prst="rect">
            <a:avLst/>
          </a:prstGeom>
        </p:spPr>
        <p:txBody>
          <a:bodyPr wrap="square">
            <a:spAutoFit/>
          </a:bodyPr>
          <a:lstStyle/>
          <a:p>
            <a:pPr algn="just"/>
            <a:r>
              <a:rPr lang="es-CL" sz="2000" dirty="0">
                <a:latin typeface="Arial" panose="020B0604020202020204" pitchFamily="34" charset="0"/>
                <a:ea typeface="Times New Roman" panose="02020603050405020304" pitchFamily="18" charset="0"/>
              </a:rPr>
              <a:t>Las m</a:t>
            </a:r>
            <a:r>
              <a:rPr lang="es-CL" sz="2000" spc="-5" dirty="0">
                <a:latin typeface="Arial" panose="020B0604020202020204" pitchFamily="34" charset="0"/>
                <a:ea typeface="Times New Roman" panose="02020603050405020304" pitchFamily="18" charset="0"/>
              </a:rPr>
              <a:t>á</a:t>
            </a:r>
            <a:r>
              <a:rPr lang="es-CL" sz="2000" dirty="0">
                <a:latin typeface="Arial" panose="020B0604020202020204" pitchFamily="34" charset="0"/>
                <a:ea typeface="Times New Roman" panose="02020603050405020304" pitchFamily="18" charset="0"/>
              </a:rPr>
              <a:t>s</a:t>
            </a:r>
            <a:r>
              <a:rPr lang="es-CL" sz="2000" spc="5" dirty="0">
                <a:latin typeface="Arial" panose="020B0604020202020204" pitchFamily="34" charset="0"/>
                <a:ea typeface="Times New Roman" panose="02020603050405020304" pitchFamily="18" charset="0"/>
              </a:rPr>
              <a:t> </a:t>
            </a:r>
            <a:r>
              <a:rPr lang="es-CL" sz="2000" dirty="0">
                <a:latin typeface="Arial" panose="020B0604020202020204" pitchFamily="34" charset="0"/>
                <a:ea typeface="Times New Roman" panose="02020603050405020304" pitchFamily="18" charset="0"/>
              </a:rPr>
              <a:t>co</a:t>
            </a:r>
            <a:r>
              <a:rPr lang="es-CL" sz="2000" spc="-5" dirty="0">
                <a:latin typeface="Arial" panose="020B0604020202020204" pitchFamily="34" charset="0"/>
                <a:ea typeface="Times New Roman" panose="02020603050405020304" pitchFamily="18" charset="0"/>
              </a:rPr>
              <a:t>n</a:t>
            </a:r>
            <a:r>
              <a:rPr lang="es-CL" sz="2000" dirty="0">
                <a:latin typeface="Arial" panose="020B0604020202020204" pitchFamily="34" charset="0"/>
                <a:ea typeface="Times New Roman" panose="02020603050405020304" pitchFamily="18" charset="0"/>
              </a:rPr>
              <a:t>oci</a:t>
            </a:r>
            <a:r>
              <a:rPr lang="es-CL" sz="2000" spc="-5" dirty="0">
                <a:latin typeface="Arial" panose="020B0604020202020204" pitchFamily="34" charset="0"/>
                <a:ea typeface="Times New Roman" panose="02020603050405020304" pitchFamily="18" charset="0"/>
              </a:rPr>
              <a:t>d</a:t>
            </a:r>
            <a:r>
              <a:rPr lang="es-CL" sz="2000" dirty="0">
                <a:latin typeface="Arial" panose="020B0604020202020204" pitchFamily="34" charset="0"/>
                <a:ea typeface="Times New Roman" panose="02020603050405020304" pitchFamily="18" charset="0"/>
              </a:rPr>
              <a:t>as s</a:t>
            </a:r>
            <a:r>
              <a:rPr lang="es-CL" sz="2000" spc="-5" dirty="0">
                <a:latin typeface="Arial" panose="020B0604020202020204" pitchFamily="34" charset="0"/>
                <a:ea typeface="Times New Roman" panose="02020603050405020304" pitchFamily="18" charset="0"/>
              </a:rPr>
              <a:t>o</a:t>
            </a:r>
            <a:r>
              <a:rPr lang="es-CL" sz="2000" dirty="0">
                <a:latin typeface="Arial" panose="020B0604020202020204" pitchFamily="34" charset="0"/>
                <a:ea typeface="Times New Roman" panose="02020603050405020304" pitchFamily="18" charset="0"/>
              </a:rPr>
              <a:t>n</a:t>
            </a:r>
            <a:r>
              <a:rPr lang="es-CL" sz="2000" spc="5" dirty="0">
                <a:latin typeface="Arial" panose="020B0604020202020204" pitchFamily="34" charset="0"/>
                <a:ea typeface="Times New Roman" panose="02020603050405020304" pitchFamily="18" charset="0"/>
              </a:rPr>
              <a:t> </a:t>
            </a:r>
            <a:r>
              <a:rPr lang="es-CL" sz="2000" dirty="0">
                <a:latin typeface="Arial" panose="020B0604020202020204" pitchFamily="34" charset="0"/>
                <a:ea typeface="Times New Roman" panose="02020603050405020304" pitchFamily="18" charset="0"/>
              </a:rPr>
              <a:t>l</a:t>
            </a:r>
            <a:r>
              <a:rPr lang="es-CL" sz="2000" spc="-5" dirty="0">
                <a:latin typeface="Arial" panose="020B0604020202020204" pitchFamily="34" charset="0"/>
                <a:ea typeface="Times New Roman" panose="02020603050405020304" pitchFamily="18" charset="0"/>
              </a:rPr>
              <a:t>a</a:t>
            </a:r>
            <a:r>
              <a:rPr lang="es-CL" sz="2000" dirty="0">
                <a:latin typeface="Arial" panose="020B0604020202020204" pitchFamily="34" charset="0"/>
                <a:ea typeface="Times New Roman" panose="02020603050405020304" pitchFamily="18" charset="0"/>
              </a:rPr>
              <a:t>s</a:t>
            </a:r>
            <a:r>
              <a:rPr lang="es-CL" sz="2000" spc="5" dirty="0">
                <a:latin typeface="Arial" panose="020B0604020202020204" pitchFamily="34" charset="0"/>
                <a:ea typeface="Times New Roman" panose="02020603050405020304" pitchFamily="18" charset="0"/>
              </a:rPr>
              <a:t> </a:t>
            </a:r>
            <a:r>
              <a:rPr lang="es-CL" sz="2000" dirty="0">
                <a:latin typeface="Arial" panose="020B0604020202020204" pitchFamily="34" charset="0"/>
                <a:ea typeface="Times New Roman" panose="02020603050405020304" pitchFamily="18" charset="0"/>
              </a:rPr>
              <a:t>de </a:t>
            </a:r>
            <a:r>
              <a:rPr lang="es-CL" sz="2000" u="sng" dirty="0">
                <a:latin typeface="Arial" panose="020B0604020202020204" pitchFamily="34" charset="0"/>
                <a:ea typeface="Times New Roman" panose="02020603050405020304" pitchFamily="18" charset="0"/>
              </a:rPr>
              <a:t>cita</a:t>
            </a:r>
            <a:r>
              <a:rPr lang="es-CL" sz="2000" u="sng" spc="5" dirty="0">
                <a:latin typeface="Arial" panose="020B0604020202020204" pitchFamily="34" charset="0"/>
                <a:ea typeface="Times New Roman" panose="02020603050405020304" pitchFamily="18" charset="0"/>
              </a:rPr>
              <a:t> </a:t>
            </a:r>
            <a:r>
              <a:rPr lang="es-CL" sz="2000" u="sng" dirty="0">
                <a:latin typeface="Arial" panose="020B0604020202020204" pitchFamily="34" charset="0"/>
                <a:ea typeface="Times New Roman" panose="02020603050405020304" pitchFamily="18" charset="0"/>
              </a:rPr>
              <a:t>tex</a:t>
            </a:r>
            <a:r>
              <a:rPr lang="es-CL" sz="2000" u="sng" spc="-10" dirty="0">
                <a:latin typeface="Arial" panose="020B0604020202020204" pitchFamily="34" charset="0"/>
                <a:ea typeface="Times New Roman" panose="02020603050405020304" pitchFamily="18" charset="0"/>
              </a:rPr>
              <a:t>t</a:t>
            </a:r>
            <a:r>
              <a:rPr lang="es-CL" sz="2000" u="sng" dirty="0">
                <a:latin typeface="Arial" panose="020B0604020202020204" pitchFamily="34" charset="0"/>
                <a:ea typeface="Times New Roman" panose="02020603050405020304" pitchFamily="18" charset="0"/>
              </a:rPr>
              <a:t>ual</a:t>
            </a:r>
            <a:r>
              <a:rPr lang="es-CL" sz="2000" dirty="0">
                <a:latin typeface="Arial" panose="020B0604020202020204" pitchFamily="34" charset="0"/>
                <a:ea typeface="Times New Roman" panose="02020603050405020304" pitchFamily="18" charset="0"/>
              </a:rPr>
              <a:t>,</a:t>
            </a:r>
            <a:r>
              <a:rPr lang="es-CL" sz="2000" spc="5" dirty="0">
                <a:latin typeface="Arial" panose="020B0604020202020204" pitchFamily="34" charset="0"/>
                <a:ea typeface="Times New Roman" panose="02020603050405020304" pitchFamily="18" charset="0"/>
              </a:rPr>
              <a:t> </a:t>
            </a:r>
            <a:r>
              <a:rPr lang="es-CL" sz="2000" dirty="0">
                <a:latin typeface="Arial" panose="020B0604020202020204" pitchFamily="34" charset="0"/>
                <a:ea typeface="Times New Roman" panose="02020603050405020304" pitchFamily="18" charset="0"/>
              </a:rPr>
              <a:t>c</a:t>
            </a:r>
            <a:r>
              <a:rPr lang="es-CL" sz="2000" spc="-5" dirty="0">
                <a:latin typeface="Arial" panose="020B0604020202020204" pitchFamily="34" charset="0"/>
                <a:ea typeface="Times New Roman" panose="02020603050405020304" pitchFamily="18" charset="0"/>
              </a:rPr>
              <a:t>u</a:t>
            </a:r>
            <a:r>
              <a:rPr lang="es-CL" sz="2000" dirty="0">
                <a:latin typeface="Arial" panose="020B0604020202020204" pitchFamily="34" charset="0"/>
                <a:ea typeface="Times New Roman" panose="02020603050405020304" pitchFamily="18" charset="0"/>
              </a:rPr>
              <a:t>an</a:t>
            </a:r>
            <a:r>
              <a:rPr lang="es-CL" sz="2000" spc="-5" dirty="0">
                <a:latin typeface="Arial" panose="020B0604020202020204" pitchFamily="34" charset="0"/>
                <a:ea typeface="Times New Roman" panose="02020603050405020304" pitchFamily="18" charset="0"/>
              </a:rPr>
              <a:t>d</a:t>
            </a:r>
            <a:r>
              <a:rPr lang="es-CL" sz="2000" dirty="0">
                <a:latin typeface="Arial" panose="020B0604020202020204" pitchFamily="34" charset="0"/>
                <a:ea typeface="Times New Roman" panose="02020603050405020304" pitchFamily="18" charset="0"/>
              </a:rPr>
              <a:t>o</a:t>
            </a:r>
            <a:r>
              <a:rPr lang="es-CL" sz="2000" spc="5" dirty="0">
                <a:latin typeface="Arial" panose="020B0604020202020204" pitchFamily="34" charset="0"/>
                <a:ea typeface="Times New Roman" panose="02020603050405020304" pitchFamily="18" charset="0"/>
              </a:rPr>
              <a:t> </a:t>
            </a:r>
            <a:r>
              <a:rPr lang="es-CL" sz="2000" spc="-5" dirty="0">
                <a:latin typeface="Arial" panose="020B0604020202020204" pitchFamily="34" charset="0"/>
                <a:ea typeface="Times New Roman" panose="02020603050405020304" pitchFamily="18" charset="0"/>
              </a:rPr>
              <a:t>h</a:t>
            </a:r>
            <a:r>
              <a:rPr lang="es-CL" sz="2000" dirty="0">
                <a:latin typeface="Arial" panose="020B0604020202020204" pitchFamily="34" charset="0"/>
                <a:ea typeface="Times New Roman" panose="02020603050405020304" pitchFamily="18" charset="0"/>
              </a:rPr>
              <a:t>ay</a:t>
            </a:r>
            <a:r>
              <a:rPr lang="es-CL" sz="2000" spc="5" dirty="0">
                <a:latin typeface="Arial" panose="020B0604020202020204" pitchFamily="34" charset="0"/>
                <a:ea typeface="Times New Roman" panose="02020603050405020304" pitchFamily="18" charset="0"/>
              </a:rPr>
              <a:t> </a:t>
            </a:r>
            <a:r>
              <a:rPr lang="es-CL" sz="2000" dirty="0">
                <a:latin typeface="Arial" panose="020B0604020202020204" pitchFamily="34" charset="0"/>
                <a:ea typeface="Times New Roman" panose="02020603050405020304" pitchFamily="18" charset="0"/>
              </a:rPr>
              <a:t>refere</a:t>
            </a:r>
            <a:r>
              <a:rPr lang="es-CL" sz="2000" spc="-5" dirty="0">
                <a:latin typeface="Arial" panose="020B0604020202020204" pitchFamily="34" charset="0"/>
                <a:ea typeface="Times New Roman" panose="02020603050405020304" pitchFamily="18" charset="0"/>
              </a:rPr>
              <a:t>n</a:t>
            </a:r>
            <a:r>
              <a:rPr lang="es-CL" sz="2000" spc="5" dirty="0">
                <a:latin typeface="Arial" panose="020B0604020202020204" pitchFamily="34" charset="0"/>
                <a:ea typeface="Times New Roman" panose="02020603050405020304" pitchFamily="18" charset="0"/>
              </a:rPr>
              <a:t>c</a:t>
            </a:r>
            <a:r>
              <a:rPr lang="es-CL" sz="2000" dirty="0">
                <a:latin typeface="Arial" panose="020B0604020202020204" pitchFamily="34" charset="0"/>
                <a:ea typeface="Times New Roman" panose="02020603050405020304" pitchFamily="18" charset="0"/>
              </a:rPr>
              <a:t>i</a:t>
            </a:r>
            <a:r>
              <a:rPr lang="es-CL" sz="2000" spc="-5" dirty="0">
                <a:latin typeface="Arial" panose="020B0604020202020204" pitchFamily="34" charset="0"/>
                <a:ea typeface="Times New Roman" panose="02020603050405020304" pitchFamily="18" charset="0"/>
              </a:rPr>
              <a:t>a</a:t>
            </a:r>
            <a:r>
              <a:rPr lang="es-CL" sz="2000" dirty="0">
                <a:latin typeface="Arial" panose="020B0604020202020204" pitchFamily="34" charset="0"/>
                <a:ea typeface="Times New Roman" panose="02020603050405020304" pitchFamily="18" charset="0"/>
              </a:rPr>
              <a:t>s</a:t>
            </a:r>
            <a:r>
              <a:rPr lang="es-CL" sz="2000" spc="5" dirty="0">
                <a:latin typeface="Arial" panose="020B0604020202020204" pitchFamily="34" charset="0"/>
                <a:ea typeface="Times New Roman" panose="02020603050405020304" pitchFamily="18" charset="0"/>
              </a:rPr>
              <a:t> </a:t>
            </a:r>
            <a:r>
              <a:rPr lang="es-CL" sz="2000" dirty="0">
                <a:latin typeface="Arial" panose="020B0604020202020204" pitchFamily="34" charset="0"/>
                <a:ea typeface="Times New Roman" panose="02020603050405020304" pitchFamily="18" charset="0"/>
              </a:rPr>
              <a:t>de d</a:t>
            </a:r>
            <a:r>
              <a:rPr lang="es-CL" sz="2000" spc="-5" dirty="0">
                <a:latin typeface="Arial" panose="020B0604020202020204" pitchFamily="34" charset="0"/>
                <a:ea typeface="Times New Roman" panose="02020603050405020304" pitchFamily="18" charset="0"/>
              </a:rPr>
              <a:t>e</a:t>
            </a:r>
            <a:r>
              <a:rPr lang="es-CL" sz="2000" dirty="0">
                <a:latin typeface="Arial" panose="020B0604020202020204" pitchFamily="34" charset="0"/>
                <a:ea typeface="Times New Roman" panose="02020603050405020304" pitchFamily="18" charset="0"/>
              </a:rPr>
              <a:t>cl</a:t>
            </a:r>
            <a:r>
              <a:rPr lang="es-CL" sz="2000" spc="-5" dirty="0">
                <a:latin typeface="Arial" panose="020B0604020202020204" pitchFamily="34" charset="0"/>
                <a:ea typeface="Times New Roman" panose="02020603050405020304" pitchFamily="18" charset="0"/>
              </a:rPr>
              <a:t>a</a:t>
            </a:r>
            <a:r>
              <a:rPr lang="es-CL" sz="2000" dirty="0">
                <a:latin typeface="Arial" panose="020B0604020202020204" pitchFamily="34" charset="0"/>
                <a:ea typeface="Times New Roman" panose="02020603050405020304" pitchFamily="18" charset="0"/>
              </a:rPr>
              <a:t>r</a:t>
            </a:r>
            <a:r>
              <a:rPr lang="es-CL" sz="2000" spc="-5" dirty="0">
                <a:latin typeface="Arial" panose="020B0604020202020204" pitchFamily="34" charset="0"/>
                <a:ea typeface="Times New Roman" panose="02020603050405020304" pitchFamily="18" charset="0"/>
              </a:rPr>
              <a:t>ac</a:t>
            </a:r>
            <a:r>
              <a:rPr lang="es-CL" sz="2000" dirty="0">
                <a:latin typeface="Arial" panose="020B0604020202020204" pitchFamily="34" charset="0"/>
                <a:ea typeface="Times New Roman" panose="02020603050405020304" pitchFamily="18" charset="0"/>
              </a:rPr>
              <a:t>ion</a:t>
            </a:r>
            <a:r>
              <a:rPr lang="es-CL" sz="2000" spc="-5" dirty="0">
                <a:latin typeface="Arial" panose="020B0604020202020204" pitchFamily="34" charset="0"/>
                <a:ea typeface="Times New Roman" panose="02020603050405020304" pitchFamily="18" charset="0"/>
              </a:rPr>
              <a:t>e</a:t>
            </a:r>
            <a:r>
              <a:rPr lang="es-CL" sz="2000" dirty="0">
                <a:latin typeface="Arial" panose="020B0604020202020204" pitchFamily="34" charset="0"/>
                <a:ea typeface="Times New Roman" panose="02020603050405020304" pitchFamily="18" charset="0"/>
              </a:rPr>
              <a:t>s;</a:t>
            </a:r>
            <a:r>
              <a:rPr lang="es-CL" sz="2000" spc="5" dirty="0">
                <a:latin typeface="Arial" panose="020B0604020202020204" pitchFamily="34" charset="0"/>
                <a:ea typeface="Times New Roman" panose="02020603050405020304" pitchFamily="18" charset="0"/>
              </a:rPr>
              <a:t> </a:t>
            </a:r>
            <a:r>
              <a:rPr lang="es-CL" sz="2000" dirty="0">
                <a:latin typeface="Arial" panose="020B0604020202020204" pitchFamily="34" charset="0"/>
                <a:ea typeface="Times New Roman" panose="02020603050405020304" pitchFamily="18" charset="0"/>
              </a:rPr>
              <a:t>las de</a:t>
            </a:r>
            <a:r>
              <a:rPr lang="es-CL" sz="2000" spc="5" dirty="0">
                <a:latin typeface="Arial" panose="020B0604020202020204" pitchFamily="34" charset="0"/>
                <a:ea typeface="Times New Roman" panose="02020603050405020304" pitchFamily="18" charset="0"/>
              </a:rPr>
              <a:t> </a:t>
            </a:r>
            <a:r>
              <a:rPr lang="es-CL" sz="2000" u="sng" dirty="0">
                <a:latin typeface="Arial" panose="020B0604020202020204" pitchFamily="34" charset="0"/>
                <a:ea typeface="Times New Roman" panose="02020603050405020304" pitchFamily="18" charset="0"/>
              </a:rPr>
              <a:t>retrato,</a:t>
            </a:r>
            <a:r>
              <a:rPr lang="es-CL" sz="2000" u="sng" spc="5" dirty="0">
                <a:latin typeface="Arial" panose="020B0604020202020204" pitchFamily="34" charset="0"/>
                <a:ea typeface="Times New Roman" panose="02020603050405020304" pitchFamily="18" charset="0"/>
              </a:rPr>
              <a:t> </a:t>
            </a:r>
            <a:r>
              <a:rPr lang="es-CL" sz="2000" dirty="0" smtClean="0">
                <a:latin typeface="Arial" panose="020B0604020202020204" pitchFamily="34" charset="0"/>
                <a:ea typeface="Times New Roman" panose="02020603050405020304" pitchFamily="18" charset="0"/>
              </a:rPr>
              <a:t>cuan</a:t>
            </a:r>
            <a:r>
              <a:rPr lang="es-CL" sz="2000" spc="-5" dirty="0" smtClean="0">
                <a:latin typeface="Arial" panose="020B0604020202020204" pitchFamily="34" charset="0"/>
                <a:ea typeface="Times New Roman" panose="02020603050405020304" pitchFamily="18" charset="0"/>
              </a:rPr>
              <a:t>d</a:t>
            </a:r>
            <a:r>
              <a:rPr lang="es-CL" sz="2000" dirty="0" smtClean="0">
                <a:latin typeface="Arial" panose="020B0604020202020204" pitchFamily="34" charset="0"/>
                <a:ea typeface="Times New Roman" panose="02020603050405020304" pitchFamily="18" charset="0"/>
              </a:rPr>
              <a:t>o</a:t>
            </a:r>
            <a:r>
              <a:rPr lang="es-CL" sz="2000" spc="5" dirty="0" smtClean="0">
                <a:latin typeface="Arial" panose="020B0604020202020204" pitchFamily="34" charset="0"/>
                <a:ea typeface="Times New Roman" panose="02020603050405020304" pitchFamily="18" charset="0"/>
              </a:rPr>
              <a:t> </a:t>
            </a:r>
            <a:r>
              <a:rPr lang="es-CL" sz="2000" dirty="0">
                <a:latin typeface="Arial" panose="020B0604020202020204" pitchFamily="34" charset="0"/>
                <a:ea typeface="Times New Roman" panose="02020603050405020304" pitchFamily="18" charset="0"/>
              </a:rPr>
              <a:t>d</a:t>
            </a:r>
            <a:r>
              <a:rPr lang="es-CL" sz="2000" spc="-5" dirty="0">
                <a:latin typeface="Arial" panose="020B0604020202020204" pitchFamily="34" charset="0"/>
                <a:ea typeface="Times New Roman" panose="02020603050405020304" pitchFamily="18" charset="0"/>
              </a:rPr>
              <a:t>e</a:t>
            </a:r>
            <a:r>
              <a:rPr lang="es-CL" sz="2000" dirty="0">
                <a:latin typeface="Arial" panose="020B0604020202020204" pitchFamily="34" charset="0"/>
                <a:ea typeface="Times New Roman" panose="02020603050405020304" pitchFamily="18" charset="0"/>
              </a:rPr>
              <a:t>scr</a:t>
            </a:r>
            <a:r>
              <a:rPr lang="es-CL" sz="2000" spc="-5" dirty="0">
                <a:latin typeface="Arial" panose="020B0604020202020204" pitchFamily="34" charset="0"/>
                <a:ea typeface="Times New Roman" panose="02020603050405020304" pitchFamily="18" charset="0"/>
              </a:rPr>
              <a:t>i</a:t>
            </a:r>
            <a:r>
              <a:rPr lang="es-CL" sz="2000" dirty="0">
                <a:latin typeface="Arial" panose="020B0604020202020204" pitchFamily="34" charset="0"/>
                <a:ea typeface="Times New Roman" panose="02020603050405020304" pitchFamily="18" charset="0"/>
              </a:rPr>
              <a:t>ben</a:t>
            </a:r>
            <a:r>
              <a:rPr lang="es-CL" sz="2000" spc="5" dirty="0">
                <a:latin typeface="Arial" panose="020B0604020202020204" pitchFamily="34" charset="0"/>
                <a:ea typeface="Times New Roman" panose="02020603050405020304" pitchFamily="18" charset="0"/>
              </a:rPr>
              <a:t> </a:t>
            </a:r>
            <a:r>
              <a:rPr lang="es-CL" sz="2000" dirty="0">
                <a:latin typeface="Arial" panose="020B0604020202020204" pitchFamily="34" charset="0"/>
                <a:ea typeface="Times New Roman" panose="02020603050405020304" pitchFamily="18" charset="0"/>
              </a:rPr>
              <a:t>l</a:t>
            </a:r>
            <a:r>
              <a:rPr lang="es-CL" sz="2000" spc="-5" dirty="0">
                <a:latin typeface="Arial" panose="020B0604020202020204" pitchFamily="34" charset="0"/>
                <a:ea typeface="Times New Roman" panose="02020603050405020304" pitchFamily="18" charset="0"/>
              </a:rPr>
              <a:t>a</a:t>
            </a:r>
            <a:r>
              <a:rPr lang="es-CL" sz="2000" dirty="0">
                <a:latin typeface="Arial" panose="020B0604020202020204" pitchFamily="34" charset="0"/>
                <a:ea typeface="Times New Roman" panose="02020603050405020304" pitchFamily="18" charset="0"/>
              </a:rPr>
              <a:t>s</a:t>
            </a:r>
            <a:r>
              <a:rPr lang="es-CL" sz="2000" spc="5" dirty="0">
                <a:latin typeface="Arial" panose="020B0604020202020204" pitchFamily="34" charset="0"/>
                <a:ea typeface="Times New Roman" panose="02020603050405020304" pitchFamily="18" charset="0"/>
              </a:rPr>
              <a:t> </a:t>
            </a:r>
            <a:r>
              <a:rPr lang="es-CL" sz="2000" dirty="0">
                <a:latin typeface="Arial" panose="020B0604020202020204" pitchFamily="34" charset="0"/>
                <a:ea typeface="Times New Roman" panose="02020603050405020304" pitchFamily="18" charset="0"/>
              </a:rPr>
              <a:t>c</a:t>
            </a:r>
            <a:r>
              <a:rPr lang="es-CL" sz="2000" spc="-5" dirty="0">
                <a:latin typeface="Arial" panose="020B0604020202020204" pitchFamily="34" charset="0"/>
                <a:ea typeface="Times New Roman" panose="02020603050405020304" pitchFamily="18" charset="0"/>
              </a:rPr>
              <a:t>i</a:t>
            </a:r>
            <a:r>
              <a:rPr lang="es-CL" sz="2000" dirty="0">
                <a:latin typeface="Arial" panose="020B0604020202020204" pitchFamily="34" charset="0"/>
                <a:ea typeface="Times New Roman" panose="02020603050405020304" pitchFamily="18" charset="0"/>
              </a:rPr>
              <a:t>rcunst</a:t>
            </a:r>
            <a:r>
              <a:rPr lang="es-CL" sz="2000" spc="-10" dirty="0">
                <a:latin typeface="Arial" panose="020B0604020202020204" pitchFamily="34" charset="0"/>
                <a:ea typeface="Times New Roman" panose="02020603050405020304" pitchFamily="18" charset="0"/>
              </a:rPr>
              <a:t>a</a:t>
            </a:r>
            <a:r>
              <a:rPr lang="es-CL" sz="2000" dirty="0">
                <a:latin typeface="Arial" panose="020B0604020202020204" pitchFamily="34" charset="0"/>
                <a:ea typeface="Times New Roman" panose="02020603050405020304" pitchFamily="18" charset="0"/>
              </a:rPr>
              <a:t>nc</a:t>
            </a:r>
            <a:r>
              <a:rPr lang="es-CL" sz="2000" spc="-5" dirty="0">
                <a:latin typeface="Arial" panose="020B0604020202020204" pitchFamily="34" charset="0"/>
                <a:ea typeface="Times New Roman" panose="02020603050405020304" pitchFamily="18" charset="0"/>
              </a:rPr>
              <a:t>i</a:t>
            </a:r>
            <a:r>
              <a:rPr lang="es-CL" sz="2000" dirty="0">
                <a:latin typeface="Arial" panose="020B0604020202020204" pitchFamily="34" charset="0"/>
                <a:ea typeface="Times New Roman" panose="02020603050405020304" pitchFamily="18" charset="0"/>
              </a:rPr>
              <a:t>as;</a:t>
            </a:r>
            <a:r>
              <a:rPr lang="es-CL" sz="2000" spc="5" dirty="0">
                <a:latin typeface="Arial" panose="020B0604020202020204" pitchFamily="34" charset="0"/>
                <a:ea typeface="Times New Roman" panose="02020603050405020304" pitchFamily="18" charset="0"/>
              </a:rPr>
              <a:t> </a:t>
            </a:r>
            <a:r>
              <a:rPr lang="es-CL" sz="2000" u="sng" spc="-5" dirty="0">
                <a:latin typeface="Arial" panose="020B0604020202020204" pitchFamily="34" charset="0"/>
                <a:ea typeface="Times New Roman" panose="02020603050405020304" pitchFamily="18" charset="0"/>
              </a:rPr>
              <a:t>l</a:t>
            </a:r>
            <a:r>
              <a:rPr lang="es-CL" sz="2000" u="sng" dirty="0">
                <a:latin typeface="Arial" panose="020B0604020202020204" pitchFamily="34" charset="0"/>
                <a:ea typeface="Times New Roman" panose="02020603050405020304" pitchFamily="18" charset="0"/>
              </a:rPr>
              <a:t>as</a:t>
            </a:r>
            <a:r>
              <a:rPr lang="es-CL" sz="2000" u="sng" spc="5" dirty="0">
                <a:latin typeface="Arial" panose="020B0604020202020204" pitchFamily="34" charset="0"/>
                <a:ea typeface="Times New Roman" panose="02020603050405020304" pitchFamily="18" charset="0"/>
              </a:rPr>
              <a:t> </a:t>
            </a:r>
            <a:r>
              <a:rPr lang="es-CL" sz="2000" u="sng" dirty="0">
                <a:latin typeface="Arial" panose="020B0604020202020204" pitchFamily="34" charset="0"/>
                <a:ea typeface="Times New Roman" panose="02020603050405020304" pitchFamily="18" charset="0"/>
              </a:rPr>
              <a:t>a</a:t>
            </a:r>
            <a:r>
              <a:rPr lang="es-CL" sz="2000" u="sng" spc="-5" dirty="0">
                <a:latin typeface="Arial" panose="020B0604020202020204" pitchFamily="34" charset="0"/>
                <a:ea typeface="Times New Roman" panose="02020603050405020304" pitchFamily="18" charset="0"/>
              </a:rPr>
              <a:t>n</a:t>
            </a:r>
            <a:r>
              <a:rPr lang="es-CL" sz="2000" u="sng" dirty="0">
                <a:latin typeface="Arial" panose="020B0604020202020204" pitchFamily="34" charset="0"/>
                <a:ea typeface="Times New Roman" panose="02020603050405020304" pitchFamily="18" charset="0"/>
              </a:rPr>
              <a:t>ecdóticas</a:t>
            </a:r>
            <a:r>
              <a:rPr lang="es-CL" sz="2000" dirty="0">
                <a:latin typeface="Arial" panose="020B0604020202020204" pitchFamily="34" charset="0"/>
                <a:ea typeface="Times New Roman" panose="02020603050405020304" pitchFamily="18" charset="0"/>
              </a:rPr>
              <a:t>,</a:t>
            </a:r>
            <a:r>
              <a:rPr lang="es-CL" sz="2000" spc="5" dirty="0">
                <a:latin typeface="Arial" panose="020B0604020202020204" pitchFamily="34" charset="0"/>
                <a:ea typeface="Times New Roman" panose="02020603050405020304" pitchFamily="18" charset="0"/>
              </a:rPr>
              <a:t> </a:t>
            </a:r>
            <a:r>
              <a:rPr lang="es-CL" sz="2000" dirty="0">
                <a:latin typeface="Arial" panose="020B0604020202020204" pitchFamily="34" charset="0"/>
                <a:ea typeface="Times New Roman" panose="02020603050405020304" pitchFamily="18" charset="0"/>
              </a:rPr>
              <a:t>c</a:t>
            </a:r>
            <a:r>
              <a:rPr lang="es-CL" sz="2000" spc="-5" dirty="0">
                <a:latin typeface="Arial" panose="020B0604020202020204" pitchFamily="34" charset="0"/>
                <a:ea typeface="Times New Roman" panose="02020603050405020304" pitchFamily="18" charset="0"/>
              </a:rPr>
              <a:t>u</a:t>
            </a:r>
            <a:r>
              <a:rPr lang="es-CL" sz="2000" dirty="0">
                <a:latin typeface="Arial" panose="020B0604020202020204" pitchFamily="34" charset="0"/>
                <a:ea typeface="Times New Roman" panose="02020603050405020304" pitchFamily="18" charset="0"/>
              </a:rPr>
              <a:t>an</a:t>
            </a:r>
            <a:r>
              <a:rPr lang="es-CL" sz="2000" spc="-5" dirty="0">
                <a:latin typeface="Arial" panose="020B0604020202020204" pitchFamily="34" charset="0"/>
                <a:ea typeface="Times New Roman" panose="02020603050405020304" pitchFamily="18" charset="0"/>
              </a:rPr>
              <a:t>d</a:t>
            </a:r>
            <a:r>
              <a:rPr lang="es-CL" sz="2000" dirty="0">
                <a:latin typeface="Arial" panose="020B0604020202020204" pitchFamily="34" charset="0"/>
                <a:ea typeface="Times New Roman" panose="02020603050405020304" pitchFamily="18" charset="0"/>
              </a:rPr>
              <a:t>o hay</a:t>
            </a:r>
            <a:r>
              <a:rPr lang="es-CL" sz="2000" spc="5" dirty="0">
                <a:latin typeface="Arial" panose="020B0604020202020204" pitchFamily="34" charset="0"/>
                <a:ea typeface="Times New Roman" panose="02020603050405020304" pitchFamily="18" charset="0"/>
              </a:rPr>
              <a:t> </a:t>
            </a:r>
            <a:r>
              <a:rPr lang="es-CL" sz="2000" dirty="0">
                <a:latin typeface="Arial" panose="020B0604020202020204" pitchFamily="34" charset="0"/>
                <a:ea typeface="Times New Roman" panose="02020603050405020304" pitchFamily="18" charset="0"/>
              </a:rPr>
              <a:t>un elemento de</a:t>
            </a:r>
            <a:r>
              <a:rPr lang="es-CL" sz="2000" spc="5" dirty="0">
                <a:latin typeface="Arial" panose="020B0604020202020204" pitchFamily="34" charset="0"/>
                <a:ea typeface="Times New Roman" panose="02020603050405020304" pitchFamily="18" charset="0"/>
              </a:rPr>
              <a:t> </a:t>
            </a:r>
            <a:r>
              <a:rPr lang="es-CL" sz="2000" spc="-5" dirty="0">
                <a:latin typeface="Arial" panose="020B0604020202020204" pitchFamily="34" charset="0"/>
                <a:ea typeface="Times New Roman" panose="02020603050405020304" pitchFamily="18" charset="0"/>
              </a:rPr>
              <a:t>l</a:t>
            </a:r>
            <a:r>
              <a:rPr lang="es-CL" sz="2000" dirty="0">
                <a:latin typeface="Arial" panose="020B0604020202020204" pitchFamily="34" charset="0"/>
                <a:ea typeface="Times New Roman" panose="02020603050405020304" pitchFamily="18" charset="0"/>
              </a:rPr>
              <a:t>a</a:t>
            </a:r>
            <a:r>
              <a:rPr lang="es-CL" sz="2000" spc="5" dirty="0">
                <a:latin typeface="Arial" panose="020B0604020202020204" pitchFamily="34" charset="0"/>
                <a:ea typeface="Times New Roman" panose="02020603050405020304" pitchFamily="18" charset="0"/>
              </a:rPr>
              <a:t> </a:t>
            </a:r>
            <a:r>
              <a:rPr lang="es-CL" sz="2000" dirty="0">
                <a:latin typeface="Arial" panose="020B0604020202020204" pitchFamily="34" charset="0"/>
                <a:ea typeface="Times New Roman" panose="02020603050405020304" pitchFamily="18" charset="0"/>
              </a:rPr>
              <a:t>hist</a:t>
            </a:r>
            <a:r>
              <a:rPr lang="es-CL" sz="2000" spc="-5" dirty="0">
                <a:latin typeface="Arial" panose="020B0604020202020204" pitchFamily="34" charset="0"/>
                <a:ea typeface="Times New Roman" panose="02020603050405020304" pitchFamily="18" charset="0"/>
              </a:rPr>
              <a:t>o</a:t>
            </a:r>
            <a:r>
              <a:rPr lang="es-CL" sz="2000" dirty="0">
                <a:latin typeface="Arial" panose="020B0604020202020204" pitchFamily="34" charset="0"/>
                <a:ea typeface="Times New Roman" panose="02020603050405020304" pitchFamily="18" charset="0"/>
              </a:rPr>
              <a:t>ria que llama</a:t>
            </a:r>
            <a:r>
              <a:rPr lang="es-CL" sz="2000" spc="5" dirty="0">
                <a:latin typeface="Arial" panose="020B0604020202020204" pitchFamily="34" charset="0"/>
                <a:ea typeface="Times New Roman" panose="02020603050405020304" pitchFamily="18" charset="0"/>
              </a:rPr>
              <a:t> </a:t>
            </a:r>
            <a:r>
              <a:rPr lang="es-CL" sz="2000" dirty="0">
                <a:latin typeface="Arial" panose="020B0604020202020204" pitchFamily="34" charset="0"/>
                <a:ea typeface="Times New Roman" panose="02020603050405020304" pitchFamily="18" charset="0"/>
              </a:rPr>
              <a:t>la ate</a:t>
            </a:r>
            <a:r>
              <a:rPr lang="es-CL" sz="2000" spc="-5" dirty="0">
                <a:latin typeface="Arial" panose="020B0604020202020204" pitchFamily="34" charset="0"/>
                <a:ea typeface="Times New Roman" panose="02020603050405020304" pitchFamily="18" charset="0"/>
              </a:rPr>
              <a:t>n</a:t>
            </a:r>
            <a:r>
              <a:rPr lang="es-CL" sz="2000" dirty="0">
                <a:latin typeface="Arial" panose="020B0604020202020204" pitchFamily="34" charset="0"/>
                <a:ea typeface="Times New Roman" panose="02020603050405020304" pitchFamily="18" charset="0"/>
              </a:rPr>
              <a:t>ción;</a:t>
            </a:r>
            <a:r>
              <a:rPr lang="es-CL" sz="2000" spc="5" dirty="0">
                <a:latin typeface="Arial" panose="020B0604020202020204" pitchFamily="34" charset="0"/>
                <a:ea typeface="Times New Roman" panose="02020603050405020304" pitchFamily="18" charset="0"/>
              </a:rPr>
              <a:t> </a:t>
            </a:r>
            <a:r>
              <a:rPr lang="es-CL" sz="2000" u="sng" dirty="0">
                <a:latin typeface="Arial" panose="020B0604020202020204" pitchFamily="34" charset="0"/>
                <a:ea typeface="Times New Roman" panose="02020603050405020304" pitchFamily="18" charset="0"/>
              </a:rPr>
              <a:t>l</a:t>
            </a:r>
            <a:r>
              <a:rPr lang="es-CL" sz="2000" u="sng" spc="-5" dirty="0">
                <a:latin typeface="Arial" panose="020B0604020202020204" pitchFamily="34" charset="0"/>
                <a:ea typeface="Times New Roman" panose="02020603050405020304" pitchFamily="18" charset="0"/>
              </a:rPr>
              <a:t>o</a:t>
            </a:r>
            <a:r>
              <a:rPr lang="es-CL" sz="2000" u="sng" dirty="0">
                <a:latin typeface="Arial" panose="020B0604020202020204" pitchFamily="34" charset="0"/>
                <a:ea typeface="Times New Roman" panose="02020603050405020304" pitchFamily="18" charset="0"/>
              </a:rPr>
              <a:t>s de sor</a:t>
            </a:r>
            <a:r>
              <a:rPr lang="es-CL" sz="2000" u="sng" spc="-5" dirty="0">
                <a:latin typeface="Arial" panose="020B0604020202020204" pitchFamily="34" charset="0"/>
                <a:ea typeface="Times New Roman" panose="02020603050405020304" pitchFamily="18" charset="0"/>
              </a:rPr>
              <a:t>p</a:t>
            </a:r>
            <a:r>
              <a:rPr lang="es-CL" sz="2000" u="sng" dirty="0">
                <a:latin typeface="Arial" panose="020B0604020202020204" pitchFamily="34" charset="0"/>
                <a:ea typeface="Times New Roman" panose="02020603050405020304" pitchFamily="18" charset="0"/>
              </a:rPr>
              <a:t>r</a:t>
            </a:r>
            <a:r>
              <a:rPr lang="es-CL" sz="2000" u="sng" spc="-5" dirty="0">
                <a:latin typeface="Arial" panose="020B0604020202020204" pitchFamily="34" charset="0"/>
                <a:ea typeface="Times New Roman" panose="02020603050405020304" pitchFamily="18" charset="0"/>
              </a:rPr>
              <a:t>e</a:t>
            </a:r>
            <a:r>
              <a:rPr lang="es-CL" sz="2000" u="sng" dirty="0">
                <a:latin typeface="Arial" panose="020B0604020202020204" pitchFamily="34" charset="0"/>
                <a:ea typeface="Times New Roman" panose="02020603050405020304" pitchFamily="18" charset="0"/>
              </a:rPr>
              <a:t>sa, </a:t>
            </a:r>
            <a:r>
              <a:rPr lang="es-CL" sz="2000" dirty="0">
                <a:latin typeface="Arial" panose="020B0604020202020204" pitchFamily="34" charset="0"/>
                <a:ea typeface="Times New Roman" panose="02020603050405020304" pitchFamily="18" charset="0"/>
              </a:rPr>
              <a:t>cu</a:t>
            </a:r>
            <a:r>
              <a:rPr lang="es-CL" sz="2000" spc="-5" dirty="0">
                <a:latin typeface="Arial" panose="020B0604020202020204" pitchFamily="34" charset="0"/>
                <a:ea typeface="Times New Roman" panose="02020603050405020304" pitchFamily="18" charset="0"/>
              </a:rPr>
              <a:t>a</a:t>
            </a:r>
            <a:r>
              <a:rPr lang="es-CL" sz="2000" dirty="0">
                <a:latin typeface="Arial" panose="020B0604020202020204" pitchFamily="34" charset="0"/>
                <a:ea typeface="Times New Roman" panose="02020603050405020304" pitchFamily="18" charset="0"/>
              </a:rPr>
              <a:t>ndo</a:t>
            </a:r>
            <a:r>
              <a:rPr lang="es-CL" sz="2000" spc="5" dirty="0">
                <a:latin typeface="Arial" panose="020B0604020202020204" pitchFamily="34" charset="0"/>
                <a:ea typeface="Times New Roman" panose="02020603050405020304" pitchFamily="18" charset="0"/>
              </a:rPr>
              <a:t> </a:t>
            </a:r>
            <a:r>
              <a:rPr lang="es-CL" sz="2000" dirty="0">
                <a:latin typeface="Arial" panose="020B0604020202020204" pitchFamily="34" charset="0"/>
                <a:ea typeface="Times New Roman" panose="02020603050405020304" pitchFamily="18" charset="0"/>
              </a:rPr>
              <a:t>la h</a:t>
            </a:r>
            <a:r>
              <a:rPr lang="es-CL" sz="2000" spc="-5" dirty="0">
                <a:latin typeface="Arial" panose="020B0604020202020204" pitchFamily="34" charset="0"/>
                <a:ea typeface="Times New Roman" panose="02020603050405020304" pitchFamily="18" charset="0"/>
              </a:rPr>
              <a:t>i</a:t>
            </a:r>
            <a:r>
              <a:rPr lang="es-CL" sz="2000" dirty="0">
                <a:latin typeface="Arial" panose="020B0604020202020204" pitchFamily="34" charset="0"/>
                <a:ea typeface="Times New Roman" panose="02020603050405020304" pitchFamily="18" charset="0"/>
              </a:rPr>
              <a:t>stor</a:t>
            </a:r>
            <a:r>
              <a:rPr lang="es-CL" sz="2000" spc="-5" dirty="0">
                <a:latin typeface="Arial" panose="020B0604020202020204" pitchFamily="34" charset="0"/>
                <a:ea typeface="Times New Roman" panose="02020603050405020304" pitchFamily="18" charset="0"/>
              </a:rPr>
              <a:t>i</a:t>
            </a:r>
            <a:r>
              <a:rPr lang="es-CL" sz="2000" dirty="0">
                <a:latin typeface="Arial" panose="020B0604020202020204" pitchFamily="34" charset="0"/>
                <a:ea typeface="Times New Roman" panose="02020603050405020304" pitchFamily="18" charset="0"/>
              </a:rPr>
              <a:t>a</a:t>
            </a:r>
            <a:r>
              <a:rPr lang="es-CL" sz="2000" spc="5" dirty="0">
                <a:latin typeface="Arial" panose="020B0604020202020204" pitchFamily="34" charset="0"/>
                <a:ea typeface="Times New Roman" panose="02020603050405020304" pitchFamily="18" charset="0"/>
              </a:rPr>
              <a:t> </a:t>
            </a:r>
            <a:r>
              <a:rPr lang="es-CL" sz="2000" dirty="0">
                <a:latin typeface="Arial" panose="020B0604020202020204" pitchFamily="34" charset="0"/>
                <a:ea typeface="Times New Roman" panose="02020603050405020304" pitchFamily="18" charset="0"/>
              </a:rPr>
              <a:t>da </a:t>
            </a:r>
            <a:r>
              <a:rPr lang="es-CL" sz="2000" spc="-5" dirty="0">
                <a:latin typeface="Arial" panose="020B0604020202020204" pitchFamily="34" charset="0"/>
                <a:ea typeface="Times New Roman" panose="02020603050405020304" pitchFamily="18" charset="0"/>
              </a:rPr>
              <a:t>u</a:t>
            </a:r>
            <a:r>
              <a:rPr lang="es-CL" sz="2000" dirty="0">
                <a:latin typeface="Arial" panose="020B0604020202020204" pitchFamily="34" charset="0"/>
                <a:ea typeface="Times New Roman" panose="02020603050405020304" pitchFamily="18" charset="0"/>
              </a:rPr>
              <a:t>n giro</a:t>
            </a:r>
            <a:r>
              <a:rPr lang="es-CL" sz="2000" spc="10" dirty="0">
                <a:latin typeface="Arial" panose="020B0604020202020204" pitchFamily="34" charset="0"/>
                <a:ea typeface="Times New Roman" panose="02020603050405020304" pitchFamily="18" charset="0"/>
              </a:rPr>
              <a:t> </a:t>
            </a:r>
            <a:r>
              <a:rPr lang="es-CL" sz="2000" dirty="0">
                <a:latin typeface="Arial" panose="020B0604020202020204" pitchFamily="34" charset="0"/>
                <a:ea typeface="Times New Roman" panose="02020603050405020304" pitchFamily="18" charset="0"/>
              </a:rPr>
              <a:t>dif</a:t>
            </a:r>
            <a:r>
              <a:rPr lang="es-CL" sz="2000" spc="-5" dirty="0">
                <a:latin typeface="Arial" panose="020B0604020202020204" pitchFamily="34" charset="0"/>
                <a:ea typeface="Times New Roman" panose="02020603050405020304" pitchFamily="18" charset="0"/>
              </a:rPr>
              <a:t>e</a:t>
            </a:r>
            <a:r>
              <a:rPr lang="es-CL" sz="2000" dirty="0">
                <a:latin typeface="Arial" panose="020B0604020202020204" pitchFamily="34" charset="0"/>
                <a:ea typeface="Times New Roman" panose="02020603050405020304" pitchFamily="18" charset="0"/>
              </a:rPr>
              <a:t>r</a:t>
            </a:r>
            <a:r>
              <a:rPr lang="es-CL" sz="2000" spc="-5" dirty="0">
                <a:latin typeface="Arial" panose="020B0604020202020204" pitchFamily="34" charset="0"/>
                <a:ea typeface="Times New Roman" panose="02020603050405020304" pitchFamily="18" charset="0"/>
              </a:rPr>
              <a:t>e</a:t>
            </a:r>
            <a:r>
              <a:rPr lang="es-CL" sz="2000" dirty="0">
                <a:latin typeface="Arial" panose="020B0604020202020204" pitchFamily="34" charset="0"/>
                <a:ea typeface="Times New Roman" panose="02020603050405020304" pitchFamily="18" charset="0"/>
              </a:rPr>
              <a:t>nte</a:t>
            </a:r>
            <a:r>
              <a:rPr lang="es-CL" sz="2000" spc="5" dirty="0">
                <a:latin typeface="Arial" panose="020B0604020202020204" pitchFamily="34" charset="0"/>
                <a:ea typeface="Times New Roman" panose="02020603050405020304" pitchFamily="18" charset="0"/>
              </a:rPr>
              <a:t> </a:t>
            </a:r>
            <a:r>
              <a:rPr lang="es-CL" sz="2000" dirty="0">
                <a:latin typeface="Arial" panose="020B0604020202020204" pitchFamily="34" charset="0"/>
                <a:ea typeface="Times New Roman" panose="02020603050405020304" pitchFamily="18" charset="0"/>
              </a:rPr>
              <a:t>al</a:t>
            </a:r>
            <a:r>
              <a:rPr lang="es-CL" sz="2000" spc="10" dirty="0">
                <a:latin typeface="Arial" panose="020B0604020202020204" pitchFamily="34" charset="0"/>
                <a:ea typeface="Times New Roman" panose="02020603050405020304" pitchFamily="18" charset="0"/>
              </a:rPr>
              <a:t> </a:t>
            </a:r>
            <a:r>
              <a:rPr lang="es-CL" sz="2000" dirty="0">
                <a:latin typeface="Arial" panose="020B0604020202020204" pitchFamily="34" charset="0"/>
                <a:ea typeface="Times New Roman" panose="02020603050405020304" pitchFamily="18" charset="0"/>
              </a:rPr>
              <a:t>esp</a:t>
            </a:r>
            <a:r>
              <a:rPr lang="es-CL" sz="2000" spc="-5" dirty="0">
                <a:latin typeface="Arial" panose="020B0604020202020204" pitchFamily="34" charset="0"/>
                <a:ea typeface="Times New Roman" panose="02020603050405020304" pitchFamily="18" charset="0"/>
              </a:rPr>
              <a:t>e</a:t>
            </a:r>
            <a:r>
              <a:rPr lang="es-CL" sz="2000" dirty="0">
                <a:latin typeface="Arial" panose="020B0604020202020204" pitchFamily="34" charset="0"/>
                <a:ea typeface="Times New Roman" panose="02020603050405020304" pitchFamily="18" charset="0"/>
              </a:rPr>
              <a:t>rado;</a:t>
            </a:r>
            <a:endParaRPr lang="es-CL" sz="2000" dirty="0"/>
          </a:p>
        </p:txBody>
      </p:sp>
    </p:spTree>
    <p:extLst>
      <p:ext uri="{BB962C8B-B14F-4D97-AF65-F5344CB8AC3E}">
        <p14:creationId xmlns:p14="http://schemas.microsoft.com/office/powerpoint/2010/main" val="1003778550"/>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899592" y="11705"/>
            <a:ext cx="4572000" cy="923330"/>
          </a:xfrm>
          <a:prstGeom prst="rect">
            <a:avLst/>
          </a:prstGeom>
        </p:spPr>
        <p:txBody>
          <a:bodyPr>
            <a:spAutoFit/>
          </a:bodyPr>
          <a:lstStyle/>
          <a:p>
            <a:endParaRPr lang="es-CL" dirty="0"/>
          </a:p>
          <a:p>
            <a:r>
              <a:rPr lang="es-CL" dirty="0" smtClean="0">
                <a:solidFill>
                  <a:schemeClr val="bg1"/>
                </a:solidFill>
              </a:rPr>
              <a:t>2. </a:t>
            </a:r>
            <a:r>
              <a:rPr lang="es-CL" dirty="0">
                <a:solidFill>
                  <a:schemeClr val="bg1"/>
                </a:solidFill>
              </a:rPr>
              <a:t>EL CUERPO</a:t>
            </a:r>
          </a:p>
          <a:p>
            <a:endParaRPr lang="es-CL" dirty="0"/>
          </a:p>
        </p:txBody>
      </p:sp>
      <p:sp>
        <p:nvSpPr>
          <p:cNvPr id="3" name="Rectángulo 2"/>
          <p:cNvSpPr/>
          <p:nvPr/>
        </p:nvSpPr>
        <p:spPr>
          <a:xfrm>
            <a:off x="179512" y="935035"/>
            <a:ext cx="8712968" cy="4031360"/>
          </a:xfrm>
          <a:prstGeom prst="rect">
            <a:avLst/>
          </a:prstGeom>
        </p:spPr>
        <p:txBody>
          <a:bodyPr wrap="square">
            <a:spAutoFit/>
          </a:bodyPr>
          <a:lstStyle/>
          <a:p>
            <a:pPr marL="229235" marR="3239770" algn="just">
              <a:lnSpc>
                <a:spcPct val="107000"/>
              </a:lnSpc>
              <a:spcBef>
                <a:spcPts val="170"/>
              </a:spcBef>
              <a:spcAft>
                <a:spcPts val="0"/>
              </a:spcAft>
            </a:pPr>
            <a:r>
              <a:rPr lang="es-CL" b="1" dirty="0">
                <a:latin typeface="Arial" panose="020B0604020202020204" pitchFamily="34" charset="0"/>
                <a:ea typeface="Times New Roman" panose="02020603050405020304" pitchFamily="18" charset="0"/>
                <a:cs typeface="Times New Roman" panose="02020603050405020304" pitchFamily="18" charset="0"/>
              </a:rPr>
              <a:t>El cuerpo de</a:t>
            </a:r>
            <a:r>
              <a:rPr lang="es-CL" b="1" spc="-5" dirty="0">
                <a:latin typeface="Arial" panose="020B0604020202020204" pitchFamily="34" charset="0"/>
                <a:ea typeface="Times New Roman" panose="02020603050405020304" pitchFamily="18" charset="0"/>
                <a:cs typeface="Times New Roman" panose="02020603050405020304" pitchFamily="18" charset="0"/>
              </a:rPr>
              <a:t> </a:t>
            </a:r>
            <a:r>
              <a:rPr lang="es-CL" b="1" dirty="0">
                <a:latin typeface="Arial" panose="020B0604020202020204" pitchFamily="34" charset="0"/>
                <a:ea typeface="Times New Roman" panose="02020603050405020304" pitchFamily="18" charset="0"/>
                <a:cs typeface="Times New Roman" panose="02020603050405020304" pitchFamily="18" charset="0"/>
              </a:rPr>
              <a:t>la nota info</a:t>
            </a:r>
            <a:r>
              <a:rPr lang="es-CL" b="1" spc="-5" dirty="0">
                <a:latin typeface="Arial" panose="020B0604020202020204" pitchFamily="34" charset="0"/>
                <a:ea typeface="Times New Roman" panose="02020603050405020304" pitchFamily="18" charset="0"/>
                <a:cs typeface="Times New Roman" panose="02020603050405020304" pitchFamily="18" charset="0"/>
              </a:rPr>
              <a:t>rm</a:t>
            </a:r>
            <a:r>
              <a:rPr lang="es-CL" b="1" dirty="0">
                <a:latin typeface="Arial" panose="020B0604020202020204" pitchFamily="34" charset="0"/>
                <a:ea typeface="Times New Roman" panose="02020603050405020304" pitchFamily="18" charset="0"/>
                <a:cs typeface="Times New Roman" panose="02020603050405020304" pitchFamily="18" charset="0"/>
              </a:rPr>
              <a:t>ati</a:t>
            </a:r>
            <a:r>
              <a:rPr lang="es-CL" b="1" spc="-10" dirty="0">
                <a:latin typeface="Arial" panose="020B0604020202020204" pitchFamily="34" charset="0"/>
                <a:ea typeface="Times New Roman" panose="02020603050405020304" pitchFamily="18" charset="0"/>
                <a:cs typeface="Times New Roman" panose="02020603050405020304" pitchFamily="18" charset="0"/>
              </a:rPr>
              <a:t>v</a:t>
            </a:r>
            <a:r>
              <a:rPr lang="es-CL" b="1" dirty="0">
                <a:latin typeface="Arial" panose="020B0604020202020204" pitchFamily="34" charset="0"/>
                <a:ea typeface="Times New Roman" panose="02020603050405020304" pitchFamily="18" charset="0"/>
                <a:cs typeface="Times New Roman" panose="02020603050405020304" pitchFamily="18" charset="0"/>
              </a:rPr>
              <a:t>a</a:t>
            </a:r>
            <a:endParaRPr lang="es-CL" sz="2400" dirty="0">
              <a:latin typeface="Calibri" panose="020F0502020204030204" pitchFamily="34" charset="0"/>
              <a:ea typeface="Times New Roman" panose="02020603050405020304" pitchFamily="18" charset="0"/>
              <a:cs typeface="Times New Roman" panose="02020603050405020304" pitchFamily="18" charset="0"/>
            </a:endParaRPr>
          </a:p>
          <a:p>
            <a:pPr>
              <a:lnSpc>
                <a:spcPts val="1100"/>
              </a:lnSpc>
              <a:spcBef>
                <a:spcPts val="55"/>
              </a:spcBef>
              <a:spcAft>
                <a:spcPts val="0"/>
              </a:spcAft>
            </a:pPr>
            <a:r>
              <a:rPr lang="es-CL" sz="2400" dirty="0">
                <a:latin typeface="Arial" panose="020B0604020202020204" pitchFamily="34" charset="0"/>
                <a:ea typeface="Times New Roman" panose="02020603050405020304" pitchFamily="18" charset="0"/>
                <a:cs typeface="Times New Roman" panose="02020603050405020304" pitchFamily="18" charset="0"/>
              </a:rPr>
              <a:t> </a:t>
            </a:r>
            <a:endParaRPr lang="es-CL" sz="2400" dirty="0">
              <a:latin typeface="Calibri" panose="020F0502020204030204" pitchFamily="34" charset="0"/>
              <a:ea typeface="Times New Roman" panose="02020603050405020304" pitchFamily="18" charset="0"/>
              <a:cs typeface="Times New Roman" panose="02020603050405020304" pitchFamily="18" charset="0"/>
            </a:endParaRPr>
          </a:p>
          <a:p>
            <a:pPr marL="229235" marR="3750310" algn="just">
              <a:lnSpc>
                <a:spcPct val="107000"/>
              </a:lnSpc>
              <a:spcAft>
                <a:spcPts val="0"/>
              </a:spcAft>
            </a:pPr>
            <a:r>
              <a:rPr lang="es-CL" b="1" dirty="0" smtClean="0">
                <a:latin typeface="Arial" panose="020B0604020202020204" pitchFamily="34" charset="0"/>
                <a:ea typeface="Times New Roman" panose="02020603050405020304" pitchFamily="18" charset="0"/>
                <a:cs typeface="Times New Roman" panose="02020603050405020304" pitchFamily="18" charset="0"/>
              </a:rPr>
              <a:t> </a:t>
            </a:r>
            <a:r>
              <a:rPr lang="es-CL" b="1" spc="135" dirty="0" smtClean="0">
                <a:latin typeface="Arial" panose="020B0604020202020204" pitchFamily="34" charset="0"/>
                <a:ea typeface="Times New Roman" panose="02020603050405020304" pitchFamily="18" charset="0"/>
                <a:cs typeface="Times New Roman" panose="02020603050405020304" pitchFamily="18" charset="0"/>
              </a:rPr>
              <a:t> </a:t>
            </a:r>
            <a:r>
              <a:rPr lang="es-CL" b="1" dirty="0">
                <a:latin typeface="Arial" panose="020B0604020202020204" pitchFamily="34" charset="0"/>
                <a:ea typeface="Times New Roman" panose="02020603050405020304" pitchFamily="18" charset="0"/>
                <a:cs typeface="Times New Roman" panose="02020603050405020304" pitchFamily="18" charset="0"/>
              </a:rPr>
              <a:t>Organ</a:t>
            </a:r>
            <a:r>
              <a:rPr lang="es-CL" b="1" spc="-10" dirty="0">
                <a:latin typeface="Arial" panose="020B0604020202020204" pitchFamily="34" charset="0"/>
                <a:ea typeface="Times New Roman" panose="02020603050405020304" pitchFamily="18" charset="0"/>
                <a:cs typeface="Times New Roman" panose="02020603050405020304" pitchFamily="18" charset="0"/>
              </a:rPr>
              <a:t>i</a:t>
            </a:r>
            <a:r>
              <a:rPr lang="es-CL" b="1" dirty="0">
                <a:latin typeface="Arial" panose="020B0604020202020204" pitchFamily="34" charset="0"/>
                <a:ea typeface="Times New Roman" panose="02020603050405020304" pitchFamily="18" charset="0"/>
                <a:cs typeface="Times New Roman" panose="02020603050405020304" pitchFamily="18" charset="0"/>
              </a:rPr>
              <a:t>zar l</a:t>
            </a:r>
            <a:r>
              <a:rPr lang="es-CL" b="1" spc="-5" dirty="0">
                <a:latin typeface="Arial" panose="020B0604020202020204" pitchFamily="34" charset="0"/>
                <a:ea typeface="Times New Roman" panose="02020603050405020304" pitchFamily="18" charset="0"/>
                <a:cs typeface="Times New Roman" panose="02020603050405020304" pitchFamily="18" charset="0"/>
              </a:rPr>
              <a:t>o</a:t>
            </a:r>
            <a:r>
              <a:rPr lang="es-CL" b="1" dirty="0">
                <a:latin typeface="Arial" panose="020B0604020202020204" pitchFamily="34" charset="0"/>
                <a:ea typeface="Times New Roman" panose="02020603050405020304" pitchFamily="18" charset="0"/>
                <a:cs typeface="Times New Roman" panose="02020603050405020304" pitchFamily="18" charset="0"/>
              </a:rPr>
              <a:t>s dat</a:t>
            </a:r>
            <a:r>
              <a:rPr lang="es-CL" b="1" spc="-5" dirty="0">
                <a:latin typeface="Arial" panose="020B0604020202020204" pitchFamily="34" charset="0"/>
                <a:ea typeface="Times New Roman" panose="02020603050405020304" pitchFamily="18" charset="0"/>
                <a:cs typeface="Times New Roman" panose="02020603050405020304" pitchFamily="18" charset="0"/>
              </a:rPr>
              <a:t>o</a:t>
            </a:r>
            <a:r>
              <a:rPr lang="es-CL" b="1" dirty="0">
                <a:latin typeface="Arial" panose="020B0604020202020204" pitchFamily="34" charset="0"/>
                <a:ea typeface="Times New Roman" panose="02020603050405020304" pitchFamily="18" charset="0"/>
                <a:cs typeface="Times New Roman" panose="02020603050405020304" pitchFamily="18" charset="0"/>
              </a:rPr>
              <a:t>s</a:t>
            </a:r>
            <a:endParaRPr lang="es-CL" sz="2400" dirty="0">
              <a:latin typeface="Calibri" panose="020F0502020204030204" pitchFamily="34" charset="0"/>
              <a:ea typeface="Times New Roman" panose="02020603050405020304" pitchFamily="18" charset="0"/>
              <a:cs typeface="Times New Roman" panose="02020603050405020304" pitchFamily="18" charset="0"/>
            </a:endParaRPr>
          </a:p>
          <a:p>
            <a:pPr>
              <a:lnSpc>
                <a:spcPts val="1100"/>
              </a:lnSpc>
              <a:spcBef>
                <a:spcPts val="40"/>
              </a:spcBef>
              <a:spcAft>
                <a:spcPts val="0"/>
              </a:spcAft>
            </a:pPr>
            <a:r>
              <a:rPr lang="es-CL" sz="2400" dirty="0">
                <a:latin typeface="Arial" panose="020B0604020202020204" pitchFamily="34" charset="0"/>
                <a:ea typeface="Times New Roman" panose="02020603050405020304" pitchFamily="18" charset="0"/>
                <a:cs typeface="Times New Roman" panose="02020603050405020304" pitchFamily="18" charset="0"/>
              </a:rPr>
              <a:t> </a:t>
            </a:r>
            <a:endParaRPr lang="es-CL" sz="2400" dirty="0">
              <a:latin typeface="Calibri" panose="020F0502020204030204" pitchFamily="34" charset="0"/>
              <a:ea typeface="Times New Roman" panose="02020603050405020304" pitchFamily="18" charset="0"/>
              <a:cs typeface="Times New Roman" panose="02020603050405020304" pitchFamily="18" charset="0"/>
            </a:endParaRPr>
          </a:p>
          <a:p>
            <a:pPr marL="229235" marR="193040" algn="just">
              <a:lnSpc>
                <a:spcPct val="149000"/>
              </a:lnSpc>
              <a:spcAft>
                <a:spcPts val="0"/>
              </a:spcAft>
            </a:pPr>
            <a:r>
              <a:rPr lang="es-CL" dirty="0">
                <a:latin typeface="Arial" panose="020B0604020202020204" pitchFamily="34" charset="0"/>
                <a:ea typeface="Times New Roman" panose="02020603050405020304" pitchFamily="18" charset="0"/>
                <a:cs typeface="Times New Roman" panose="02020603050405020304" pitchFamily="18" charset="0"/>
              </a:rPr>
              <a:t>Ya</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hem</a:t>
            </a:r>
            <a:r>
              <a:rPr lang="es-CL" spc="-5" dirty="0">
                <a:latin typeface="Arial" panose="020B0604020202020204" pitchFamily="34" charset="0"/>
                <a:ea typeface="Times New Roman" panose="02020603050405020304" pitchFamily="18" charset="0"/>
                <a:cs typeface="Times New Roman" panose="02020603050405020304" pitchFamily="18" charset="0"/>
              </a:rPr>
              <a:t>o</a:t>
            </a:r>
            <a:r>
              <a:rPr lang="es-CL" dirty="0">
                <a:latin typeface="Arial" panose="020B0604020202020204" pitchFamily="34" charset="0"/>
                <a:ea typeface="Times New Roman" panose="02020603050405020304" pitchFamily="18" charset="0"/>
                <a:cs typeface="Times New Roman" panose="02020603050405020304" pitchFamily="18" charset="0"/>
              </a:rPr>
              <a:t>s</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visto</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c</a:t>
            </a:r>
            <a:r>
              <a:rPr lang="es-CL" spc="-5" dirty="0">
                <a:latin typeface="Arial" panose="020B0604020202020204" pitchFamily="34" charset="0"/>
                <a:ea typeface="Times New Roman" panose="02020603050405020304" pitchFamily="18" charset="0"/>
                <a:cs typeface="Times New Roman" panose="02020603050405020304" pitchFamily="18" charset="0"/>
              </a:rPr>
              <a:t>ó</a:t>
            </a:r>
            <a:r>
              <a:rPr lang="es-CL" dirty="0">
                <a:latin typeface="Arial" panose="020B0604020202020204" pitchFamily="34" charset="0"/>
                <a:ea typeface="Times New Roman" panose="02020603050405020304" pitchFamily="18" charset="0"/>
                <a:cs typeface="Times New Roman" panose="02020603050405020304" pitchFamily="18" charset="0"/>
              </a:rPr>
              <a:t>mo</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red</a:t>
            </a:r>
            <a:r>
              <a:rPr lang="es-CL" spc="-5" dirty="0">
                <a:latin typeface="Arial" panose="020B0604020202020204" pitchFamily="34" charset="0"/>
                <a:ea typeface="Times New Roman" panose="02020603050405020304" pitchFamily="18" charset="0"/>
                <a:cs typeface="Times New Roman" panose="02020603050405020304" pitchFamily="18" charset="0"/>
              </a:rPr>
              <a:t>a</a:t>
            </a:r>
            <a:r>
              <a:rPr lang="es-CL" dirty="0">
                <a:latin typeface="Arial" panose="020B0604020202020204" pitchFamily="34" charset="0"/>
                <a:ea typeface="Times New Roman" panose="02020603050405020304" pitchFamily="18" charset="0"/>
                <a:cs typeface="Times New Roman" panose="02020603050405020304" pitchFamily="18" charset="0"/>
              </a:rPr>
              <a:t>ctar</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el</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spc="-5" dirty="0">
                <a:latin typeface="Arial" panose="020B0604020202020204" pitchFamily="34" charset="0"/>
                <a:ea typeface="Times New Roman" panose="02020603050405020304" pitchFamily="18" charset="0"/>
                <a:cs typeface="Times New Roman" panose="02020603050405020304" pitchFamily="18" charset="0"/>
              </a:rPr>
              <a:t>p</a:t>
            </a:r>
            <a:r>
              <a:rPr lang="es-CL" dirty="0">
                <a:latin typeface="Arial" panose="020B0604020202020204" pitchFamily="34" charset="0"/>
                <a:ea typeface="Times New Roman" panose="02020603050405020304" pitchFamily="18" charset="0"/>
                <a:cs typeface="Times New Roman" panose="02020603050405020304" pitchFamily="18" charset="0"/>
              </a:rPr>
              <a:t>ri</a:t>
            </a:r>
            <a:r>
              <a:rPr lang="es-CL" spc="-5" dirty="0">
                <a:latin typeface="Arial" panose="020B0604020202020204" pitchFamily="34" charset="0"/>
                <a:ea typeface="Times New Roman" panose="02020603050405020304" pitchFamily="18" charset="0"/>
                <a:cs typeface="Times New Roman" panose="02020603050405020304" pitchFamily="18" charset="0"/>
              </a:rPr>
              <a:t>m</a:t>
            </a:r>
            <a:r>
              <a:rPr lang="es-CL" dirty="0">
                <a:latin typeface="Arial" panose="020B0604020202020204" pitchFamily="34" charset="0"/>
                <a:ea typeface="Times New Roman" panose="02020603050405020304" pitchFamily="18" charset="0"/>
                <a:cs typeface="Times New Roman" panose="02020603050405020304" pitchFamily="18" charset="0"/>
              </a:rPr>
              <a:t>er párrafo de</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la</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noticia;</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ahora</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n</a:t>
            </a:r>
            <a:r>
              <a:rPr lang="es-CL" spc="-5" dirty="0">
                <a:latin typeface="Arial" panose="020B0604020202020204" pitchFamily="34" charset="0"/>
                <a:ea typeface="Times New Roman" panose="02020603050405020304" pitchFamily="18" charset="0"/>
                <a:cs typeface="Times New Roman" panose="02020603050405020304" pitchFamily="18" charset="0"/>
              </a:rPr>
              <a:t>o</a:t>
            </a:r>
            <a:r>
              <a:rPr lang="es-CL" dirty="0">
                <a:latin typeface="Arial" panose="020B0604020202020204" pitchFamily="34" charset="0"/>
                <a:ea typeface="Times New Roman" panose="02020603050405020304" pitchFamily="18" charset="0"/>
                <a:cs typeface="Times New Roman" panose="02020603050405020304" pitchFamily="18" charset="0"/>
              </a:rPr>
              <a:t>s</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to</a:t>
            </a:r>
            <a:r>
              <a:rPr lang="es-CL" spc="-10" dirty="0">
                <a:latin typeface="Arial" panose="020B0604020202020204" pitchFamily="34" charset="0"/>
                <a:ea typeface="Times New Roman" panose="02020603050405020304" pitchFamily="18" charset="0"/>
                <a:cs typeface="Times New Roman" panose="02020603050405020304" pitchFamily="18" charset="0"/>
              </a:rPr>
              <a:t>c</a:t>
            </a:r>
            <a:r>
              <a:rPr lang="es-CL" dirty="0">
                <a:latin typeface="Arial" panose="020B0604020202020204" pitchFamily="34" charset="0"/>
                <a:ea typeface="Times New Roman" panose="02020603050405020304" pitchFamily="18" charset="0"/>
                <a:cs typeface="Times New Roman" panose="02020603050405020304" pitchFamily="18" charset="0"/>
              </a:rPr>
              <a:t>a desarroll</a:t>
            </a:r>
            <a:r>
              <a:rPr lang="es-CL" spc="-5" dirty="0">
                <a:latin typeface="Arial" panose="020B0604020202020204" pitchFamily="34" charset="0"/>
                <a:ea typeface="Times New Roman" panose="02020603050405020304" pitchFamily="18" charset="0"/>
                <a:cs typeface="Times New Roman" panose="02020603050405020304" pitchFamily="18" charset="0"/>
              </a:rPr>
              <a:t>a</a:t>
            </a:r>
            <a:r>
              <a:rPr lang="es-CL" dirty="0">
                <a:latin typeface="Arial" panose="020B0604020202020204" pitchFamily="34" charset="0"/>
                <a:ea typeface="Times New Roman" panose="02020603050405020304" pitchFamily="18" charset="0"/>
                <a:cs typeface="Times New Roman" panose="02020603050405020304" pitchFamily="18" charset="0"/>
              </a:rPr>
              <a:t>rla,</a:t>
            </a:r>
            <a:r>
              <a:rPr lang="es-CL" spc="260"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escrib</a:t>
            </a:r>
            <a:r>
              <a:rPr lang="es-CL" spc="-5" dirty="0">
                <a:latin typeface="Arial" panose="020B0604020202020204" pitchFamily="34" charset="0"/>
                <a:ea typeface="Times New Roman" panose="02020603050405020304" pitchFamily="18" charset="0"/>
                <a:cs typeface="Times New Roman" panose="02020603050405020304" pitchFamily="18" charset="0"/>
              </a:rPr>
              <a:t>i</a:t>
            </a:r>
            <a:r>
              <a:rPr lang="es-CL" dirty="0">
                <a:latin typeface="Arial" panose="020B0604020202020204" pitchFamily="34" charset="0"/>
                <a:ea typeface="Times New Roman" panose="02020603050405020304" pitchFamily="18" charset="0"/>
                <a:cs typeface="Times New Roman" panose="02020603050405020304" pitchFamily="18" charset="0"/>
              </a:rPr>
              <a:t>r</a:t>
            </a:r>
            <a:r>
              <a:rPr lang="es-CL" spc="270"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lo</a:t>
            </a:r>
            <a:r>
              <a:rPr lang="es-CL" spc="260"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que</a:t>
            </a:r>
            <a:r>
              <a:rPr lang="es-CL" spc="260"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se</a:t>
            </a:r>
            <a:r>
              <a:rPr lang="es-CL" spc="260"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con</a:t>
            </a:r>
            <a:r>
              <a:rPr lang="es-CL" spc="-5" dirty="0">
                <a:latin typeface="Arial" panose="020B0604020202020204" pitchFamily="34" charset="0"/>
                <a:ea typeface="Times New Roman" panose="02020603050405020304" pitchFamily="18" charset="0"/>
                <a:cs typeface="Times New Roman" panose="02020603050405020304" pitchFamily="18" charset="0"/>
              </a:rPr>
              <a:t>o</a:t>
            </a:r>
            <a:r>
              <a:rPr lang="es-CL" dirty="0">
                <a:latin typeface="Arial" panose="020B0604020202020204" pitchFamily="34" charset="0"/>
                <a:ea typeface="Times New Roman" panose="02020603050405020304" pitchFamily="18" charset="0"/>
                <a:cs typeface="Times New Roman" panose="02020603050405020304" pitchFamily="18" charset="0"/>
              </a:rPr>
              <a:t>ce</a:t>
            </a:r>
            <a:r>
              <a:rPr lang="es-CL" spc="260"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como</a:t>
            </a:r>
            <a:r>
              <a:rPr lang="es-CL" spc="260"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el</a:t>
            </a:r>
            <a:r>
              <a:rPr lang="es-CL" spc="260"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cu</a:t>
            </a:r>
            <a:r>
              <a:rPr lang="es-CL" spc="-5" dirty="0">
                <a:latin typeface="Arial" panose="020B0604020202020204" pitchFamily="34" charset="0"/>
                <a:ea typeface="Times New Roman" panose="02020603050405020304" pitchFamily="18" charset="0"/>
                <a:cs typeface="Times New Roman" panose="02020603050405020304" pitchFamily="18" charset="0"/>
              </a:rPr>
              <a:t>e</a:t>
            </a:r>
            <a:r>
              <a:rPr lang="es-CL" dirty="0">
                <a:latin typeface="Arial" panose="020B0604020202020204" pitchFamily="34" charset="0"/>
                <a:ea typeface="Times New Roman" panose="02020603050405020304" pitchFamily="18" charset="0"/>
                <a:cs typeface="Times New Roman" panose="02020603050405020304" pitchFamily="18" charset="0"/>
              </a:rPr>
              <a:t>rpo</a:t>
            </a:r>
            <a:r>
              <a:rPr lang="es-CL" spc="260"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de</a:t>
            </a:r>
            <a:r>
              <a:rPr lang="es-CL" spc="270"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la</a:t>
            </a:r>
            <a:r>
              <a:rPr lang="es-CL" spc="260"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noticia,</a:t>
            </a:r>
            <a:r>
              <a:rPr lang="es-CL" spc="270" dirty="0">
                <a:latin typeface="Arial" panose="020B0604020202020204" pitchFamily="34" charset="0"/>
                <a:ea typeface="Times New Roman" panose="02020603050405020304" pitchFamily="18" charset="0"/>
                <a:cs typeface="Times New Roman" panose="02020603050405020304" pitchFamily="18" charset="0"/>
              </a:rPr>
              <a:t> </a:t>
            </a:r>
            <a:r>
              <a:rPr lang="es-CL" spc="-5" dirty="0">
                <a:latin typeface="Arial" panose="020B0604020202020204" pitchFamily="34" charset="0"/>
                <a:ea typeface="Times New Roman" panose="02020603050405020304" pitchFamily="18" charset="0"/>
                <a:cs typeface="Times New Roman" panose="02020603050405020304" pitchFamily="18" charset="0"/>
              </a:rPr>
              <a:t>e</a:t>
            </a:r>
            <a:r>
              <a:rPr lang="es-CL" spc="5" dirty="0">
                <a:latin typeface="Arial" panose="020B0604020202020204" pitchFamily="34" charset="0"/>
                <a:ea typeface="Times New Roman" panose="02020603050405020304" pitchFamily="18" charset="0"/>
                <a:cs typeface="Times New Roman" panose="02020603050405020304" pitchFamily="18" charset="0"/>
              </a:rPr>
              <a:t>s</a:t>
            </a:r>
            <a:r>
              <a:rPr lang="es-CL" spc="-10" dirty="0">
                <a:latin typeface="Arial" panose="020B0604020202020204" pitchFamily="34" charset="0"/>
                <a:ea typeface="Times New Roman" panose="02020603050405020304" pitchFamily="18" charset="0"/>
                <a:cs typeface="Times New Roman" panose="02020603050405020304" pitchFamily="18" charset="0"/>
              </a:rPr>
              <a:t>t</a:t>
            </a:r>
            <a:r>
              <a:rPr lang="es-CL" dirty="0">
                <a:latin typeface="Arial" panose="020B0604020202020204" pitchFamily="34" charset="0"/>
                <a:ea typeface="Times New Roman" panose="02020603050405020304" pitchFamily="18" charset="0"/>
                <a:cs typeface="Times New Roman" panose="02020603050405020304" pitchFamily="18" charset="0"/>
              </a:rPr>
              <a:t>e</a:t>
            </a:r>
            <a:r>
              <a:rPr lang="es-CL" spc="270"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c</a:t>
            </a:r>
            <a:r>
              <a:rPr lang="es-CL" spc="-5" dirty="0">
                <a:latin typeface="Arial" panose="020B0604020202020204" pitchFamily="34" charset="0"/>
                <a:ea typeface="Times New Roman" panose="02020603050405020304" pitchFamily="18" charset="0"/>
                <a:cs typeface="Times New Roman" panose="02020603050405020304" pitchFamily="18" charset="0"/>
              </a:rPr>
              <a:t>u</a:t>
            </a:r>
            <a:r>
              <a:rPr lang="es-CL" dirty="0">
                <a:latin typeface="Arial" panose="020B0604020202020204" pitchFamily="34" charset="0"/>
                <a:ea typeface="Times New Roman" panose="02020603050405020304" pitchFamily="18" charset="0"/>
                <a:cs typeface="Times New Roman" panose="02020603050405020304" pitchFamily="18" charset="0"/>
              </a:rPr>
              <a:t>er</a:t>
            </a:r>
            <a:r>
              <a:rPr lang="es-CL" spc="-5" dirty="0">
                <a:latin typeface="Arial" panose="020B0604020202020204" pitchFamily="34" charset="0"/>
                <a:ea typeface="Times New Roman" panose="02020603050405020304" pitchFamily="18" charset="0"/>
                <a:cs typeface="Times New Roman" panose="02020603050405020304" pitchFamily="18" charset="0"/>
              </a:rPr>
              <a:t>p</a:t>
            </a:r>
            <a:r>
              <a:rPr lang="es-CL" dirty="0">
                <a:latin typeface="Arial" panose="020B0604020202020204" pitchFamily="34" charset="0"/>
                <a:ea typeface="Times New Roman" panose="02020603050405020304" pitchFamily="18" charset="0"/>
                <a:cs typeface="Times New Roman" panose="02020603050405020304" pitchFamily="18" charset="0"/>
              </a:rPr>
              <a:t>o amplía,</a:t>
            </a:r>
            <a:r>
              <a:rPr lang="es-CL" spc="10"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expl</a:t>
            </a:r>
            <a:r>
              <a:rPr lang="es-CL" spc="-5" dirty="0">
                <a:latin typeface="Arial" panose="020B0604020202020204" pitchFamily="34" charset="0"/>
                <a:ea typeface="Times New Roman" panose="02020603050405020304" pitchFamily="18" charset="0"/>
                <a:cs typeface="Times New Roman" panose="02020603050405020304" pitchFamily="18" charset="0"/>
              </a:rPr>
              <a:t>i</a:t>
            </a:r>
            <a:r>
              <a:rPr lang="es-CL" spc="5" dirty="0">
                <a:latin typeface="Arial" panose="020B0604020202020204" pitchFamily="34" charset="0"/>
                <a:ea typeface="Times New Roman" panose="02020603050405020304" pitchFamily="18" charset="0"/>
                <a:cs typeface="Times New Roman" panose="02020603050405020304" pitchFamily="18" charset="0"/>
              </a:rPr>
              <a:t>c</a:t>
            </a:r>
            <a:r>
              <a:rPr lang="es-CL" dirty="0">
                <a:latin typeface="Arial" panose="020B0604020202020204" pitchFamily="34" charset="0"/>
                <a:ea typeface="Times New Roman" panose="02020603050405020304" pitchFamily="18" charset="0"/>
                <a:cs typeface="Times New Roman" panose="02020603050405020304" pitchFamily="18" charset="0"/>
              </a:rPr>
              <a:t>a</a:t>
            </a:r>
            <a:r>
              <a:rPr lang="es-CL" spc="10"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y refu</a:t>
            </a:r>
            <a:r>
              <a:rPr lang="es-CL" spc="-5" dirty="0">
                <a:latin typeface="Arial" panose="020B0604020202020204" pitchFamily="34" charset="0"/>
                <a:ea typeface="Times New Roman" panose="02020603050405020304" pitchFamily="18" charset="0"/>
                <a:cs typeface="Times New Roman" panose="02020603050405020304" pitchFamily="18" charset="0"/>
              </a:rPr>
              <a:t>er</a:t>
            </a:r>
            <a:r>
              <a:rPr lang="es-CL" dirty="0">
                <a:latin typeface="Arial" panose="020B0604020202020204" pitchFamily="34" charset="0"/>
                <a:ea typeface="Times New Roman" panose="02020603050405020304" pitchFamily="18" charset="0"/>
                <a:cs typeface="Times New Roman" panose="02020603050405020304" pitchFamily="18" charset="0"/>
              </a:rPr>
              <a:t>za</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el cont</a:t>
            </a:r>
            <a:r>
              <a:rPr lang="es-CL" spc="-5" dirty="0">
                <a:latin typeface="Arial" panose="020B0604020202020204" pitchFamily="34" charset="0"/>
                <a:ea typeface="Times New Roman" panose="02020603050405020304" pitchFamily="18" charset="0"/>
                <a:cs typeface="Times New Roman" panose="02020603050405020304" pitchFamily="18" charset="0"/>
              </a:rPr>
              <a:t>e</a:t>
            </a:r>
            <a:r>
              <a:rPr lang="es-CL" dirty="0">
                <a:latin typeface="Arial" panose="020B0604020202020204" pitchFamily="34" charset="0"/>
                <a:ea typeface="Times New Roman" panose="02020603050405020304" pitchFamily="18" charset="0"/>
                <a:cs typeface="Times New Roman" panose="02020603050405020304" pitchFamily="18" charset="0"/>
              </a:rPr>
              <a:t>nido del</a:t>
            </a:r>
            <a:r>
              <a:rPr lang="es-CL" spc="10"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l</a:t>
            </a:r>
            <a:r>
              <a:rPr lang="es-CL" spc="-5" dirty="0">
                <a:latin typeface="Arial" panose="020B0604020202020204" pitchFamily="34" charset="0"/>
                <a:ea typeface="Times New Roman" panose="02020603050405020304" pitchFamily="18" charset="0"/>
                <a:cs typeface="Times New Roman" panose="02020603050405020304" pitchFamily="18" charset="0"/>
              </a:rPr>
              <a:t>e</a:t>
            </a:r>
            <a:r>
              <a:rPr lang="es-CL" dirty="0">
                <a:latin typeface="Arial" panose="020B0604020202020204" pitchFamily="34" charset="0"/>
                <a:ea typeface="Times New Roman" panose="02020603050405020304" pitchFamily="18" charset="0"/>
                <a:cs typeface="Times New Roman" panose="02020603050405020304" pitchFamily="18" charset="0"/>
              </a:rPr>
              <a:t>ad,</a:t>
            </a:r>
            <a:r>
              <a:rPr lang="es-CL" spc="10"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a</a:t>
            </a:r>
            <a:r>
              <a:rPr lang="es-CL" spc="-5" dirty="0">
                <a:latin typeface="Arial" panose="020B0604020202020204" pitchFamily="34" charset="0"/>
                <a:ea typeface="Times New Roman" panose="02020603050405020304" pitchFamily="18" charset="0"/>
                <a:cs typeface="Times New Roman" panose="02020603050405020304" pitchFamily="18" charset="0"/>
              </a:rPr>
              <a:t>de</a:t>
            </a:r>
            <a:r>
              <a:rPr lang="es-CL" dirty="0">
                <a:latin typeface="Arial" panose="020B0604020202020204" pitchFamily="34" charset="0"/>
                <a:ea typeface="Times New Roman" panose="02020603050405020304" pitchFamily="18" charset="0"/>
                <a:cs typeface="Times New Roman" panose="02020603050405020304" pitchFamily="18" charset="0"/>
              </a:rPr>
              <a:t>más de ap</a:t>
            </a:r>
            <a:r>
              <a:rPr lang="es-CL" spc="-5" dirty="0">
                <a:latin typeface="Arial" panose="020B0604020202020204" pitchFamily="34" charset="0"/>
                <a:ea typeface="Times New Roman" panose="02020603050405020304" pitchFamily="18" charset="0"/>
                <a:cs typeface="Times New Roman" panose="02020603050405020304" pitchFamily="18" charset="0"/>
              </a:rPr>
              <a:t>o</a:t>
            </a:r>
            <a:r>
              <a:rPr lang="es-CL" dirty="0">
                <a:latin typeface="Arial" panose="020B0604020202020204" pitchFamily="34" charset="0"/>
                <a:ea typeface="Times New Roman" panose="02020603050405020304" pitchFamily="18" charset="0"/>
                <a:cs typeface="Times New Roman" panose="02020603050405020304" pitchFamily="18" charset="0"/>
              </a:rPr>
              <a:t>r</a:t>
            </a:r>
            <a:r>
              <a:rPr lang="es-CL" spc="-10" dirty="0">
                <a:latin typeface="Arial" panose="020B0604020202020204" pitchFamily="34" charset="0"/>
                <a:ea typeface="Times New Roman" panose="02020603050405020304" pitchFamily="18" charset="0"/>
                <a:cs typeface="Times New Roman" panose="02020603050405020304" pitchFamily="18" charset="0"/>
              </a:rPr>
              <a:t>t</a:t>
            </a:r>
            <a:r>
              <a:rPr lang="es-CL" dirty="0">
                <a:latin typeface="Arial" panose="020B0604020202020204" pitchFamily="34" charset="0"/>
                <a:ea typeface="Times New Roman" panose="02020603050405020304" pitchFamily="18" charset="0"/>
                <a:cs typeface="Times New Roman" panose="02020603050405020304" pitchFamily="18" charset="0"/>
              </a:rPr>
              <a:t>ar contexto</a:t>
            </a:r>
            <a:r>
              <a:rPr lang="es-CL" spc="10"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y mater</a:t>
            </a:r>
            <a:r>
              <a:rPr lang="es-CL" spc="-5" dirty="0">
                <a:latin typeface="Arial" panose="020B0604020202020204" pitchFamily="34" charset="0"/>
                <a:ea typeface="Times New Roman" panose="02020603050405020304" pitchFamily="18" charset="0"/>
                <a:cs typeface="Times New Roman" panose="02020603050405020304" pitchFamily="18" charset="0"/>
              </a:rPr>
              <a:t>i</a:t>
            </a:r>
            <a:r>
              <a:rPr lang="es-CL" dirty="0">
                <a:latin typeface="Arial" panose="020B0604020202020204" pitchFamily="34" charset="0"/>
                <a:ea typeface="Times New Roman" panose="02020603050405020304" pitchFamily="18" charset="0"/>
                <a:cs typeface="Times New Roman" panose="02020603050405020304" pitchFamily="18" charset="0"/>
              </a:rPr>
              <a:t>al de relev</a:t>
            </a:r>
            <a:r>
              <a:rPr lang="es-CL" spc="-5" dirty="0">
                <a:latin typeface="Arial" panose="020B0604020202020204" pitchFamily="34" charset="0"/>
                <a:ea typeface="Times New Roman" panose="02020603050405020304" pitchFamily="18" charset="0"/>
                <a:cs typeface="Times New Roman" panose="02020603050405020304" pitchFamily="18" charset="0"/>
              </a:rPr>
              <a:t>a</a:t>
            </a:r>
            <a:r>
              <a:rPr lang="es-CL" dirty="0">
                <a:latin typeface="Arial" panose="020B0604020202020204" pitchFamily="34" charset="0"/>
                <a:ea typeface="Times New Roman" panose="02020603050405020304" pitchFamily="18" charset="0"/>
                <a:cs typeface="Times New Roman" panose="02020603050405020304" pitchFamily="18" charset="0"/>
              </a:rPr>
              <a:t>nc</a:t>
            </a:r>
            <a:r>
              <a:rPr lang="es-CL" spc="-5" dirty="0">
                <a:latin typeface="Arial" panose="020B0604020202020204" pitchFamily="34" charset="0"/>
                <a:ea typeface="Times New Roman" panose="02020603050405020304" pitchFamily="18" charset="0"/>
                <a:cs typeface="Times New Roman" panose="02020603050405020304" pitchFamily="18" charset="0"/>
              </a:rPr>
              <a:t>i</a:t>
            </a:r>
            <a:r>
              <a:rPr lang="es-CL" dirty="0">
                <a:latin typeface="Arial" panose="020B0604020202020204" pitchFamily="34" charset="0"/>
                <a:ea typeface="Times New Roman" panose="02020603050405020304" pitchFamily="18" charset="0"/>
                <a:cs typeface="Times New Roman" panose="02020603050405020304" pitchFamily="18" charset="0"/>
              </a:rPr>
              <a:t>a</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secun</a:t>
            </a:r>
            <a:r>
              <a:rPr lang="es-CL" spc="-5" dirty="0">
                <a:latin typeface="Arial" panose="020B0604020202020204" pitchFamily="34" charset="0"/>
                <a:ea typeface="Times New Roman" panose="02020603050405020304" pitchFamily="18" charset="0"/>
                <a:cs typeface="Times New Roman" panose="02020603050405020304" pitchFamily="18" charset="0"/>
              </a:rPr>
              <a:t>d</a:t>
            </a:r>
            <a:r>
              <a:rPr lang="es-CL" dirty="0">
                <a:latin typeface="Arial" panose="020B0604020202020204" pitchFamily="34" charset="0"/>
                <a:ea typeface="Times New Roman" panose="02020603050405020304" pitchFamily="18" charset="0"/>
                <a:cs typeface="Times New Roman" panose="02020603050405020304" pitchFamily="18" charset="0"/>
              </a:rPr>
              <a:t>aria.</a:t>
            </a:r>
            <a:endParaRPr lang="es-CL" sz="2400" dirty="0">
              <a:latin typeface="Calibri" panose="020F0502020204030204" pitchFamily="34" charset="0"/>
              <a:ea typeface="Times New Roman" panose="02020603050405020304" pitchFamily="18" charset="0"/>
              <a:cs typeface="Times New Roman" panose="02020603050405020304" pitchFamily="18" charset="0"/>
            </a:endParaRPr>
          </a:p>
          <a:p>
            <a:pPr>
              <a:lnSpc>
                <a:spcPts val="1100"/>
              </a:lnSpc>
              <a:spcBef>
                <a:spcPts val="75"/>
              </a:spcBef>
              <a:spcAft>
                <a:spcPts val="0"/>
              </a:spcAft>
            </a:pPr>
            <a:r>
              <a:rPr lang="es-CL" sz="2400" dirty="0">
                <a:latin typeface="Arial" panose="020B0604020202020204" pitchFamily="34" charset="0"/>
                <a:ea typeface="Times New Roman" panose="02020603050405020304" pitchFamily="18" charset="0"/>
                <a:cs typeface="Times New Roman" panose="02020603050405020304" pitchFamily="18" charset="0"/>
              </a:rPr>
              <a:t> </a:t>
            </a:r>
            <a:endParaRPr lang="es-CL" sz="2400" dirty="0">
              <a:latin typeface="Calibri" panose="020F0502020204030204" pitchFamily="34" charset="0"/>
              <a:ea typeface="Times New Roman" panose="02020603050405020304" pitchFamily="18" charset="0"/>
              <a:cs typeface="Times New Roman" panose="02020603050405020304" pitchFamily="18" charset="0"/>
            </a:endParaRPr>
          </a:p>
          <a:p>
            <a:pPr marL="229235" marR="193040" algn="just">
              <a:lnSpc>
                <a:spcPct val="150000"/>
              </a:lnSpc>
              <a:spcAft>
                <a:spcPts val="0"/>
              </a:spcAft>
            </a:pPr>
            <a:r>
              <a:rPr lang="es-CL" dirty="0">
                <a:latin typeface="Arial" panose="020B0604020202020204" pitchFamily="34" charset="0"/>
                <a:ea typeface="Times New Roman" panose="02020603050405020304" pitchFamily="18" charset="0"/>
                <a:cs typeface="Times New Roman" panose="02020603050405020304" pitchFamily="18" charset="0"/>
              </a:rPr>
              <a:t>La</a:t>
            </a:r>
            <a:r>
              <a:rPr lang="es-CL" spc="70" dirty="0">
                <a:latin typeface="Arial" panose="020B0604020202020204" pitchFamily="34" charset="0"/>
                <a:ea typeface="Times New Roman" panose="02020603050405020304" pitchFamily="18" charset="0"/>
                <a:cs typeface="Times New Roman" panose="02020603050405020304" pitchFamily="18" charset="0"/>
              </a:rPr>
              <a:t> </a:t>
            </a:r>
            <a:r>
              <a:rPr lang="es-CL" spc="-5" dirty="0">
                <a:latin typeface="Arial" panose="020B0604020202020204" pitchFamily="34" charset="0"/>
                <a:ea typeface="Times New Roman" panose="02020603050405020304" pitchFamily="18" charset="0"/>
                <a:cs typeface="Times New Roman" panose="02020603050405020304" pitchFamily="18" charset="0"/>
              </a:rPr>
              <a:t>m</a:t>
            </a:r>
            <a:r>
              <a:rPr lang="es-CL" dirty="0">
                <a:latin typeface="Arial" panose="020B0604020202020204" pitchFamily="34" charset="0"/>
                <a:ea typeface="Times New Roman" panose="02020603050405020304" pitchFamily="18" charset="0"/>
                <a:cs typeface="Times New Roman" panose="02020603050405020304" pitchFamily="18" charset="0"/>
              </a:rPr>
              <a:t>an</a:t>
            </a:r>
            <a:r>
              <a:rPr lang="es-CL" spc="-5" dirty="0">
                <a:latin typeface="Arial" panose="020B0604020202020204" pitchFamily="34" charset="0"/>
                <a:ea typeface="Times New Roman" panose="02020603050405020304" pitchFamily="18" charset="0"/>
                <a:cs typeface="Times New Roman" panose="02020603050405020304" pitchFamily="18" charset="0"/>
              </a:rPr>
              <a:t>e</a:t>
            </a:r>
            <a:r>
              <a:rPr lang="es-CL" dirty="0">
                <a:latin typeface="Arial" panose="020B0604020202020204" pitchFamily="34" charset="0"/>
                <a:ea typeface="Times New Roman" panose="02020603050405020304" pitchFamily="18" charset="0"/>
                <a:cs typeface="Times New Roman" panose="02020603050405020304" pitchFamily="18" charset="0"/>
              </a:rPr>
              <a:t>ra</a:t>
            </a:r>
            <a:r>
              <a:rPr lang="es-CL" spc="65" dirty="0">
                <a:latin typeface="Arial" panose="020B0604020202020204" pitchFamily="34" charset="0"/>
                <a:ea typeface="Times New Roman" panose="02020603050405020304" pitchFamily="18" charset="0"/>
                <a:cs typeface="Times New Roman" panose="02020603050405020304" pitchFamily="18" charset="0"/>
              </a:rPr>
              <a:t> </a:t>
            </a:r>
            <a:r>
              <a:rPr lang="es-CL" spc="-5" dirty="0">
                <a:latin typeface="Arial" panose="020B0604020202020204" pitchFamily="34" charset="0"/>
                <a:ea typeface="Times New Roman" panose="02020603050405020304" pitchFamily="18" charset="0"/>
                <a:cs typeface="Times New Roman" panose="02020603050405020304" pitchFamily="18" charset="0"/>
              </a:rPr>
              <a:t>e</a:t>
            </a:r>
            <a:r>
              <a:rPr lang="es-CL" dirty="0">
                <a:latin typeface="Arial" panose="020B0604020202020204" pitchFamily="34" charset="0"/>
                <a:ea typeface="Times New Roman" panose="02020603050405020304" pitchFamily="18" charset="0"/>
                <a:cs typeface="Times New Roman" panose="02020603050405020304" pitchFamily="18" charset="0"/>
              </a:rPr>
              <a:t>n</a:t>
            </a:r>
            <a:r>
              <a:rPr lang="es-CL" spc="70"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q</a:t>
            </a:r>
            <a:r>
              <a:rPr lang="es-CL" spc="-5" dirty="0">
                <a:latin typeface="Arial" panose="020B0604020202020204" pitchFamily="34" charset="0"/>
                <a:ea typeface="Times New Roman" panose="02020603050405020304" pitchFamily="18" charset="0"/>
                <a:cs typeface="Times New Roman" panose="02020603050405020304" pitchFamily="18" charset="0"/>
              </a:rPr>
              <a:t>u</a:t>
            </a:r>
            <a:r>
              <a:rPr lang="es-CL" dirty="0">
                <a:latin typeface="Arial" panose="020B0604020202020204" pitchFamily="34" charset="0"/>
                <a:ea typeface="Times New Roman" panose="02020603050405020304" pitchFamily="18" charset="0"/>
                <a:cs typeface="Times New Roman" panose="02020603050405020304" pitchFamily="18" charset="0"/>
              </a:rPr>
              <a:t>e</a:t>
            </a:r>
            <a:r>
              <a:rPr lang="es-CL" spc="6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or</a:t>
            </a:r>
            <a:r>
              <a:rPr lang="es-CL" spc="-5" dirty="0">
                <a:latin typeface="Arial" panose="020B0604020202020204" pitchFamily="34" charset="0"/>
                <a:ea typeface="Times New Roman" panose="02020603050405020304" pitchFamily="18" charset="0"/>
                <a:cs typeface="Times New Roman" panose="02020603050405020304" pitchFamily="18" charset="0"/>
              </a:rPr>
              <a:t>g</a:t>
            </a:r>
            <a:r>
              <a:rPr lang="es-CL" dirty="0">
                <a:latin typeface="Arial" panose="020B0604020202020204" pitchFamily="34" charset="0"/>
                <a:ea typeface="Times New Roman" panose="02020603050405020304" pitchFamily="18" charset="0"/>
                <a:cs typeface="Times New Roman" panose="02020603050405020304" pitchFamily="18" charset="0"/>
              </a:rPr>
              <a:t>an</a:t>
            </a:r>
            <a:r>
              <a:rPr lang="es-CL" spc="-5" dirty="0">
                <a:latin typeface="Arial" panose="020B0604020202020204" pitchFamily="34" charset="0"/>
                <a:ea typeface="Times New Roman" panose="02020603050405020304" pitchFamily="18" charset="0"/>
                <a:cs typeface="Times New Roman" panose="02020603050405020304" pitchFamily="18" charset="0"/>
              </a:rPr>
              <a:t>i</a:t>
            </a:r>
            <a:r>
              <a:rPr lang="es-CL" dirty="0">
                <a:latin typeface="Arial" panose="020B0604020202020204" pitchFamily="34" charset="0"/>
                <a:ea typeface="Times New Roman" panose="02020603050405020304" pitchFamily="18" charset="0"/>
                <a:cs typeface="Times New Roman" panose="02020603050405020304" pitchFamily="18" charset="0"/>
              </a:rPr>
              <a:t>cem</a:t>
            </a:r>
            <a:r>
              <a:rPr lang="es-CL" spc="-5" dirty="0">
                <a:latin typeface="Arial" panose="020B0604020202020204" pitchFamily="34" charset="0"/>
                <a:ea typeface="Times New Roman" panose="02020603050405020304" pitchFamily="18" charset="0"/>
                <a:cs typeface="Times New Roman" panose="02020603050405020304" pitchFamily="18" charset="0"/>
              </a:rPr>
              <a:t>o</a:t>
            </a:r>
            <a:r>
              <a:rPr lang="es-CL" dirty="0">
                <a:latin typeface="Arial" panose="020B0604020202020204" pitchFamily="34" charset="0"/>
                <a:ea typeface="Times New Roman" panose="02020603050405020304" pitchFamily="18" charset="0"/>
                <a:cs typeface="Times New Roman" panose="02020603050405020304" pitchFamily="18" charset="0"/>
              </a:rPr>
              <a:t>s</a:t>
            </a:r>
            <a:r>
              <a:rPr lang="es-CL" spc="70"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l</a:t>
            </a:r>
            <a:r>
              <a:rPr lang="es-CL" spc="-5" dirty="0">
                <a:latin typeface="Arial" panose="020B0604020202020204" pitchFamily="34" charset="0"/>
                <a:ea typeface="Times New Roman" panose="02020603050405020304" pitchFamily="18" charset="0"/>
                <a:cs typeface="Times New Roman" panose="02020603050405020304" pitchFamily="18" charset="0"/>
              </a:rPr>
              <a:t>o</a:t>
            </a:r>
            <a:r>
              <a:rPr lang="es-CL" dirty="0">
                <a:latin typeface="Arial" panose="020B0604020202020204" pitchFamily="34" charset="0"/>
                <a:ea typeface="Times New Roman" panose="02020603050405020304" pitchFamily="18" charset="0"/>
                <a:cs typeface="Times New Roman" panose="02020603050405020304" pitchFamily="18" charset="0"/>
              </a:rPr>
              <a:t>s</a:t>
            </a:r>
            <a:r>
              <a:rPr lang="es-CL" spc="70" dirty="0">
                <a:latin typeface="Arial" panose="020B0604020202020204" pitchFamily="34" charset="0"/>
                <a:ea typeface="Times New Roman" panose="02020603050405020304" pitchFamily="18" charset="0"/>
                <a:cs typeface="Times New Roman" panose="02020603050405020304" pitchFamily="18" charset="0"/>
              </a:rPr>
              <a:t> </a:t>
            </a:r>
            <a:r>
              <a:rPr lang="es-CL" spc="-5" dirty="0">
                <a:latin typeface="Arial" panose="020B0604020202020204" pitchFamily="34" charset="0"/>
                <a:ea typeface="Times New Roman" panose="02020603050405020304" pitchFamily="18" charset="0"/>
                <a:cs typeface="Times New Roman" panose="02020603050405020304" pitchFamily="18" charset="0"/>
              </a:rPr>
              <a:t>da</a:t>
            </a:r>
            <a:r>
              <a:rPr lang="es-CL" dirty="0">
                <a:latin typeface="Arial" panose="020B0604020202020204" pitchFamily="34" charset="0"/>
                <a:ea typeface="Times New Roman" panose="02020603050405020304" pitchFamily="18" charset="0"/>
                <a:cs typeface="Times New Roman" panose="02020603050405020304" pitchFamily="18" charset="0"/>
              </a:rPr>
              <a:t>tos</a:t>
            </a:r>
            <a:r>
              <a:rPr lang="es-CL" spc="6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r</a:t>
            </a:r>
            <a:r>
              <a:rPr lang="es-CL" spc="-5" dirty="0">
                <a:latin typeface="Arial" panose="020B0604020202020204" pitchFamily="34" charset="0"/>
                <a:ea typeface="Times New Roman" panose="02020603050405020304" pitchFamily="18" charset="0"/>
                <a:cs typeface="Times New Roman" panose="02020603050405020304" pitchFamily="18" charset="0"/>
              </a:rPr>
              <a:t>e</a:t>
            </a:r>
            <a:r>
              <a:rPr lang="es-CL" dirty="0">
                <a:latin typeface="Arial" panose="020B0604020202020204" pitchFamily="34" charset="0"/>
                <a:ea typeface="Times New Roman" panose="02020603050405020304" pitchFamily="18" charset="0"/>
                <a:cs typeface="Times New Roman" panose="02020603050405020304" pitchFamily="18" charset="0"/>
              </a:rPr>
              <a:t>copi</a:t>
            </a:r>
            <a:r>
              <a:rPr lang="es-CL" spc="-5" dirty="0">
                <a:latin typeface="Arial" panose="020B0604020202020204" pitchFamily="34" charset="0"/>
                <a:ea typeface="Times New Roman" panose="02020603050405020304" pitchFamily="18" charset="0"/>
                <a:cs typeface="Times New Roman" panose="02020603050405020304" pitchFamily="18" charset="0"/>
              </a:rPr>
              <a:t>l</a:t>
            </a:r>
            <a:r>
              <a:rPr lang="es-CL" dirty="0">
                <a:latin typeface="Arial" panose="020B0604020202020204" pitchFamily="34" charset="0"/>
                <a:ea typeface="Times New Roman" panose="02020603050405020304" pitchFamily="18" charset="0"/>
                <a:cs typeface="Times New Roman" panose="02020603050405020304" pitchFamily="18" charset="0"/>
              </a:rPr>
              <a:t>a</a:t>
            </a:r>
            <a:r>
              <a:rPr lang="es-CL" spc="-5" dirty="0">
                <a:latin typeface="Arial" panose="020B0604020202020204" pitchFamily="34" charset="0"/>
                <a:ea typeface="Times New Roman" panose="02020603050405020304" pitchFamily="18" charset="0"/>
                <a:cs typeface="Times New Roman" panose="02020603050405020304" pitchFamily="18" charset="0"/>
              </a:rPr>
              <a:t>d</a:t>
            </a:r>
            <a:r>
              <a:rPr lang="es-CL" dirty="0">
                <a:latin typeface="Arial" panose="020B0604020202020204" pitchFamily="34" charset="0"/>
                <a:ea typeface="Times New Roman" panose="02020603050405020304" pitchFamily="18" charset="0"/>
                <a:cs typeface="Times New Roman" panose="02020603050405020304" pitchFamily="18" charset="0"/>
              </a:rPr>
              <a:t>os</a:t>
            </a:r>
            <a:r>
              <a:rPr lang="es-CL" spc="70"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va</a:t>
            </a:r>
            <a:r>
              <a:rPr lang="es-CL" spc="6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a</a:t>
            </a:r>
            <a:r>
              <a:rPr lang="es-CL" spc="6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det</a:t>
            </a:r>
            <a:r>
              <a:rPr lang="es-CL" spc="-5" dirty="0">
                <a:latin typeface="Arial" panose="020B0604020202020204" pitchFamily="34" charset="0"/>
                <a:ea typeface="Times New Roman" panose="02020603050405020304" pitchFamily="18" charset="0"/>
                <a:cs typeface="Times New Roman" panose="02020603050405020304" pitchFamily="18" charset="0"/>
              </a:rPr>
              <a:t>er</a:t>
            </a:r>
            <a:r>
              <a:rPr lang="es-CL" dirty="0">
                <a:latin typeface="Arial" panose="020B0604020202020204" pitchFamily="34" charset="0"/>
                <a:ea typeface="Times New Roman" panose="02020603050405020304" pitchFamily="18" charset="0"/>
                <a:cs typeface="Times New Roman" panose="02020603050405020304" pitchFamily="18" charset="0"/>
              </a:rPr>
              <a:t>minar</a:t>
            </a:r>
            <a:r>
              <a:rPr lang="es-CL" spc="70"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en</a:t>
            </a:r>
            <a:r>
              <a:rPr lang="es-CL" spc="65" dirty="0">
                <a:latin typeface="Arial" panose="020B0604020202020204" pitchFamily="34" charset="0"/>
                <a:ea typeface="Times New Roman" panose="02020603050405020304" pitchFamily="18" charset="0"/>
                <a:cs typeface="Times New Roman" panose="02020603050405020304" pitchFamily="18" charset="0"/>
              </a:rPr>
              <a:t> </a:t>
            </a:r>
            <a:r>
              <a:rPr lang="es-CL" spc="-5" dirty="0">
                <a:latin typeface="Arial" panose="020B0604020202020204" pitchFamily="34" charset="0"/>
                <a:ea typeface="Times New Roman" panose="02020603050405020304" pitchFamily="18" charset="0"/>
                <a:cs typeface="Times New Roman" panose="02020603050405020304" pitchFamily="18" charset="0"/>
              </a:rPr>
              <a:t>g</a:t>
            </a:r>
            <a:r>
              <a:rPr lang="es-CL" dirty="0">
                <a:latin typeface="Arial" panose="020B0604020202020204" pitchFamily="34" charset="0"/>
                <a:ea typeface="Times New Roman" panose="02020603050405020304" pitchFamily="18" charset="0"/>
                <a:cs typeface="Times New Roman" panose="02020603050405020304" pitchFamily="18" charset="0"/>
              </a:rPr>
              <a:t>r</a:t>
            </a:r>
            <a:r>
              <a:rPr lang="es-CL" spc="-5" dirty="0">
                <a:latin typeface="Arial" panose="020B0604020202020204" pitchFamily="34" charset="0"/>
                <a:ea typeface="Times New Roman" panose="02020603050405020304" pitchFamily="18" charset="0"/>
                <a:cs typeface="Times New Roman" panose="02020603050405020304" pitchFamily="18" charset="0"/>
              </a:rPr>
              <a:t>a</a:t>
            </a:r>
            <a:r>
              <a:rPr lang="es-CL" dirty="0">
                <a:latin typeface="Arial" panose="020B0604020202020204" pitchFamily="34" charset="0"/>
                <a:ea typeface="Times New Roman" panose="02020603050405020304" pitchFamily="18" charset="0"/>
                <a:cs typeface="Times New Roman" panose="02020603050405020304" pitchFamily="18" charset="0"/>
              </a:rPr>
              <a:t>n</a:t>
            </a:r>
            <a:r>
              <a:rPr lang="es-CL" spc="70"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m</a:t>
            </a:r>
            <a:r>
              <a:rPr lang="es-CL" spc="-5" dirty="0">
                <a:latin typeface="Arial" panose="020B0604020202020204" pitchFamily="34" charset="0"/>
                <a:ea typeface="Times New Roman" panose="02020603050405020304" pitchFamily="18" charset="0"/>
                <a:cs typeface="Times New Roman" panose="02020603050405020304" pitchFamily="18" charset="0"/>
              </a:rPr>
              <a:t>e</a:t>
            </a:r>
            <a:r>
              <a:rPr lang="es-CL" dirty="0">
                <a:latin typeface="Arial" panose="020B0604020202020204" pitchFamily="34" charset="0"/>
                <a:ea typeface="Times New Roman" panose="02020603050405020304" pitchFamily="18" charset="0"/>
                <a:cs typeface="Times New Roman" panose="02020603050405020304" pitchFamily="18" charset="0"/>
              </a:rPr>
              <a:t>dida la com</a:t>
            </a:r>
            <a:r>
              <a:rPr lang="es-CL" spc="-5" dirty="0">
                <a:latin typeface="Arial" panose="020B0604020202020204" pitchFamily="34" charset="0"/>
                <a:ea typeface="Times New Roman" panose="02020603050405020304" pitchFamily="18" charset="0"/>
                <a:cs typeface="Times New Roman" panose="02020603050405020304" pitchFamily="18" charset="0"/>
              </a:rPr>
              <a:t>p</a:t>
            </a:r>
            <a:r>
              <a:rPr lang="es-CL" dirty="0">
                <a:latin typeface="Arial" panose="020B0604020202020204" pitchFamily="34" charset="0"/>
                <a:ea typeface="Times New Roman" panose="02020603050405020304" pitchFamily="18" charset="0"/>
                <a:cs typeface="Times New Roman" panose="02020603050405020304" pitchFamily="18" charset="0"/>
              </a:rPr>
              <a:t>re</a:t>
            </a:r>
            <a:r>
              <a:rPr lang="es-CL" spc="-5" dirty="0">
                <a:latin typeface="Arial" panose="020B0604020202020204" pitchFamily="34" charset="0"/>
                <a:ea typeface="Times New Roman" panose="02020603050405020304" pitchFamily="18" charset="0"/>
                <a:cs typeface="Times New Roman" panose="02020603050405020304" pitchFamily="18" charset="0"/>
              </a:rPr>
              <a:t>n</a:t>
            </a:r>
            <a:r>
              <a:rPr lang="es-CL" spc="5" dirty="0">
                <a:latin typeface="Arial" panose="020B0604020202020204" pitchFamily="34" charset="0"/>
                <a:ea typeface="Times New Roman" panose="02020603050405020304" pitchFamily="18" charset="0"/>
                <a:cs typeface="Times New Roman" panose="02020603050405020304" pitchFamily="18" charset="0"/>
              </a:rPr>
              <a:t>s</a:t>
            </a:r>
            <a:r>
              <a:rPr lang="es-CL" spc="-5" dirty="0">
                <a:latin typeface="Arial" panose="020B0604020202020204" pitchFamily="34" charset="0"/>
                <a:ea typeface="Times New Roman" panose="02020603050405020304" pitchFamily="18" charset="0"/>
                <a:cs typeface="Times New Roman" panose="02020603050405020304" pitchFamily="18" charset="0"/>
              </a:rPr>
              <a:t>i</a:t>
            </a:r>
            <a:r>
              <a:rPr lang="es-CL" dirty="0">
                <a:latin typeface="Arial" panose="020B0604020202020204" pitchFamily="34" charset="0"/>
                <a:ea typeface="Times New Roman" panose="02020603050405020304" pitchFamily="18" charset="0"/>
                <a:cs typeface="Times New Roman" panose="02020603050405020304" pitchFamily="18" charset="0"/>
              </a:rPr>
              <a:t>ón de la informaci</a:t>
            </a:r>
            <a:r>
              <a:rPr lang="es-CL" spc="-5" dirty="0">
                <a:latin typeface="Arial" panose="020B0604020202020204" pitchFamily="34" charset="0"/>
                <a:ea typeface="Times New Roman" panose="02020603050405020304" pitchFamily="18" charset="0"/>
                <a:cs typeface="Times New Roman" panose="02020603050405020304" pitchFamily="18" charset="0"/>
              </a:rPr>
              <a:t>ó</a:t>
            </a:r>
            <a:r>
              <a:rPr lang="es-CL" dirty="0">
                <a:latin typeface="Arial" panose="020B0604020202020204" pitchFamily="34" charset="0"/>
                <a:ea typeface="Times New Roman" panose="02020603050405020304" pitchFamily="18" charset="0"/>
                <a:cs typeface="Times New Roman" panose="02020603050405020304" pitchFamily="18" charset="0"/>
              </a:rPr>
              <a:t>n por </a:t>
            </a:r>
            <a:r>
              <a:rPr lang="es-CL" spc="-5" dirty="0">
                <a:latin typeface="Arial" panose="020B0604020202020204" pitchFamily="34" charset="0"/>
                <a:ea typeface="Times New Roman" panose="02020603050405020304" pitchFamily="18" charset="0"/>
                <a:cs typeface="Times New Roman" panose="02020603050405020304" pitchFamily="18" charset="0"/>
              </a:rPr>
              <a:t>p</a:t>
            </a:r>
            <a:r>
              <a:rPr lang="es-CL" dirty="0">
                <a:latin typeface="Arial" panose="020B0604020202020204" pitchFamily="34" charset="0"/>
                <a:ea typeface="Times New Roman" panose="02020603050405020304" pitchFamily="18" charset="0"/>
                <a:cs typeface="Times New Roman" panose="02020603050405020304" pitchFamily="18" charset="0"/>
              </a:rPr>
              <a:t>arte del l</a:t>
            </a:r>
            <a:r>
              <a:rPr lang="es-CL" spc="-5" dirty="0">
                <a:latin typeface="Arial" panose="020B0604020202020204" pitchFamily="34" charset="0"/>
                <a:ea typeface="Times New Roman" panose="02020603050405020304" pitchFamily="18" charset="0"/>
                <a:cs typeface="Times New Roman" panose="02020603050405020304" pitchFamily="18" charset="0"/>
              </a:rPr>
              <a:t>e</a:t>
            </a:r>
            <a:r>
              <a:rPr lang="es-CL" dirty="0">
                <a:latin typeface="Arial" panose="020B0604020202020204" pitchFamily="34" charset="0"/>
                <a:ea typeface="Times New Roman" panose="02020603050405020304" pitchFamily="18" charset="0"/>
                <a:cs typeface="Times New Roman" panose="02020603050405020304" pitchFamily="18" charset="0"/>
              </a:rPr>
              <a:t>ct</a:t>
            </a:r>
            <a:r>
              <a:rPr lang="es-CL" spc="-5" dirty="0">
                <a:latin typeface="Arial" panose="020B0604020202020204" pitchFamily="34" charset="0"/>
                <a:ea typeface="Times New Roman" panose="02020603050405020304" pitchFamily="18" charset="0"/>
                <a:cs typeface="Times New Roman" panose="02020603050405020304" pitchFamily="18" charset="0"/>
              </a:rPr>
              <a:t>o</a:t>
            </a:r>
            <a:r>
              <a:rPr lang="es-CL" dirty="0">
                <a:latin typeface="Arial" panose="020B0604020202020204" pitchFamily="34" charset="0"/>
                <a:ea typeface="Times New Roman" panose="02020603050405020304" pitchFamily="18" charset="0"/>
                <a:cs typeface="Times New Roman" panose="02020603050405020304" pitchFamily="18" charset="0"/>
              </a:rPr>
              <a:t>r. El report</a:t>
            </a:r>
            <a:r>
              <a:rPr lang="es-CL" spc="-5" dirty="0">
                <a:latin typeface="Arial" panose="020B0604020202020204" pitchFamily="34" charset="0"/>
                <a:ea typeface="Times New Roman" panose="02020603050405020304" pitchFamily="18" charset="0"/>
                <a:cs typeface="Times New Roman" panose="02020603050405020304" pitchFamily="18" charset="0"/>
              </a:rPr>
              <a:t>e</a:t>
            </a:r>
            <a:r>
              <a:rPr lang="es-CL" dirty="0">
                <a:latin typeface="Arial" panose="020B0604020202020204" pitchFamily="34" charset="0"/>
                <a:ea typeface="Times New Roman" panose="02020603050405020304" pitchFamily="18" charset="0"/>
                <a:cs typeface="Times New Roman" panose="02020603050405020304" pitchFamily="18" charset="0"/>
              </a:rPr>
              <a:t>ro deb</a:t>
            </a:r>
            <a:r>
              <a:rPr lang="es-CL" spc="-5" dirty="0">
                <a:latin typeface="Arial" panose="020B0604020202020204" pitchFamily="34" charset="0"/>
                <a:ea typeface="Times New Roman" panose="02020603050405020304" pitchFamily="18" charset="0"/>
                <a:cs typeface="Times New Roman" panose="02020603050405020304" pitchFamily="18" charset="0"/>
              </a:rPr>
              <a:t>e</a:t>
            </a:r>
            <a:r>
              <a:rPr lang="es-CL" dirty="0">
                <a:latin typeface="Arial" panose="020B0604020202020204" pitchFamily="34" charset="0"/>
                <a:ea typeface="Times New Roman" panose="02020603050405020304" pitchFamily="18" charset="0"/>
                <a:cs typeface="Times New Roman" panose="02020603050405020304" pitchFamily="18" charset="0"/>
              </a:rPr>
              <a:t>rá as</a:t>
            </a:r>
            <a:r>
              <a:rPr lang="es-CL" spc="-5" dirty="0">
                <a:latin typeface="Arial" panose="020B0604020202020204" pitchFamily="34" charset="0"/>
                <a:ea typeface="Times New Roman" panose="02020603050405020304" pitchFamily="18" charset="0"/>
                <a:cs typeface="Times New Roman" panose="02020603050405020304" pitchFamily="18" charset="0"/>
              </a:rPr>
              <a:t>e</a:t>
            </a:r>
            <a:r>
              <a:rPr lang="es-CL" dirty="0">
                <a:latin typeface="Arial" panose="020B0604020202020204" pitchFamily="34" charset="0"/>
                <a:ea typeface="Times New Roman" panose="02020603050405020304" pitchFamily="18" charset="0"/>
                <a:cs typeface="Times New Roman" panose="02020603050405020304" pitchFamily="18" charset="0"/>
              </a:rPr>
              <a:t>gur</a:t>
            </a:r>
            <a:r>
              <a:rPr lang="es-CL" spc="-5" dirty="0">
                <a:latin typeface="Arial" panose="020B0604020202020204" pitchFamily="34" charset="0"/>
                <a:ea typeface="Times New Roman" panose="02020603050405020304" pitchFamily="18" charset="0"/>
                <a:cs typeface="Times New Roman" panose="02020603050405020304" pitchFamily="18" charset="0"/>
              </a:rPr>
              <a:t>ar</a:t>
            </a:r>
            <a:r>
              <a:rPr lang="es-CL" dirty="0">
                <a:latin typeface="Arial" panose="020B0604020202020204" pitchFamily="34" charset="0"/>
                <a:ea typeface="Times New Roman" panose="02020603050405020304" pitchFamily="18" charset="0"/>
                <a:cs typeface="Times New Roman" panose="02020603050405020304" pitchFamily="18" charset="0"/>
              </a:rPr>
              <a:t>se pu</a:t>
            </a:r>
            <a:r>
              <a:rPr lang="es-CL" spc="-5" dirty="0">
                <a:latin typeface="Arial" panose="020B0604020202020204" pitchFamily="34" charset="0"/>
                <a:ea typeface="Times New Roman" panose="02020603050405020304" pitchFamily="18" charset="0"/>
                <a:cs typeface="Times New Roman" panose="02020603050405020304" pitchFamily="18" charset="0"/>
              </a:rPr>
              <a:t>e</a:t>
            </a:r>
            <a:r>
              <a:rPr lang="es-CL" dirty="0">
                <a:latin typeface="Arial" panose="020B0604020202020204" pitchFamily="34" charset="0"/>
                <a:ea typeface="Times New Roman" panose="02020603050405020304" pitchFamily="18" charset="0"/>
                <a:cs typeface="Times New Roman" panose="02020603050405020304" pitchFamily="18" charset="0"/>
              </a:rPr>
              <a:t>s,</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para</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come</a:t>
            </a:r>
            <a:r>
              <a:rPr lang="es-CL" spc="-5" dirty="0">
                <a:latin typeface="Arial" panose="020B0604020202020204" pitchFamily="34" charset="0"/>
                <a:ea typeface="Times New Roman" panose="02020603050405020304" pitchFamily="18" charset="0"/>
                <a:cs typeface="Times New Roman" panose="02020603050405020304" pitchFamily="18" charset="0"/>
              </a:rPr>
              <a:t>n</a:t>
            </a:r>
            <a:r>
              <a:rPr lang="es-CL" spc="5" dirty="0">
                <a:latin typeface="Arial" panose="020B0604020202020204" pitchFamily="34" charset="0"/>
                <a:ea typeface="Times New Roman" panose="02020603050405020304" pitchFamily="18" charset="0"/>
                <a:cs typeface="Times New Roman" panose="02020603050405020304" pitchFamily="18" charset="0"/>
              </a:rPr>
              <a:t>z</a:t>
            </a:r>
            <a:r>
              <a:rPr lang="es-CL" spc="-5" dirty="0">
                <a:latin typeface="Arial" panose="020B0604020202020204" pitchFamily="34" charset="0"/>
                <a:ea typeface="Times New Roman" panose="02020603050405020304" pitchFamily="18" charset="0"/>
                <a:cs typeface="Times New Roman" panose="02020603050405020304" pitchFamily="18" charset="0"/>
              </a:rPr>
              <a:t>a</a:t>
            </a:r>
            <a:r>
              <a:rPr lang="es-CL" dirty="0">
                <a:latin typeface="Arial" panose="020B0604020202020204" pitchFamily="34" charset="0"/>
                <a:ea typeface="Times New Roman" panose="02020603050405020304" pitchFamily="18" charset="0"/>
                <a:cs typeface="Times New Roman" panose="02020603050405020304" pitchFamily="18" charset="0"/>
              </a:rPr>
              <a:t>r,</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de que</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él</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m</a:t>
            </a:r>
            <a:r>
              <a:rPr lang="es-CL" spc="-5" dirty="0">
                <a:latin typeface="Arial" panose="020B0604020202020204" pitchFamily="34" charset="0"/>
                <a:ea typeface="Times New Roman" panose="02020603050405020304" pitchFamily="18" charset="0"/>
                <a:cs typeface="Times New Roman" panose="02020603050405020304" pitchFamily="18" charset="0"/>
              </a:rPr>
              <a:t>i</a:t>
            </a:r>
            <a:r>
              <a:rPr lang="es-CL" dirty="0">
                <a:latin typeface="Arial" panose="020B0604020202020204" pitchFamily="34" charset="0"/>
                <a:ea typeface="Times New Roman" panose="02020603050405020304" pitchFamily="18" charset="0"/>
                <a:cs typeface="Times New Roman" panose="02020603050405020304" pitchFamily="18" charset="0"/>
              </a:rPr>
              <a:t>smo entiende</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spc="-5" dirty="0">
                <a:latin typeface="Arial" panose="020B0604020202020204" pitchFamily="34" charset="0"/>
                <a:ea typeface="Times New Roman" panose="02020603050405020304" pitchFamily="18" charset="0"/>
                <a:cs typeface="Times New Roman" panose="02020603050405020304" pitchFamily="18" charset="0"/>
              </a:rPr>
              <a:t>l</a:t>
            </a:r>
            <a:r>
              <a:rPr lang="es-CL" dirty="0">
                <a:latin typeface="Arial" panose="020B0604020202020204" pitchFamily="34" charset="0"/>
                <a:ea typeface="Times New Roman" panose="02020603050405020304" pitchFamily="18" charset="0"/>
                <a:cs typeface="Times New Roman" panose="02020603050405020304" pitchFamily="18" charset="0"/>
              </a:rPr>
              <a:t>a </a:t>
            </a:r>
            <a:r>
              <a:rPr lang="es-CL" dirty="0" smtClean="0">
                <a:latin typeface="Arial" panose="020B0604020202020204" pitchFamily="34" charset="0"/>
                <a:ea typeface="Times New Roman" panose="02020603050405020304" pitchFamily="18" charset="0"/>
                <a:cs typeface="Times New Roman" panose="02020603050405020304" pitchFamily="18" charset="0"/>
              </a:rPr>
              <a:t>noticia</a:t>
            </a:r>
            <a:endParaRPr lang="es-CL"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04072583"/>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3089275" y="457200"/>
            <a:ext cx="1384300" cy="120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endParaRPr lang="es-CL"/>
          </a:p>
        </p:txBody>
      </p:sp>
      <p:pic>
        <p:nvPicPr>
          <p:cNvPr id="5121"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95736" y="826532"/>
            <a:ext cx="3816423" cy="195439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a:spLocks noChangeArrowheads="1"/>
          </p:cNvSpPr>
          <p:nvPr/>
        </p:nvSpPr>
        <p:spPr bwMode="auto">
          <a:xfrm>
            <a:off x="0" y="193940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CL" sz="1800" b="0" i="0" u="none" strike="noStrike" cap="none" normalizeH="0" baseline="0" dirty="0" smtClean="0">
              <a:ln>
                <a:noFill/>
              </a:ln>
              <a:solidFill>
                <a:schemeClr val="tx1"/>
              </a:solidFill>
              <a:effectLst/>
              <a:latin typeface="Arial" panose="020B0604020202020204" pitchFamily="34" charset="0"/>
            </a:endParaRPr>
          </a:p>
        </p:txBody>
      </p:sp>
      <p:sp>
        <p:nvSpPr>
          <p:cNvPr id="7" name="Rectángulo 6"/>
          <p:cNvSpPr/>
          <p:nvPr/>
        </p:nvSpPr>
        <p:spPr>
          <a:xfrm>
            <a:off x="611560" y="2492896"/>
            <a:ext cx="8280920" cy="3693319"/>
          </a:xfrm>
          <a:prstGeom prst="rect">
            <a:avLst/>
          </a:prstGeom>
        </p:spPr>
        <p:txBody>
          <a:bodyPr wrap="square">
            <a:spAutoFit/>
          </a:bodyPr>
          <a:lstStyle/>
          <a:p>
            <a:pPr algn="just"/>
            <a:endParaRPr lang="es-CL" dirty="0" smtClean="0">
              <a:latin typeface="Arial" panose="020B0604020202020204" pitchFamily="34" charset="0"/>
              <a:ea typeface="Times New Roman" panose="02020603050405020304" pitchFamily="18" charset="0"/>
            </a:endParaRPr>
          </a:p>
          <a:p>
            <a:pPr algn="just"/>
            <a:r>
              <a:rPr lang="es-CL" dirty="0" smtClean="0">
                <a:latin typeface="Arial" panose="020B0604020202020204" pitchFamily="34" charset="0"/>
                <a:ea typeface="Times New Roman" panose="02020603050405020304" pitchFamily="18" charset="0"/>
              </a:rPr>
              <a:t>Desv</a:t>
            </a:r>
            <a:r>
              <a:rPr lang="es-CL" spc="-5" dirty="0" smtClean="0">
                <a:latin typeface="Arial" panose="020B0604020202020204" pitchFamily="34" charset="0"/>
                <a:ea typeface="Times New Roman" panose="02020603050405020304" pitchFamily="18" charset="0"/>
              </a:rPr>
              <a:t>e</a:t>
            </a:r>
            <a:r>
              <a:rPr lang="es-CL" dirty="0" smtClean="0">
                <a:latin typeface="Arial" panose="020B0604020202020204" pitchFamily="34" charset="0"/>
                <a:ea typeface="Times New Roman" panose="02020603050405020304" pitchFamily="18" charset="0"/>
              </a:rPr>
              <a:t>ntaj</a:t>
            </a:r>
            <a:r>
              <a:rPr lang="es-CL" spc="-5" dirty="0" smtClean="0">
                <a:latin typeface="Arial" panose="020B0604020202020204" pitchFamily="34" charset="0"/>
                <a:ea typeface="Times New Roman" panose="02020603050405020304" pitchFamily="18" charset="0"/>
              </a:rPr>
              <a:t>a</a:t>
            </a:r>
            <a:r>
              <a:rPr lang="es-CL" spc="5" dirty="0" smtClean="0">
                <a:latin typeface="Arial" panose="020B0604020202020204" pitchFamily="34" charset="0"/>
                <a:ea typeface="Times New Roman" panose="02020603050405020304" pitchFamily="18" charset="0"/>
              </a:rPr>
              <a:t>s</a:t>
            </a:r>
          </a:p>
          <a:p>
            <a:pPr algn="just"/>
            <a:endParaRPr lang="es-CL" spc="5" dirty="0">
              <a:latin typeface="Arial" panose="020B0604020202020204" pitchFamily="34" charset="0"/>
              <a:ea typeface="Times New Roman" panose="02020603050405020304" pitchFamily="18" charset="0"/>
            </a:endParaRPr>
          </a:p>
          <a:p>
            <a:pPr algn="just"/>
            <a:r>
              <a:rPr lang="es-CL" dirty="0" smtClean="0">
                <a:latin typeface="Arial" panose="020B0604020202020204" pitchFamily="34" charset="0"/>
                <a:ea typeface="Times New Roman" panose="02020603050405020304" pitchFamily="18" charset="0"/>
              </a:rPr>
              <a:t>.</a:t>
            </a:r>
            <a:r>
              <a:rPr lang="es-CL" spc="10" dirty="0" smtClean="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Algun</a:t>
            </a:r>
            <a:r>
              <a:rPr lang="es-CL" spc="-5" dirty="0">
                <a:latin typeface="Arial" panose="020B0604020202020204" pitchFamily="34" charset="0"/>
                <a:ea typeface="Times New Roman" panose="02020603050405020304" pitchFamily="18" charset="0"/>
              </a:rPr>
              <a:t>o</a:t>
            </a:r>
            <a:r>
              <a:rPr lang="es-CL" dirty="0">
                <a:latin typeface="Arial" panose="020B0604020202020204" pitchFamily="34" charset="0"/>
                <a:ea typeface="Times New Roman" panose="02020603050405020304" pitchFamily="18" charset="0"/>
              </a:rPr>
              <a:t>s</a:t>
            </a:r>
            <a:r>
              <a:rPr lang="es-CL" spc="10"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profesi</a:t>
            </a:r>
            <a:r>
              <a:rPr lang="es-CL" spc="-5" dirty="0">
                <a:latin typeface="Arial" panose="020B0604020202020204" pitchFamily="34" charset="0"/>
                <a:ea typeface="Times New Roman" panose="02020603050405020304" pitchFamily="18" charset="0"/>
              </a:rPr>
              <a:t>o</a:t>
            </a:r>
            <a:r>
              <a:rPr lang="es-CL" dirty="0">
                <a:latin typeface="Arial" panose="020B0604020202020204" pitchFamily="34" charset="0"/>
                <a:ea typeface="Times New Roman" panose="02020603050405020304" pitchFamily="18" charset="0"/>
              </a:rPr>
              <a:t>nal</a:t>
            </a:r>
            <a:r>
              <a:rPr lang="es-CL" spc="-5" dirty="0">
                <a:latin typeface="Arial" panose="020B0604020202020204" pitchFamily="34" charset="0"/>
                <a:ea typeface="Times New Roman" panose="02020603050405020304" pitchFamily="18" charset="0"/>
              </a:rPr>
              <a:t>e</a:t>
            </a:r>
            <a:r>
              <a:rPr lang="es-CL" dirty="0">
                <a:latin typeface="Arial" panose="020B0604020202020204" pitchFamily="34" charset="0"/>
                <a:ea typeface="Times New Roman" panose="02020603050405020304" pitchFamily="18" charset="0"/>
              </a:rPr>
              <a:t>s</a:t>
            </a:r>
            <a:r>
              <a:rPr lang="es-CL" spc="10"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s</a:t>
            </a:r>
            <a:r>
              <a:rPr lang="es-CL" spc="-5" dirty="0">
                <a:latin typeface="Arial" panose="020B0604020202020204" pitchFamily="34" charset="0"/>
                <a:ea typeface="Times New Roman" panose="02020603050405020304" pitchFamily="18" charset="0"/>
              </a:rPr>
              <a:t>u</a:t>
            </a:r>
            <a:r>
              <a:rPr lang="es-CL" dirty="0">
                <a:latin typeface="Arial" panose="020B0604020202020204" pitchFamily="34" charset="0"/>
                <a:ea typeface="Times New Roman" panose="02020603050405020304" pitchFamily="18" charset="0"/>
              </a:rPr>
              <a:t>gier</a:t>
            </a:r>
            <a:r>
              <a:rPr lang="es-CL" spc="-5" dirty="0">
                <a:latin typeface="Arial" panose="020B0604020202020204" pitchFamily="34" charset="0"/>
                <a:ea typeface="Times New Roman" panose="02020603050405020304" pitchFamily="18" charset="0"/>
              </a:rPr>
              <a:t>e</a:t>
            </a:r>
            <a:r>
              <a:rPr lang="es-CL" dirty="0">
                <a:latin typeface="Arial" panose="020B0604020202020204" pitchFamily="34" charset="0"/>
                <a:ea typeface="Times New Roman" panose="02020603050405020304" pitchFamily="18" charset="0"/>
              </a:rPr>
              <a:t>n</a:t>
            </a:r>
            <a:r>
              <a:rPr lang="es-CL" spc="10"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que </a:t>
            </a:r>
            <a:r>
              <a:rPr lang="es-CL" spc="-5" dirty="0">
                <a:latin typeface="Arial" panose="020B0604020202020204" pitchFamily="34" charset="0"/>
                <a:ea typeface="Times New Roman" panose="02020603050405020304" pitchFamily="18" charset="0"/>
              </a:rPr>
              <a:t>e</a:t>
            </a:r>
            <a:r>
              <a:rPr lang="es-CL" dirty="0">
                <a:latin typeface="Arial" panose="020B0604020202020204" pitchFamily="34" charset="0"/>
                <a:ea typeface="Times New Roman" panose="02020603050405020304" pitchFamily="18" charset="0"/>
              </a:rPr>
              <a:t>l</a:t>
            </a:r>
            <a:r>
              <a:rPr lang="es-CL" spc="10"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orden d</a:t>
            </a:r>
            <a:r>
              <a:rPr lang="es-CL" spc="-5" dirty="0">
                <a:latin typeface="Arial" panose="020B0604020202020204" pitchFamily="34" charset="0"/>
                <a:ea typeface="Times New Roman" panose="02020603050405020304" pitchFamily="18" charset="0"/>
              </a:rPr>
              <a:t>e</a:t>
            </a:r>
            <a:r>
              <a:rPr lang="es-CL" dirty="0">
                <a:latin typeface="Arial" panose="020B0604020202020204" pitchFamily="34" charset="0"/>
                <a:ea typeface="Times New Roman" panose="02020603050405020304" pitchFamily="18" charset="0"/>
              </a:rPr>
              <a:t>creci</a:t>
            </a:r>
            <a:r>
              <a:rPr lang="es-CL" spc="-5" dirty="0">
                <a:latin typeface="Arial" panose="020B0604020202020204" pitchFamily="34" charset="0"/>
                <a:ea typeface="Times New Roman" panose="02020603050405020304" pitchFamily="18" charset="0"/>
              </a:rPr>
              <a:t>e</a:t>
            </a:r>
            <a:r>
              <a:rPr lang="es-CL" dirty="0">
                <a:latin typeface="Arial" panose="020B0604020202020204" pitchFamily="34" charset="0"/>
                <a:ea typeface="Times New Roman" panose="02020603050405020304" pitchFamily="18" charset="0"/>
              </a:rPr>
              <a:t>nte</a:t>
            </a:r>
            <a:r>
              <a:rPr lang="es-CL" spc="10"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no</a:t>
            </a:r>
            <a:r>
              <a:rPr lang="es-CL" spc="10" dirty="0">
                <a:latin typeface="Arial" panose="020B0604020202020204" pitchFamily="34" charset="0"/>
                <a:ea typeface="Times New Roman" panose="02020603050405020304" pitchFamily="18" charset="0"/>
              </a:rPr>
              <a:t> </a:t>
            </a:r>
            <a:r>
              <a:rPr lang="es-CL" spc="-5" dirty="0">
                <a:latin typeface="Arial" panose="020B0604020202020204" pitchFamily="34" charset="0"/>
                <a:ea typeface="Times New Roman" panose="02020603050405020304" pitchFamily="18" charset="0"/>
              </a:rPr>
              <a:t>e</a:t>
            </a:r>
            <a:r>
              <a:rPr lang="es-CL" dirty="0">
                <a:latin typeface="Arial" panose="020B0604020202020204" pitchFamily="34" charset="0"/>
                <a:ea typeface="Times New Roman" panose="02020603050405020304" pitchFamily="18" charset="0"/>
              </a:rPr>
              <a:t>s</a:t>
            </a:r>
            <a:r>
              <a:rPr lang="es-CL" spc="10"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el</a:t>
            </a:r>
            <a:r>
              <a:rPr lang="es-CL" spc="10"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m</a:t>
            </a:r>
            <a:r>
              <a:rPr lang="es-CL" spc="-5" dirty="0">
                <a:latin typeface="Arial" panose="020B0604020202020204" pitchFamily="34" charset="0"/>
                <a:ea typeface="Times New Roman" panose="02020603050405020304" pitchFamily="18" charset="0"/>
              </a:rPr>
              <a:t>á</a:t>
            </a:r>
            <a:r>
              <a:rPr lang="es-CL" dirty="0">
                <a:latin typeface="Arial" panose="020B0604020202020204" pitchFamily="34" charset="0"/>
                <a:ea typeface="Times New Roman" panose="02020603050405020304" pitchFamily="18" charset="0"/>
              </a:rPr>
              <a:t>s indicado</a:t>
            </a:r>
            <a:r>
              <a:rPr lang="es-CL" spc="5"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p</a:t>
            </a:r>
            <a:r>
              <a:rPr lang="es-CL" spc="-5" dirty="0">
                <a:latin typeface="Arial" panose="020B0604020202020204" pitchFamily="34" charset="0"/>
                <a:ea typeface="Times New Roman" panose="02020603050405020304" pitchFamily="18" charset="0"/>
              </a:rPr>
              <a:t>a</a:t>
            </a:r>
            <a:r>
              <a:rPr lang="es-CL" dirty="0">
                <a:latin typeface="Arial" panose="020B0604020202020204" pitchFamily="34" charset="0"/>
                <a:ea typeface="Times New Roman" panose="02020603050405020304" pitchFamily="18" charset="0"/>
              </a:rPr>
              <a:t>ra</a:t>
            </a:r>
            <a:r>
              <a:rPr lang="es-CL" spc="5"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c</a:t>
            </a:r>
            <a:r>
              <a:rPr lang="es-CL" spc="-5" dirty="0">
                <a:latin typeface="Arial" panose="020B0604020202020204" pitchFamily="34" charset="0"/>
                <a:ea typeface="Times New Roman" panose="02020603050405020304" pitchFamily="18" charset="0"/>
              </a:rPr>
              <a:t>o</a:t>
            </a:r>
            <a:r>
              <a:rPr lang="es-CL" dirty="0">
                <a:latin typeface="Arial" panose="020B0604020202020204" pitchFamily="34" charset="0"/>
                <a:ea typeface="Times New Roman" panose="02020603050405020304" pitchFamily="18" charset="0"/>
              </a:rPr>
              <a:t>ntar</a:t>
            </a:r>
            <a:r>
              <a:rPr lang="es-CL" spc="5"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hist</a:t>
            </a:r>
            <a:r>
              <a:rPr lang="es-CL" spc="-5" dirty="0">
                <a:latin typeface="Arial" panose="020B0604020202020204" pitchFamily="34" charset="0"/>
                <a:ea typeface="Times New Roman" panose="02020603050405020304" pitchFamily="18" charset="0"/>
              </a:rPr>
              <a:t>or</a:t>
            </a:r>
            <a:r>
              <a:rPr lang="es-CL" dirty="0">
                <a:latin typeface="Arial" panose="020B0604020202020204" pitchFamily="34" charset="0"/>
                <a:ea typeface="Times New Roman" panose="02020603050405020304" pitchFamily="18" charset="0"/>
              </a:rPr>
              <a:t>ias:</a:t>
            </a:r>
            <a:r>
              <a:rPr lang="es-CL" spc="5"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compl</a:t>
            </a:r>
            <a:r>
              <a:rPr lang="es-CL" spc="-5" dirty="0">
                <a:latin typeface="Arial" panose="020B0604020202020204" pitchFamily="34" charset="0"/>
                <a:ea typeface="Times New Roman" panose="02020603050405020304" pitchFamily="18" charset="0"/>
              </a:rPr>
              <a:t>i</a:t>
            </a:r>
            <a:r>
              <a:rPr lang="es-CL" dirty="0">
                <a:latin typeface="Arial" panose="020B0604020202020204" pitchFamily="34" charset="0"/>
                <a:ea typeface="Times New Roman" panose="02020603050405020304" pitchFamily="18" charset="0"/>
              </a:rPr>
              <a:t>ca</a:t>
            </a:r>
            <a:r>
              <a:rPr lang="es-CL" spc="5"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las</a:t>
            </a:r>
            <a:r>
              <a:rPr lang="es-CL" spc="10"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cosas</a:t>
            </a:r>
            <a:r>
              <a:rPr lang="es-CL" spc="10"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a quien</a:t>
            </a:r>
            <a:r>
              <a:rPr lang="es-CL" spc="5"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r</a:t>
            </a:r>
            <a:r>
              <a:rPr lang="es-CL" spc="-5" dirty="0">
                <a:latin typeface="Arial" panose="020B0604020202020204" pitchFamily="34" charset="0"/>
                <a:ea typeface="Times New Roman" panose="02020603050405020304" pitchFamily="18" charset="0"/>
              </a:rPr>
              <a:t>e</a:t>
            </a:r>
            <a:r>
              <a:rPr lang="es-CL" dirty="0">
                <a:latin typeface="Arial" panose="020B0604020202020204" pitchFamily="34" charset="0"/>
                <a:ea typeface="Times New Roman" panose="02020603050405020304" pitchFamily="18" charset="0"/>
              </a:rPr>
              <a:t>d</a:t>
            </a:r>
            <a:r>
              <a:rPr lang="es-CL" spc="-5" dirty="0">
                <a:latin typeface="Arial" panose="020B0604020202020204" pitchFamily="34" charset="0"/>
                <a:ea typeface="Times New Roman" panose="02020603050405020304" pitchFamily="18" charset="0"/>
              </a:rPr>
              <a:t>a</a:t>
            </a:r>
            <a:r>
              <a:rPr lang="es-CL" dirty="0">
                <a:latin typeface="Arial" panose="020B0604020202020204" pitchFamily="34" charset="0"/>
                <a:ea typeface="Times New Roman" panose="02020603050405020304" pitchFamily="18" charset="0"/>
              </a:rPr>
              <a:t>cta</a:t>
            </a:r>
            <a:r>
              <a:rPr lang="es-CL" spc="10"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y</a:t>
            </a:r>
            <a:r>
              <a:rPr lang="es-CL" spc="10"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priva</a:t>
            </a:r>
            <a:r>
              <a:rPr lang="es-CL" spc="5"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al</a:t>
            </a:r>
            <a:r>
              <a:rPr lang="es-CL" spc="10" dirty="0">
                <a:latin typeface="Arial" panose="020B0604020202020204" pitchFamily="34" charset="0"/>
                <a:ea typeface="Times New Roman" panose="02020603050405020304" pitchFamily="18" charset="0"/>
              </a:rPr>
              <a:t> </a:t>
            </a:r>
            <a:r>
              <a:rPr lang="es-CL" spc="-5" dirty="0">
                <a:latin typeface="Arial" panose="020B0604020202020204" pitchFamily="34" charset="0"/>
                <a:ea typeface="Times New Roman" panose="02020603050405020304" pitchFamily="18" charset="0"/>
              </a:rPr>
              <a:t>l</a:t>
            </a:r>
            <a:r>
              <a:rPr lang="es-CL" dirty="0">
                <a:latin typeface="Arial" panose="020B0604020202020204" pitchFamily="34" charset="0"/>
                <a:ea typeface="Times New Roman" panose="02020603050405020304" pitchFamily="18" charset="0"/>
              </a:rPr>
              <a:t>ector</a:t>
            </a:r>
            <a:r>
              <a:rPr lang="es-CL" spc="10" dirty="0">
                <a:latin typeface="Arial" panose="020B0604020202020204" pitchFamily="34" charset="0"/>
                <a:ea typeface="Times New Roman" panose="02020603050405020304" pitchFamily="18" charset="0"/>
              </a:rPr>
              <a:t> </a:t>
            </a:r>
            <a:r>
              <a:rPr lang="es-CL" spc="-5" dirty="0">
                <a:latin typeface="Arial" panose="020B0604020202020204" pitchFamily="34" charset="0"/>
                <a:ea typeface="Times New Roman" panose="02020603050405020304" pitchFamily="18" charset="0"/>
              </a:rPr>
              <a:t>d</a:t>
            </a:r>
            <a:r>
              <a:rPr lang="es-CL" dirty="0">
                <a:latin typeface="Arial" panose="020B0604020202020204" pitchFamily="34" charset="0"/>
                <a:ea typeface="Times New Roman" panose="02020603050405020304" pitchFamily="18" charset="0"/>
              </a:rPr>
              <a:t>e cua</a:t>
            </a:r>
            <a:r>
              <a:rPr lang="es-CL" spc="-5" dirty="0">
                <a:latin typeface="Arial" panose="020B0604020202020204" pitchFamily="34" charset="0"/>
                <a:ea typeface="Times New Roman" panose="02020603050405020304" pitchFamily="18" charset="0"/>
              </a:rPr>
              <a:t>l</a:t>
            </a:r>
            <a:r>
              <a:rPr lang="es-CL" dirty="0">
                <a:latin typeface="Arial" panose="020B0604020202020204" pitchFamily="34" charset="0"/>
                <a:ea typeface="Times New Roman" panose="02020603050405020304" pitchFamily="18" charset="0"/>
              </a:rPr>
              <a:t>qui</a:t>
            </a:r>
            <a:r>
              <a:rPr lang="es-CL" spc="-5" dirty="0">
                <a:latin typeface="Arial" panose="020B0604020202020204" pitchFamily="34" charset="0"/>
                <a:ea typeface="Times New Roman" panose="02020603050405020304" pitchFamily="18" charset="0"/>
              </a:rPr>
              <a:t>e</a:t>
            </a:r>
            <a:r>
              <a:rPr lang="es-CL" dirty="0">
                <a:latin typeface="Arial" panose="020B0604020202020204" pitchFamily="34" charset="0"/>
                <a:ea typeface="Times New Roman" panose="02020603050405020304" pitchFamily="18" charset="0"/>
              </a:rPr>
              <a:t>r</a:t>
            </a:r>
            <a:r>
              <a:rPr lang="es-CL" spc="5"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el</a:t>
            </a:r>
            <a:r>
              <a:rPr lang="es-CL" spc="-5" dirty="0">
                <a:latin typeface="Arial" panose="020B0604020202020204" pitchFamily="34" charset="0"/>
                <a:ea typeface="Times New Roman" panose="02020603050405020304" pitchFamily="18" charset="0"/>
              </a:rPr>
              <a:t>e</a:t>
            </a:r>
            <a:r>
              <a:rPr lang="es-CL" dirty="0">
                <a:latin typeface="Arial" panose="020B0604020202020204" pitchFamily="34" charset="0"/>
                <a:ea typeface="Times New Roman" panose="02020603050405020304" pitchFamily="18" charset="0"/>
              </a:rPr>
              <a:t>mento</a:t>
            </a:r>
            <a:r>
              <a:rPr lang="es-CL" spc="5" dirty="0">
                <a:latin typeface="Arial" panose="020B0604020202020204" pitchFamily="34" charset="0"/>
                <a:ea typeface="Times New Roman" panose="02020603050405020304" pitchFamily="18" charset="0"/>
              </a:rPr>
              <a:t> </a:t>
            </a:r>
            <a:r>
              <a:rPr lang="es-CL" spc="-5" dirty="0">
                <a:latin typeface="Arial" panose="020B0604020202020204" pitchFamily="34" charset="0"/>
                <a:ea typeface="Times New Roman" panose="02020603050405020304" pitchFamily="18" charset="0"/>
              </a:rPr>
              <a:t>d</a:t>
            </a:r>
            <a:r>
              <a:rPr lang="es-CL" dirty="0">
                <a:latin typeface="Arial" panose="020B0604020202020204" pitchFamily="34" charset="0"/>
                <a:ea typeface="Times New Roman" panose="02020603050405020304" pitchFamily="18" charset="0"/>
              </a:rPr>
              <a:t>e</a:t>
            </a:r>
            <a:r>
              <a:rPr lang="es-CL" spc="5"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s</a:t>
            </a:r>
            <a:r>
              <a:rPr lang="es-CL" spc="-5" dirty="0">
                <a:latin typeface="Arial" panose="020B0604020202020204" pitchFamily="34" charset="0"/>
                <a:ea typeface="Times New Roman" panose="02020603050405020304" pitchFamily="18" charset="0"/>
              </a:rPr>
              <a:t>o</a:t>
            </a:r>
            <a:r>
              <a:rPr lang="es-CL" dirty="0">
                <a:latin typeface="Arial" panose="020B0604020202020204" pitchFamily="34" charset="0"/>
                <a:ea typeface="Times New Roman" panose="02020603050405020304" pitchFamily="18" charset="0"/>
              </a:rPr>
              <a:t>rpresa,</a:t>
            </a:r>
            <a:r>
              <a:rPr lang="es-CL" spc="5"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p</a:t>
            </a:r>
            <a:r>
              <a:rPr lang="es-CL" spc="-5" dirty="0">
                <a:latin typeface="Arial" panose="020B0604020202020204" pitchFamily="34" charset="0"/>
                <a:ea typeface="Times New Roman" panose="02020603050405020304" pitchFamily="18" charset="0"/>
              </a:rPr>
              <a:t>e</a:t>
            </a:r>
            <a:r>
              <a:rPr lang="es-CL" dirty="0">
                <a:latin typeface="Arial" panose="020B0604020202020204" pitchFamily="34" charset="0"/>
                <a:ea typeface="Times New Roman" panose="02020603050405020304" pitchFamily="18" charset="0"/>
              </a:rPr>
              <a:t>rd</a:t>
            </a:r>
            <a:r>
              <a:rPr lang="es-CL" spc="-5" dirty="0">
                <a:latin typeface="Arial" panose="020B0604020202020204" pitchFamily="34" charset="0"/>
                <a:ea typeface="Times New Roman" panose="02020603050405020304" pitchFamily="18" charset="0"/>
              </a:rPr>
              <a:t>i</a:t>
            </a:r>
            <a:r>
              <a:rPr lang="es-CL" dirty="0">
                <a:latin typeface="Arial" panose="020B0604020202020204" pitchFamily="34" charset="0"/>
                <a:ea typeface="Times New Roman" panose="02020603050405020304" pitchFamily="18" charset="0"/>
              </a:rPr>
              <a:t>énd</a:t>
            </a:r>
            <a:r>
              <a:rPr lang="es-CL" spc="-5" dirty="0">
                <a:latin typeface="Arial" panose="020B0604020202020204" pitchFamily="34" charset="0"/>
                <a:ea typeface="Times New Roman" panose="02020603050405020304" pitchFamily="18" charset="0"/>
              </a:rPr>
              <a:t>o</a:t>
            </a:r>
            <a:r>
              <a:rPr lang="es-CL" dirty="0">
                <a:latin typeface="Arial" panose="020B0604020202020204" pitchFamily="34" charset="0"/>
                <a:ea typeface="Times New Roman" panose="02020603050405020304" pitchFamily="18" charset="0"/>
              </a:rPr>
              <a:t>se el</a:t>
            </a:r>
            <a:r>
              <a:rPr lang="es-CL" spc="5" dirty="0">
                <a:latin typeface="Arial" panose="020B0604020202020204" pitchFamily="34" charset="0"/>
                <a:ea typeface="Times New Roman" panose="02020603050405020304" pitchFamily="18" charset="0"/>
              </a:rPr>
              <a:t> </a:t>
            </a:r>
            <a:r>
              <a:rPr lang="es-CL" spc="-5" dirty="0">
                <a:latin typeface="Arial" panose="020B0604020202020204" pitchFamily="34" charset="0"/>
                <a:ea typeface="Times New Roman" panose="02020603050405020304" pitchFamily="18" charset="0"/>
              </a:rPr>
              <a:t>es</a:t>
            </a:r>
            <a:r>
              <a:rPr lang="es-CL" dirty="0">
                <a:latin typeface="Arial" panose="020B0604020202020204" pitchFamily="34" charset="0"/>
                <a:ea typeface="Times New Roman" panose="02020603050405020304" pitchFamily="18" charset="0"/>
              </a:rPr>
              <a:t>tímulo</a:t>
            </a:r>
            <a:r>
              <a:rPr lang="es-CL" spc="5"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que </a:t>
            </a:r>
            <a:r>
              <a:rPr lang="es-CL" spc="-5" dirty="0">
                <a:latin typeface="Arial" panose="020B0604020202020204" pitchFamily="34" charset="0"/>
                <a:ea typeface="Times New Roman" panose="02020603050405020304" pitchFamily="18" charset="0"/>
              </a:rPr>
              <a:t>p</a:t>
            </a:r>
            <a:r>
              <a:rPr lang="es-CL" dirty="0">
                <a:latin typeface="Arial" panose="020B0604020202020204" pitchFamily="34" charset="0"/>
                <a:ea typeface="Times New Roman" panose="02020603050405020304" pitchFamily="18" charset="0"/>
              </a:rPr>
              <a:t>ara</a:t>
            </a:r>
            <a:r>
              <a:rPr lang="es-CL" spc="5" dirty="0">
                <a:latin typeface="Arial" panose="020B0604020202020204" pitchFamily="34" charset="0"/>
                <a:ea typeface="Times New Roman" panose="02020603050405020304" pitchFamily="18" charset="0"/>
              </a:rPr>
              <a:t> </a:t>
            </a:r>
            <a:r>
              <a:rPr lang="es-CL" spc="-5" dirty="0">
                <a:latin typeface="Arial" panose="020B0604020202020204" pitchFamily="34" charset="0"/>
                <a:ea typeface="Times New Roman" panose="02020603050405020304" pitchFamily="18" charset="0"/>
              </a:rPr>
              <a:t>l</a:t>
            </a:r>
            <a:r>
              <a:rPr lang="es-CL" dirty="0">
                <a:latin typeface="Arial" panose="020B0604020202020204" pitchFamily="34" charset="0"/>
                <a:ea typeface="Times New Roman" panose="02020603050405020304" pitchFamily="18" charset="0"/>
              </a:rPr>
              <a:t>a</a:t>
            </a:r>
            <a:r>
              <a:rPr lang="es-CL" spc="5"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l</a:t>
            </a:r>
            <a:r>
              <a:rPr lang="es-CL" spc="-5" dirty="0">
                <a:latin typeface="Arial" panose="020B0604020202020204" pitchFamily="34" charset="0"/>
                <a:ea typeface="Times New Roman" panose="02020603050405020304" pitchFamily="18" charset="0"/>
              </a:rPr>
              <a:t>e</a:t>
            </a:r>
            <a:r>
              <a:rPr lang="es-CL" dirty="0">
                <a:latin typeface="Arial" panose="020B0604020202020204" pitchFamily="34" charset="0"/>
                <a:ea typeface="Times New Roman" panose="02020603050405020304" pitchFamily="18" charset="0"/>
              </a:rPr>
              <a:t>ctura su</a:t>
            </a:r>
            <a:r>
              <a:rPr lang="es-CL" spc="-5" dirty="0">
                <a:latin typeface="Arial" panose="020B0604020202020204" pitchFamily="34" charset="0"/>
                <a:ea typeface="Times New Roman" panose="02020603050405020304" pitchFamily="18" charset="0"/>
              </a:rPr>
              <a:t>p</a:t>
            </a:r>
            <a:r>
              <a:rPr lang="es-CL" dirty="0">
                <a:latin typeface="Arial" panose="020B0604020202020204" pitchFamily="34" charset="0"/>
                <a:ea typeface="Times New Roman" panose="02020603050405020304" pitchFamily="18" charset="0"/>
              </a:rPr>
              <a:t>one siem</a:t>
            </a:r>
            <a:r>
              <a:rPr lang="es-CL" spc="-5" dirty="0">
                <a:latin typeface="Arial" panose="020B0604020202020204" pitchFamily="34" charset="0"/>
                <a:ea typeface="Times New Roman" panose="02020603050405020304" pitchFamily="18" charset="0"/>
              </a:rPr>
              <a:t>p</a:t>
            </a:r>
            <a:r>
              <a:rPr lang="es-CL" dirty="0">
                <a:latin typeface="Arial" panose="020B0604020202020204" pitchFamily="34" charset="0"/>
                <a:ea typeface="Times New Roman" panose="02020603050405020304" pitchFamily="18" charset="0"/>
              </a:rPr>
              <a:t>re</a:t>
            </a:r>
            <a:r>
              <a:rPr lang="es-CL" spc="5" dirty="0">
                <a:latin typeface="Arial" panose="020B0604020202020204" pitchFamily="34" charset="0"/>
                <a:ea typeface="Times New Roman" panose="02020603050405020304" pitchFamily="18" charset="0"/>
              </a:rPr>
              <a:t> </a:t>
            </a:r>
            <a:r>
              <a:rPr lang="es-CL" spc="-5" dirty="0">
                <a:latin typeface="Arial" panose="020B0604020202020204" pitchFamily="34" charset="0"/>
                <a:ea typeface="Times New Roman" panose="02020603050405020304" pitchFamily="18" charset="0"/>
              </a:rPr>
              <a:t>l</a:t>
            </a:r>
            <a:r>
              <a:rPr lang="es-CL" dirty="0">
                <a:latin typeface="Arial" panose="020B0604020202020204" pitchFamily="34" charset="0"/>
                <a:ea typeface="Times New Roman" panose="02020603050405020304" pitchFamily="18" charset="0"/>
              </a:rPr>
              <a:t>a</a:t>
            </a:r>
            <a:r>
              <a:rPr lang="es-CL" spc="10" dirty="0">
                <a:latin typeface="Arial" panose="020B0604020202020204" pitchFamily="34" charset="0"/>
                <a:ea typeface="Times New Roman" panose="02020603050405020304" pitchFamily="18" charset="0"/>
              </a:rPr>
              <a:t> </a:t>
            </a:r>
            <a:r>
              <a:rPr lang="es-CL" spc="-5" dirty="0">
                <a:latin typeface="Arial" panose="020B0604020202020204" pitchFamily="34" charset="0"/>
                <a:ea typeface="Times New Roman" panose="02020603050405020304" pitchFamily="18" charset="0"/>
              </a:rPr>
              <a:t>ex</a:t>
            </a:r>
            <a:r>
              <a:rPr lang="es-CL" dirty="0">
                <a:latin typeface="Arial" panose="020B0604020202020204" pitchFamily="34" charset="0"/>
                <a:ea typeface="Times New Roman" panose="02020603050405020304" pitchFamily="18" charset="0"/>
              </a:rPr>
              <a:t>istenc</a:t>
            </a:r>
            <a:r>
              <a:rPr lang="es-CL" spc="-5" dirty="0">
                <a:latin typeface="Arial" panose="020B0604020202020204" pitchFamily="34" charset="0"/>
                <a:ea typeface="Times New Roman" panose="02020603050405020304" pitchFamily="18" charset="0"/>
              </a:rPr>
              <a:t>i</a:t>
            </a:r>
            <a:r>
              <a:rPr lang="es-CL" dirty="0">
                <a:latin typeface="Arial" panose="020B0604020202020204" pitchFamily="34" charset="0"/>
                <a:ea typeface="Times New Roman" panose="02020603050405020304" pitchFamily="18" charset="0"/>
              </a:rPr>
              <a:t>a</a:t>
            </a:r>
            <a:r>
              <a:rPr lang="es-CL" spc="10"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de un</a:t>
            </a:r>
            <a:r>
              <a:rPr lang="es-CL" spc="5"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clí</a:t>
            </a:r>
            <a:r>
              <a:rPr lang="es-CL" spc="-5" dirty="0">
                <a:latin typeface="Arial" panose="020B0604020202020204" pitchFamily="34" charset="0"/>
                <a:ea typeface="Times New Roman" panose="02020603050405020304" pitchFamily="18" charset="0"/>
              </a:rPr>
              <a:t>m</a:t>
            </a:r>
            <a:r>
              <a:rPr lang="es-CL" dirty="0">
                <a:latin typeface="Arial" panose="020B0604020202020204" pitchFamily="34" charset="0"/>
                <a:ea typeface="Times New Roman" panose="02020603050405020304" pitchFamily="18" charset="0"/>
              </a:rPr>
              <a:t>ax</a:t>
            </a:r>
            <a:r>
              <a:rPr lang="es-CL" spc="5"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al final</a:t>
            </a:r>
            <a:r>
              <a:rPr lang="es-CL" spc="10"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del re</a:t>
            </a:r>
            <a:r>
              <a:rPr lang="es-CL" spc="-5" dirty="0">
                <a:latin typeface="Arial" panose="020B0604020202020204" pitchFamily="34" charset="0"/>
                <a:ea typeface="Times New Roman" panose="02020603050405020304" pitchFamily="18" charset="0"/>
              </a:rPr>
              <a:t>l</a:t>
            </a:r>
            <a:r>
              <a:rPr lang="es-CL" dirty="0">
                <a:latin typeface="Arial" panose="020B0604020202020204" pitchFamily="34" charset="0"/>
                <a:ea typeface="Times New Roman" panose="02020603050405020304" pitchFamily="18" charset="0"/>
              </a:rPr>
              <a:t>ato.</a:t>
            </a:r>
            <a:r>
              <a:rPr lang="es-CL" spc="5" dirty="0">
                <a:latin typeface="Arial" panose="020B0604020202020204" pitchFamily="34" charset="0"/>
                <a:ea typeface="Times New Roman" panose="02020603050405020304" pitchFamily="18" charset="0"/>
              </a:rPr>
              <a:t> </a:t>
            </a:r>
            <a:endParaRPr lang="es-CL" spc="5" dirty="0" smtClean="0">
              <a:latin typeface="Arial" panose="020B0604020202020204" pitchFamily="34" charset="0"/>
              <a:ea typeface="Times New Roman" panose="02020603050405020304" pitchFamily="18" charset="0"/>
            </a:endParaRPr>
          </a:p>
          <a:p>
            <a:pPr algn="just"/>
            <a:endParaRPr lang="es-CL" spc="5" dirty="0">
              <a:latin typeface="Arial" panose="020B0604020202020204" pitchFamily="34" charset="0"/>
              <a:ea typeface="Times New Roman" panose="02020603050405020304" pitchFamily="18" charset="0"/>
            </a:endParaRPr>
          </a:p>
          <a:p>
            <a:pPr algn="just"/>
            <a:r>
              <a:rPr lang="es-CL" dirty="0" smtClean="0">
                <a:latin typeface="Arial" panose="020B0604020202020204" pitchFamily="34" charset="0"/>
                <a:ea typeface="Times New Roman" panose="02020603050405020304" pitchFamily="18" charset="0"/>
              </a:rPr>
              <a:t>Estilísticamente</a:t>
            </a:r>
            <a:r>
              <a:rPr lang="es-CL" dirty="0">
                <a:latin typeface="Arial" panose="020B0604020202020204" pitchFamily="34" charset="0"/>
                <a:ea typeface="Times New Roman" panose="02020603050405020304" pitchFamily="18" charset="0"/>
              </a:rPr>
              <a:t>,</a:t>
            </a:r>
            <a:r>
              <a:rPr lang="es-CL" spc="5" dirty="0">
                <a:latin typeface="Arial" panose="020B0604020202020204" pitchFamily="34" charset="0"/>
                <a:ea typeface="Times New Roman" panose="02020603050405020304" pitchFamily="18" charset="0"/>
              </a:rPr>
              <a:t> </a:t>
            </a:r>
            <a:r>
              <a:rPr lang="es-CL" spc="-5" dirty="0">
                <a:latin typeface="Arial" panose="020B0604020202020204" pitchFamily="34" charset="0"/>
                <a:ea typeface="Times New Roman" panose="02020603050405020304" pitchFamily="18" charset="0"/>
              </a:rPr>
              <a:t>p</a:t>
            </a:r>
            <a:r>
              <a:rPr lang="es-CL" dirty="0">
                <a:latin typeface="Arial" panose="020B0604020202020204" pitchFamily="34" charset="0"/>
                <a:ea typeface="Times New Roman" panose="02020603050405020304" pitchFamily="18" charset="0"/>
              </a:rPr>
              <a:t>r</a:t>
            </a:r>
            <a:r>
              <a:rPr lang="es-CL" spc="-5" dirty="0">
                <a:latin typeface="Arial" panose="020B0604020202020204" pitchFamily="34" charset="0"/>
                <a:ea typeface="Times New Roman" panose="02020603050405020304" pitchFamily="18" charset="0"/>
              </a:rPr>
              <a:t>es</a:t>
            </a:r>
            <a:r>
              <a:rPr lang="es-CL" dirty="0">
                <a:latin typeface="Arial" panose="020B0604020202020204" pitchFamily="34" charset="0"/>
                <a:ea typeface="Times New Roman" panose="02020603050405020304" pitchFamily="18" charset="0"/>
              </a:rPr>
              <a:t>enta</a:t>
            </a:r>
            <a:r>
              <a:rPr lang="es-CL" spc="5"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el inc</a:t>
            </a:r>
            <a:r>
              <a:rPr lang="es-CL" spc="-5" dirty="0">
                <a:latin typeface="Arial" panose="020B0604020202020204" pitchFamily="34" charset="0"/>
                <a:ea typeface="Times New Roman" panose="02020603050405020304" pitchFamily="18" charset="0"/>
              </a:rPr>
              <a:t>o</a:t>
            </a:r>
            <a:r>
              <a:rPr lang="es-CL" dirty="0">
                <a:latin typeface="Arial" panose="020B0604020202020204" pitchFamily="34" charset="0"/>
                <a:ea typeface="Times New Roman" panose="02020603050405020304" pitchFamily="18" charset="0"/>
              </a:rPr>
              <a:t>nvenien</a:t>
            </a:r>
            <a:r>
              <a:rPr lang="es-CL" spc="-10" dirty="0">
                <a:latin typeface="Arial" panose="020B0604020202020204" pitchFamily="34" charset="0"/>
                <a:ea typeface="Times New Roman" panose="02020603050405020304" pitchFamily="18" charset="0"/>
              </a:rPr>
              <a:t>t</a:t>
            </a:r>
            <a:r>
              <a:rPr lang="es-CL" dirty="0">
                <a:latin typeface="Arial" panose="020B0604020202020204" pitchFamily="34" charset="0"/>
                <a:ea typeface="Times New Roman" panose="02020603050405020304" pitchFamily="18" charset="0"/>
              </a:rPr>
              <a:t>e</a:t>
            </a:r>
            <a:r>
              <a:rPr lang="es-CL" spc="10"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de</a:t>
            </a:r>
            <a:r>
              <a:rPr lang="es-CL" spc="10"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te</a:t>
            </a:r>
            <a:r>
              <a:rPr lang="es-CL" spc="-5" dirty="0">
                <a:latin typeface="Arial" panose="020B0604020202020204" pitchFamily="34" charset="0"/>
                <a:ea typeface="Times New Roman" panose="02020603050405020304" pitchFamily="18" charset="0"/>
              </a:rPr>
              <a:t>n</a:t>
            </a:r>
            <a:r>
              <a:rPr lang="es-CL" dirty="0">
                <a:latin typeface="Arial" panose="020B0604020202020204" pitchFamily="34" charset="0"/>
                <a:ea typeface="Times New Roman" panose="02020603050405020304" pitchFamily="18" charset="0"/>
              </a:rPr>
              <a:t>er</a:t>
            </a:r>
            <a:r>
              <a:rPr lang="es-CL" spc="10" dirty="0">
                <a:latin typeface="Arial" panose="020B0604020202020204" pitchFamily="34" charset="0"/>
                <a:ea typeface="Times New Roman" panose="02020603050405020304" pitchFamily="18" charset="0"/>
              </a:rPr>
              <a:t> </a:t>
            </a:r>
            <a:r>
              <a:rPr lang="es-CL" spc="-5" dirty="0">
                <a:latin typeface="Arial" panose="020B0604020202020204" pitchFamily="34" charset="0"/>
                <a:ea typeface="Times New Roman" panose="02020603050405020304" pitchFamily="18" charset="0"/>
              </a:rPr>
              <a:t>q</a:t>
            </a:r>
            <a:r>
              <a:rPr lang="es-CL" dirty="0">
                <a:latin typeface="Arial" panose="020B0604020202020204" pitchFamily="34" charset="0"/>
                <a:ea typeface="Times New Roman" panose="02020603050405020304" pitchFamily="18" charset="0"/>
              </a:rPr>
              <a:t>ue</a:t>
            </a:r>
            <a:r>
              <a:rPr lang="es-CL" spc="10"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r</a:t>
            </a:r>
            <a:r>
              <a:rPr lang="es-CL" spc="-5" dirty="0">
                <a:latin typeface="Arial" panose="020B0604020202020204" pitchFamily="34" charset="0"/>
                <a:ea typeface="Times New Roman" panose="02020603050405020304" pitchFamily="18" charset="0"/>
              </a:rPr>
              <a:t>e</a:t>
            </a:r>
            <a:r>
              <a:rPr lang="es-CL" dirty="0">
                <a:latin typeface="Arial" panose="020B0604020202020204" pitchFamily="34" charset="0"/>
                <a:ea typeface="Times New Roman" panose="02020603050405020304" pitchFamily="18" charset="0"/>
              </a:rPr>
              <a:t>petir</a:t>
            </a:r>
            <a:r>
              <a:rPr lang="es-CL" spc="10"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a menu</a:t>
            </a:r>
            <a:r>
              <a:rPr lang="es-CL" spc="-5" dirty="0">
                <a:latin typeface="Arial" panose="020B0604020202020204" pitchFamily="34" charset="0"/>
                <a:ea typeface="Times New Roman" panose="02020603050405020304" pitchFamily="18" charset="0"/>
              </a:rPr>
              <a:t>d</a:t>
            </a:r>
            <a:r>
              <a:rPr lang="es-CL" dirty="0">
                <a:latin typeface="Arial" panose="020B0604020202020204" pitchFamily="34" charset="0"/>
                <a:ea typeface="Times New Roman" panose="02020603050405020304" pitchFamily="18" charset="0"/>
              </a:rPr>
              <a:t>o</a:t>
            </a:r>
            <a:r>
              <a:rPr lang="es-CL" spc="10"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la</a:t>
            </a:r>
            <a:r>
              <a:rPr lang="es-CL" spc="10"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i</a:t>
            </a:r>
            <a:r>
              <a:rPr lang="es-CL" spc="-5" dirty="0">
                <a:latin typeface="Arial" panose="020B0604020202020204" pitchFamily="34" charset="0"/>
                <a:ea typeface="Times New Roman" panose="02020603050405020304" pitchFamily="18" charset="0"/>
              </a:rPr>
              <a:t>n</a:t>
            </a:r>
            <a:r>
              <a:rPr lang="es-CL" dirty="0">
                <a:latin typeface="Arial" panose="020B0604020202020204" pitchFamily="34" charset="0"/>
                <a:ea typeface="Times New Roman" panose="02020603050405020304" pitchFamily="18" charset="0"/>
              </a:rPr>
              <a:t>form</a:t>
            </a:r>
            <a:r>
              <a:rPr lang="es-CL" spc="-5" dirty="0">
                <a:latin typeface="Arial" panose="020B0604020202020204" pitchFamily="34" charset="0"/>
                <a:ea typeface="Times New Roman" panose="02020603050405020304" pitchFamily="18" charset="0"/>
              </a:rPr>
              <a:t>a</a:t>
            </a:r>
            <a:r>
              <a:rPr lang="es-CL" spc="5" dirty="0">
                <a:latin typeface="Arial" panose="020B0604020202020204" pitchFamily="34" charset="0"/>
                <a:ea typeface="Times New Roman" panose="02020603050405020304" pitchFamily="18" charset="0"/>
              </a:rPr>
              <a:t>c</a:t>
            </a:r>
            <a:r>
              <a:rPr lang="es-CL" dirty="0">
                <a:latin typeface="Arial" panose="020B0604020202020204" pitchFamily="34" charset="0"/>
                <a:ea typeface="Times New Roman" panose="02020603050405020304" pitchFamily="18" charset="0"/>
              </a:rPr>
              <a:t>ión q</a:t>
            </a:r>
            <a:r>
              <a:rPr lang="es-CL" spc="-5" dirty="0">
                <a:latin typeface="Arial" panose="020B0604020202020204" pitchFamily="34" charset="0"/>
                <a:ea typeface="Times New Roman" panose="02020603050405020304" pitchFamily="18" charset="0"/>
              </a:rPr>
              <a:t>u</a:t>
            </a:r>
            <a:r>
              <a:rPr lang="es-CL" dirty="0">
                <a:latin typeface="Arial" panose="020B0604020202020204" pitchFamily="34" charset="0"/>
                <a:ea typeface="Times New Roman" panose="02020603050405020304" pitchFamily="18" charset="0"/>
              </a:rPr>
              <a:t>e</a:t>
            </a:r>
            <a:r>
              <a:rPr lang="es-CL" spc="10"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ya</a:t>
            </a:r>
            <a:r>
              <a:rPr lang="es-CL" spc="10"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se dio</a:t>
            </a:r>
            <a:r>
              <a:rPr lang="es-CL" spc="10" dirty="0">
                <a:latin typeface="Arial" panose="020B0604020202020204" pitchFamily="34" charset="0"/>
                <a:ea typeface="Times New Roman" panose="02020603050405020304" pitchFamily="18" charset="0"/>
              </a:rPr>
              <a:t> </a:t>
            </a:r>
            <a:r>
              <a:rPr lang="es-CL" spc="-5" dirty="0">
                <a:latin typeface="Arial" panose="020B0604020202020204" pitchFamily="34" charset="0"/>
                <a:ea typeface="Times New Roman" panose="02020603050405020304" pitchFamily="18" charset="0"/>
              </a:rPr>
              <a:t>e</a:t>
            </a:r>
            <a:r>
              <a:rPr lang="es-CL" dirty="0">
                <a:latin typeface="Arial" panose="020B0604020202020204" pitchFamily="34" charset="0"/>
                <a:ea typeface="Times New Roman" panose="02020603050405020304" pitchFamily="18" charset="0"/>
              </a:rPr>
              <a:t>n</a:t>
            </a:r>
            <a:r>
              <a:rPr lang="es-CL" spc="10"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el</a:t>
            </a:r>
            <a:r>
              <a:rPr lang="es-CL" spc="10"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lea</a:t>
            </a:r>
            <a:r>
              <a:rPr lang="es-CL" spc="-5" dirty="0">
                <a:latin typeface="Arial" panose="020B0604020202020204" pitchFamily="34" charset="0"/>
                <a:ea typeface="Times New Roman" panose="02020603050405020304" pitchFamily="18" charset="0"/>
              </a:rPr>
              <a:t>d</a:t>
            </a:r>
            <a:r>
              <a:rPr lang="es-CL" dirty="0">
                <a:latin typeface="Arial" panose="020B0604020202020204" pitchFamily="34" charset="0"/>
                <a:ea typeface="Times New Roman" panose="02020603050405020304" pitchFamily="18" charset="0"/>
              </a:rPr>
              <a:t>. Aunque las nuev</a:t>
            </a:r>
            <a:r>
              <a:rPr lang="es-CL" spc="-5" dirty="0">
                <a:latin typeface="Arial" panose="020B0604020202020204" pitchFamily="34" charset="0"/>
                <a:ea typeface="Times New Roman" panose="02020603050405020304" pitchFamily="18" charset="0"/>
              </a:rPr>
              <a:t>a</a:t>
            </a:r>
            <a:r>
              <a:rPr lang="es-CL" dirty="0">
                <a:latin typeface="Arial" panose="020B0604020202020204" pitchFamily="34" charset="0"/>
                <a:ea typeface="Times New Roman" panose="02020603050405020304" pitchFamily="18" charset="0"/>
              </a:rPr>
              <a:t>s</a:t>
            </a:r>
            <a:r>
              <a:rPr lang="es-CL" spc="10"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ten</a:t>
            </a:r>
            <a:r>
              <a:rPr lang="es-CL" spc="-5" dirty="0">
                <a:latin typeface="Arial" panose="020B0604020202020204" pitchFamily="34" charset="0"/>
                <a:ea typeface="Times New Roman" panose="02020603050405020304" pitchFamily="18" charset="0"/>
              </a:rPr>
              <a:t>d</a:t>
            </a:r>
            <a:r>
              <a:rPr lang="es-CL" dirty="0">
                <a:latin typeface="Arial" panose="020B0604020202020204" pitchFamily="34" charset="0"/>
                <a:ea typeface="Times New Roman" panose="02020603050405020304" pitchFamily="18" charset="0"/>
              </a:rPr>
              <a:t>enc</a:t>
            </a:r>
            <a:r>
              <a:rPr lang="es-CL" spc="-5" dirty="0">
                <a:latin typeface="Arial" panose="020B0604020202020204" pitchFamily="34" charset="0"/>
                <a:ea typeface="Times New Roman" panose="02020603050405020304" pitchFamily="18" charset="0"/>
              </a:rPr>
              <a:t>i</a:t>
            </a:r>
            <a:r>
              <a:rPr lang="es-CL" dirty="0">
                <a:latin typeface="Arial" panose="020B0604020202020204" pitchFamily="34" charset="0"/>
                <a:ea typeface="Times New Roman" panose="02020603050405020304" pitchFamily="18" charset="0"/>
              </a:rPr>
              <a:t>as per</a:t>
            </a:r>
            <a:r>
              <a:rPr lang="es-CL" spc="-5" dirty="0">
                <a:latin typeface="Arial" panose="020B0604020202020204" pitchFamily="34" charset="0"/>
                <a:ea typeface="Times New Roman" panose="02020603050405020304" pitchFamily="18" charset="0"/>
              </a:rPr>
              <a:t>i</a:t>
            </a:r>
            <a:r>
              <a:rPr lang="es-CL" dirty="0">
                <a:latin typeface="Arial" panose="020B0604020202020204" pitchFamily="34" charset="0"/>
                <a:ea typeface="Times New Roman" panose="02020603050405020304" pitchFamily="18" charset="0"/>
              </a:rPr>
              <a:t>o</a:t>
            </a:r>
            <a:r>
              <a:rPr lang="es-CL" spc="-5" dirty="0">
                <a:latin typeface="Arial" panose="020B0604020202020204" pitchFamily="34" charset="0"/>
                <a:ea typeface="Times New Roman" panose="02020603050405020304" pitchFamily="18" charset="0"/>
              </a:rPr>
              <a:t>d</a:t>
            </a:r>
            <a:r>
              <a:rPr lang="es-CL" dirty="0">
                <a:latin typeface="Arial" panose="020B0604020202020204" pitchFamily="34" charset="0"/>
                <a:ea typeface="Times New Roman" panose="02020603050405020304" pitchFamily="18" charset="0"/>
              </a:rPr>
              <a:t>ístic</a:t>
            </a:r>
            <a:r>
              <a:rPr lang="es-CL" spc="-5" dirty="0">
                <a:latin typeface="Arial" panose="020B0604020202020204" pitchFamily="34" charset="0"/>
                <a:ea typeface="Times New Roman" panose="02020603050405020304" pitchFamily="18" charset="0"/>
              </a:rPr>
              <a:t>a</a:t>
            </a:r>
            <a:r>
              <a:rPr lang="es-CL" dirty="0">
                <a:latin typeface="Arial" panose="020B0604020202020204" pitchFamily="34" charset="0"/>
                <a:ea typeface="Times New Roman" panose="02020603050405020304" pitchFamily="18" charset="0"/>
              </a:rPr>
              <a:t>s</a:t>
            </a:r>
            <a:r>
              <a:rPr lang="es-CL" spc="10"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favor</a:t>
            </a:r>
            <a:r>
              <a:rPr lang="es-CL" spc="-5" dirty="0">
                <a:latin typeface="Arial" panose="020B0604020202020204" pitchFamily="34" charset="0"/>
                <a:ea typeface="Times New Roman" panose="02020603050405020304" pitchFamily="18" charset="0"/>
              </a:rPr>
              <a:t>e</a:t>
            </a:r>
            <a:r>
              <a:rPr lang="es-CL" dirty="0">
                <a:latin typeface="Arial" panose="020B0604020202020204" pitchFamily="34" charset="0"/>
                <a:ea typeface="Times New Roman" panose="02020603050405020304" pitchFamily="18" charset="0"/>
              </a:rPr>
              <a:t>cen es</a:t>
            </a:r>
            <a:r>
              <a:rPr lang="es-CL" spc="-10" dirty="0">
                <a:latin typeface="Arial" panose="020B0604020202020204" pitchFamily="34" charset="0"/>
                <a:ea typeface="Times New Roman" panose="02020603050405020304" pitchFamily="18" charset="0"/>
              </a:rPr>
              <a:t>t</a:t>
            </a:r>
            <a:r>
              <a:rPr lang="es-CL" dirty="0">
                <a:latin typeface="Arial" panose="020B0604020202020204" pitchFamily="34" charset="0"/>
                <a:ea typeface="Times New Roman" panose="02020603050405020304" pitchFamily="18" charset="0"/>
              </a:rPr>
              <a:t>r</a:t>
            </a:r>
            <a:r>
              <a:rPr lang="es-CL" spc="-5" dirty="0">
                <a:latin typeface="Arial" panose="020B0604020202020204" pitchFamily="34" charset="0"/>
                <a:ea typeface="Times New Roman" panose="02020603050405020304" pitchFamily="18" charset="0"/>
              </a:rPr>
              <a:t>u</a:t>
            </a:r>
            <a:r>
              <a:rPr lang="es-CL" spc="5" dirty="0">
                <a:latin typeface="Arial" panose="020B0604020202020204" pitchFamily="34" charset="0"/>
                <a:ea typeface="Times New Roman" panose="02020603050405020304" pitchFamily="18" charset="0"/>
              </a:rPr>
              <a:t>c</a:t>
            </a:r>
            <a:r>
              <a:rPr lang="es-CL" dirty="0">
                <a:latin typeface="Arial" panose="020B0604020202020204" pitchFamily="34" charset="0"/>
                <a:ea typeface="Times New Roman" panose="02020603050405020304" pitchFamily="18" charset="0"/>
              </a:rPr>
              <a:t>turas</a:t>
            </a:r>
            <a:r>
              <a:rPr lang="es-CL" spc="5" dirty="0">
                <a:latin typeface="Arial" panose="020B0604020202020204" pitchFamily="34" charset="0"/>
                <a:ea typeface="Times New Roman" panose="02020603050405020304" pitchFamily="18" charset="0"/>
              </a:rPr>
              <a:t> </a:t>
            </a:r>
            <a:r>
              <a:rPr lang="es-CL" spc="-5" dirty="0">
                <a:latin typeface="Arial" panose="020B0604020202020204" pitchFamily="34" charset="0"/>
                <a:ea typeface="Times New Roman" panose="02020603050405020304" pitchFamily="18" charset="0"/>
              </a:rPr>
              <a:t>m</a:t>
            </a:r>
            <a:r>
              <a:rPr lang="es-CL" dirty="0">
                <a:latin typeface="Arial" panose="020B0604020202020204" pitchFamily="34" charset="0"/>
                <a:ea typeface="Times New Roman" panose="02020603050405020304" pitchFamily="18" charset="0"/>
              </a:rPr>
              <a:t>ás ela</a:t>
            </a:r>
            <a:r>
              <a:rPr lang="es-CL" spc="-5" dirty="0">
                <a:latin typeface="Arial" panose="020B0604020202020204" pitchFamily="34" charset="0"/>
                <a:ea typeface="Times New Roman" panose="02020603050405020304" pitchFamily="18" charset="0"/>
              </a:rPr>
              <a:t>b</a:t>
            </a:r>
            <a:r>
              <a:rPr lang="es-CL" dirty="0">
                <a:latin typeface="Arial" panose="020B0604020202020204" pitchFamily="34" charset="0"/>
                <a:ea typeface="Times New Roman" panose="02020603050405020304" pitchFamily="18" charset="0"/>
              </a:rPr>
              <a:t>ora</a:t>
            </a:r>
            <a:r>
              <a:rPr lang="es-CL" spc="-5" dirty="0">
                <a:latin typeface="Arial" panose="020B0604020202020204" pitchFamily="34" charset="0"/>
                <a:ea typeface="Times New Roman" panose="02020603050405020304" pitchFamily="18" charset="0"/>
              </a:rPr>
              <a:t>d</a:t>
            </a:r>
            <a:r>
              <a:rPr lang="es-CL" dirty="0">
                <a:latin typeface="Arial" panose="020B0604020202020204" pitchFamily="34" charset="0"/>
                <a:ea typeface="Times New Roman" panose="02020603050405020304" pitchFamily="18" charset="0"/>
              </a:rPr>
              <a:t>as</a:t>
            </a:r>
            <a:r>
              <a:rPr lang="es-CL" spc="5"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y atractiv</a:t>
            </a:r>
            <a:r>
              <a:rPr lang="es-CL" spc="-5" dirty="0">
                <a:latin typeface="Arial" panose="020B0604020202020204" pitchFamily="34" charset="0"/>
                <a:ea typeface="Times New Roman" panose="02020603050405020304" pitchFamily="18" charset="0"/>
              </a:rPr>
              <a:t>a</a:t>
            </a:r>
            <a:r>
              <a:rPr lang="es-CL" spc="5" dirty="0">
                <a:latin typeface="Arial" panose="020B0604020202020204" pitchFamily="34" charset="0"/>
                <a:ea typeface="Times New Roman" panose="02020603050405020304" pitchFamily="18" charset="0"/>
              </a:rPr>
              <a:t>s</a:t>
            </a:r>
            <a:r>
              <a:rPr lang="es-CL" dirty="0">
                <a:latin typeface="Arial" panose="020B0604020202020204" pitchFamily="34" charset="0"/>
                <a:ea typeface="Times New Roman" panose="02020603050405020304" pitchFamily="18" charset="0"/>
              </a:rPr>
              <a:t>,</a:t>
            </a:r>
            <a:r>
              <a:rPr lang="es-CL" spc="260"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el</a:t>
            </a:r>
            <a:r>
              <a:rPr lang="es-CL" spc="255"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criter</a:t>
            </a:r>
            <a:r>
              <a:rPr lang="es-CL" spc="-5" dirty="0">
                <a:latin typeface="Arial" panose="020B0604020202020204" pitchFamily="34" charset="0"/>
                <a:ea typeface="Times New Roman" panose="02020603050405020304" pitchFamily="18" charset="0"/>
              </a:rPr>
              <a:t>i</a:t>
            </a:r>
            <a:r>
              <a:rPr lang="es-CL" dirty="0">
                <a:latin typeface="Arial" panose="020B0604020202020204" pitchFamily="34" charset="0"/>
                <a:ea typeface="Times New Roman" panose="02020603050405020304" pitchFamily="18" charset="0"/>
              </a:rPr>
              <a:t>o</a:t>
            </a:r>
            <a:r>
              <a:rPr lang="es-CL" spc="260"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pra</a:t>
            </a:r>
            <a:r>
              <a:rPr lang="es-CL" spc="-5" dirty="0">
                <a:latin typeface="Arial" panose="020B0604020202020204" pitchFamily="34" charset="0"/>
                <a:ea typeface="Times New Roman" panose="02020603050405020304" pitchFamily="18" charset="0"/>
              </a:rPr>
              <a:t>g</a:t>
            </a:r>
            <a:r>
              <a:rPr lang="es-CL" dirty="0">
                <a:latin typeface="Arial" panose="020B0604020202020204" pitchFamily="34" charset="0"/>
                <a:ea typeface="Times New Roman" panose="02020603050405020304" pitchFamily="18" charset="0"/>
              </a:rPr>
              <a:t>mático</a:t>
            </a:r>
            <a:r>
              <a:rPr lang="es-CL" spc="255"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se</a:t>
            </a:r>
            <a:r>
              <a:rPr lang="es-CL" spc="260"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i</a:t>
            </a:r>
            <a:r>
              <a:rPr lang="es-CL" spc="-5" dirty="0">
                <a:latin typeface="Arial" panose="020B0604020202020204" pitchFamily="34" charset="0"/>
                <a:ea typeface="Times New Roman" panose="02020603050405020304" pitchFamily="18" charset="0"/>
              </a:rPr>
              <a:t>m</a:t>
            </a:r>
            <a:r>
              <a:rPr lang="es-CL" dirty="0">
                <a:latin typeface="Arial" panose="020B0604020202020204" pitchFamily="34" charset="0"/>
                <a:ea typeface="Times New Roman" panose="02020603050405020304" pitchFamily="18" charset="0"/>
              </a:rPr>
              <a:t>pone</a:t>
            </a:r>
            <a:r>
              <a:rPr lang="es-CL" spc="260"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y</a:t>
            </a:r>
            <a:r>
              <a:rPr lang="es-CL" spc="260"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la</a:t>
            </a:r>
            <a:r>
              <a:rPr lang="es-CL" spc="260"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p</a:t>
            </a:r>
            <a:r>
              <a:rPr lang="es-CL" spc="-5" dirty="0">
                <a:latin typeface="Arial" panose="020B0604020202020204" pitchFamily="34" charset="0"/>
                <a:ea typeface="Times New Roman" panose="02020603050405020304" pitchFamily="18" charset="0"/>
              </a:rPr>
              <a:t>i</a:t>
            </a:r>
            <a:r>
              <a:rPr lang="es-CL" dirty="0">
                <a:latin typeface="Arial" panose="020B0604020202020204" pitchFamily="34" charset="0"/>
                <a:ea typeface="Times New Roman" panose="02020603050405020304" pitchFamily="18" charset="0"/>
              </a:rPr>
              <a:t>rámi</a:t>
            </a:r>
            <a:r>
              <a:rPr lang="es-CL" spc="-5" dirty="0">
                <a:latin typeface="Arial" panose="020B0604020202020204" pitchFamily="34" charset="0"/>
                <a:ea typeface="Times New Roman" panose="02020603050405020304" pitchFamily="18" charset="0"/>
              </a:rPr>
              <a:t>d</a:t>
            </a:r>
            <a:r>
              <a:rPr lang="es-CL" dirty="0">
                <a:latin typeface="Arial" panose="020B0604020202020204" pitchFamily="34" charset="0"/>
                <a:ea typeface="Times New Roman" panose="02020603050405020304" pitchFamily="18" charset="0"/>
              </a:rPr>
              <a:t>e</a:t>
            </a:r>
            <a:r>
              <a:rPr lang="es-CL" spc="260"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inver</a:t>
            </a:r>
            <a:r>
              <a:rPr lang="es-CL" spc="-10" dirty="0">
                <a:latin typeface="Arial" panose="020B0604020202020204" pitchFamily="34" charset="0"/>
                <a:ea typeface="Times New Roman" panose="02020603050405020304" pitchFamily="18" charset="0"/>
              </a:rPr>
              <a:t>t</a:t>
            </a:r>
            <a:r>
              <a:rPr lang="es-CL" dirty="0">
                <a:latin typeface="Arial" panose="020B0604020202020204" pitchFamily="34" charset="0"/>
                <a:ea typeface="Times New Roman" panose="02020603050405020304" pitchFamily="18" charset="0"/>
              </a:rPr>
              <a:t>ida</a:t>
            </a:r>
            <a:r>
              <a:rPr lang="es-CL" spc="260"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si</a:t>
            </a:r>
            <a:r>
              <a:rPr lang="es-CL" spc="-5" dirty="0">
                <a:latin typeface="Arial" panose="020B0604020202020204" pitchFamily="34" charset="0"/>
                <a:ea typeface="Times New Roman" panose="02020603050405020304" pitchFamily="18" charset="0"/>
              </a:rPr>
              <a:t>g</a:t>
            </a:r>
            <a:r>
              <a:rPr lang="es-CL" dirty="0">
                <a:latin typeface="Arial" panose="020B0604020202020204" pitchFamily="34" charset="0"/>
                <a:ea typeface="Times New Roman" panose="02020603050405020304" pitchFamily="18" charset="0"/>
              </a:rPr>
              <a:t>ue</a:t>
            </a:r>
            <a:r>
              <a:rPr lang="es-CL" spc="255"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si</a:t>
            </a:r>
            <a:r>
              <a:rPr lang="es-CL" spc="-5" dirty="0">
                <a:latin typeface="Arial" panose="020B0604020202020204" pitchFamily="34" charset="0"/>
                <a:ea typeface="Times New Roman" panose="02020603050405020304" pitchFamily="18" charset="0"/>
              </a:rPr>
              <a:t>e</a:t>
            </a:r>
            <a:r>
              <a:rPr lang="es-CL" dirty="0">
                <a:latin typeface="Arial" panose="020B0604020202020204" pitchFamily="34" charset="0"/>
                <a:ea typeface="Times New Roman" panose="02020603050405020304" pitchFamily="18" charset="0"/>
              </a:rPr>
              <a:t>ndo</a:t>
            </a:r>
            <a:r>
              <a:rPr lang="es-CL" spc="260"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el formato</a:t>
            </a:r>
            <a:r>
              <a:rPr lang="es-CL" spc="215"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m</a:t>
            </a:r>
            <a:r>
              <a:rPr lang="es-CL" spc="-5" dirty="0">
                <a:latin typeface="Arial" panose="020B0604020202020204" pitchFamily="34" charset="0"/>
                <a:ea typeface="Times New Roman" panose="02020603050405020304" pitchFamily="18" charset="0"/>
              </a:rPr>
              <a:t>á</a:t>
            </a:r>
            <a:r>
              <a:rPr lang="es-CL" dirty="0">
                <a:latin typeface="Arial" panose="020B0604020202020204" pitchFamily="34" charset="0"/>
                <a:ea typeface="Times New Roman" panose="02020603050405020304" pitchFamily="18" charset="0"/>
              </a:rPr>
              <a:t>s</a:t>
            </a:r>
            <a:r>
              <a:rPr lang="es-CL" spc="215"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utilizado</a:t>
            </a:r>
            <a:r>
              <a:rPr lang="es-CL" spc="215"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p</a:t>
            </a:r>
            <a:r>
              <a:rPr lang="es-CL" spc="-5" dirty="0">
                <a:latin typeface="Arial" panose="020B0604020202020204" pitchFamily="34" charset="0"/>
                <a:ea typeface="Times New Roman" panose="02020603050405020304" pitchFamily="18" charset="0"/>
              </a:rPr>
              <a:t>a</a:t>
            </a:r>
            <a:r>
              <a:rPr lang="es-CL" dirty="0">
                <a:latin typeface="Arial" panose="020B0604020202020204" pitchFamily="34" charset="0"/>
                <a:ea typeface="Times New Roman" panose="02020603050405020304" pitchFamily="18" charset="0"/>
              </a:rPr>
              <a:t>ra</a:t>
            </a:r>
            <a:r>
              <a:rPr lang="es-CL" spc="215"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escrib</a:t>
            </a:r>
            <a:r>
              <a:rPr lang="es-CL" spc="-5" dirty="0">
                <a:latin typeface="Arial" panose="020B0604020202020204" pitchFamily="34" charset="0"/>
                <a:ea typeface="Times New Roman" panose="02020603050405020304" pitchFamily="18" charset="0"/>
              </a:rPr>
              <a:t>i</a:t>
            </a:r>
            <a:r>
              <a:rPr lang="es-CL" dirty="0">
                <a:latin typeface="Arial" panose="020B0604020202020204" pitchFamily="34" charset="0"/>
                <a:ea typeface="Times New Roman" panose="02020603050405020304" pitchFamily="18" charset="0"/>
              </a:rPr>
              <a:t>r</a:t>
            </a:r>
            <a:r>
              <a:rPr lang="es-CL" spc="215"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n</a:t>
            </a:r>
            <a:r>
              <a:rPr lang="es-CL" spc="-5" dirty="0">
                <a:latin typeface="Arial" panose="020B0604020202020204" pitchFamily="34" charset="0"/>
                <a:ea typeface="Times New Roman" panose="02020603050405020304" pitchFamily="18" charset="0"/>
              </a:rPr>
              <a:t>o</a:t>
            </a:r>
            <a:r>
              <a:rPr lang="es-CL" dirty="0">
                <a:latin typeface="Arial" panose="020B0604020202020204" pitchFamily="34" charset="0"/>
                <a:ea typeface="Times New Roman" panose="02020603050405020304" pitchFamily="18" charset="0"/>
              </a:rPr>
              <a:t>ticias.</a:t>
            </a:r>
            <a:r>
              <a:rPr lang="es-CL" spc="215" dirty="0">
                <a:latin typeface="Arial" panose="020B0604020202020204" pitchFamily="34" charset="0"/>
                <a:ea typeface="Times New Roman" panose="02020603050405020304" pitchFamily="18" charset="0"/>
              </a:rPr>
              <a:t> </a:t>
            </a:r>
            <a:endParaRPr lang="es-CL" dirty="0"/>
          </a:p>
        </p:txBody>
      </p:sp>
      <p:sp>
        <p:nvSpPr>
          <p:cNvPr id="2" name="CuadroTexto 1"/>
          <p:cNvSpPr txBox="1"/>
          <p:nvPr/>
        </p:nvSpPr>
        <p:spPr>
          <a:xfrm>
            <a:off x="1547664" y="231820"/>
            <a:ext cx="3816424" cy="369332"/>
          </a:xfrm>
          <a:prstGeom prst="rect">
            <a:avLst/>
          </a:prstGeom>
          <a:noFill/>
        </p:spPr>
        <p:txBody>
          <a:bodyPr wrap="square" rtlCol="0">
            <a:spAutoFit/>
          </a:bodyPr>
          <a:lstStyle/>
          <a:p>
            <a:r>
              <a:rPr lang="es-CL" dirty="0" smtClean="0">
                <a:solidFill>
                  <a:schemeClr val="bg1"/>
                </a:solidFill>
              </a:rPr>
              <a:t>1. LA PIRÁMIDE   INVERTIDA</a:t>
            </a:r>
            <a:endParaRPr lang="es-CL" dirty="0">
              <a:solidFill>
                <a:schemeClr val="bg1"/>
              </a:solidFill>
            </a:endParaRPr>
          </a:p>
        </p:txBody>
      </p:sp>
    </p:spTree>
    <p:extLst>
      <p:ext uri="{BB962C8B-B14F-4D97-AF65-F5344CB8AC3E}">
        <p14:creationId xmlns:p14="http://schemas.microsoft.com/office/powerpoint/2010/main" val="2498867591"/>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467544" y="1322270"/>
            <a:ext cx="8136904" cy="4504759"/>
          </a:xfrm>
          <a:prstGeom prst="rect">
            <a:avLst/>
          </a:prstGeom>
        </p:spPr>
        <p:txBody>
          <a:bodyPr wrap="square">
            <a:spAutoFit/>
          </a:bodyPr>
          <a:lstStyle/>
          <a:p>
            <a:pPr marL="229235" marR="191770" algn="just">
              <a:lnSpc>
                <a:spcPct val="150000"/>
              </a:lnSpc>
              <a:spcAft>
                <a:spcPts val="0"/>
              </a:spcAft>
            </a:pPr>
            <a:r>
              <a:rPr lang="es-CL" sz="1600" dirty="0">
                <a:latin typeface="Arial" panose="020B0604020202020204" pitchFamily="34" charset="0"/>
                <a:ea typeface="Times New Roman" panose="02020603050405020304" pitchFamily="18" charset="0"/>
                <a:cs typeface="Times New Roman" panose="02020603050405020304" pitchFamily="18" charset="0"/>
              </a:rPr>
              <a:t>El</a:t>
            </a:r>
            <a:r>
              <a:rPr lang="es-CL" sz="1600" spc="21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la</a:t>
            </a:r>
            <a:r>
              <a:rPr lang="es-CL" sz="1600" spc="-5" dirty="0">
                <a:latin typeface="Arial" panose="020B0604020202020204" pitchFamily="34" charset="0"/>
                <a:ea typeface="Times New Roman" panose="02020603050405020304" pitchFamily="18" charset="0"/>
                <a:cs typeface="Times New Roman" panose="02020603050405020304" pitchFamily="18" charset="0"/>
              </a:rPr>
              <a:t>n</a:t>
            </a:r>
            <a:r>
              <a:rPr lang="es-CL" sz="1600" spc="5" dirty="0">
                <a:latin typeface="Arial" panose="020B0604020202020204" pitchFamily="34" charset="0"/>
                <a:ea typeface="Times New Roman" panose="02020603050405020304" pitchFamily="18" charset="0"/>
                <a:cs typeface="Times New Roman" panose="02020603050405020304" pitchFamily="18" charset="0"/>
              </a:rPr>
              <a:t>z</a:t>
            </a:r>
            <a:r>
              <a:rPr lang="es-CL" sz="1600" dirty="0">
                <a:latin typeface="Arial" panose="020B0604020202020204" pitchFamily="34" charset="0"/>
                <a:ea typeface="Times New Roman" panose="02020603050405020304" pitchFamily="18" charset="0"/>
                <a:cs typeface="Times New Roman" panose="02020603050405020304" pitchFamily="18" charset="0"/>
              </a:rPr>
              <a:t>ami</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nto</a:t>
            </a:r>
            <a:r>
              <a:rPr lang="es-CL" sz="1600" spc="21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de</a:t>
            </a:r>
            <a:r>
              <a:rPr lang="es-CL" sz="1600" spc="21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la</a:t>
            </a:r>
            <a:r>
              <a:rPr lang="es-CL" sz="1600" spc="21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última</a:t>
            </a:r>
            <a:r>
              <a:rPr lang="es-CL" sz="1600" spc="21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entrega</a:t>
            </a:r>
            <a:r>
              <a:rPr lang="es-CL" sz="1600" spc="21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de Harry Potter en c</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dirty="0">
                <a:latin typeface="Arial" panose="020B0604020202020204" pitchFamily="34" charset="0"/>
                <a:ea typeface="Times New Roman" panose="02020603050405020304" pitchFamily="18" charset="0"/>
                <a:cs typeface="Times New Roman" panose="02020603050405020304" pitchFamily="18" charset="0"/>
              </a:rPr>
              <a:t>stell</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dirty="0">
                <a:latin typeface="Arial" panose="020B0604020202020204" pitchFamily="34" charset="0"/>
                <a:ea typeface="Times New Roman" panose="02020603050405020304" pitchFamily="18" charset="0"/>
                <a:cs typeface="Times New Roman" panose="02020603050405020304" pitchFamily="18" charset="0"/>
              </a:rPr>
              <a:t>no</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podría</a:t>
            </a:r>
            <a:r>
              <a:rPr lang="es-CL" sz="1600" dirty="0">
                <a:latin typeface="Arial" panose="020B0604020202020204" pitchFamily="34" charset="0"/>
                <a:ea typeface="Times New Roman" panose="02020603050405020304" pitchFamily="18" charset="0"/>
                <a:cs typeface="Times New Roman" panose="02020603050405020304" pitchFamily="18" charset="0"/>
              </a:rPr>
              <a:t> reportarse así</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seg</a:t>
            </a:r>
            <a:r>
              <a:rPr lang="es-CL" sz="1600" spc="-5" dirty="0">
                <a:latin typeface="Arial" panose="020B0604020202020204" pitchFamily="34" charset="0"/>
                <a:ea typeface="Times New Roman" panose="02020603050405020304" pitchFamily="18" charset="0"/>
                <a:cs typeface="Times New Roman" panose="02020603050405020304" pitchFamily="18" charset="0"/>
              </a:rPr>
              <a:t>ú</a:t>
            </a:r>
            <a:r>
              <a:rPr lang="es-CL" sz="1600" dirty="0">
                <a:latin typeface="Arial" panose="020B0604020202020204" pitchFamily="34" charset="0"/>
                <a:ea typeface="Times New Roman" panose="02020603050405020304" pitchFamily="18" charset="0"/>
                <a:cs typeface="Times New Roman" panose="02020603050405020304" pitchFamily="18" charset="0"/>
              </a:rPr>
              <a:t>n esta </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spc="5" dirty="0">
                <a:latin typeface="Arial" panose="020B0604020202020204" pitchFamily="34" charset="0"/>
                <a:ea typeface="Times New Roman" panose="02020603050405020304" pitchFamily="18" charset="0"/>
                <a:cs typeface="Times New Roman" panose="02020603050405020304" pitchFamily="18" charset="0"/>
              </a:rPr>
              <a:t>s</a:t>
            </a:r>
            <a:r>
              <a:rPr lang="es-CL" sz="1600" dirty="0">
                <a:latin typeface="Arial" panose="020B0604020202020204" pitchFamily="34" charset="0"/>
                <a:ea typeface="Times New Roman" panose="02020603050405020304" pitchFamily="18" charset="0"/>
                <a:cs typeface="Times New Roman" panose="02020603050405020304" pitchFamily="18" charset="0"/>
              </a:rPr>
              <a:t>tr</a:t>
            </a:r>
            <a:r>
              <a:rPr lang="es-CL" sz="1600" spc="-5" dirty="0">
                <a:latin typeface="Arial" panose="020B0604020202020204" pitchFamily="34" charset="0"/>
                <a:ea typeface="Times New Roman" panose="02020603050405020304" pitchFamily="18" charset="0"/>
                <a:cs typeface="Times New Roman" panose="02020603050405020304" pitchFamily="18" charset="0"/>
              </a:rPr>
              <a:t>u</a:t>
            </a:r>
            <a:r>
              <a:rPr lang="es-CL" sz="1600" spc="5" dirty="0">
                <a:latin typeface="Arial" panose="020B0604020202020204" pitchFamily="34" charset="0"/>
                <a:ea typeface="Times New Roman" panose="02020603050405020304" pitchFamily="18" charset="0"/>
                <a:cs typeface="Times New Roman" panose="02020603050405020304" pitchFamily="18" charset="0"/>
              </a:rPr>
              <a:t>c</a:t>
            </a:r>
            <a:r>
              <a:rPr lang="es-CL" sz="1600" spc="-10" dirty="0">
                <a:latin typeface="Arial" panose="020B0604020202020204" pitchFamily="34" charset="0"/>
                <a:ea typeface="Times New Roman" panose="02020603050405020304" pitchFamily="18" charset="0"/>
                <a:cs typeface="Times New Roman" panose="02020603050405020304" pitchFamily="18" charset="0"/>
              </a:rPr>
              <a:t>t</a:t>
            </a:r>
            <a:r>
              <a:rPr lang="es-CL" sz="1600" dirty="0">
                <a:latin typeface="Arial" panose="020B0604020202020204" pitchFamily="34" charset="0"/>
                <a:ea typeface="Times New Roman" panose="02020603050405020304" pitchFamily="18" charset="0"/>
                <a:cs typeface="Times New Roman" panose="02020603050405020304" pitchFamily="18" charset="0"/>
              </a:rPr>
              <a:t>ura:</a:t>
            </a:r>
            <a:endParaRPr lang="es-CL" sz="1600" dirty="0">
              <a:latin typeface="Calibri" panose="020F0502020204030204" pitchFamily="34" charset="0"/>
              <a:ea typeface="Times New Roman" panose="02020603050405020304" pitchFamily="18" charset="0"/>
              <a:cs typeface="Times New Roman" panose="02020603050405020304" pitchFamily="18" charset="0"/>
            </a:endParaRPr>
          </a:p>
          <a:p>
            <a:pPr>
              <a:lnSpc>
                <a:spcPts val="1100"/>
              </a:lnSpc>
              <a:spcBef>
                <a:spcPts val="65"/>
              </a:spcBef>
              <a:spcAft>
                <a:spcPts val="0"/>
              </a:spcAft>
            </a:pPr>
            <a:r>
              <a:rPr lang="es-CL" sz="1600" dirty="0">
                <a:latin typeface="Arial" panose="020B0604020202020204" pitchFamily="34" charset="0"/>
                <a:ea typeface="Times New Roman" panose="02020603050405020304" pitchFamily="18" charset="0"/>
                <a:cs typeface="Times New Roman" panose="02020603050405020304" pitchFamily="18" charset="0"/>
              </a:rPr>
              <a:t> </a:t>
            </a:r>
            <a:endParaRPr lang="es-CL" sz="1600" dirty="0">
              <a:latin typeface="Calibri" panose="020F0502020204030204" pitchFamily="34" charset="0"/>
              <a:ea typeface="Times New Roman" panose="02020603050405020304" pitchFamily="18" charset="0"/>
              <a:cs typeface="Times New Roman" panose="02020603050405020304" pitchFamily="18" charset="0"/>
            </a:endParaRPr>
          </a:p>
          <a:p>
            <a:pPr marL="915035" marR="805815">
              <a:lnSpc>
                <a:spcPct val="150000"/>
              </a:lnSpc>
              <a:spcAft>
                <a:spcPts val="0"/>
              </a:spcAft>
              <a:tabLst>
                <a:tab pos="1574800" algn="l"/>
              </a:tabLst>
            </a:pPr>
            <a:r>
              <a:rPr lang="es-CL" sz="1600" dirty="0">
                <a:latin typeface="Arial" panose="020B0604020202020204" pitchFamily="34" charset="0"/>
                <a:ea typeface="Times New Roman" panose="02020603050405020304" pitchFamily="18" charset="0"/>
                <a:cs typeface="Times New Roman" panose="02020603050405020304" pitchFamily="18" charset="0"/>
              </a:rPr>
              <a:t>Lead	:</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smtClean="0">
                <a:latin typeface="Arial" panose="020B0604020202020204" pitchFamily="34" charset="0"/>
                <a:ea typeface="Times New Roman" panose="02020603050405020304" pitchFamily="18" charset="0"/>
                <a:cs typeface="Times New Roman" panose="02020603050405020304" pitchFamily="18" charset="0"/>
              </a:rPr>
              <a:t>Señala el qué, quién , </a:t>
            </a:r>
            <a:r>
              <a:rPr lang="es-CL" sz="1600" dirty="0" smtClean="0">
                <a:latin typeface="Arial" panose="020B0604020202020204" pitchFamily="34" charset="0"/>
                <a:ea typeface="Times New Roman" panose="02020603050405020304" pitchFamily="18" charset="0"/>
                <a:cs typeface="Times New Roman" panose="02020603050405020304" pitchFamily="18" charset="0"/>
              </a:rPr>
              <a:t>c</a:t>
            </a:r>
            <a:r>
              <a:rPr lang="es-CL" sz="1600" spc="-5" dirty="0" smtClean="0">
                <a:latin typeface="Arial" panose="020B0604020202020204" pitchFamily="34" charset="0"/>
                <a:ea typeface="Times New Roman" panose="02020603050405020304" pitchFamily="18" charset="0"/>
                <a:cs typeface="Times New Roman" panose="02020603050405020304" pitchFamily="18" charset="0"/>
              </a:rPr>
              <a:t>u</a:t>
            </a:r>
            <a:r>
              <a:rPr lang="es-CL" sz="1600" dirty="0" smtClean="0">
                <a:latin typeface="Arial" panose="020B0604020202020204" pitchFamily="34" charset="0"/>
                <a:ea typeface="Times New Roman" panose="02020603050405020304" pitchFamily="18" charset="0"/>
                <a:cs typeface="Times New Roman" panose="02020603050405020304" pitchFamily="18" charset="0"/>
              </a:rPr>
              <a:t>á</a:t>
            </a:r>
            <a:r>
              <a:rPr lang="es-CL" sz="1600" spc="-5" dirty="0" smtClean="0">
                <a:latin typeface="Arial" panose="020B0604020202020204" pitchFamily="34" charset="0"/>
                <a:ea typeface="Times New Roman" panose="02020603050405020304" pitchFamily="18" charset="0"/>
                <a:cs typeface="Times New Roman" panose="02020603050405020304" pitchFamily="18" charset="0"/>
              </a:rPr>
              <a:t>n</a:t>
            </a:r>
            <a:r>
              <a:rPr lang="es-CL" sz="1600" dirty="0" smtClean="0">
                <a:latin typeface="Arial" panose="020B0604020202020204" pitchFamily="34" charset="0"/>
                <a:ea typeface="Times New Roman" panose="02020603050405020304" pitchFamily="18" charset="0"/>
                <a:cs typeface="Times New Roman" panose="02020603050405020304" pitchFamily="18" charset="0"/>
              </a:rPr>
              <a:t>do y dónde se</a:t>
            </a:r>
            <a:r>
              <a:rPr lang="es-CL" sz="1600" spc="-5" dirty="0" smtClean="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realizará la </a:t>
            </a:r>
            <a:r>
              <a:rPr lang="es-CL" sz="1600" spc="-5" dirty="0">
                <a:latin typeface="Arial" panose="020B0604020202020204" pitchFamily="34" charset="0"/>
                <a:ea typeface="Times New Roman" panose="02020603050405020304" pitchFamily="18" charset="0"/>
                <a:cs typeface="Times New Roman" panose="02020603050405020304" pitchFamily="18" charset="0"/>
              </a:rPr>
              <a:t>p</a:t>
            </a:r>
            <a:r>
              <a:rPr lang="es-CL" sz="1600" dirty="0">
                <a:latin typeface="Arial" panose="020B0604020202020204" pitchFamily="34" charset="0"/>
                <a:ea typeface="Times New Roman" panose="02020603050405020304" pitchFamily="18" charset="0"/>
                <a:cs typeface="Times New Roman" panose="02020603050405020304" pitchFamily="18" charset="0"/>
              </a:rPr>
              <a:t>resent</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spc="5" dirty="0">
                <a:latin typeface="Arial" panose="020B0604020202020204" pitchFamily="34" charset="0"/>
                <a:ea typeface="Times New Roman" panose="02020603050405020304" pitchFamily="18" charset="0"/>
                <a:cs typeface="Times New Roman" panose="02020603050405020304" pitchFamily="18" charset="0"/>
              </a:rPr>
              <a:t>c</a:t>
            </a:r>
            <a:r>
              <a:rPr lang="es-CL" sz="1600" dirty="0">
                <a:latin typeface="Arial" panose="020B0604020202020204" pitchFamily="34" charset="0"/>
                <a:ea typeface="Times New Roman" panose="02020603050405020304" pitchFamily="18" charset="0"/>
                <a:cs typeface="Times New Roman" panose="02020603050405020304" pitchFamily="18" charset="0"/>
              </a:rPr>
              <a:t>ión. </a:t>
            </a:r>
            <a:endParaRPr lang="es-CL" sz="1600" dirty="0" smtClean="0">
              <a:latin typeface="Arial" panose="020B0604020202020204" pitchFamily="34" charset="0"/>
              <a:ea typeface="Times New Roman" panose="02020603050405020304" pitchFamily="18" charset="0"/>
              <a:cs typeface="Times New Roman" panose="02020603050405020304" pitchFamily="18" charset="0"/>
            </a:endParaRPr>
          </a:p>
          <a:p>
            <a:pPr marL="915035" marR="805815">
              <a:lnSpc>
                <a:spcPct val="150000"/>
              </a:lnSpc>
              <a:spcAft>
                <a:spcPts val="0"/>
              </a:spcAft>
              <a:tabLst>
                <a:tab pos="1574800" algn="l"/>
              </a:tabLst>
            </a:pPr>
            <a:r>
              <a:rPr lang="es-CL" sz="1600" dirty="0" smtClean="0">
                <a:latin typeface="Arial" panose="020B0604020202020204" pitchFamily="34" charset="0"/>
                <a:ea typeface="Times New Roman" panose="02020603050405020304" pitchFamily="18" charset="0"/>
                <a:cs typeface="Times New Roman" panose="02020603050405020304" pitchFamily="18" charset="0"/>
              </a:rPr>
              <a:t>Párrafo </a:t>
            </a:r>
            <a:r>
              <a:rPr lang="es-CL" sz="1600" dirty="0">
                <a:latin typeface="Arial" panose="020B0604020202020204" pitchFamily="34" charset="0"/>
                <a:ea typeface="Times New Roman" panose="02020603050405020304" pitchFamily="18" charset="0"/>
                <a:cs typeface="Times New Roman" panose="02020603050405020304" pitchFamily="18" charset="0"/>
              </a:rPr>
              <a:t>1	: </a:t>
            </a:r>
            <a:r>
              <a:rPr lang="es-CL" sz="1600" dirty="0" smtClean="0">
                <a:latin typeface="Arial" panose="020B0604020202020204" pitchFamily="34" charset="0"/>
                <a:ea typeface="Times New Roman" panose="02020603050405020304" pitchFamily="18" charset="0"/>
                <a:cs typeface="Times New Roman" panose="02020603050405020304" pitchFamily="18" charset="0"/>
              </a:rPr>
              <a:t>Identifica la </a:t>
            </a:r>
            <a:r>
              <a:rPr lang="es-CL" sz="1600" dirty="0">
                <a:latin typeface="Arial" panose="020B0604020202020204" pitchFamily="34" charset="0"/>
                <a:ea typeface="Times New Roman" panose="02020603050405020304" pitchFamily="18" charset="0"/>
                <a:cs typeface="Times New Roman" panose="02020603050405020304" pitchFamily="18" charset="0"/>
              </a:rPr>
              <a:t>editorial y la trad</a:t>
            </a:r>
            <a:r>
              <a:rPr lang="es-CL" sz="1600" spc="-5" dirty="0">
                <a:latin typeface="Arial" panose="020B0604020202020204" pitchFamily="34" charset="0"/>
                <a:ea typeface="Times New Roman" panose="02020603050405020304" pitchFamily="18" charset="0"/>
                <a:cs typeface="Times New Roman" panose="02020603050405020304" pitchFamily="18" charset="0"/>
              </a:rPr>
              <a:t>u</a:t>
            </a:r>
            <a:r>
              <a:rPr lang="es-CL" sz="1600" dirty="0">
                <a:latin typeface="Arial" panose="020B0604020202020204" pitchFamily="34" charset="0"/>
                <a:ea typeface="Times New Roman" panose="02020603050405020304" pitchFamily="18" charset="0"/>
                <a:cs typeface="Times New Roman" panose="02020603050405020304" pitchFamily="18" charset="0"/>
              </a:rPr>
              <a:t>ctora.</a:t>
            </a:r>
            <a:endParaRPr lang="es-CL" sz="1600" dirty="0">
              <a:latin typeface="Calibri" panose="020F0502020204030204" pitchFamily="34" charset="0"/>
              <a:ea typeface="Times New Roman" panose="02020603050405020304" pitchFamily="18" charset="0"/>
              <a:cs typeface="Times New Roman" panose="02020603050405020304" pitchFamily="18" charset="0"/>
            </a:endParaRPr>
          </a:p>
          <a:p>
            <a:pPr marL="915035">
              <a:lnSpc>
                <a:spcPct val="107000"/>
              </a:lnSpc>
              <a:spcBef>
                <a:spcPts val="10"/>
              </a:spcBef>
              <a:spcAft>
                <a:spcPts val="0"/>
              </a:spcAft>
              <a:tabLst>
                <a:tab pos="1574800" algn="l"/>
              </a:tabLst>
            </a:pPr>
            <a:r>
              <a:rPr lang="es-CL" sz="1600" dirty="0">
                <a:latin typeface="Arial" panose="020B0604020202020204" pitchFamily="34" charset="0"/>
                <a:ea typeface="Times New Roman" panose="02020603050405020304" pitchFamily="18" charset="0"/>
                <a:cs typeface="Times New Roman" panose="02020603050405020304" pitchFamily="18" charset="0"/>
              </a:rPr>
              <a:t>Párrafo 2	: Da detall</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s so</a:t>
            </a:r>
            <a:r>
              <a:rPr lang="es-CL" sz="1600" spc="-5" dirty="0">
                <a:latin typeface="Arial" panose="020B0604020202020204" pitchFamily="34" charset="0"/>
                <a:ea typeface="Times New Roman" panose="02020603050405020304" pitchFamily="18" charset="0"/>
                <a:cs typeface="Times New Roman" panose="02020603050405020304" pitchFamily="18" charset="0"/>
              </a:rPr>
              <a:t>b</a:t>
            </a:r>
            <a:r>
              <a:rPr lang="es-CL" sz="1600" dirty="0">
                <a:latin typeface="Arial" panose="020B0604020202020204" pitchFamily="34" charset="0"/>
                <a:ea typeface="Times New Roman" panose="02020603050405020304" pitchFamily="18" charset="0"/>
                <a:cs typeface="Times New Roman" panose="02020603050405020304" pitchFamily="18" charset="0"/>
              </a:rPr>
              <a:t>re l</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dirty="0">
                <a:latin typeface="Arial" panose="020B0604020202020204" pitchFamily="34" charset="0"/>
                <a:ea typeface="Times New Roman" panose="02020603050405020304" pitchFamily="18" charset="0"/>
                <a:cs typeface="Times New Roman" panose="02020603050405020304" pitchFamily="18" charset="0"/>
              </a:rPr>
              <a:t>s dif</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rent</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s ed</a:t>
            </a:r>
            <a:r>
              <a:rPr lang="es-CL" sz="1600" spc="-5" dirty="0">
                <a:latin typeface="Arial" panose="020B0604020202020204" pitchFamily="34" charset="0"/>
                <a:ea typeface="Times New Roman" panose="02020603050405020304" pitchFamily="18" charset="0"/>
                <a:cs typeface="Times New Roman" panose="02020603050405020304" pitchFamily="18" charset="0"/>
              </a:rPr>
              <a:t>i</a:t>
            </a:r>
            <a:r>
              <a:rPr lang="es-CL" sz="1600" dirty="0">
                <a:latin typeface="Arial" panose="020B0604020202020204" pitchFamily="34" charset="0"/>
                <a:ea typeface="Times New Roman" panose="02020603050405020304" pitchFamily="18" charset="0"/>
                <a:cs typeface="Times New Roman" panose="02020603050405020304" pitchFamily="18" charset="0"/>
              </a:rPr>
              <a:t>ci</a:t>
            </a:r>
            <a:r>
              <a:rPr lang="es-CL" sz="1600" spc="-5" dirty="0">
                <a:latin typeface="Arial" panose="020B0604020202020204" pitchFamily="34" charset="0"/>
                <a:ea typeface="Times New Roman" panose="02020603050405020304" pitchFamily="18" charset="0"/>
                <a:cs typeface="Times New Roman" panose="02020603050405020304" pitchFamily="18" charset="0"/>
              </a:rPr>
              <a:t>o</a:t>
            </a:r>
            <a:r>
              <a:rPr lang="es-CL" sz="1600" dirty="0">
                <a:latin typeface="Arial" panose="020B0604020202020204" pitchFamily="34" charset="0"/>
                <a:ea typeface="Times New Roman" panose="02020603050405020304" pitchFamily="18" charset="0"/>
                <a:cs typeface="Times New Roman" panose="02020603050405020304" pitchFamily="18" charset="0"/>
              </a:rPr>
              <a:t>nes y tirad</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dirty="0">
                <a:latin typeface="Arial" panose="020B0604020202020204" pitchFamily="34" charset="0"/>
                <a:ea typeface="Times New Roman" panose="02020603050405020304" pitchFamily="18" charset="0"/>
                <a:cs typeface="Times New Roman" panose="02020603050405020304" pitchFamily="18" charset="0"/>
              </a:rPr>
              <a:t>s.</a:t>
            </a:r>
            <a:endParaRPr lang="es-CL" sz="1600" dirty="0">
              <a:latin typeface="Calibri" panose="020F0502020204030204" pitchFamily="34" charset="0"/>
              <a:ea typeface="Times New Roman" panose="02020603050405020304" pitchFamily="18" charset="0"/>
              <a:cs typeface="Times New Roman" panose="02020603050405020304" pitchFamily="18" charset="0"/>
            </a:endParaRPr>
          </a:p>
          <a:p>
            <a:pPr>
              <a:lnSpc>
                <a:spcPts val="550"/>
              </a:lnSpc>
              <a:spcBef>
                <a:spcPts val="30"/>
              </a:spcBef>
              <a:spcAft>
                <a:spcPts val="0"/>
              </a:spcAft>
            </a:pPr>
            <a:r>
              <a:rPr lang="es-CL" sz="1600" dirty="0">
                <a:latin typeface="Arial" panose="020B0604020202020204" pitchFamily="34" charset="0"/>
                <a:ea typeface="Times New Roman" panose="02020603050405020304" pitchFamily="18" charset="0"/>
                <a:cs typeface="Times New Roman" panose="02020603050405020304" pitchFamily="18" charset="0"/>
              </a:rPr>
              <a:t> </a:t>
            </a:r>
            <a:endParaRPr lang="es-CL" sz="1600" dirty="0">
              <a:latin typeface="Calibri" panose="020F0502020204030204" pitchFamily="34" charset="0"/>
              <a:ea typeface="Times New Roman" panose="02020603050405020304" pitchFamily="18" charset="0"/>
              <a:cs typeface="Times New Roman" panose="02020603050405020304" pitchFamily="18" charset="0"/>
            </a:endParaRPr>
          </a:p>
          <a:p>
            <a:pPr marL="915035" marR="281940">
              <a:lnSpc>
                <a:spcPct val="149000"/>
              </a:lnSpc>
              <a:spcAft>
                <a:spcPts val="0"/>
              </a:spcAft>
              <a:tabLst>
                <a:tab pos="1574800" algn="l"/>
              </a:tabLst>
            </a:pPr>
            <a:r>
              <a:rPr lang="es-CL" sz="1600" dirty="0">
                <a:latin typeface="Arial" panose="020B0604020202020204" pitchFamily="34" charset="0"/>
                <a:ea typeface="Times New Roman" panose="02020603050405020304" pitchFamily="18" charset="0"/>
                <a:cs typeface="Times New Roman" panose="02020603050405020304" pitchFamily="18" charset="0"/>
              </a:rPr>
              <a:t>Párrafo 3	: Contextualiza las cer</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m</a:t>
            </a:r>
            <a:r>
              <a:rPr lang="es-CL" sz="1600" spc="-5" dirty="0">
                <a:latin typeface="Arial" panose="020B0604020202020204" pitchFamily="34" charset="0"/>
                <a:ea typeface="Times New Roman" panose="02020603050405020304" pitchFamily="18" charset="0"/>
                <a:cs typeface="Times New Roman" panose="02020603050405020304" pitchFamily="18" charset="0"/>
              </a:rPr>
              <a:t>o</a:t>
            </a:r>
            <a:r>
              <a:rPr lang="es-CL" sz="1600" dirty="0">
                <a:latin typeface="Arial" panose="020B0604020202020204" pitchFamily="34" charset="0"/>
                <a:ea typeface="Times New Roman" panose="02020603050405020304" pitchFamily="18" charset="0"/>
                <a:cs typeface="Times New Roman" panose="02020603050405020304" pitchFamily="18" charset="0"/>
              </a:rPr>
              <a:t>nias </a:t>
            </a:r>
            <a:r>
              <a:rPr lang="es-CL" sz="1600" spc="-5" dirty="0">
                <a:latin typeface="Arial" panose="020B0604020202020204" pitchFamily="34" charset="0"/>
                <a:ea typeface="Times New Roman" panose="02020603050405020304" pitchFamily="18" charset="0"/>
                <a:cs typeface="Times New Roman" panose="02020603050405020304" pitchFamily="18" charset="0"/>
              </a:rPr>
              <a:t>d</a:t>
            </a:r>
            <a:r>
              <a:rPr lang="es-CL" sz="1600" dirty="0">
                <a:latin typeface="Arial" panose="020B0604020202020204" pitchFamily="34" charset="0"/>
                <a:ea typeface="Times New Roman" panose="02020603050405020304" pitchFamily="18" charset="0"/>
                <a:cs typeface="Times New Roman" panose="02020603050405020304" pitchFamily="18" charset="0"/>
              </a:rPr>
              <a:t>e la</a:t>
            </a:r>
            <a:r>
              <a:rPr lang="es-CL" sz="1600" spc="-5" dirty="0">
                <a:latin typeface="Arial" panose="020B0604020202020204" pitchFamily="34" charset="0"/>
                <a:ea typeface="Times New Roman" panose="02020603050405020304" pitchFamily="18" charset="0"/>
                <a:cs typeface="Times New Roman" panose="02020603050405020304" pitchFamily="18" charset="0"/>
              </a:rPr>
              <a:t>n</a:t>
            </a:r>
            <a:r>
              <a:rPr lang="es-CL" sz="1600" spc="5" dirty="0">
                <a:latin typeface="Arial" panose="020B0604020202020204" pitchFamily="34" charset="0"/>
                <a:ea typeface="Times New Roman" panose="02020603050405020304" pitchFamily="18" charset="0"/>
                <a:cs typeface="Times New Roman" panose="02020603050405020304" pitchFamily="18" charset="0"/>
              </a:rPr>
              <a:t>z</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dirty="0">
                <a:latin typeface="Arial" panose="020B0604020202020204" pitchFamily="34" charset="0"/>
                <a:ea typeface="Times New Roman" panose="02020603050405020304" pitchFamily="18" charset="0"/>
                <a:cs typeface="Times New Roman" panose="02020603050405020304" pitchFamily="18" charset="0"/>
              </a:rPr>
              <a:t>miento de </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spc="5" dirty="0">
                <a:latin typeface="Arial" panose="020B0604020202020204" pitchFamily="34" charset="0"/>
                <a:ea typeface="Times New Roman" panose="02020603050405020304" pitchFamily="18" charset="0"/>
                <a:cs typeface="Times New Roman" panose="02020603050405020304" pitchFamily="18" charset="0"/>
              </a:rPr>
              <a:t>s</a:t>
            </a:r>
            <a:r>
              <a:rPr lang="es-CL" sz="1600" dirty="0">
                <a:latin typeface="Arial" panose="020B0604020202020204" pitchFamily="34" charset="0"/>
                <a:ea typeface="Times New Roman" panose="02020603050405020304" pitchFamily="18" charset="0"/>
                <a:cs typeface="Times New Roman" panose="02020603050405020304" pitchFamily="18" charset="0"/>
              </a:rPr>
              <a:t>tas o</a:t>
            </a:r>
            <a:r>
              <a:rPr lang="es-CL" sz="1600" spc="-5" dirty="0">
                <a:latin typeface="Arial" panose="020B0604020202020204" pitchFamily="34" charset="0"/>
                <a:ea typeface="Times New Roman" panose="02020603050405020304" pitchFamily="18" charset="0"/>
                <a:cs typeface="Times New Roman" panose="02020603050405020304" pitchFamily="18" charset="0"/>
              </a:rPr>
              <a:t>b</a:t>
            </a:r>
            <a:r>
              <a:rPr lang="es-CL" sz="1600" dirty="0">
                <a:latin typeface="Arial" panose="020B0604020202020204" pitchFamily="34" charset="0"/>
                <a:ea typeface="Times New Roman" panose="02020603050405020304" pitchFamily="18" charset="0"/>
                <a:cs typeface="Times New Roman" panose="02020603050405020304" pitchFamily="18" charset="0"/>
              </a:rPr>
              <a:t>r</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dirty="0">
                <a:latin typeface="Arial" panose="020B0604020202020204" pitchFamily="34" charset="0"/>
                <a:ea typeface="Times New Roman" panose="02020603050405020304" pitchFamily="18" charset="0"/>
                <a:cs typeface="Times New Roman" panose="02020603050405020304" pitchFamily="18" charset="0"/>
              </a:rPr>
              <a:t>s</a:t>
            </a:r>
            <a:r>
              <a:rPr lang="es-CL" sz="1600" dirty="0" smtClean="0">
                <a:latin typeface="Arial" panose="020B0604020202020204" pitchFamily="34" charset="0"/>
                <a:ea typeface="Times New Roman" panose="02020603050405020304" pitchFamily="18" charset="0"/>
                <a:cs typeface="Times New Roman" panose="02020603050405020304" pitchFamily="18" charset="0"/>
              </a:rPr>
              <a:t>.</a:t>
            </a:r>
          </a:p>
          <a:p>
            <a:pPr marL="915035" marR="281940">
              <a:lnSpc>
                <a:spcPct val="149000"/>
              </a:lnSpc>
              <a:spcAft>
                <a:spcPts val="0"/>
              </a:spcAft>
              <a:tabLst>
                <a:tab pos="1574800" algn="l"/>
              </a:tabLst>
            </a:pPr>
            <a:r>
              <a:rPr lang="es-CL" sz="1600" dirty="0" smtClean="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Párrafo 4	: Amplía la inform</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spc="5" dirty="0">
                <a:latin typeface="Arial" panose="020B0604020202020204" pitchFamily="34" charset="0"/>
                <a:ea typeface="Times New Roman" panose="02020603050405020304" pitchFamily="18" charset="0"/>
                <a:cs typeface="Times New Roman" panose="02020603050405020304" pitchFamily="18" charset="0"/>
              </a:rPr>
              <a:t>c</a:t>
            </a:r>
            <a:r>
              <a:rPr lang="es-CL" sz="1600" dirty="0">
                <a:latin typeface="Arial" panose="020B0604020202020204" pitchFamily="34" charset="0"/>
                <a:ea typeface="Times New Roman" panose="02020603050405020304" pitchFamily="18" charset="0"/>
                <a:cs typeface="Times New Roman" panose="02020603050405020304" pitchFamily="18" charset="0"/>
              </a:rPr>
              <a:t>i</a:t>
            </a:r>
            <a:r>
              <a:rPr lang="es-CL" sz="1600" spc="-5" dirty="0">
                <a:latin typeface="Arial" panose="020B0604020202020204" pitchFamily="34" charset="0"/>
                <a:ea typeface="Times New Roman" panose="02020603050405020304" pitchFamily="18" charset="0"/>
                <a:cs typeface="Times New Roman" panose="02020603050405020304" pitchFamily="18" charset="0"/>
              </a:rPr>
              <a:t>ó</a:t>
            </a:r>
            <a:r>
              <a:rPr lang="es-CL" sz="1600" dirty="0">
                <a:latin typeface="Arial" panose="020B0604020202020204" pitchFamily="34" charset="0"/>
                <a:ea typeface="Times New Roman" panose="02020603050405020304" pitchFamily="18" charset="0"/>
                <a:cs typeface="Times New Roman" panose="02020603050405020304" pitchFamily="18" charset="0"/>
              </a:rPr>
              <a:t>n del</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párrafo ant</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r</a:t>
            </a:r>
            <a:r>
              <a:rPr lang="es-CL" sz="1600" spc="-5" dirty="0">
                <a:latin typeface="Arial" panose="020B0604020202020204" pitchFamily="34" charset="0"/>
                <a:ea typeface="Times New Roman" panose="02020603050405020304" pitchFamily="18" charset="0"/>
                <a:cs typeface="Times New Roman" panose="02020603050405020304" pitchFamily="18" charset="0"/>
              </a:rPr>
              <a:t>i</a:t>
            </a:r>
            <a:r>
              <a:rPr lang="es-CL" sz="1600" dirty="0">
                <a:latin typeface="Arial" panose="020B0604020202020204" pitchFamily="34" charset="0"/>
                <a:ea typeface="Times New Roman" panose="02020603050405020304" pitchFamily="18" charset="0"/>
                <a:cs typeface="Times New Roman" panose="02020603050405020304" pitchFamily="18" charset="0"/>
              </a:rPr>
              <a:t>or.</a:t>
            </a:r>
            <a:endParaRPr lang="es-CL" sz="1600" dirty="0">
              <a:latin typeface="Calibri" panose="020F0502020204030204" pitchFamily="34" charset="0"/>
              <a:ea typeface="Times New Roman" panose="02020603050405020304" pitchFamily="18" charset="0"/>
              <a:cs typeface="Times New Roman" panose="02020603050405020304" pitchFamily="18" charset="0"/>
            </a:endParaRPr>
          </a:p>
          <a:p>
            <a:pPr marL="915035" marR="1920240">
              <a:lnSpc>
                <a:spcPct val="149000"/>
              </a:lnSpc>
              <a:spcBef>
                <a:spcPts val="20"/>
              </a:spcBef>
              <a:spcAft>
                <a:spcPts val="0"/>
              </a:spcAft>
              <a:tabLst>
                <a:tab pos="1574800" algn="l"/>
              </a:tabLst>
            </a:pPr>
            <a:r>
              <a:rPr lang="es-CL" sz="1600" dirty="0">
                <a:latin typeface="Arial" panose="020B0604020202020204" pitchFamily="34" charset="0"/>
                <a:ea typeface="Times New Roman" panose="02020603050405020304" pitchFamily="18" charset="0"/>
                <a:cs typeface="Times New Roman" panose="02020603050405020304" pitchFamily="18" charset="0"/>
              </a:rPr>
              <a:t>Párrafo 5	: Cita a la directora de la </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ditorial. Párrafo 6	: Amplía la </a:t>
            </a:r>
            <a:r>
              <a:rPr lang="es-CL" sz="1600" spc="5" dirty="0">
                <a:latin typeface="Arial" panose="020B0604020202020204" pitchFamily="34" charset="0"/>
                <a:ea typeface="Times New Roman" panose="02020603050405020304" pitchFamily="18" charset="0"/>
                <a:cs typeface="Times New Roman" panose="02020603050405020304" pitchFamily="18" charset="0"/>
              </a:rPr>
              <a:t>c</a:t>
            </a:r>
            <a:r>
              <a:rPr lang="es-CL" sz="1600" dirty="0">
                <a:latin typeface="Arial" panose="020B0604020202020204" pitchFamily="34" charset="0"/>
                <a:ea typeface="Times New Roman" panose="02020603050405020304" pitchFamily="18" charset="0"/>
                <a:cs typeface="Times New Roman" panose="02020603050405020304" pitchFamily="18" charset="0"/>
              </a:rPr>
              <a:t>ita anterior.</a:t>
            </a:r>
            <a:endParaRPr lang="es-CL" sz="1600" dirty="0">
              <a:latin typeface="Calibri" panose="020F0502020204030204" pitchFamily="34" charset="0"/>
              <a:ea typeface="Times New Roman" panose="02020603050405020304" pitchFamily="18" charset="0"/>
              <a:cs typeface="Times New Roman" panose="02020603050405020304" pitchFamily="18" charset="0"/>
            </a:endParaRPr>
          </a:p>
          <a:p>
            <a:pPr marL="915035">
              <a:lnSpc>
                <a:spcPct val="107000"/>
              </a:lnSpc>
              <a:spcBef>
                <a:spcPts val="20"/>
              </a:spcBef>
              <a:spcAft>
                <a:spcPts val="0"/>
              </a:spcAft>
              <a:tabLst>
                <a:tab pos="1574800" algn="l"/>
              </a:tabLst>
            </a:pPr>
            <a:r>
              <a:rPr lang="es-CL" sz="1600" dirty="0">
                <a:latin typeface="Arial" panose="020B0604020202020204" pitchFamily="34" charset="0"/>
                <a:ea typeface="Times New Roman" panose="02020603050405020304" pitchFamily="18" charset="0"/>
                <a:cs typeface="Times New Roman" panose="02020603050405020304" pitchFamily="18" charset="0"/>
              </a:rPr>
              <a:t>Párrafo 7	: Cita a un s</a:t>
            </a:r>
            <a:r>
              <a:rPr lang="es-CL" sz="1600" spc="-5" dirty="0">
                <a:latin typeface="Arial" panose="020B0604020202020204" pitchFamily="34" charset="0"/>
                <a:ea typeface="Times New Roman" panose="02020603050405020304" pitchFamily="18" charset="0"/>
                <a:cs typeface="Times New Roman" panose="02020603050405020304" pitchFamily="18" charset="0"/>
              </a:rPr>
              <a:t>o</a:t>
            </a:r>
            <a:r>
              <a:rPr lang="es-CL" sz="1600" dirty="0">
                <a:latin typeface="Arial" panose="020B0604020202020204" pitchFamily="34" charset="0"/>
                <a:ea typeface="Times New Roman" panose="02020603050405020304" pitchFamily="18" charset="0"/>
                <a:cs typeface="Times New Roman" panose="02020603050405020304" pitchFamily="18" charset="0"/>
              </a:rPr>
              <a:t>ciól</a:t>
            </a:r>
            <a:r>
              <a:rPr lang="es-CL" sz="1600" spc="-5" dirty="0">
                <a:latin typeface="Arial" panose="020B0604020202020204" pitchFamily="34" charset="0"/>
                <a:ea typeface="Times New Roman" panose="02020603050405020304" pitchFamily="18" charset="0"/>
                <a:cs typeface="Times New Roman" panose="02020603050405020304" pitchFamily="18" charset="0"/>
              </a:rPr>
              <a:t>o</a:t>
            </a:r>
            <a:r>
              <a:rPr lang="es-CL" sz="1600" dirty="0">
                <a:latin typeface="Arial" panose="020B0604020202020204" pitchFamily="34" charset="0"/>
                <a:ea typeface="Times New Roman" panose="02020603050405020304" pitchFamily="18" charset="0"/>
                <a:cs typeface="Times New Roman" panose="02020603050405020304" pitchFamily="18" charset="0"/>
              </a:rPr>
              <a:t>go que</a:t>
            </a:r>
            <a:r>
              <a:rPr lang="es-CL" sz="1600" spc="-5" dirty="0">
                <a:latin typeface="Arial" panose="020B0604020202020204" pitchFamily="34" charset="0"/>
                <a:ea typeface="Times New Roman" panose="02020603050405020304" pitchFamily="18" charset="0"/>
                <a:cs typeface="Times New Roman" panose="02020603050405020304" pitchFamily="18" charset="0"/>
              </a:rPr>
              <a:t> ex</a:t>
            </a:r>
            <a:r>
              <a:rPr lang="es-CL" sz="1600" dirty="0">
                <a:latin typeface="Arial" panose="020B0604020202020204" pitchFamily="34" charset="0"/>
                <a:ea typeface="Times New Roman" panose="02020603050405020304" pitchFamily="18" charset="0"/>
                <a:cs typeface="Times New Roman" panose="02020603050405020304" pitchFamily="18" charset="0"/>
              </a:rPr>
              <a:t>plica el fen</a:t>
            </a:r>
            <a:r>
              <a:rPr lang="es-CL" sz="1600" spc="-5" dirty="0">
                <a:latin typeface="Arial" panose="020B0604020202020204" pitchFamily="34" charset="0"/>
                <a:ea typeface="Times New Roman" panose="02020603050405020304" pitchFamily="18" charset="0"/>
                <a:cs typeface="Times New Roman" panose="02020603050405020304" pitchFamily="18" charset="0"/>
              </a:rPr>
              <a:t>ó</a:t>
            </a:r>
            <a:r>
              <a:rPr lang="es-CL" sz="1600" dirty="0">
                <a:latin typeface="Arial" panose="020B0604020202020204" pitchFamily="34" charset="0"/>
                <a:ea typeface="Times New Roman" panose="02020603050405020304" pitchFamily="18" charset="0"/>
                <a:cs typeface="Times New Roman" panose="02020603050405020304" pitchFamily="18" charset="0"/>
              </a:rPr>
              <a:t>meno.</a:t>
            </a:r>
            <a:endParaRPr lang="es-CL" sz="1600" dirty="0">
              <a:latin typeface="Calibri" panose="020F0502020204030204" pitchFamily="34" charset="0"/>
              <a:ea typeface="Times New Roman" panose="02020603050405020304" pitchFamily="18" charset="0"/>
              <a:cs typeface="Times New Roman" panose="02020603050405020304" pitchFamily="18" charset="0"/>
            </a:endParaRPr>
          </a:p>
          <a:p>
            <a:pPr>
              <a:lnSpc>
                <a:spcPts val="550"/>
              </a:lnSpc>
              <a:spcBef>
                <a:spcPts val="20"/>
              </a:spcBef>
              <a:spcAft>
                <a:spcPts val="0"/>
              </a:spcAft>
            </a:pPr>
            <a:r>
              <a:rPr lang="es-CL" sz="1600" dirty="0">
                <a:latin typeface="Arial" panose="020B0604020202020204" pitchFamily="34" charset="0"/>
                <a:ea typeface="Times New Roman" panose="02020603050405020304" pitchFamily="18" charset="0"/>
                <a:cs typeface="Times New Roman" panose="02020603050405020304" pitchFamily="18" charset="0"/>
              </a:rPr>
              <a:t> </a:t>
            </a:r>
            <a:endParaRPr lang="es-CL" sz="1600" dirty="0">
              <a:latin typeface="Calibri" panose="020F0502020204030204" pitchFamily="34" charset="0"/>
              <a:ea typeface="Times New Roman" panose="02020603050405020304" pitchFamily="18" charset="0"/>
              <a:cs typeface="Times New Roman" panose="02020603050405020304" pitchFamily="18" charset="0"/>
            </a:endParaRPr>
          </a:p>
          <a:p>
            <a:pPr marL="915035">
              <a:lnSpc>
                <a:spcPct val="107000"/>
              </a:lnSpc>
              <a:spcAft>
                <a:spcPts val="0"/>
              </a:spcAft>
              <a:tabLst>
                <a:tab pos="1574800" algn="l"/>
              </a:tabLst>
            </a:pPr>
            <a:r>
              <a:rPr lang="es-CL" sz="1600" dirty="0">
                <a:latin typeface="Arial" panose="020B0604020202020204" pitchFamily="34" charset="0"/>
                <a:ea typeface="Times New Roman" panose="02020603050405020304" pitchFamily="18" charset="0"/>
                <a:cs typeface="Times New Roman" panose="02020603050405020304" pitchFamily="18" charset="0"/>
              </a:rPr>
              <a:t>Remate	: Rec</a:t>
            </a:r>
            <a:r>
              <a:rPr lang="es-CL" sz="1600" spc="-5" dirty="0">
                <a:latin typeface="Arial" panose="020B0604020202020204" pitchFamily="34" charset="0"/>
                <a:ea typeface="Times New Roman" panose="02020603050405020304" pitchFamily="18" charset="0"/>
                <a:cs typeface="Times New Roman" panose="02020603050405020304" pitchFamily="18" charset="0"/>
              </a:rPr>
              <a:t>u</a:t>
            </a:r>
            <a:r>
              <a:rPr lang="es-CL" sz="1600" dirty="0">
                <a:latin typeface="Arial" panose="020B0604020202020204" pitchFamily="34" charset="0"/>
                <a:ea typeface="Times New Roman" panose="02020603050405020304" pitchFamily="18" charset="0"/>
                <a:cs typeface="Times New Roman" panose="02020603050405020304" pitchFamily="18" charset="0"/>
              </a:rPr>
              <a:t>er</a:t>
            </a:r>
            <a:r>
              <a:rPr lang="es-CL" sz="1600" spc="-5" dirty="0">
                <a:latin typeface="Arial" panose="020B0604020202020204" pitchFamily="34" charset="0"/>
                <a:ea typeface="Times New Roman" panose="02020603050405020304" pitchFamily="18" charset="0"/>
                <a:cs typeface="Times New Roman" panose="02020603050405020304" pitchFamily="18" charset="0"/>
              </a:rPr>
              <a:t>d</a:t>
            </a:r>
            <a:r>
              <a:rPr lang="es-CL" sz="1600" dirty="0">
                <a:latin typeface="Arial" panose="020B0604020202020204" pitchFamily="34" charset="0"/>
                <a:ea typeface="Times New Roman" panose="02020603050405020304" pitchFamily="18" charset="0"/>
                <a:cs typeface="Times New Roman" panose="02020603050405020304" pitchFamily="18" charset="0"/>
              </a:rPr>
              <a:t>a </a:t>
            </a:r>
            <a:r>
              <a:rPr lang="es-CL" sz="1600" dirty="0" smtClean="0">
                <a:latin typeface="Arial" panose="020B0604020202020204" pitchFamily="34" charset="0"/>
                <a:ea typeface="Times New Roman" panose="02020603050405020304" pitchFamily="18" charset="0"/>
                <a:cs typeface="Times New Roman" panose="02020603050405020304" pitchFamily="18" charset="0"/>
              </a:rPr>
              <a:t>alguna frase del libro.</a:t>
            </a:r>
            <a:endParaRPr lang="es-CL"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59305977"/>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755576" y="1556792"/>
            <a:ext cx="7488832" cy="3108543"/>
          </a:xfrm>
          <a:prstGeom prst="rect">
            <a:avLst/>
          </a:prstGeom>
        </p:spPr>
        <p:txBody>
          <a:bodyPr wrap="square">
            <a:spAutoFit/>
          </a:bodyPr>
          <a:lstStyle/>
          <a:p>
            <a:pPr algn="just"/>
            <a:r>
              <a:rPr lang="es-CL" sz="2800" dirty="0">
                <a:latin typeface="Arial" panose="020B0604020202020204" pitchFamily="34" charset="0"/>
                <a:ea typeface="Times New Roman" panose="02020603050405020304" pitchFamily="18" charset="0"/>
              </a:rPr>
              <a:t>La</a:t>
            </a:r>
            <a:r>
              <a:rPr lang="es-CL" sz="2800" spc="5" dirty="0">
                <a:latin typeface="Arial" panose="020B0604020202020204" pitchFamily="34" charset="0"/>
                <a:ea typeface="Times New Roman" panose="02020603050405020304" pitchFamily="18" charset="0"/>
              </a:rPr>
              <a:t> </a:t>
            </a:r>
            <a:r>
              <a:rPr lang="es-CL" sz="2800" dirty="0">
                <a:latin typeface="Arial" panose="020B0604020202020204" pitchFamily="34" charset="0"/>
                <a:ea typeface="Times New Roman" panose="02020603050405020304" pitchFamily="18" charset="0"/>
              </a:rPr>
              <a:t>pirámide</a:t>
            </a:r>
            <a:r>
              <a:rPr lang="es-CL" sz="2800" spc="5" dirty="0">
                <a:latin typeface="Arial" panose="020B0604020202020204" pitchFamily="34" charset="0"/>
                <a:ea typeface="Times New Roman" panose="02020603050405020304" pitchFamily="18" charset="0"/>
              </a:rPr>
              <a:t> </a:t>
            </a:r>
            <a:r>
              <a:rPr lang="es-CL" sz="2800" spc="-5" dirty="0">
                <a:latin typeface="Arial" panose="020B0604020202020204" pitchFamily="34" charset="0"/>
                <a:ea typeface="Times New Roman" panose="02020603050405020304" pitchFamily="18" charset="0"/>
              </a:rPr>
              <a:t>i</a:t>
            </a:r>
            <a:r>
              <a:rPr lang="es-CL" sz="2800" dirty="0">
                <a:latin typeface="Arial" panose="020B0604020202020204" pitchFamily="34" charset="0"/>
                <a:ea typeface="Times New Roman" panose="02020603050405020304" pitchFamily="18" charset="0"/>
              </a:rPr>
              <a:t>nvertida</a:t>
            </a:r>
            <a:r>
              <a:rPr lang="es-CL" sz="2800" spc="5" dirty="0">
                <a:latin typeface="Arial" panose="020B0604020202020204" pitchFamily="34" charset="0"/>
                <a:ea typeface="Times New Roman" panose="02020603050405020304" pitchFamily="18" charset="0"/>
              </a:rPr>
              <a:t> </a:t>
            </a:r>
            <a:r>
              <a:rPr lang="es-CL" sz="2800" spc="-5" dirty="0">
                <a:latin typeface="Arial" panose="020B0604020202020204" pitchFamily="34" charset="0"/>
                <a:ea typeface="Times New Roman" panose="02020603050405020304" pitchFamily="18" charset="0"/>
              </a:rPr>
              <a:t>e</a:t>
            </a:r>
            <a:r>
              <a:rPr lang="es-CL" sz="2800" dirty="0">
                <a:latin typeface="Arial" panose="020B0604020202020204" pitchFamily="34" charset="0"/>
                <a:ea typeface="Times New Roman" panose="02020603050405020304" pitchFamily="18" charset="0"/>
              </a:rPr>
              <a:t>s</a:t>
            </a:r>
            <a:r>
              <a:rPr lang="es-CL" sz="2800" spc="5" dirty="0">
                <a:latin typeface="Arial" panose="020B0604020202020204" pitchFamily="34" charset="0"/>
                <a:ea typeface="Times New Roman" panose="02020603050405020304" pitchFamily="18" charset="0"/>
              </a:rPr>
              <a:t> </a:t>
            </a:r>
            <a:r>
              <a:rPr lang="es-CL" sz="2800" spc="-5" dirty="0">
                <a:latin typeface="Arial" panose="020B0604020202020204" pitchFamily="34" charset="0"/>
                <a:ea typeface="Times New Roman" panose="02020603050405020304" pitchFamily="18" charset="0"/>
              </a:rPr>
              <a:t>e</a:t>
            </a:r>
            <a:r>
              <a:rPr lang="es-CL" sz="2800" dirty="0">
                <a:latin typeface="Arial" panose="020B0604020202020204" pitchFamily="34" charset="0"/>
                <a:ea typeface="Times New Roman" panose="02020603050405020304" pitchFamily="18" charset="0"/>
              </a:rPr>
              <a:t>l</a:t>
            </a:r>
            <a:r>
              <a:rPr lang="es-CL" sz="2800" spc="5" dirty="0">
                <a:latin typeface="Arial" panose="020B0604020202020204" pitchFamily="34" charset="0"/>
                <a:ea typeface="Times New Roman" panose="02020603050405020304" pitchFamily="18" charset="0"/>
              </a:rPr>
              <a:t> </a:t>
            </a:r>
            <a:r>
              <a:rPr lang="es-CL" sz="2800" dirty="0">
                <a:latin typeface="Arial" panose="020B0604020202020204" pitchFamily="34" charset="0"/>
                <a:ea typeface="Times New Roman" panose="02020603050405020304" pitchFamily="18" charset="0"/>
              </a:rPr>
              <a:t>estilo</a:t>
            </a:r>
            <a:r>
              <a:rPr lang="es-CL" sz="2800" spc="5" dirty="0">
                <a:latin typeface="Arial" panose="020B0604020202020204" pitchFamily="34" charset="0"/>
                <a:ea typeface="Times New Roman" panose="02020603050405020304" pitchFamily="18" charset="0"/>
              </a:rPr>
              <a:t> </a:t>
            </a:r>
            <a:r>
              <a:rPr lang="es-CL" sz="2800" dirty="0">
                <a:latin typeface="Arial" panose="020B0604020202020204" pitchFamily="34" charset="0"/>
                <a:ea typeface="Times New Roman" panose="02020603050405020304" pitchFamily="18" charset="0"/>
              </a:rPr>
              <a:t>m</a:t>
            </a:r>
            <a:r>
              <a:rPr lang="es-CL" sz="2800" spc="-5" dirty="0">
                <a:latin typeface="Arial" panose="020B0604020202020204" pitchFamily="34" charset="0"/>
                <a:ea typeface="Times New Roman" panose="02020603050405020304" pitchFamily="18" charset="0"/>
              </a:rPr>
              <a:t>á</a:t>
            </a:r>
            <a:r>
              <a:rPr lang="es-CL" sz="2800" dirty="0">
                <a:latin typeface="Arial" panose="020B0604020202020204" pitchFamily="34" charset="0"/>
                <a:ea typeface="Times New Roman" panose="02020603050405020304" pitchFamily="18" charset="0"/>
              </a:rPr>
              <a:t>s ad</a:t>
            </a:r>
            <a:r>
              <a:rPr lang="es-CL" sz="2800" spc="-5" dirty="0">
                <a:latin typeface="Arial" panose="020B0604020202020204" pitchFamily="34" charset="0"/>
                <a:ea typeface="Times New Roman" panose="02020603050405020304" pitchFamily="18" charset="0"/>
              </a:rPr>
              <a:t>e</a:t>
            </a:r>
            <a:r>
              <a:rPr lang="es-CL" sz="2800" dirty="0">
                <a:latin typeface="Arial" panose="020B0604020202020204" pitchFamily="34" charset="0"/>
                <a:ea typeface="Times New Roman" panose="02020603050405020304" pitchFamily="18" charset="0"/>
              </a:rPr>
              <a:t>cu</a:t>
            </a:r>
            <a:r>
              <a:rPr lang="es-CL" sz="2800" spc="-5" dirty="0">
                <a:latin typeface="Arial" panose="020B0604020202020204" pitchFamily="34" charset="0"/>
                <a:ea typeface="Times New Roman" panose="02020603050405020304" pitchFamily="18" charset="0"/>
              </a:rPr>
              <a:t>a</a:t>
            </a:r>
            <a:r>
              <a:rPr lang="es-CL" sz="2800" dirty="0">
                <a:latin typeface="Arial" panose="020B0604020202020204" pitchFamily="34" charset="0"/>
                <a:ea typeface="Times New Roman" panose="02020603050405020304" pitchFamily="18" charset="0"/>
              </a:rPr>
              <a:t>do</a:t>
            </a:r>
            <a:r>
              <a:rPr lang="es-CL" sz="2800" spc="5" dirty="0">
                <a:latin typeface="Arial" panose="020B0604020202020204" pitchFamily="34" charset="0"/>
                <a:ea typeface="Times New Roman" panose="02020603050405020304" pitchFamily="18" charset="0"/>
              </a:rPr>
              <a:t> </a:t>
            </a:r>
            <a:r>
              <a:rPr lang="es-CL" sz="2800" dirty="0">
                <a:latin typeface="Arial" panose="020B0604020202020204" pitchFamily="34" charset="0"/>
                <a:ea typeface="Times New Roman" panose="02020603050405020304" pitchFamily="18" charset="0"/>
              </a:rPr>
              <a:t>p</a:t>
            </a:r>
            <a:r>
              <a:rPr lang="es-CL" sz="2800" spc="-5" dirty="0">
                <a:latin typeface="Arial" panose="020B0604020202020204" pitchFamily="34" charset="0"/>
                <a:ea typeface="Times New Roman" panose="02020603050405020304" pitchFamily="18" charset="0"/>
              </a:rPr>
              <a:t>a</a:t>
            </a:r>
            <a:r>
              <a:rPr lang="es-CL" sz="2800" dirty="0">
                <a:latin typeface="Arial" panose="020B0604020202020204" pitchFamily="34" charset="0"/>
                <a:ea typeface="Times New Roman" panose="02020603050405020304" pitchFamily="18" charset="0"/>
              </a:rPr>
              <a:t>ra</a:t>
            </a:r>
            <a:r>
              <a:rPr lang="es-CL" sz="2800" spc="5" dirty="0">
                <a:latin typeface="Arial" panose="020B0604020202020204" pitchFamily="34" charset="0"/>
                <a:ea typeface="Times New Roman" panose="02020603050405020304" pitchFamily="18" charset="0"/>
              </a:rPr>
              <a:t> </a:t>
            </a:r>
            <a:r>
              <a:rPr lang="es-CL" sz="2800" dirty="0">
                <a:latin typeface="Arial" panose="020B0604020202020204" pitchFamily="34" charset="0"/>
                <a:ea typeface="Times New Roman" panose="02020603050405020304" pitchFamily="18" charset="0"/>
              </a:rPr>
              <a:t>h</a:t>
            </a:r>
            <a:r>
              <a:rPr lang="es-CL" sz="2800" spc="-5" dirty="0">
                <a:latin typeface="Arial" panose="020B0604020202020204" pitchFamily="34" charset="0"/>
                <a:ea typeface="Times New Roman" panose="02020603050405020304" pitchFamily="18" charset="0"/>
              </a:rPr>
              <a:t>i</a:t>
            </a:r>
            <a:r>
              <a:rPr lang="es-CL" sz="2800" dirty="0">
                <a:latin typeface="Arial" panose="020B0604020202020204" pitchFamily="34" charset="0"/>
                <a:ea typeface="Times New Roman" panose="02020603050405020304" pitchFamily="18" charset="0"/>
              </a:rPr>
              <a:t>stori</a:t>
            </a:r>
            <a:r>
              <a:rPr lang="es-CL" sz="2800" spc="-5" dirty="0">
                <a:latin typeface="Arial" panose="020B0604020202020204" pitchFamily="34" charset="0"/>
                <a:ea typeface="Times New Roman" panose="02020603050405020304" pitchFamily="18" charset="0"/>
              </a:rPr>
              <a:t>a</a:t>
            </a:r>
            <a:r>
              <a:rPr lang="es-CL" sz="2800" dirty="0">
                <a:latin typeface="Arial" panose="020B0604020202020204" pitchFamily="34" charset="0"/>
                <a:ea typeface="Times New Roman" panose="02020603050405020304" pitchFamily="18" charset="0"/>
              </a:rPr>
              <a:t>s</a:t>
            </a:r>
            <a:r>
              <a:rPr lang="es-CL" sz="2800" spc="5" dirty="0">
                <a:latin typeface="Arial" panose="020B0604020202020204" pitchFamily="34" charset="0"/>
                <a:ea typeface="Times New Roman" panose="02020603050405020304" pitchFamily="18" charset="0"/>
              </a:rPr>
              <a:t> </a:t>
            </a:r>
            <a:r>
              <a:rPr lang="es-CL" sz="2800" spc="-5" dirty="0" smtClean="0">
                <a:latin typeface="Arial" panose="020B0604020202020204" pitchFamily="34" charset="0"/>
                <a:ea typeface="Times New Roman" panose="02020603050405020304" pitchFamily="18" charset="0"/>
              </a:rPr>
              <a:t>«concretas</a:t>
            </a:r>
            <a:r>
              <a:rPr lang="es-CL" sz="2800" dirty="0" smtClean="0">
                <a:latin typeface="Arial" panose="020B0604020202020204" pitchFamily="34" charset="0"/>
                <a:ea typeface="Times New Roman" panose="02020603050405020304" pitchFamily="18" charset="0"/>
              </a:rPr>
              <a:t>»,</a:t>
            </a:r>
            <a:r>
              <a:rPr lang="es-CL" sz="2800" spc="5" dirty="0" smtClean="0">
                <a:latin typeface="Arial" panose="020B0604020202020204" pitchFamily="34" charset="0"/>
                <a:ea typeface="Times New Roman" panose="02020603050405020304" pitchFamily="18" charset="0"/>
              </a:rPr>
              <a:t> </a:t>
            </a:r>
            <a:r>
              <a:rPr lang="es-CL" sz="2800" spc="-5" dirty="0">
                <a:latin typeface="Arial" panose="020B0604020202020204" pitchFamily="34" charset="0"/>
                <a:ea typeface="Times New Roman" panose="02020603050405020304" pitchFamily="18" charset="0"/>
              </a:rPr>
              <a:t>b</a:t>
            </a:r>
            <a:r>
              <a:rPr lang="es-CL" sz="2800" dirty="0">
                <a:latin typeface="Arial" panose="020B0604020202020204" pitchFamily="34" charset="0"/>
                <a:ea typeface="Times New Roman" panose="02020603050405020304" pitchFamily="18" charset="0"/>
              </a:rPr>
              <a:t>re</a:t>
            </a:r>
            <a:r>
              <a:rPr lang="es-CL" sz="2800" spc="-10" dirty="0">
                <a:latin typeface="Arial" panose="020B0604020202020204" pitchFamily="34" charset="0"/>
                <a:ea typeface="Times New Roman" panose="02020603050405020304" pitchFamily="18" charset="0"/>
              </a:rPr>
              <a:t>v</a:t>
            </a:r>
            <a:r>
              <a:rPr lang="es-CL" sz="2800" dirty="0">
                <a:latin typeface="Arial" panose="020B0604020202020204" pitchFamily="34" charset="0"/>
                <a:ea typeface="Times New Roman" panose="02020603050405020304" pitchFamily="18" charset="0"/>
              </a:rPr>
              <a:t>es</a:t>
            </a:r>
            <a:r>
              <a:rPr lang="es-CL" sz="2800" spc="5" dirty="0">
                <a:latin typeface="Arial" panose="020B0604020202020204" pitchFamily="34" charset="0"/>
                <a:ea typeface="Times New Roman" panose="02020603050405020304" pitchFamily="18" charset="0"/>
              </a:rPr>
              <a:t> </a:t>
            </a:r>
            <a:r>
              <a:rPr lang="es-CL" sz="2800" dirty="0">
                <a:latin typeface="Arial" panose="020B0604020202020204" pitchFamily="34" charset="0"/>
                <a:ea typeface="Times New Roman" panose="02020603050405020304" pitchFamily="18" charset="0"/>
              </a:rPr>
              <a:t>y</a:t>
            </a:r>
            <a:r>
              <a:rPr lang="es-CL" sz="2800" spc="5" dirty="0">
                <a:latin typeface="Arial" panose="020B0604020202020204" pitchFamily="34" charset="0"/>
                <a:ea typeface="Times New Roman" panose="02020603050405020304" pitchFamily="18" charset="0"/>
              </a:rPr>
              <a:t> </a:t>
            </a:r>
            <a:r>
              <a:rPr lang="es-CL" sz="2800" dirty="0">
                <a:latin typeface="Arial" panose="020B0604020202020204" pitchFamily="34" charset="0"/>
                <a:ea typeface="Times New Roman" panose="02020603050405020304" pitchFamily="18" charset="0"/>
              </a:rPr>
              <a:t>q</a:t>
            </a:r>
            <a:r>
              <a:rPr lang="es-CL" sz="2800" spc="-5" dirty="0">
                <a:latin typeface="Arial" panose="020B0604020202020204" pitchFamily="34" charset="0"/>
                <a:ea typeface="Times New Roman" panose="02020603050405020304" pitchFamily="18" charset="0"/>
              </a:rPr>
              <a:t>u</a:t>
            </a:r>
            <a:r>
              <a:rPr lang="es-CL" sz="2800" dirty="0">
                <a:latin typeface="Arial" panose="020B0604020202020204" pitchFamily="34" charset="0"/>
                <a:ea typeface="Times New Roman" panose="02020603050405020304" pitchFamily="18" charset="0"/>
              </a:rPr>
              <a:t>e tienen sólo </a:t>
            </a:r>
            <a:r>
              <a:rPr lang="es-CL" sz="2800" spc="-5" dirty="0">
                <a:latin typeface="Arial" panose="020B0604020202020204" pitchFamily="34" charset="0"/>
                <a:ea typeface="Times New Roman" panose="02020603050405020304" pitchFamily="18" charset="0"/>
              </a:rPr>
              <a:t>u</a:t>
            </a:r>
            <a:r>
              <a:rPr lang="es-CL" sz="2800" dirty="0">
                <a:latin typeface="Arial" panose="020B0604020202020204" pitchFamily="34" charset="0"/>
                <a:ea typeface="Times New Roman" panose="02020603050405020304" pitchFamily="18" charset="0"/>
              </a:rPr>
              <a:t>n</a:t>
            </a:r>
            <a:r>
              <a:rPr lang="es-CL" sz="2800" spc="5" dirty="0">
                <a:latin typeface="Arial" panose="020B0604020202020204" pitchFamily="34" charset="0"/>
                <a:ea typeface="Times New Roman" panose="02020603050405020304" pitchFamily="18" charset="0"/>
              </a:rPr>
              <a:t> </a:t>
            </a:r>
            <a:r>
              <a:rPr lang="es-CL" sz="2800" dirty="0">
                <a:latin typeface="Arial" panose="020B0604020202020204" pitchFamily="34" charset="0"/>
                <a:ea typeface="Times New Roman" panose="02020603050405020304" pitchFamily="18" charset="0"/>
              </a:rPr>
              <a:t>tema</a:t>
            </a:r>
            <a:r>
              <a:rPr lang="es-CL" sz="2800" spc="5" dirty="0">
                <a:latin typeface="Arial" panose="020B0604020202020204" pitchFamily="34" charset="0"/>
                <a:ea typeface="Times New Roman" panose="02020603050405020304" pitchFamily="18" charset="0"/>
              </a:rPr>
              <a:t> </a:t>
            </a:r>
            <a:r>
              <a:rPr lang="es-CL" sz="2800" dirty="0">
                <a:latin typeface="Arial" panose="020B0604020202020204" pitchFamily="34" charset="0"/>
                <a:ea typeface="Times New Roman" panose="02020603050405020304" pitchFamily="18" charset="0"/>
              </a:rPr>
              <a:t>y</a:t>
            </a:r>
            <a:r>
              <a:rPr lang="es-CL" sz="2800" spc="5" dirty="0">
                <a:latin typeface="Arial" panose="020B0604020202020204" pitchFamily="34" charset="0"/>
                <a:ea typeface="Times New Roman" panose="02020603050405020304" pitchFamily="18" charset="0"/>
              </a:rPr>
              <a:t> </a:t>
            </a:r>
            <a:r>
              <a:rPr lang="es-CL" sz="2800" dirty="0">
                <a:latin typeface="Arial" panose="020B0604020202020204" pitchFamily="34" charset="0"/>
                <a:ea typeface="Times New Roman" panose="02020603050405020304" pitchFamily="18" charset="0"/>
              </a:rPr>
              <a:t>una fuente.</a:t>
            </a:r>
            <a:r>
              <a:rPr lang="es-CL" sz="2800" spc="5" dirty="0">
                <a:latin typeface="Arial" panose="020B0604020202020204" pitchFamily="34" charset="0"/>
                <a:ea typeface="Times New Roman" panose="02020603050405020304" pitchFamily="18" charset="0"/>
              </a:rPr>
              <a:t> </a:t>
            </a:r>
            <a:r>
              <a:rPr lang="es-CL" sz="2800" dirty="0">
                <a:latin typeface="Arial" panose="020B0604020202020204" pitchFamily="34" charset="0"/>
                <a:ea typeface="Times New Roman" panose="02020603050405020304" pitchFamily="18" charset="0"/>
              </a:rPr>
              <a:t>Este es</a:t>
            </a:r>
            <a:r>
              <a:rPr lang="es-CL" sz="2800" spc="-5" dirty="0">
                <a:latin typeface="Arial" panose="020B0604020202020204" pitchFamily="34" charset="0"/>
                <a:ea typeface="Times New Roman" panose="02020603050405020304" pitchFamily="18" charset="0"/>
              </a:rPr>
              <a:t>q</a:t>
            </a:r>
            <a:r>
              <a:rPr lang="es-CL" sz="2800" dirty="0">
                <a:latin typeface="Arial" panose="020B0604020202020204" pitchFamily="34" charset="0"/>
                <a:ea typeface="Times New Roman" panose="02020603050405020304" pitchFamily="18" charset="0"/>
              </a:rPr>
              <a:t>uema si</a:t>
            </a:r>
            <a:r>
              <a:rPr lang="es-CL" sz="2800" spc="-5" dirty="0">
                <a:latin typeface="Arial" panose="020B0604020202020204" pitchFamily="34" charset="0"/>
                <a:ea typeface="Times New Roman" panose="02020603050405020304" pitchFamily="18" charset="0"/>
              </a:rPr>
              <a:t>m</a:t>
            </a:r>
            <a:r>
              <a:rPr lang="es-CL" sz="2800" dirty="0">
                <a:latin typeface="Arial" panose="020B0604020202020204" pitchFamily="34" charset="0"/>
                <a:ea typeface="Times New Roman" panose="02020603050405020304" pitchFamily="18" charset="0"/>
              </a:rPr>
              <a:t>ple</a:t>
            </a:r>
            <a:r>
              <a:rPr lang="es-CL" sz="2800" spc="5" dirty="0">
                <a:latin typeface="Arial" panose="020B0604020202020204" pitchFamily="34" charset="0"/>
                <a:ea typeface="Times New Roman" panose="02020603050405020304" pitchFamily="18" charset="0"/>
              </a:rPr>
              <a:t> </a:t>
            </a:r>
            <a:r>
              <a:rPr lang="es-CL" sz="2800" dirty="0">
                <a:latin typeface="Arial" panose="020B0604020202020204" pitchFamily="34" charset="0"/>
                <a:ea typeface="Times New Roman" panose="02020603050405020304" pitchFamily="18" charset="0"/>
              </a:rPr>
              <a:t>da c</a:t>
            </a:r>
            <a:r>
              <a:rPr lang="es-CL" sz="2800" spc="-5" dirty="0">
                <a:latin typeface="Arial" panose="020B0604020202020204" pitchFamily="34" charset="0"/>
                <a:ea typeface="Times New Roman" panose="02020603050405020304" pitchFamily="18" charset="0"/>
              </a:rPr>
              <a:t>o</a:t>
            </a:r>
            <a:r>
              <a:rPr lang="es-CL" sz="2800" dirty="0">
                <a:latin typeface="Arial" panose="020B0604020202020204" pitchFamily="34" charset="0"/>
                <a:ea typeface="Times New Roman" panose="02020603050405020304" pitchFamily="18" charset="0"/>
              </a:rPr>
              <a:t>h</a:t>
            </a:r>
            <a:r>
              <a:rPr lang="es-CL" sz="2800" spc="-5" dirty="0">
                <a:latin typeface="Arial" panose="020B0604020202020204" pitchFamily="34" charset="0"/>
                <a:ea typeface="Times New Roman" panose="02020603050405020304" pitchFamily="18" charset="0"/>
              </a:rPr>
              <a:t>e</a:t>
            </a:r>
            <a:r>
              <a:rPr lang="es-CL" sz="2800" dirty="0">
                <a:latin typeface="Arial" panose="020B0604020202020204" pitchFamily="34" charset="0"/>
                <a:ea typeface="Times New Roman" panose="02020603050405020304" pitchFamily="18" charset="0"/>
              </a:rPr>
              <a:t>sión</a:t>
            </a:r>
            <a:r>
              <a:rPr lang="es-CL" sz="2800" spc="5" dirty="0">
                <a:latin typeface="Arial" panose="020B0604020202020204" pitchFamily="34" charset="0"/>
                <a:ea typeface="Times New Roman" panose="02020603050405020304" pitchFamily="18" charset="0"/>
              </a:rPr>
              <a:t> </a:t>
            </a:r>
            <a:r>
              <a:rPr lang="es-CL" sz="2800" dirty="0">
                <a:latin typeface="Arial" panose="020B0604020202020204" pitchFamily="34" charset="0"/>
                <a:ea typeface="Times New Roman" panose="02020603050405020304" pitchFamily="18" charset="0"/>
              </a:rPr>
              <a:t>a</a:t>
            </a:r>
            <a:r>
              <a:rPr lang="es-CL" sz="2800" spc="5" dirty="0">
                <a:latin typeface="Arial" panose="020B0604020202020204" pitchFamily="34" charset="0"/>
                <a:ea typeface="Times New Roman" panose="02020603050405020304" pitchFamily="18" charset="0"/>
              </a:rPr>
              <a:t> </a:t>
            </a:r>
            <a:r>
              <a:rPr lang="es-CL" sz="2800" dirty="0">
                <a:latin typeface="Arial" panose="020B0604020202020204" pitchFamily="34" charset="0"/>
                <a:ea typeface="Times New Roman" panose="02020603050405020304" pitchFamily="18" charset="0"/>
              </a:rPr>
              <a:t>l</a:t>
            </a:r>
            <a:r>
              <a:rPr lang="es-CL" sz="2800" spc="-5" dirty="0">
                <a:latin typeface="Arial" panose="020B0604020202020204" pitchFamily="34" charset="0"/>
                <a:ea typeface="Times New Roman" panose="02020603050405020304" pitchFamily="18" charset="0"/>
              </a:rPr>
              <a:t>o</a:t>
            </a:r>
            <a:r>
              <a:rPr lang="es-CL" sz="2800" dirty="0">
                <a:latin typeface="Arial" panose="020B0604020202020204" pitchFamily="34" charset="0"/>
                <a:ea typeface="Times New Roman" panose="02020603050405020304" pitchFamily="18" charset="0"/>
              </a:rPr>
              <a:t>s</a:t>
            </a:r>
            <a:r>
              <a:rPr lang="es-CL" sz="2800" spc="5" dirty="0">
                <a:latin typeface="Arial" panose="020B0604020202020204" pitchFamily="34" charset="0"/>
                <a:ea typeface="Times New Roman" panose="02020603050405020304" pitchFamily="18" charset="0"/>
              </a:rPr>
              <a:t> </a:t>
            </a:r>
            <a:r>
              <a:rPr lang="es-CL" sz="2800" dirty="0">
                <a:latin typeface="Arial" panose="020B0604020202020204" pitchFamily="34" charset="0"/>
                <a:ea typeface="Times New Roman" panose="02020603050405020304" pitchFamily="18" charset="0"/>
              </a:rPr>
              <a:t>e</a:t>
            </a:r>
            <a:r>
              <a:rPr lang="es-CL" sz="2800" spc="-5" dirty="0">
                <a:latin typeface="Arial" panose="020B0604020202020204" pitchFamily="34" charset="0"/>
                <a:ea typeface="Times New Roman" panose="02020603050405020304" pitchFamily="18" charset="0"/>
              </a:rPr>
              <a:t>l</a:t>
            </a:r>
            <a:r>
              <a:rPr lang="es-CL" sz="2800" dirty="0">
                <a:latin typeface="Arial" panose="020B0604020202020204" pitchFamily="34" charset="0"/>
                <a:ea typeface="Times New Roman" panose="02020603050405020304" pitchFamily="18" charset="0"/>
              </a:rPr>
              <a:t>e</a:t>
            </a:r>
            <a:r>
              <a:rPr lang="es-CL" sz="2800" spc="-5" dirty="0">
                <a:latin typeface="Arial" panose="020B0604020202020204" pitchFamily="34" charset="0"/>
                <a:ea typeface="Times New Roman" panose="02020603050405020304" pitchFamily="18" charset="0"/>
              </a:rPr>
              <a:t>m</a:t>
            </a:r>
            <a:r>
              <a:rPr lang="es-CL" sz="2800" dirty="0">
                <a:latin typeface="Arial" panose="020B0604020202020204" pitchFamily="34" charset="0"/>
                <a:ea typeface="Times New Roman" panose="02020603050405020304" pitchFamily="18" charset="0"/>
              </a:rPr>
              <a:t>entos de la</a:t>
            </a:r>
            <a:r>
              <a:rPr lang="es-CL" sz="2800" spc="5" dirty="0">
                <a:latin typeface="Arial" panose="020B0604020202020204" pitchFamily="34" charset="0"/>
                <a:ea typeface="Times New Roman" panose="02020603050405020304" pitchFamily="18" charset="0"/>
              </a:rPr>
              <a:t> </a:t>
            </a:r>
            <a:r>
              <a:rPr lang="es-CL" sz="2800" dirty="0" smtClean="0">
                <a:latin typeface="Arial" panose="020B0604020202020204" pitchFamily="34" charset="0"/>
                <a:ea typeface="Times New Roman" panose="02020603050405020304" pitchFamily="18" charset="0"/>
              </a:rPr>
              <a:t>noticia, </a:t>
            </a:r>
            <a:r>
              <a:rPr lang="es-CL" sz="2800" spc="-5" dirty="0" smtClean="0">
                <a:latin typeface="Arial" panose="020B0604020202020204" pitchFamily="34" charset="0"/>
                <a:ea typeface="Times New Roman" panose="02020603050405020304" pitchFamily="18" charset="0"/>
              </a:rPr>
              <a:t>p</a:t>
            </a:r>
            <a:r>
              <a:rPr lang="es-CL" sz="2800" dirty="0" smtClean="0">
                <a:latin typeface="Arial" panose="020B0604020202020204" pitchFamily="34" charset="0"/>
                <a:ea typeface="Times New Roman" panose="02020603050405020304" pitchFamily="18" charset="0"/>
              </a:rPr>
              <a:t>orque</a:t>
            </a:r>
            <a:r>
              <a:rPr lang="es-CL" sz="2800" spc="5" dirty="0" smtClean="0">
                <a:latin typeface="Arial" panose="020B0604020202020204" pitchFamily="34" charset="0"/>
                <a:ea typeface="Times New Roman" panose="02020603050405020304" pitchFamily="18" charset="0"/>
              </a:rPr>
              <a:t> </a:t>
            </a:r>
            <a:r>
              <a:rPr lang="es-CL" sz="2800" dirty="0">
                <a:latin typeface="Arial" panose="020B0604020202020204" pitchFamily="34" charset="0"/>
                <a:ea typeface="Times New Roman" panose="02020603050405020304" pitchFamily="18" charset="0"/>
              </a:rPr>
              <a:t>el</a:t>
            </a:r>
            <a:r>
              <a:rPr lang="es-CL" sz="2800" spc="5" dirty="0">
                <a:latin typeface="Arial" panose="020B0604020202020204" pitchFamily="34" charset="0"/>
                <a:ea typeface="Times New Roman" panose="02020603050405020304" pitchFamily="18" charset="0"/>
              </a:rPr>
              <a:t> </a:t>
            </a:r>
            <a:r>
              <a:rPr lang="es-CL" sz="2800" dirty="0">
                <a:latin typeface="Arial" panose="020B0604020202020204" pitchFamily="34" charset="0"/>
                <a:ea typeface="Times New Roman" panose="02020603050405020304" pitchFamily="18" charset="0"/>
              </a:rPr>
              <a:t>le</a:t>
            </a:r>
            <a:r>
              <a:rPr lang="es-CL" sz="2800" spc="-5" dirty="0">
                <a:latin typeface="Arial" panose="020B0604020202020204" pitchFamily="34" charset="0"/>
                <a:ea typeface="Times New Roman" panose="02020603050405020304" pitchFamily="18" charset="0"/>
              </a:rPr>
              <a:t>a</a:t>
            </a:r>
            <a:r>
              <a:rPr lang="es-CL" sz="2800" dirty="0">
                <a:latin typeface="Arial" panose="020B0604020202020204" pitchFamily="34" charset="0"/>
                <a:ea typeface="Times New Roman" panose="02020603050405020304" pitchFamily="18" charset="0"/>
              </a:rPr>
              <a:t>d</a:t>
            </a:r>
            <a:r>
              <a:rPr lang="es-CL" sz="2800" spc="5" dirty="0">
                <a:latin typeface="Arial" panose="020B0604020202020204" pitchFamily="34" charset="0"/>
                <a:ea typeface="Times New Roman" panose="02020603050405020304" pitchFamily="18" charset="0"/>
              </a:rPr>
              <a:t> </a:t>
            </a:r>
            <a:r>
              <a:rPr lang="es-CL" sz="2800" dirty="0">
                <a:latin typeface="Arial" panose="020B0604020202020204" pitchFamily="34" charset="0"/>
                <a:ea typeface="Times New Roman" panose="02020603050405020304" pitchFamily="18" charset="0"/>
              </a:rPr>
              <a:t>concentra</a:t>
            </a:r>
            <a:r>
              <a:rPr lang="es-CL" sz="2800" spc="5" dirty="0">
                <a:latin typeface="Arial" panose="020B0604020202020204" pitchFamily="34" charset="0"/>
                <a:ea typeface="Times New Roman" panose="02020603050405020304" pitchFamily="18" charset="0"/>
              </a:rPr>
              <a:t> </a:t>
            </a:r>
            <a:r>
              <a:rPr lang="es-CL" sz="2800" dirty="0">
                <a:latin typeface="Arial" panose="020B0604020202020204" pitchFamily="34" charset="0"/>
                <a:ea typeface="Times New Roman" panose="02020603050405020304" pitchFamily="18" charset="0"/>
              </a:rPr>
              <a:t>lo m</a:t>
            </a:r>
            <a:r>
              <a:rPr lang="es-CL" sz="2800" spc="5" dirty="0">
                <a:latin typeface="Arial" panose="020B0604020202020204" pitchFamily="34" charset="0"/>
                <a:ea typeface="Times New Roman" panose="02020603050405020304" pitchFamily="18" charset="0"/>
              </a:rPr>
              <a:t>á</a:t>
            </a:r>
            <a:r>
              <a:rPr lang="es-CL" sz="2800" dirty="0">
                <a:latin typeface="Arial" panose="020B0604020202020204" pitchFamily="34" charset="0"/>
                <a:ea typeface="Times New Roman" panose="02020603050405020304" pitchFamily="18" charset="0"/>
              </a:rPr>
              <a:t>s</a:t>
            </a:r>
            <a:r>
              <a:rPr lang="es-CL" sz="2800" spc="5" dirty="0">
                <a:latin typeface="Arial" panose="020B0604020202020204" pitchFamily="34" charset="0"/>
                <a:ea typeface="Times New Roman" panose="02020603050405020304" pitchFamily="18" charset="0"/>
              </a:rPr>
              <a:t> </a:t>
            </a:r>
            <a:r>
              <a:rPr lang="es-CL" sz="2800" dirty="0">
                <a:latin typeface="Arial" panose="020B0604020202020204" pitchFamily="34" charset="0"/>
                <a:ea typeface="Times New Roman" panose="02020603050405020304" pitchFamily="18" charset="0"/>
              </a:rPr>
              <a:t>im</a:t>
            </a:r>
            <a:r>
              <a:rPr lang="es-CL" sz="2800" spc="-5" dirty="0">
                <a:latin typeface="Arial" panose="020B0604020202020204" pitchFamily="34" charset="0"/>
                <a:ea typeface="Times New Roman" panose="02020603050405020304" pitchFamily="18" charset="0"/>
              </a:rPr>
              <a:t>p</a:t>
            </a:r>
            <a:r>
              <a:rPr lang="es-CL" sz="2800" dirty="0">
                <a:latin typeface="Arial" panose="020B0604020202020204" pitchFamily="34" charset="0"/>
                <a:ea typeface="Times New Roman" panose="02020603050405020304" pitchFamily="18" charset="0"/>
              </a:rPr>
              <a:t>orta</a:t>
            </a:r>
            <a:r>
              <a:rPr lang="es-CL" sz="2800" spc="-5" dirty="0">
                <a:latin typeface="Arial" panose="020B0604020202020204" pitchFamily="34" charset="0"/>
                <a:ea typeface="Times New Roman" panose="02020603050405020304" pitchFamily="18" charset="0"/>
              </a:rPr>
              <a:t>n</a:t>
            </a:r>
            <a:r>
              <a:rPr lang="es-CL" sz="2800" dirty="0">
                <a:latin typeface="Arial" panose="020B0604020202020204" pitchFamily="34" charset="0"/>
                <a:ea typeface="Times New Roman" panose="02020603050405020304" pitchFamily="18" charset="0"/>
              </a:rPr>
              <a:t>te,</a:t>
            </a:r>
            <a:r>
              <a:rPr lang="es-CL" sz="2800" spc="5" dirty="0">
                <a:latin typeface="Arial" panose="020B0604020202020204" pitchFamily="34" charset="0"/>
                <a:ea typeface="Times New Roman" panose="02020603050405020304" pitchFamily="18" charset="0"/>
              </a:rPr>
              <a:t> </a:t>
            </a:r>
            <a:r>
              <a:rPr lang="es-CL" sz="2800" dirty="0">
                <a:latin typeface="Arial" panose="020B0604020202020204" pitchFamily="34" charset="0"/>
                <a:ea typeface="Times New Roman" panose="02020603050405020304" pitchFamily="18" charset="0"/>
              </a:rPr>
              <a:t>mientras que</a:t>
            </a:r>
            <a:r>
              <a:rPr lang="es-CL" sz="2800" spc="5" dirty="0">
                <a:latin typeface="Arial" panose="020B0604020202020204" pitchFamily="34" charset="0"/>
                <a:ea typeface="Times New Roman" panose="02020603050405020304" pitchFamily="18" charset="0"/>
              </a:rPr>
              <a:t> </a:t>
            </a:r>
            <a:r>
              <a:rPr lang="es-CL" sz="2800" dirty="0">
                <a:latin typeface="Arial" panose="020B0604020202020204" pitchFamily="34" charset="0"/>
                <a:ea typeface="Times New Roman" panose="02020603050405020304" pitchFamily="18" charset="0"/>
              </a:rPr>
              <a:t>l</a:t>
            </a:r>
            <a:r>
              <a:rPr lang="es-CL" sz="2800" spc="-5" dirty="0">
                <a:latin typeface="Arial" panose="020B0604020202020204" pitchFamily="34" charset="0"/>
                <a:ea typeface="Times New Roman" panose="02020603050405020304" pitchFamily="18" charset="0"/>
              </a:rPr>
              <a:t>o</a:t>
            </a:r>
            <a:r>
              <a:rPr lang="es-CL" sz="2800" dirty="0">
                <a:latin typeface="Arial" panose="020B0604020202020204" pitchFamily="34" charset="0"/>
                <a:ea typeface="Times New Roman" panose="02020603050405020304" pitchFamily="18" charset="0"/>
              </a:rPr>
              <a:t>s</a:t>
            </a:r>
            <a:r>
              <a:rPr lang="es-CL" sz="2800" spc="5" dirty="0">
                <a:latin typeface="Arial" panose="020B0604020202020204" pitchFamily="34" charset="0"/>
                <a:ea typeface="Times New Roman" panose="02020603050405020304" pitchFamily="18" charset="0"/>
              </a:rPr>
              <a:t> </a:t>
            </a:r>
            <a:r>
              <a:rPr lang="es-CL" sz="2800" dirty="0">
                <a:latin typeface="Arial" panose="020B0604020202020204" pitchFamily="34" charset="0"/>
                <a:ea typeface="Times New Roman" panose="02020603050405020304" pitchFamily="18" charset="0"/>
              </a:rPr>
              <a:t>dem</a:t>
            </a:r>
            <a:r>
              <a:rPr lang="es-CL" sz="2800" spc="-5" dirty="0">
                <a:latin typeface="Arial" panose="020B0604020202020204" pitchFamily="34" charset="0"/>
                <a:ea typeface="Times New Roman" panose="02020603050405020304" pitchFamily="18" charset="0"/>
              </a:rPr>
              <a:t>á</a:t>
            </a:r>
            <a:r>
              <a:rPr lang="es-CL" sz="2800" dirty="0">
                <a:latin typeface="Arial" panose="020B0604020202020204" pitchFamily="34" charset="0"/>
                <a:ea typeface="Times New Roman" panose="02020603050405020304" pitchFamily="18" charset="0"/>
              </a:rPr>
              <a:t>s</a:t>
            </a:r>
            <a:r>
              <a:rPr lang="es-CL" sz="2800" spc="10" dirty="0">
                <a:latin typeface="Arial" panose="020B0604020202020204" pitchFamily="34" charset="0"/>
                <a:ea typeface="Times New Roman" panose="02020603050405020304" pitchFamily="18" charset="0"/>
              </a:rPr>
              <a:t> </a:t>
            </a:r>
            <a:r>
              <a:rPr lang="es-CL" sz="2800" dirty="0">
                <a:latin typeface="Arial" panose="020B0604020202020204" pitchFamily="34" charset="0"/>
                <a:ea typeface="Times New Roman" panose="02020603050405020304" pitchFamily="18" charset="0"/>
              </a:rPr>
              <a:t>p</a:t>
            </a:r>
            <a:r>
              <a:rPr lang="es-CL" sz="2800" spc="-5" dirty="0">
                <a:latin typeface="Arial" panose="020B0604020202020204" pitchFamily="34" charset="0"/>
                <a:ea typeface="Times New Roman" panose="02020603050405020304" pitchFamily="18" charset="0"/>
              </a:rPr>
              <a:t>á</a:t>
            </a:r>
            <a:r>
              <a:rPr lang="es-CL" sz="2800" dirty="0">
                <a:latin typeface="Arial" panose="020B0604020202020204" pitchFamily="34" charset="0"/>
                <a:ea typeface="Times New Roman" panose="02020603050405020304" pitchFamily="18" charset="0"/>
              </a:rPr>
              <a:t>rraf</a:t>
            </a:r>
            <a:r>
              <a:rPr lang="es-CL" sz="2800" spc="-10" dirty="0">
                <a:latin typeface="Arial" panose="020B0604020202020204" pitchFamily="34" charset="0"/>
                <a:ea typeface="Times New Roman" panose="02020603050405020304" pitchFamily="18" charset="0"/>
              </a:rPr>
              <a:t>o</a:t>
            </a:r>
            <a:r>
              <a:rPr lang="es-CL" sz="2800" dirty="0">
                <a:latin typeface="Arial" panose="020B0604020202020204" pitchFamily="34" charset="0"/>
                <a:ea typeface="Times New Roman" panose="02020603050405020304" pitchFamily="18" charset="0"/>
              </a:rPr>
              <a:t>s dan inform</a:t>
            </a:r>
            <a:r>
              <a:rPr lang="es-CL" sz="2800" spc="-5" dirty="0">
                <a:latin typeface="Arial" panose="020B0604020202020204" pitchFamily="34" charset="0"/>
                <a:ea typeface="Times New Roman" panose="02020603050405020304" pitchFamily="18" charset="0"/>
              </a:rPr>
              <a:t>a</a:t>
            </a:r>
            <a:r>
              <a:rPr lang="es-CL" sz="2800" spc="5" dirty="0">
                <a:latin typeface="Arial" panose="020B0604020202020204" pitchFamily="34" charset="0"/>
                <a:ea typeface="Times New Roman" panose="02020603050405020304" pitchFamily="18" charset="0"/>
              </a:rPr>
              <a:t>c</a:t>
            </a:r>
            <a:r>
              <a:rPr lang="es-CL" sz="2800" spc="-5" dirty="0">
                <a:latin typeface="Arial" panose="020B0604020202020204" pitchFamily="34" charset="0"/>
                <a:ea typeface="Times New Roman" panose="02020603050405020304" pitchFamily="18" charset="0"/>
              </a:rPr>
              <a:t>i</a:t>
            </a:r>
            <a:r>
              <a:rPr lang="es-CL" sz="2800" dirty="0">
                <a:latin typeface="Arial" panose="020B0604020202020204" pitchFamily="34" charset="0"/>
                <a:ea typeface="Times New Roman" panose="02020603050405020304" pitchFamily="18" charset="0"/>
              </a:rPr>
              <a:t>ón ad</a:t>
            </a:r>
            <a:r>
              <a:rPr lang="es-CL" sz="2800" spc="-5" dirty="0">
                <a:latin typeface="Arial" panose="020B0604020202020204" pitchFamily="34" charset="0"/>
                <a:ea typeface="Times New Roman" panose="02020603050405020304" pitchFamily="18" charset="0"/>
              </a:rPr>
              <a:t>i</a:t>
            </a:r>
            <a:r>
              <a:rPr lang="es-CL" sz="2800" dirty="0">
                <a:latin typeface="Arial" panose="020B0604020202020204" pitchFamily="34" charset="0"/>
                <a:ea typeface="Times New Roman" panose="02020603050405020304" pitchFamily="18" charset="0"/>
              </a:rPr>
              <a:t>cional</a:t>
            </a:r>
            <a:r>
              <a:rPr lang="es-CL" dirty="0">
                <a:latin typeface="Arial" panose="020B0604020202020204" pitchFamily="34" charset="0"/>
                <a:ea typeface="Times New Roman" panose="02020603050405020304" pitchFamily="18" charset="0"/>
              </a:rPr>
              <a:t>.</a:t>
            </a:r>
            <a:r>
              <a:rPr lang="es-CL" spc="-5" dirty="0">
                <a:latin typeface="Arial" panose="020B0604020202020204" pitchFamily="34" charset="0"/>
                <a:ea typeface="Times New Roman" panose="02020603050405020304" pitchFamily="18" charset="0"/>
              </a:rPr>
              <a:t> </a:t>
            </a:r>
            <a:endParaRPr lang="es-CL" dirty="0"/>
          </a:p>
        </p:txBody>
      </p:sp>
    </p:spTree>
    <p:extLst>
      <p:ext uri="{BB962C8B-B14F-4D97-AF65-F5344CB8AC3E}">
        <p14:creationId xmlns:p14="http://schemas.microsoft.com/office/powerpoint/2010/main" val="1407068992"/>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White Template with yellow-magenta Segoe_TP10286788">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90CAB1D8-8B60-41DC-AE7A-89AB460F819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Diapositivas de presentación de muestra (blanco con diseño amarillo-magenta)</Template>
  <TotalTime>747</TotalTime>
  <Words>4551</Words>
  <Application>Microsoft Office PowerPoint</Application>
  <PresentationFormat>Presentación en pantalla (4:3)</PresentationFormat>
  <Paragraphs>354</Paragraphs>
  <Slides>31</Slides>
  <Notes>27</Notes>
  <HiddenSlides>0</HiddenSlides>
  <MMClips>0</MMClips>
  <ScaleCrop>false</ScaleCrop>
  <HeadingPairs>
    <vt:vector size="6" baseType="variant">
      <vt:variant>
        <vt:lpstr>Fuentes usadas</vt:lpstr>
      </vt:variant>
      <vt:variant>
        <vt:i4>6</vt:i4>
      </vt:variant>
      <vt:variant>
        <vt:lpstr>Tema</vt:lpstr>
      </vt:variant>
      <vt:variant>
        <vt:i4>2</vt:i4>
      </vt:variant>
      <vt:variant>
        <vt:lpstr>Títulos de diapositiva</vt:lpstr>
      </vt:variant>
      <vt:variant>
        <vt:i4>31</vt:i4>
      </vt:variant>
    </vt:vector>
  </HeadingPairs>
  <TitlesOfParts>
    <vt:vector size="39" baseType="lpstr">
      <vt:lpstr>Arial</vt:lpstr>
      <vt:lpstr>Calibri</vt:lpstr>
      <vt:lpstr>Courier New</vt:lpstr>
      <vt:lpstr>Segoe</vt:lpstr>
      <vt:lpstr>Times New Roman</vt:lpstr>
      <vt:lpstr>Wingdings</vt:lpstr>
      <vt:lpstr>1_White Template with yellow-magenta Segoe_TP10286788</vt:lpstr>
      <vt:lpstr>White with Courier font for code slides</vt:lpstr>
      <vt:lpstr>LA NOTA INFORMATIVA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dc:creator>
  <cp:keywords/>
  <cp:lastModifiedBy>Ivan Pizarro</cp:lastModifiedBy>
  <cp:revision>51</cp:revision>
  <dcterms:created xsi:type="dcterms:W3CDTF">2014-11-01T04:44:32Z</dcterms:created>
  <dcterms:modified xsi:type="dcterms:W3CDTF">2024-10-15T12:17:47Z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TC102867889990</vt:lpwstr>
  </property>
</Properties>
</file>