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6" r:id="rId29"/>
    <p:sldId id="287" r:id="rId30"/>
    <p:sldId id="288" r:id="rId31"/>
    <p:sldId id="289" r:id="rId32"/>
    <p:sldId id="290" r:id="rId33"/>
    <p:sldId id="291" r:id="rId3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DF66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F66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F66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DF66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605271"/>
            <a:ext cx="12192000" cy="1245235"/>
          </a:xfrm>
          <a:custGeom>
            <a:avLst/>
            <a:gdLst/>
            <a:ahLst/>
            <a:cxnLst/>
            <a:rect l="l" t="t" r="r" b="b"/>
            <a:pathLst>
              <a:path w="12192000" h="1245234">
                <a:moveTo>
                  <a:pt x="0" y="0"/>
                </a:moveTo>
                <a:lnTo>
                  <a:pt x="0" y="677011"/>
                </a:lnTo>
                <a:lnTo>
                  <a:pt x="5562727" y="1245107"/>
                </a:lnTo>
                <a:lnTo>
                  <a:pt x="12192000" y="1245107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455152" y="0"/>
            <a:ext cx="3736975" cy="828040"/>
          </a:xfrm>
          <a:custGeom>
            <a:avLst/>
            <a:gdLst/>
            <a:ahLst/>
            <a:cxnLst/>
            <a:rect l="l" t="t" r="r" b="b"/>
            <a:pathLst>
              <a:path w="3736975" h="828040">
                <a:moveTo>
                  <a:pt x="3736848" y="0"/>
                </a:moveTo>
                <a:lnTo>
                  <a:pt x="0" y="0"/>
                </a:lnTo>
                <a:lnTo>
                  <a:pt x="3736848" y="827532"/>
                </a:lnTo>
                <a:lnTo>
                  <a:pt x="3736848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4487" y="70865"/>
            <a:ext cx="10991850" cy="1351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DF66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76751" y="1098626"/>
            <a:ext cx="5238496" cy="1854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001F5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6285" marR="5080" indent="-74104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HABILIDADES BLANDAS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98038" y="3846321"/>
            <a:ext cx="6109335" cy="594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700" b="1" dirty="0">
                <a:solidFill>
                  <a:srgbClr val="585858"/>
                </a:solidFill>
                <a:latin typeface="Arial"/>
                <a:cs typeface="Arial"/>
              </a:rPr>
              <a:t>PARA</a:t>
            </a:r>
            <a:r>
              <a:rPr sz="3700" b="1" spc="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585858"/>
                </a:solidFill>
                <a:latin typeface="Arial"/>
                <a:cs typeface="Arial"/>
              </a:rPr>
              <a:t>EL</a:t>
            </a:r>
            <a:r>
              <a:rPr sz="3700" b="1" spc="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700" b="1" dirty="0">
                <a:solidFill>
                  <a:srgbClr val="585858"/>
                </a:solidFill>
                <a:latin typeface="Arial"/>
                <a:cs typeface="Arial"/>
              </a:rPr>
              <a:t>ÉXITO</a:t>
            </a:r>
            <a:r>
              <a:rPr sz="3700" b="1" spc="1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3700" b="1" spc="-10" dirty="0">
                <a:solidFill>
                  <a:srgbClr val="585858"/>
                </a:solidFill>
                <a:latin typeface="Arial"/>
                <a:cs typeface="Arial"/>
              </a:rPr>
              <a:t>LABORAL</a:t>
            </a:r>
            <a:endParaRPr sz="3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24400" y="5791200"/>
            <a:ext cx="34601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400" b="1" i="1" dirty="0" smtClean="0">
                <a:latin typeface="Corbel"/>
                <a:cs typeface="Corbel"/>
              </a:rPr>
              <a:t>IVÁN PIZARRO   VEGA</a:t>
            </a:r>
            <a:endParaRPr sz="24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095" y="147827"/>
            <a:ext cx="10008869" cy="60083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1395" y="2199092"/>
            <a:ext cx="2868295" cy="1720850"/>
            <a:chOff x="501395" y="2199092"/>
            <a:chExt cx="2868295" cy="1720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875" y="2199092"/>
              <a:ext cx="2805698" cy="17206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395" y="2744749"/>
              <a:ext cx="2525268" cy="7208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979" y="2217420"/>
              <a:ext cx="2743199" cy="16489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01979" y="2217420"/>
              <a:ext cx="2743200" cy="1649095"/>
            </a:xfrm>
            <a:custGeom>
              <a:avLst/>
              <a:gdLst/>
              <a:ahLst/>
              <a:cxnLst/>
              <a:rect l="l" t="t" r="r" b="b"/>
              <a:pathLst>
                <a:path w="2743200" h="1649095">
                  <a:moveTo>
                    <a:pt x="0" y="0"/>
                  </a:moveTo>
                  <a:lnTo>
                    <a:pt x="1918715" y="0"/>
                  </a:lnTo>
                  <a:lnTo>
                    <a:pt x="2743199" y="824483"/>
                  </a:lnTo>
                  <a:lnTo>
                    <a:pt x="1918715" y="1648967"/>
                  </a:lnTo>
                  <a:lnTo>
                    <a:pt x="0" y="1648967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3943" y="2838958"/>
            <a:ext cx="21050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HABILIDADES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62833" y="1695830"/>
            <a:ext cx="1424305" cy="2723515"/>
            <a:chOff x="3362833" y="1695830"/>
            <a:chExt cx="1424305" cy="2723515"/>
          </a:xfrm>
        </p:grpSpPr>
        <p:sp>
          <p:nvSpPr>
            <p:cNvPr id="9" name="object 9"/>
            <p:cNvSpPr/>
            <p:nvPr/>
          </p:nvSpPr>
          <p:spPr>
            <a:xfrm>
              <a:off x="3375533" y="1708530"/>
              <a:ext cx="1398905" cy="718185"/>
            </a:xfrm>
            <a:custGeom>
              <a:avLst/>
              <a:gdLst/>
              <a:ahLst/>
              <a:cxnLst/>
              <a:rect l="l" t="t" r="r" b="b"/>
              <a:pathLst>
                <a:path w="1398904" h="718185">
                  <a:moveTo>
                    <a:pt x="1035684" y="0"/>
                  </a:moveTo>
                  <a:lnTo>
                    <a:pt x="1074039" y="143256"/>
                  </a:lnTo>
                  <a:lnTo>
                    <a:pt x="0" y="431419"/>
                  </a:lnTo>
                  <a:lnTo>
                    <a:pt x="76834" y="717931"/>
                  </a:lnTo>
                  <a:lnTo>
                    <a:pt x="1151001" y="429641"/>
                  </a:lnTo>
                  <a:lnTo>
                    <a:pt x="1189354" y="572897"/>
                  </a:lnTo>
                  <a:lnTo>
                    <a:pt x="1398904" y="209550"/>
                  </a:lnTo>
                  <a:lnTo>
                    <a:pt x="10356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75533" y="1708530"/>
              <a:ext cx="1398905" cy="718185"/>
            </a:xfrm>
            <a:custGeom>
              <a:avLst/>
              <a:gdLst/>
              <a:ahLst/>
              <a:cxnLst/>
              <a:rect l="l" t="t" r="r" b="b"/>
              <a:pathLst>
                <a:path w="1398904" h="718185">
                  <a:moveTo>
                    <a:pt x="0" y="431419"/>
                  </a:moveTo>
                  <a:lnTo>
                    <a:pt x="1074039" y="143256"/>
                  </a:lnTo>
                  <a:lnTo>
                    <a:pt x="1035684" y="0"/>
                  </a:lnTo>
                  <a:lnTo>
                    <a:pt x="1398904" y="209550"/>
                  </a:lnTo>
                  <a:lnTo>
                    <a:pt x="1189354" y="572897"/>
                  </a:lnTo>
                  <a:lnTo>
                    <a:pt x="1151001" y="429641"/>
                  </a:lnTo>
                  <a:lnTo>
                    <a:pt x="76834" y="717931"/>
                  </a:lnTo>
                  <a:lnTo>
                    <a:pt x="0" y="431419"/>
                  </a:lnTo>
                  <a:close/>
                </a:path>
              </a:pathLst>
            </a:custGeom>
            <a:ln w="25400">
              <a:solidFill>
                <a:srgbClr val="BB7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77311" y="3655313"/>
              <a:ext cx="1390650" cy="751840"/>
            </a:xfrm>
            <a:custGeom>
              <a:avLst/>
              <a:gdLst/>
              <a:ahLst/>
              <a:cxnLst/>
              <a:rect l="l" t="t" r="r" b="b"/>
              <a:pathLst>
                <a:path w="1390650" h="751839">
                  <a:moveTo>
                    <a:pt x="86994" y="0"/>
                  </a:moveTo>
                  <a:lnTo>
                    <a:pt x="0" y="283463"/>
                  </a:lnTo>
                  <a:lnTo>
                    <a:pt x="1063243" y="609600"/>
                  </a:lnTo>
                  <a:lnTo>
                    <a:pt x="1019810" y="751332"/>
                  </a:lnTo>
                  <a:lnTo>
                    <a:pt x="1390268" y="554863"/>
                  </a:lnTo>
                  <a:lnTo>
                    <a:pt x="1193673" y="184277"/>
                  </a:lnTo>
                  <a:lnTo>
                    <a:pt x="1150239" y="326136"/>
                  </a:lnTo>
                  <a:lnTo>
                    <a:pt x="8699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77311" y="3655313"/>
              <a:ext cx="1390650" cy="751840"/>
            </a:xfrm>
            <a:custGeom>
              <a:avLst/>
              <a:gdLst/>
              <a:ahLst/>
              <a:cxnLst/>
              <a:rect l="l" t="t" r="r" b="b"/>
              <a:pathLst>
                <a:path w="1390650" h="751839">
                  <a:moveTo>
                    <a:pt x="86994" y="0"/>
                  </a:moveTo>
                  <a:lnTo>
                    <a:pt x="1150239" y="326136"/>
                  </a:lnTo>
                  <a:lnTo>
                    <a:pt x="1193673" y="184277"/>
                  </a:lnTo>
                  <a:lnTo>
                    <a:pt x="1390268" y="554863"/>
                  </a:lnTo>
                  <a:lnTo>
                    <a:pt x="1019810" y="751332"/>
                  </a:lnTo>
                  <a:lnTo>
                    <a:pt x="1063243" y="609600"/>
                  </a:lnTo>
                  <a:lnTo>
                    <a:pt x="0" y="283463"/>
                  </a:lnTo>
                  <a:lnTo>
                    <a:pt x="86994" y="0"/>
                  </a:lnTo>
                  <a:close/>
                </a:path>
              </a:pathLst>
            </a:custGeom>
            <a:ln w="25400">
              <a:solidFill>
                <a:srgbClr val="BB7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5030723" y="3927360"/>
            <a:ext cx="1990725" cy="1866900"/>
            <a:chOff x="5030723" y="3927360"/>
            <a:chExt cx="1990725" cy="186690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0723" y="3927360"/>
              <a:ext cx="1990344" cy="18669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92851" y="4340351"/>
              <a:ext cx="1464563" cy="11094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7967" y="3954779"/>
              <a:ext cx="1900428" cy="177698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077967" y="3954779"/>
              <a:ext cx="1900555" cy="1777364"/>
            </a:xfrm>
            <a:custGeom>
              <a:avLst/>
              <a:gdLst/>
              <a:ahLst/>
              <a:cxnLst/>
              <a:rect l="l" t="t" r="r" b="b"/>
              <a:pathLst>
                <a:path w="1900554" h="1777364">
                  <a:moveTo>
                    <a:pt x="0" y="888492"/>
                  </a:moveTo>
                  <a:lnTo>
                    <a:pt x="1317" y="841302"/>
                  </a:lnTo>
                  <a:lnTo>
                    <a:pt x="5225" y="794755"/>
                  </a:lnTo>
                  <a:lnTo>
                    <a:pt x="11657" y="748910"/>
                  </a:lnTo>
                  <a:lnTo>
                    <a:pt x="20549" y="703830"/>
                  </a:lnTo>
                  <a:lnTo>
                    <a:pt x="31835" y="659577"/>
                  </a:lnTo>
                  <a:lnTo>
                    <a:pt x="45448" y="616210"/>
                  </a:lnTo>
                  <a:lnTo>
                    <a:pt x="61324" y="573792"/>
                  </a:lnTo>
                  <a:lnTo>
                    <a:pt x="79396" y="532385"/>
                  </a:lnTo>
                  <a:lnTo>
                    <a:pt x="99599" y="492049"/>
                  </a:lnTo>
                  <a:lnTo>
                    <a:pt x="121867" y="452846"/>
                  </a:lnTo>
                  <a:lnTo>
                    <a:pt x="146134" y="414837"/>
                  </a:lnTo>
                  <a:lnTo>
                    <a:pt x="172336" y="378084"/>
                  </a:lnTo>
                  <a:lnTo>
                    <a:pt x="200405" y="342648"/>
                  </a:lnTo>
                  <a:lnTo>
                    <a:pt x="230277" y="308590"/>
                  </a:lnTo>
                  <a:lnTo>
                    <a:pt x="261885" y="275972"/>
                  </a:lnTo>
                  <a:lnTo>
                    <a:pt x="295165" y="244856"/>
                  </a:lnTo>
                  <a:lnTo>
                    <a:pt x="330049" y="215302"/>
                  </a:lnTo>
                  <a:lnTo>
                    <a:pt x="366474" y="187372"/>
                  </a:lnTo>
                  <a:lnTo>
                    <a:pt x="404372" y="161127"/>
                  </a:lnTo>
                  <a:lnTo>
                    <a:pt x="443679" y="136630"/>
                  </a:lnTo>
                  <a:lnTo>
                    <a:pt x="484328" y="113940"/>
                  </a:lnTo>
                  <a:lnTo>
                    <a:pt x="526254" y="93120"/>
                  </a:lnTo>
                  <a:lnTo>
                    <a:pt x="569392" y="74231"/>
                  </a:lnTo>
                  <a:lnTo>
                    <a:pt x="613675" y="57334"/>
                  </a:lnTo>
                  <a:lnTo>
                    <a:pt x="659038" y="42491"/>
                  </a:lnTo>
                  <a:lnTo>
                    <a:pt x="705415" y="29764"/>
                  </a:lnTo>
                  <a:lnTo>
                    <a:pt x="752740" y="19212"/>
                  </a:lnTo>
                  <a:lnTo>
                    <a:pt x="800949" y="10899"/>
                  </a:lnTo>
                  <a:lnTo>
                    <a:pt x="849974" y="4885"/>
                  </a:lnTo>
                  <a:lnTo>
                    <a:pt x="899751" y="1231"/>
                  </a:lnTo>
                  <a:lnTo>
                    <a:pt x="950214" y="0"/>
                  </a:lnTo>
                  <a:lnTo>
                    <a:pt x="1000676" y="1231"/>
                  </a:lnTo>
                  <a:lnTo>
                    <a:pt x="1050453" y="4885"/>
                  </a:lnTo>
                  <a:lnTo>
                    <a:pt x="1099478" y="10899"/>
                  </a:lnTo>
                  <a:lnTo>
                    <a:pt x="1147687" y="19212"/>
                  </a:lnTo>
                  <a:lnTo>
                    <a:pt x="1195012" y="29764"/>
                  </a:lnTo>
                  <a:lnTo>
                    <a:pt x="1241389" y="42491"/>
                  </a:lnTo>
                  <a:lnTo>
                    <a:pt x="1286752" y="57334"/>
                  </a:lnTo>
                  <a:lnTo>
                    <a:pt x="1331035" y="74231"/>
                  </a:lnTo>
                  <a:lnTo>
                    <a:pt x="1374173" y="93120"/>
                  </a:lnTo>
                  <a:lnTo>
                    <a:pt x="1416099" y="113940"/>
                  </a:lnTo>
                  <a:lnTo>
                    <a:pt x="1456748" y="136630"/>
                  </a:lnTo>
                  <a:lnTo>
                    <a:pt x="1496055" y="161127"/>
                  </a:lnTo>
                  <a:lnTo>
                    <a:pt x="1533953" y="187372"/>
                  </a:lnTo>
                  <a:lnTo>
                    <a:pt x="1570378" y="215302"/>
                  </a:lnTo>
                  <a:lnTo>
                    <a:pt x="1605262" y="244856"/>
                  </a:lnTo>
                  <a:lnTo>
                    <a:pt x="1638542" y="275972"/>
                  </a:lnTo>
                  <a:lnTo>
                    <a:pt x="1670150" y="308590"/>
                  </a:lnTo>
                  <a:lnTo>
                    <a:pt x="1700022" y="342648"/>
                  </a:lnTo>
                  <a:lnTo>
                    <a:pt x="1728091" y="378084"/>
                  </a:lnTo>
                  <a:lnTo>
                    <a:pt x="1754293" y="414837"/>
                  </a:lnTo>
                  <a:lnTo>
                    <a:pt x="1778560" y="452846"/>
                  </a:lnTo>
                  <a:lnTo>
                    <a:pt x="1800828" y="492049"/>
                  </a:lnTo>
                  <a:lnTo>
                    <a:pt x="1821031" y="532385"/>
                  </a:lnTo>
                  <a:lnTo>
                    <a:pt x="1839103" y="573792"/>
                  </a:lnTo>
                  <a:lnTo>
                    <a:pt x="1854979" y="616210"/>
                  </a:lnTo>
                  <a:lnTo>
                    <a:pt x="1868592" y="659577"/>
                  </a:lnTo>
                  <a:lnTo>
                    <a:pt x="1879878" y="703830"/>
                  </a:lnTo>
                  <a:lnTo>
                    <a:pt x="1888770" y="748910"/>
                  </a:lnTo>
                  <a:lnTo>
                    <a:pt x="1895202" y="794755"/>
                  </a:lnTo>
                  <a:lnTo>
                    <a:pt x="1899110" y="841302"/>
                  </a:lnTo>
                  <a:lnTo>
                    <a:pt x="1900428" y="888492"/>
                  </a:lnTo>
                  <a:lnTo>
                    <a:pt x="1899110" y="935681"/>
                  </a:lnTo>
                  <a:lnTo>
                    <a:pt x="1895202" y="982228"/>
                  </a:lnTo>
                  <a:lnTo>
                    <a:pt x="1888770" y="1028073"/>
                  </a:lnTo>
                  <a:lnTo>
                    <a:pt x="1879878" y="1073153"/>
                  </a:lnTo>
                  <a:lnTo>
                    <a:pt x="1868592" y="1117406"/>
                  </a:lnTo>
                  <a:lnTo>
                    <a:pt x="1854979" y="1160773"/>
                  </a:lnTo>
                  <a:lnTo>
                    <a:pt x="1839103" y="1203191"/>
                  </a:lnTo>
                  <a:lnTo>
                    <a:pt x="1821031" y="1244598"/>
                  </a:lnTo>
                  <a:lnTo>
                    <a:pt x="1800828" y="1284934"/>
                  </a:lnTo>
                  <a:lnTo>
                    <a:pt x="1778560" y="1324137"/>
                  </a:lnTo>
                  <a:lnTo>
                    <a:pt x="1754293" y="1362146"/>
                  </a:lnTo>
                  <a:lnTo>
                    <a:pt x="1728091" y="1398899"/>
                  </a:lnTo>
                  <a:lnTo>
                    <a:pt x="1700022" y="1434335"/>
                  </a:lnTo>
                  <a:lnTo>
                    <a:pt x="1670150" y="1468393"/>
                  </a:lnTo>
                  <a:lnTo>
                    <a:pt x="1638542" y="1501011"/>
                  </a:lnTo>
                  <a:lnTo>
                    <a:pt x="1605262" y="1532127"/>
                  </a:lnTo>
                  <a:lnTo>
                    <a:pt x="1570378" y="1561681"/>
                  </a:lnTo>
                  <a:lnTo>
                    <a:pt x="1533953" y="1589611"/>
                  </a:lnTo>
                  <a:lnTo>
                    <a:pt x="1496055" y="1615856"/>
                  </a:lnTo>
                  <a:lnTo>
                    <a:pt x="1456748" y="1640353"/>
                  </a:lnTo>
                  <a:lnTo>
                    <a:pt x="1416099" y="1663043"/>
                  </a:lnTo>
                  <a:lnTo>
                    <a:pt x="1374173" y="1683863"/>
                  </a:lnTo>
                  <a:lnTo>
                    <a:pt x="1331035" y="1702752"/>
                  </a:lnTo>
                  <a:lnTo>
                    <a:pt x="1286752" y="1719649"/>
                  </a:lnTo>
                  <a:lnTo>
                    <a:pt x="1241389" y="1734492"/>
                  </a:lnTo>
                  <a:lnTo>
                    <a:pt x="1195012" y="1747219"/>
                  </a:lnTo>
                  <a:lnTo>
                    <a:pt x="1147687" y="1757771"/>
                  </a:lnTo>
                  <a:lnTo>
                    <a:pt x="1099478" y="1766084"/>
                  </a:lnTo>
                  <a:lnTo>
                    <a:pt x="1050453" y="1772098"/>
                  </a:lnTo>
                  <a:lnTo>
                    <a:pt x="1000676" y="1775752"/>
                  </a:lnTo>
                  <a:lnTo>
                    <a:pt x="950214" y="1776984"/>
                  </a:lnTo>
                  <a:lnTo>
                    <a:pt x="899751" y="1775752"/>
                  </a:lnTo>
                  <a:lnTo>
                    <a:pt x="849974" y="1772098"/>
                  </a:lnTo>
                  <a:lnTo>
                    <a:pt x="800949" y="1766084"/>
                  </a:lnTo>
                  <a:lnTo>
                    <a:pt x="752740" y="1757771"/>
                  </a:lnTo>
                  <a:lnTo>
                    <a:pt x="705415" y="1747219"/>
                  </a:lnTo>
                  <a:lnTo>
                    <a:pt x="659038" y="1734492"/>
                  </a:lnTo>
                  <a:lnTo>
                    <a:pt x="613675" y="1719649"/>
                  </a:lnTo>
                  <a:lnTo>
                    <a:pt x="569392" y="1702752"/>
                  </a:lnTo>
                  <a:lnTo>
                    <a:pt x="526254" y="1683863"/>
                  </a:lnTo>
                  <a:lnTo>
                    <a:pt x="484328" y="1663043"/>
                  </a:lnTo>
                  <a:lnTo>
                    <a:pt x="443679" y="1640353"/>
                  </a:lnTo>
                  <a:lnTo>
                    <a:pt x="404372" y="1615856"/>
                  </a:lnTo>
                  <a:lnTo>
                    <a:pt x="366474" y="1589611"/>
                  </a:lnTo>
                  <a:lnTo>
                    <a:pt x="330049" y="1561681"/>
                  </a:lnTo>
                  <a:lnTo>
                    <a:pt x="295165" y="1532127"/>
                  </a:lnTo>
                  <a:lnTo>
                    <a:pt x="261885" y="1501011"/>
                  </a:lnTo>
                  <a:lnTo>
                    <a:pt x="230277" y="1468393"/>
                  </a:lnTo>
                  <a:lnTo>
                    <a:pt x="200405" y="1434335"/>
                  </a:lnTo>
                  <a:lnTo>
                    <a:pt x="172336" y="1398899"/>
                  </a:lnTo>
                  <a:lnTo>
                    <a:pt x="146134" y="1362146"/>
                  </a:lnTo>
                  <a:lnTo>
                    <a:pt x="121867" y="1324137"/>
                  </a:lnTo>
                  <a:lnTo>
                    <a:pt x="99599" y="1284934"/>
                  </a:lnTo>
                  <a:lnTo>
                    <a:pt x="79396" y="1244598"/>
                  </a:lnTo>
                  <a:lnTo>
                    <a:pt x="61324" y="1203191"/>
                  </a:lnTo>
                  <a:lnTo>
                    <a:pt x="45448" y="1160773"/>
                  </a:lnTo>
                  <a:lnTo>
                    <a:pt x="31835" y="1117406"/>
                  </a:lnTo>
                  <a:lnTo>
                    <a:pt x="20549" y="1073153"/>
                  </a:lnTo>
                  <a:lnTo>
                    <a:pt x="11657" y="1028073"/>
                  </a:lnTo>
                  <a:lnTo>
                    <a:pt x="5225" y="982228"/>
                  </a:lnTo>
                  <a:lnTo>
                    <a:pt x="1317" y="935681"/>
                  </a:lnTo>
                  <a:lnTo>
                    <a:pt x="0" y="888492"/>
                  </a:lnTo>
                  <a:close/>
                </a:path>
              </a:pathLst>
            </a:custGeom>
            <a:ln w="9144">
              <a:solidFill>
                <a:srgbClr val="FD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460619" y="4413630"/>
            <a:ext cx="11353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BLANDAS </a:t>
            </a:r>
            <a:r>
              <a:rPr sz="1800" b="1" spc="-20" dirty="0">
                <a:solidFill>
                  <a:srgbClr val="FF0000"/>
                </a:solidFill>
                <a:latin typeface="Arial"/>
                <a:cs typeface="Arial"/>
              </a:rPr>
              <a:t>SOFT </a:t>
            </a: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SKILLS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161758" y="556237"/>
            <a:ext cx="1850389" cy="1806575"/>
            <a:chOff x="5161758" y="556237"/>
            <a:chExt cx="1850389" cy="1806575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1758" y="556237"/>
              <a:ext cx="1850195" cy="180598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40679" y="885456"/>
              <a:ext cx="1292352" cy="12237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99887" y="574547"/>
              <a:ext cx="1778508" cy="173431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199887" y="574547"/>
              <a:ext cx="1778635" cy="1734820"/>
            </a:xfrm>
            <a:custGeom>
              <a:avLst/>
              <a:gdLst/>
              <a:ahLst/>
              <a:cxnLst/>
              <a:rect l="l" t="t" r="r" b="b"/>
              <a:pathLst>
                <a:path w="1778634" h="1734820">
                  <a:moveTo>
                    <a:pt x="0" y="867155"/>
                  </a:moveTo>
                  <a:lnTo>
                    <a:pt x="1315" y="819577"/>
                  </a:lnTo>
                  <a:lnTo>
                    <a:pt x="5218" y="772669"/>
                  </a:lnTo>
                  <a:lnTo>
                    <a:pt x="11639" y="726498"/>
                  </a:lnTo>
                  <a:lnTo>
                    <a:pt x="20511" y="681130"/>
                  </a:lnTo>
                  <a:lnTo>
                    <a:pt x="31765" y="636631"/>
                  </a:lnTo>
                  <a:lnTo>
                    <a:pt x="45335" y="593067"/>
                  </a:lnTo>
                  <a:lnTo>
                    <a:pt x="61153" y="550504"/>
                  </a:lnTo>
                  <a:lnTo>
                    <a:pt x="79150" y="509009"/>
                  </a:lnTo>
                  <a:lnTo>
                    <a:pt x="99259" y="468647"/>
                  </a:lnTo>
                  <a:lnTo>
                    <a:pt x="121412" y="429485"/>
                  </a:lnTo>
                  <a:lnTo>
                    <a:pt x="145540" y="391589"/>
                  </a:lnTo>
                  <a:lnTo>
                    <a:pt x="171578" y="355024"/>
                  </a:lnTo>
                  <a:lnTo>
                    <a:pt x="199455" y="319858"/>
                  </a:lnTo>
                  <a:lnTo>
                    <a:pt x="229105" y="286156"/>
                  </a:lnTo>
                  <a:lnTo>
                    <a:pt x="260461" y="253984"/>
                  </a:lnTo>
                  <a:lnTo>
                    <a:pt x="293453" y="223408"/>
                  </a:lnTo>
                  <a:lnTo>
                    <a:pt x="328014" y="194495"/>
                  </a:lnTo>
                  <a:lnTo>
                    <a:pt x="364077" y="167310"/>
                  </a:lnTo>
                  <a:lnTo>
                    <a:pt x="401573" y="141921"/>
                  </a:lnTo>
                  <a:lnTo>
                    <a:pt x="440435" y="118392"/>
                  </a:lnTo>
                  <a:lnTo>
                    <a:pt x="480596" y="96790"/>
                  </a:lnTo>
                  <a:lnTo>
                    <a:pt x="521986" y="77181"/>
                  </a:lnTo>
                  <a:lnTo>
                    <a:pt x="564538" y="59632"/>
                  </a:lnTo>
                  <a:lnTo>
                    <a:pt x="608185" y="44208"/>
                  </a:lnTo>
                  <a:lnTo>
                    <a:pt x="652859" y="30975"/>
                  </a:lnTo>
                  <a:lnTo>
                    <a:pt x="698491" y="20000"/>
                  </a:lnTo>
                  <a:lnTo>
                    <a:pt x="745015" y="11349"/>
                  </a:lnTo>
                  <a:lnTo>
                    <a:pt x="792362" y="5088"/>
                  </a:lnTo>
                  <a:lnTo>
                    <a:pt x="840464" y="1283"/>
                  </a:lnTo>
                  <a:lnTo>
                    <a:pt x="889253" y="0"/>
                  </a:lnTo>
                  <a:lnTo>
                    <a:pt x="938043" y="1283"/>
                  </a:lnTo>
                  <a:lnTo>
                    <a:pt x="986145" y="5088"/>
                  </a:lnTo>
                  <a:lnTo>
                    <a:pt x="1033492" y="11349"/>
                  </a:lnTo>
                  <a:lnTo>
                    <a:pt x="1080016" y="20000"/>
                  </a:lnTo>
                  <a:lnTo>
                    <a:pt x="1125648" y="30975"/>
                  </a:lnTo>
                  <a:lnTo>
                    <a:pt x="1170322" y="44208"/>
                  </a:lnTo>
                  <a:lnTo>
                    <a:pt x="1213969" y="59632"/>
                  </a:lnTo>
                  <a:lnTo>
                    <a:pt x="1256521" y="77181"/>
                  </a:lnTo>
                  <a:lnTo>
                    <a:pt x="1297911" y="96790"/>
                  </a:lnTo>
                  <a:lnTo>
                    <a:pt x="1338072" y="118392"/>
                  </a:lnTo>
                  <a:lnTo>
                    <a:pt x="1376934" y="141921"/>
                  </a:lnTo>
                  <a:lnTo>
                    <a:pt x="1414430" y="167310"/>
                  </a:lnTo>
                  <a:lnTo>
                    <a:pt x="1450493" y="194495"/>
                  </a:lnTo>
                  <a:lnTo>
                    <a:pt x="1485054" y="223408"/>
                  </a:lnTo>
                  <a:lnTo>
                    <a:pt x="1518046" y="253984"/>
                  </a:lnTo>
                  <a:lnTo>
                    <a:pt x="1549402" y="286156"/>
                  </a:lnTo>
                  <a:lnTo>
                    <a:pt x="1579052" y="319858"/>
                  </a:lnTo>
                  <a:lnTo>
                    <a:pt x="1606929" y="355024"/>
                  </a:lnTo>
                  <a:lnTo>
                    <a:pt x="1632967" y="391589"/>
                  </a:lnTo>
                  <a:lnTo>
                    <a:pt x="1657096" y="429485"/>
                  </a:lnTo>
                  <a:lnTo>
                    <a:pt x="1679248" y="468647"/>
                  </a:lnTo>
                  <a:lnTo>
                    <a:pt x="1699357" y="509009"/>
                  </a:lnTo>
                  <a:lnTo>
                    <a:pt x="1717354" y="550504"/>
                  </a:lnTo>
                  <a:lnTo>
                    <a:pt x="1733172" y="593067"/>
                  </a:lnTo>
                  <a:lnTo>
                    <a:pt x="1746742" y="636631"/>
                  </a:lnTo>
                  <a:lnTo>
                    <a:pt x="1757996" y="681130"/>
                  </a:lnTo>
                  <a:lnTo>
                    <a:pt x="1766868" y="726498"/>
                  </a:lnTo>
                  <a:lnTo>
                    <a:pt x="1773289" y="772669"/>
                  </a:lnTo>
                  <a:lnTo>
                    <a:pt x="1777192" y="819577"/>
                  </a:lnTo>
                  <a:lnTo>
                    <a:pt x="1778508" y="867155"/>
                  </a:lnTo>
                  <a:lnTo>
                    <a:pt x="1777192" y="914734"/>
                  </a:lnTo>
                  <a:lnTo>
                    <a:pt x="1773289" y="961642"/>
                  </a:lnTo>
                  <a:lnTo>
                    <a:pt x="1766868" y="1007813"/>
                  </a:lnTo>
                  <a:lnTo>
                    <a:pt x="1757996" y="1053181"/>
                  </a:lnTo>
                  <a:lnTo>
                    <a:pt x="1746742" y="1097680"/>
                  </a:lnTo>
                  <a:lnTo>
                    <a:pt x="1733172" y="1141244"/>
                  </a:lnTo>
                  <a:lnTo>
                    <a:pt x="1717354" y="1183807"/>
                  </a:lnTo>
                  <a:lnTo>
                    <a:pt x="1699357" y="1225302"/>
                  </a:lnTo>
                  <a:lnTo>
                    <a:pt x="1679248" y="1265664"/>
                  </a:lnTo>
                  <a:lnTo>
                    <a:pt x="1657096" y="1304826"/>
                  </a:lnTo>
                  <a:lnTo>
                    <a:pt x="1632967" y="1342722"/>
                  </a:lnTo>
                  <a:lnTo>
                    <a:pt x="1606929" y="1379287"/>
                  </a:lnTo>
                  <a:lnTo>
                    <a:pt x="1579052" y="1414453"/>
                  </a:lnTo>
                  <a:lnTo>
                    <a:pt x="1549402" y="1448155"/>
                  </a:lnTo>
                  <a:lnTo>
                    <a:pt x="1518046" y="1480327"/>
                  </a:lnTo>
                  <a:lnTo>
                    <a:pt x="1485054" y="1510903"/>
                  </a:lnTo>
                  <a:lnTo>
                    <a:pt x="1450493" y="1539816"/>
                  </a:lnTo>
                  <a:lnTo>
                    <a:pt x="1414430" y="1567001"/>
                  </a:lnTo>
                  <a:lnTo>
                    <a:pt x="1376934" y="1592390"/>
                  </a:lnTo>
                  <a:lnTo>
                    <a:pt x="1338072" y="1615919"/>
                  </a:lnTo>
                  <a:lnTo>
                    <a:pt x="1297911" y="1637521"/>
                  </a:lnTo>
                  <a:lnTo>
                    <a:pt x="1256521" y="1657130"/>
                  </a:lnTo>
                  <a:lnTo>
                    <a:pt x="1213969" y="1674679"/>
                  </a:lnTo>
                  <a:lnTo>
                    <a:pt x="1170322" y="1690103"/>
                  </a:lnTo>
                  <a:lnTo>
                    <a:pt x="1125648" y="1703336"/>
                  </a:lnTo>
                  <a:lnTo>
                    <a:pt x="1080016" y="1714311"/>
                  </a:lnTo>
                  <a:lnTo>
                    <a:pt x="1033492" y="1722962"/>
                  </a:lnTo>
                  <a:lnTo>
                    <a:pt x="986145" y="1729223"/>
                  </a:lnTo>
                  <a:lnTo>
                    <a:pt x="938043" y="1733028"/>
                  </a:lnTo>
                  <a:lnTo>
                    <a:pt x="889253" y="1734312"/>
                  </a:lnTo>
                  <a:lnTo>
                    <a:pt x="840464" y="1733028"/>
                  </a:lnTo>
                  <a:lnTo>
                    <a:pt x="792362" y="1729223"/>
                  </a:lnTo>
                  <a:lnTo>
                    <a:pt x="745015" y="1722962"/>
                  </a:lnTo>
                  <a:lnTo>
                    <a:pt x="698491" y="1714311"/>
                  </a:lnTo>
                  <a:lnTo>
                    <a:pt x="652859" y="1703336"/>
                  </a:lnTo>
                  <a:lnTo>
                    <a:pt x="608185" y="1690103"/>
                  </a:lnTo>
                  <a:lnTo>
                    <a:pt x="564538" y="1674679"/>
                  </a:lnTo>
                  <a:lnTo>
                    <a:pt x="521986" y="1657130"/>
                  </a:lnTo>
                  <a:lnTo>
                    <a:pt x="480596" y="1637521"/>
                  </a:lnTo>
                  <a:lnTo>
                    <a:pt x="440435" y="1615919"/>
                  </a:lnTo>
                  <a:lnTo>
                    <a:pt x="401573" y="1592390"/>
                  </a:lnTo>
                  <a:lnTo>
                    <a:pt x="364077" y="1567001"/>
                  </a:lnTo>
                  <a:lnTo>
                    <a:pt x="328014" y="1539816"/>
                  </a:lnTo>
                  <a:lnTo>
                    <a:pt x="293453" y="1510903"/>
                  </a:lnTo>
                  <a:lnTo>
                    <a:pt x="260461" y="1480327"/>
                  </a:lnTo>
                  <a:lnTo>
                    <a:pt x="229105" y="1448155"/>
                  </a:lnTo>
                  <a:lnTo>
                    <a:pt x="199455" y="1414453"/>
                  </a:lnTo>
                  <a:lnTo>
                    <a:pt x="171578" y="1379287"/>
                  </a:lnTo>
                  <a:lnTo>
                    <a:pt x="145540" y="1342722"/>
                  </a:lnTo>
                  <a:lnTo>
                    <a:pt x="121412" y="1304826"/>
                  </a:lnTo>
                  <a:lnTo>
                    <a:pt x="99259" y="1265664"/>
                  </a:lnTo>
                  <a:lnTo>
                    <a:pt x="79150" y="1225302"/>
                  </a:lnTo>
                  <a:lnTo>
                    <a:pt x="61153" y="1183807"/>
                  </a:lnTo>
                  <a:lnTo>
                    <a:pt x="45335" y="1141244"/>
                  </a:lnTo>
                  <a:lnTo>
                    <a:pt x="31765" y="1097680"/>
                  </a:lnTo>
                  <a:lnTo>
                    <a:pt x="20511" y="1053181"/>
                  </a:lnTo>
                  <a:lnTo>
                    <a:pt x="11639" y="1007813"/>
                  </a:lnTo>
                  <a:lnTo>
                    <a:pt x="5218" y="961642"/>
                  </a:lnTo>
                  <a:lnTo>
                    <a:pt x="1315" y="914734"/>
                  </a:lnTo>
                  <a:lnTo>
                    <a:pt x="0" y="867155"/>
                  </a:lnTo>
                  <a:close/>
                </a:path>
              </a:pathLst>
            </a:custGeom>
            <a:ln w="9144">
              <a:solidFill>
                <a:srgbClr val="FD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5623940" y="963930"/>
            <a:ext cx="93408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000000"/>
                </a:solidFill>
              </a:rPr>
              <a:t>DURAS </a:t>
            </a:r>
            <a:r>
              <a:rPr sz="2000" spc="-20" dirty="0">
                <a:solidFill>
                  <a:srgbClr val="FF0000"/>
                </a:solidFill>
              </a:rPr>
              <a:t>HARD </a:t>
            </a:r>
            <a:r>
              <a:rPr sz="2000" spc="-10" dirty="0">
                <a:solidFill>
                  <a:srgbClr val="FF0000"/>
                </a:solidFill>
              </a:rPr>
              <a:t>SKILLS</a:t>
            </a:r>
            <a:endParaRPr sz="2000"/>
          </a:p>
        </p:txBody>
      </p:sp>
      <p:grpSp>
        <p:nvGrpSpPr>
          <p:cNvPr id="25" name="object 25"/>
          <p:cNvGrpSpPr/>
          <p:nvPr/>
        </p:nvGrpSpPr>
        <p:grpSpPr>
          <a:xfrm>
            <a:off x="5720969" y="2808858"/>
            <a:ext cx="751840" cy="719455"/>
            <a:chOff x="5720969" y="2808858"/>
            <a:chExt cx="751840" cy="719455"/>
          </a:xfrm>
        </p:grpSpPr>
        <p:sp>
          <p:nvSpPr>
            <p:cNvPr id="26" name="object 26"/>
            <p:cNvSpPr/>
            <p:nvPr/>
          </p:nvSpPr>
          <p:spPr>
            <a:xfrm>
              <a:off x="5733923" y="2821939"/>
              <a:ext cx="725805" cy="693420"/>
            </a:xfrm>
            <a:custGeom>
              <a:avLst/>
              <a:gdLst/>
              <a:ahLst/>
              <a:cxnLst/>
              <a:rect l="l" t="t" r="r" b="b"/>
              <a:pathLst>
                <a:path w="725804" h="693420">
                  <a:moveTo>
                    <a:pt x="725678" y="234950"/>
                  </a:moveTo>
                  <a:lnTo>
                    <a:pt x="473837" y="234950"/>
                  </a:lnTo>
                  <a:lnTo>
                    <a:pt x="473837" y="0"/>
                  </a:lnTo>
                  <a:lnTo>
                    <a:pt x="251841" y="0"/>
                  </a:lnTo>
                  <a:lnTo>
                    <a:pt x="251841" y="234950"/>
                  </a:lnTo>
                  <a:lnTo>
                    <a:pt x="0" y="234950"/>
                  </a:lnTo>
                  <a:lnTo>
                    <a:pt x="0" y="457200"/>
                  </a:lnTo>
                  <a:lnTo>
                    <a:pt x="251841" y="457200"/>
                  </a:lnTo>
                  <a:lnTo>
                    <a:pt x="251841" y="693420"/>
                  </a:lnTo>
                  <a:lnTo>
                    <a:pt x="473837" y="693420"/>
                  </a:lnTo>
                  <a:lnTo>
                    <a:pt x="473837" y="457200"/>
                  </a:lnTo>
                  <a:lnTo>
                    <a:pt x="725678" y="457200"/>
                  </a:lnTo>
                  <a:lnTo>
                    <a:pt x="725678" y="2349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733923" y="2821812"/>
              <a:ext cx="725805" cy="693420"/>
            </a:xfrm>
            <a:custGeom>
              <a:avLst/>
              <a:gdLst/>
              <a:ahLst/>
              <a:cxnLst/>
              <a:rect l="l" t="t" r="r" b="b"/>
              <a:pathLst>
                <a:path w="725804" h="693420">
                  <a:moveTo>
                    <a:pt x="0" y="235585"/>
                  </a:moveTo>
                  <a:lnTo>
                    <a:pt x="251840" y="235585"/>
                  </a:lnTo>
                  <a:lnTo>
                    <a:pt x="251840" y="0"/>
                  </a:lnTo>
                  <a:lnTo>
                    <a:pt x="473837" y="0"/>
                  </a:lnTo>
                  <a:lnTo>
                    <a:pt x="473837" y="235585"/>
                  </a:lnTo>
                  <a:lnTo>
                    <a:pt x="725677" y="235585"/>
                  </a:lnTo>
                  <a:lnTo>
                    <a:pt x="725677" y="457581"/>
                  </a:lnTo>
                  <a:lnTo>
                    <a:pt x="473837" y="457581"/>
                  </a:lnTo>
                  <a:lnTo>
                    <a:pt x="473837" y="693165"/>
                  </a:lnTo>
                  <a:lnTo>
                    <a:pt x="251840" y="693165"/>
                  </a:lnTo>
                  <a:lnTo>
                    <a:pt x="251840" y="457581"/>
                  </a:lnTo>
                  <a:lnTo>
                    <a:pt x="0" y="457581"/>
                  </a:lnTo>
                  <a:lnTo>
                    <a:pt x="0" y="235585"/>
                  </a:lnTo>
                  <a:close/>
                </a:path>
              </a:pathLst>
            </a:custGeom>
            <a:ln w="25908">
              <a:solidFill>
                <a:srgbClr val="BB7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7190231" y="1025652"/>
            <a:ext cx="1434465" cy="620395"/>
            <a:chOff x="7190231" y="1025652"/>
            <a:chExt cx="1434465" cy="620395"/>
          </a:xfrm>
        </p:grpSpPr>
        <p:sp>
          <p:nvSpPr>
            <p:cNvPr id="29" name="object 29"/>
            <p:cNvSpPr/>
            <p:nvPr/>
          </p:nvSpPr>
          <p:spPr>
            <a:xfrm>
              <a:off x="7203185" y="1038606"/>
              <a:ext cx="1408430" cy="594360"/>
            </a:xfrm>
            <a:custGeom>
              <a:avLst/>
              <a:gdLst/>
              <a:ahLst/>
              <a:cxnLst/>
              <a:rect l="l" t="t" r="r" b="b"/>
              <a:pathLst>
                <a:path w="1408429" h="594360">
                  <a:moveTo>
                    <a:pt x="1110996" y="0"/>
                  </a:moveTo>
                  <a:lnTo>
                    <a:pt x="1110996" y="148590"/>
                  </a:lnTo>
                  <a:lnTo>
                    <a:pt x="0" y="148590"/>
                  </a:lnTo>
                  <a:lnTo>
                    <a:pt x="0" y="445770"/>
                  </a:lnTo>
                  <a:lnTo>
                    <a:pt x="1110996" y="445770"/>
                  </a:lnTo>
                  <a:lnTo>
                    <a:pt x="1110996" y="594360"/>
                  </a:lnTo>
                  <a:lnTo>
                    <a:pt x="1408176" y="297180"/>
                  </a:lnTo>
                  <a:lnTo>
                    <a:pt x="111099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203185" y="1038606"/>
              <a:ext cx="1408430" cy="594360"/>
            </a:xfrm>
            <a:custGeom>
              <a:avLst/>
              <a:gdLst/>
              <a:ahLst/>
              <a:cxnLst/>
              <a:rect l="l" t="t" r="r" b="b"/>
              <a:pathLst>
                <a:path w="1408429" h="594360">
                  <a:moveTo>
                    <a:pt x="0" y="148590"/>
                  </a:moveTo>
                  <a:lnTo>
                    <a:pt x="1110996" y="148590"/>
                  </a:lnTo>
                  <a:lnTo>
                    <a:pt x="1110996" y="0"/>
                  </a:lnTo>
                  <a:lnTo>
                    <a:pt x="1408176" y="297180"/>
                  </a:lnTo>
                  <a:lnTo>
                    <a:pt x="1110996" y="594360"/>
                  </a:lnTo>
                  <a:lnTo>
                    <a:pt x="1110996" y="445770"/>
                  </a:lnTo>
                  <a:lnTo>
                    <a:pt x="0" y="445770"/>
                  </a:lnTo>
                  <a:lnTo>
                    <a:pt x="0" y="148590"/>
                  </a:lnTo>
                  <a:close/>
                </a:path>
              </a:pathLst>
            </a:custGeom>
            <a:ln w="25907">
              <a:solidFill>
                <a:srgbClr val="BB7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7190231" y="4637532"/>
            <a:ext cx="1434465" cy="619125"/>
            <a:chOff x="7190231" y="4637532"/>
            <a:chExt cx="1434465" cy="619125"/>
          </a:xfrm>
        </p:grpSpPr>
        <p:sp>
          <p:nvSpPr>
            <p:cNvPr id="32" name="object 32"/>
            <p:cNvSpPr/>
            <p:nvPr/>
          </p:nvSpPr>
          <p:spPr>
            <a:xfrm>
              <a:off x="7203185" y="4650486"/>
              <a:ext cx="1408430" cy="593090"/>
            </a:xfrm>
            <a:custGeom>
              <a:avLst/>
              <a:gdLst/>
              <a:ahLst/>
              <a:cxnLst/>
              <a:rect l="l" t="t" r="r" b="b"/>
              <a:pathLst>
                <a:path w="1408429" h="593089">
                  <a:moveTo>
                    <a:pt x="1111758" y="0"/>
                  </a:moveTo>
                  <a:lnTo>
                    <a:pt x="1111758" y="148208"/>
                  </a:lnTo>
                  <a:lnTo>
                    <a:pt x="0" y="148208"/>
                  </a:lnTo>
                  <a:lnTo>
                    <a:pt x="0" y="444626"/>
                  </a:lnTo>
                  <a:lnTo>
                    <a:pt x="1111758" y="444626"/>
                  </a:lnTo>
                  <a:lnTo>
                    <a:pt x="1111758" y="592835"/>
                  </a:lnTo>
                  <a:lnTo>
                    <a:pt x="1408176" y="296418"/>
                  </a:lnTo>
                  <a:lnTo>
                    <a:pt x="111175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203185" y="4650486"/>
              <a:ext cx="1408430" cy="593090"/>
            </a:xfrm>
            <a:custGeom>
              <a:avLst/>
              <a:gdLst/>
              <a:ahLst/>
              <a:cxnLst/>
              <a:rect l="l" t="t" r="r" b="b"/>
              <a:pathLst>
                <a:path w="1408429" h="593089">
                  <a:moveTo>
                    <a:pt x="0" y="148208"/>
                  </a:moveTo>
                  <a:lnTo>
                    <a:pt x="1111758" y="148208"/>
                  </a:lnTo>
                  <a:lnTo>
                    <a:pt x="1111758" y="0"/>
                  </a:lnTo>
                  <a:lnTo>
                    <a:pt x="1408176" y="296418"/>
                  </a:lnTo>
                  <a:lnTo>
                    <a:pt x="1111758" y="592835"/>
                  </a:lnTo>
                  <a:lnTo>
                    <a:pt x="1111758" y="444626"/>
                  </a:lnTo>
                  <a:lnTo>
                    <a:pt x="0" y="444626"/>
                  </a:lnTo>
                  <a:lnTo>
                    <a:pt x="0" y="148208"/>
                  </a:lnTo>
                  <a:close/>
                </a:path>
              </a:pathLst>
            </a:custGeom>
            <a:ln w="25908">
              <a:solidFill>
                <a:srgbClr val="BB7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8787383" y="3976128"/>
            <a:ext cx="3017520" cy="1934210"/>
            <a:chOff x="8787383" y="3976128"/>
            <a:chExt cx="3017520" cy="1934210"/>
          </a:xfrm>
        </p:grpSpPr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87383" y="3976128"/>
              <a:ext cx="3017520" cy="18669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07779" y="3977639"/>
              <a:ext cx="2843783" cy="193243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834627" y="4003547"/>
              <a:ext cx="2927604" cy="177698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834627" y="4003547"/>
              <a:ext cx="2927985" cy="1777364"/>
            </a:xfrm>
            <a:custGeom>
              <a:avLst/>
              <a:gdLst/>
              <a:ahLst/>
              <a:cxnLst/>
              <a:rect l="l" t="t" r="r" b="b"/>
              <a:pathLst>
                <a:path w="2927984" h="1777364">
                  <a:moveTo>
                    <a:pt x="0" y="296163"/>
                  </a:moveTo>
                  <a:lnTo>
                    <a:pt x="3876" y="248122"/>
                  </a:lnTo>
                  <a:lnTo>
                    <a:pt x="15097" y="202549"/>
                  </a:lnTo>
                  <a:lnTo>
                    <a:pt x="33055" y="160055"/>
                  </a:lnTo>
                  <a:lnTo>
                    <a:pt x="57139" y="121249"/>
                  </a:lnTo>
                  <a:lnTo>
                    <a:pt x="86740" y="86740"/>
                  </a:lnTo>
                  <a:lnTo>
                    <a:pt x="121249" y="57139"/>
                  </a:lnTo>
                  <a:lnTo>
                    <a:pt x="160055" y="33055"/>
                  </a:lnTo>
                  <a:lnTo>
                    <a:pt x="202549" y="15097"/>
                  </a:lnTo>
                  <a:lnTo>
                    <a:pt x="248122" y="3876"/>
                  </a:lnTo>
                  <a:lnTo>
                    <a:pt x="296164" y="0"/>
                  </a:lnTo>
                  <a:lnTo>
                    <a:pt x="2631440" y="0"/>
                  </a:lnTo>
                  <a:lnTo>
                    <a:pt x="2679481" y="3876"/>
                  </a:lnTo>
                  <a:lnTo>
                    <a:pt x="2725054" y="15097"/>
                  </a:lnTo>
                  <a:lnTo>
                    <a:pt x="2767548" y="33055"/>
                  </a:lnTo>
                  <a:lnTo>
                    <a:pt x="2806354" y="57139"/>
                  </a:lnTo>
                  <a:lnTo>
                    <a:pt x="2840862" y="86741"/>
                  </a:lnTo>
                  <a:lnTo>
                    <a:pt x="2870464" y="121249"/>
                  </a:lnTo>
                  <a:lnTo>
                    <a:pt x="2894548" y="160055"/>
                  </a:lnTo>
                  <a:lnTo>
                    <a:pt x="2912506" y="202549"/>
                  </a:lnTo>
                  <a:lnTo>
                    <a:pt x="2923727" y="248122"/>
                  </a:lnTo>
                  <a:lnTo>
                    <a:pt x="2927604" y="296163"/>
                  </a:lnTo>
                  <a:lnTo>
                    <a:pt x="2927604" y="1480820"/>
                  </a:lnTo>
                  <a:lnTo>
                    <a:pt x="2923727" y="1528858"/>
                  </a:lnTo>
                  <a:lnTo>
                    <a:pt x="2912506" y="1574429"/>
                  </a:lnTo>
                  <a:lnTo>
                    <a:pt x="2894548" y="1616922"/>
                  </a:lnTo>
                  <a:lnTo>
                    <a:pt x="2870464" y="1655729"/>
                  </a:lnTo>
                  <a:lnTo>
                    <a:pt x="2840863" y="1690238"/>
                  </a:lnTo>
                  <a:lnTo>
                    <a:pt x="2806354" y="1719840"/>
                  </a:lnTo>
                  <a:lnTo>
                    <a:pt x="2767548" y="1743926"/>
                  </a:lnTo>
                  <a:lnTo>
                    <a:pt x="2725054" y="1761885"/>
                  </a:lnTo>
                  <a:lnTo>
                    <a:pt x="2679481" y="1773107"/>
                  </a:lnTo>
                  <a:lnTo>
                    <a:pt x="2631440" y="1776983"/>
                  </a:lnTo>
                  <a:lnTo>
                    <a:pt x="296164" y="1776983"/>
                  </a:lnTo>
                  <a:lnTo>
                    <a:pt x="248122" y="1773107"/>
                  </a:lnTo>
                  <a:lnTo>
                    <a:pt x="202549" y="1761885"/>
                  </a:lnTo>
                  <a:lnTo>
                    <a:pt x="160055" y="1743926"/>
                  </a:lnTo>
                  <a:lnTo>
                    <a:pt x="121249" y="1719840"/>
                  </a:lnTo>
                  <a:lnTo>
                    <a:pt x="86741" y="1690238"/>
                  </a:lnTo>
                  <a:lnTo>
                    <a:pt x="57139" y="1655729"/>
                  </a:lnTo>
                  <a:lnTo>
                    <a:pt x="33055" y="1616922"/>
                  </a:lnTo>
                  <a:lnTo>
                    <a:pt x="15097" y="1574429"/>
                  </a:lnTo>
                  <a:lnTo>
                    <a:pt x="3876" y="1528858"/>
                  </a:lnTo>
                  <a:lnTo>
                    <a:pt x="0" y="1480820"/>
                  </a:lnTo>
                  <a:lnTo>
                    <a:pt x="0" y="296163"/>
                  </a:lnTo>
                  <a:close/>
                </a:path>
              </a:pathLst>
            </a:custGeom>
            <a:ln w="9144">
              <a:solidFill>
                <a:srgbClr val="FD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9076181" y="4050919"/>
            <a:ext cx="244538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INTEGRACIÓN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DE </a:t>
            </a:r>
            <a:r>
              <a:rPr sz="1800" b="1" dirty="0">
                <a:latin typeface="Arial"/>
                <a:cs typeface="Arial"/>
              </a:rPr>
              <a:t>ACTITUDES,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RASGOS </a:t>
            </a:r>
            <a:r>
              <a:rPr sz="1800" b="1" dirty="0">
                <a:latin typeface="Arial"/>
                <a:cs typeface="Arial"/>
              </a:rPr>
              <a:t>DE </a:t>
            </a:r>
            <a:r>
              <a:rPr sz="1800" b="1" spc="-10" dirty="0">
                <a:latin typeface="Arial"/>
                <a:cs typeface="Arial"/>
              </a:rPr>
              <a:t>PERSONALIDAD, CONOCIMIENTOS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Y </a:t>
            </a:r>
            <a:r>
              <a:rPr sz="1800" b="1" spc="-10" dirty="0">
                <a:latin typeface="Arial"/>
                <a:cs typeface="Arial"/>
              </a:rPr>
              <a:t>VALORES ADQUIRIDOS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787383" y="717804"/>
            <a:ext cx="2979420" cy="1932939"/>
            <a:chOff x="8787383" y="717804"/>
            <a:chExt cx="2979420" cy="1932939"/>
          </a:xfrm>
        </p:grpSpPr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87383" y="737616"/>
              <a:ext cx="2979420" cy="182422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07779" y="717804"/>
              <a:ext cx="2805683" cy="193243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34627" y="765048"/>
              <a:ext cx="2889504" cy="173431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8834627" y="765048"/>
              <a:ext cx="2889885" cy="1734820"/>
            </a:xfrm>
            <a:custGeom>
              <a:avLst/>
              <a:gdLst/>
              <a:ahLst/>
              <a:cxnLst/>
              <a:rect l="l" t="t" r="r" b="b"/>
              <a:pathLst>
                <a:path w="2889884" h="1734820">
                  <a:moveTo>
                    <a:pt x="0" y="289051"/>
                  </a:moveTo>
                  <a:lnTo>
                    <a:pt x="3783" y="242166"/>
                  </a:lnTo>
                  <a:lnTo>
                    <a:pt x="14736" y="197689"/>
                  </a:lnTo>
                  <a:lnTo>
                    <a:pt x="32263" y="156215"/>
                  </a:lnTo>
                  <a:lnTo>
                    <a:pt x="55770" y="118341"/>
                  </a:lnTo>
                  <a:lnTo>
                    <a:pt x="84661" y="84661"/>
                  </a:lnTo>
                  <a:lnTo>
                    <a:pt x="118341" y="55770"/>
                  </a:lnTo>
                  <a:lnTo>
                    <a:pt x="156215" y="32263"/>
                  </a:lnTo>
                  <a:lnTo>
                    <a:pt x="197689" y="14736"/>
                  </a:lnTo>
                  <a:lnTo>
                    <a:pt x="242166" y="3783"/>
                  </a:lnTo>
                  <a:lnTo>
                    <a:pt x="289051" y="0"/>
                  </a:lnTo>
                  <a:lnTo>
                    <a:pt x="2600452" y="0"/>
                  </a:lnTo>
                  <a:lnTo>
                    <a:pt x="2647337" y="3783"/>
                  </a:lnTo>
                  <a:lnTo>
                    <a:pt x="2691814" y="14736"/>
                  </a:lnTo>
                  <a:lnTo>
                    <a:pt x="2733288" y="32263"/>
                  </a:lnTo>
                  <a:lnTo>
                    <a:pt x="2771162" y="55770"/>
                  </a:lnTo>
                  <a:lnTo>
                    <a:pt x="2804842" y="84661"/>
                  </a:lnTo>
                  <a:lnTo>
                    <a:pt x="2833733" y="118341"/>
                  </a:lnTo>
                  <a:lnTo>
                    <a:pt x="2857240" y="156215"/>
                  </a:lnTo>
                  <a:lnTo>
                    <a:pt x="2874767" y="197689"/>
                  </a:lnTo>
                  <a:lnTo>
                    <a:pt x="2885720" y="242166"/>
                  </a:lnTo>
                  <a:lnTo>
                    <a:pt x="2889504" y="289051"/>
                  </a:lnTo>
                  <a:lnTo>
                    <a:pt x="2889504" y="1445260"/>
                  </a:lnTo>
                  <a:lnTo>
                    <a:pt x="2885720" y="1492145"/>
                  </a:lnTo>
                  <a:lnTo>
                    <a:pt x="2874767" y="1536622"/>
                  </a:lnTo>
                  <a:lnTo>
                    <a:pt x="2857240" y="1578096"/>
                  </a:lnTo>
                  <a:lnTo>
                    <a:pt x="2833733" y="1615970"/>
                  </a:lnTo>
                  <a:lnTo>
                    <a:pt x="2804842" y="1649650"/>
                  </a:lnTo>
                  <a:lnTo>
                    <a:pt x="2771162" y="1678541"/>
                  </a:lnTo>
                  <a:lnTo>
                    <a:pt x="2733288" y="1702048"/>
                  </a:lnTo>
                  <a:lnTo>
                    <a:pt x="2691814" y="1719575"/>
                  </a:lnTo>
                  <a:lnTo>
                    <a:pt x="2647337" y="1730528"/>
                  </a:lnTo>
                  <a:lnTo>
                    <a:pt x="2600452" y="1734312"/>
                  </a:lnTo>
                  <a:lnTo>
                    <a:pt x="289051" y="1734312"/>
                  </a:lnTo>
                  <a:lnTo>
                    <a:pt x="242166" y="1730528"/>
                  </a:lnTo>
                  <a:lnTo>
                    <a:pt x="197689" y="1719575"/>
                  </a:lnTo>
                  <a:lnTo>
                    <a:pt x="156215" y="1702048"/>
                  </a:lnTo>
                  <a:lnTo>
                    <a:pt x="118341" y="1678541"/>
                  </a:lnTo>
                  <a:lnTo>
                    <a:pt x="84661" y="1649650"/>
                  </a:lnTo>
                  <a:lnTo>
                    <a:pt x="55770" y="1615970"/>
                  </a:lnTo>
                  <a:lnTo>
                    <a:pt x="32263" y="1578096"/>
                  </a:lnTo>
                  <a:lnTo>
                    <a:pt x="14736" y="1536622"/>
                  </a:lnTo>
                  <a:lnTo>
                    <a:pt x="3783" y="1492145"/>
                  </a:lnTo>
                  <a:lnTo>
                    <a:pt x="0" y="1445260"/>
                  </a:lnTo>
                  <a:lnTo>
                    <a:pt x="0" y="289051"/>
                  </a:lnTo>
                  <a:close/>
                </a:path>
              </a:pathLst>
            </a:custGeom>
            <a:ln w="9143">
              <a:solidFill>
                <a:srgbClr val="EBFD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9076690" y="790194"/>
            <a:ext cx="240601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CONOCIMIENTO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DE </a:t>
            </a:r>
            <a:r>
              <a:rPr sz="1800" b="1" dirty="0">
                <a:latin typeface="Arial"/>
                <a:cs typeface="Arial"/>
              </a:rPr>
              <a:t>LAS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FUNCIONES </a:t>
            </a:r>
            <a:r>
              <a:rPr sz="1800" b="1" dirty="0">
                <a:latin typeface="Arial"/>
                <a:cs typeface="Arial"/>
              </a:rPr>
              <a:t>OBTENIDO </a:t>
            </a:r>
            <a:r>
              <a:rPr sz="1800" b="1" spc="-20" dirty="0">
                <a:latin typeface="Arial"/>
                <a:cs typeface="Arial"/>
              </a:rPr>
              <a:t>DURANTE </a:t>
            </a:r>
            <a:r>
              <a:rPr sz="1800" b="1" dirty="0">
                <a:latin typeface="Arial"/>
                <a:cs typeface="Arial"/>
              </a:rPr>
              <a:t>EL</a:t>
            </a:r>
            <a:r>
              <a:rPr sz="1800" b="1" spc="-10" dirty="0">
                <a:latin typeface="Arial"/>
                <a:cs typeface="Arial"/>
              </a:rPr>
              <a:t> PROCESO FORMATIVO (APTITUD)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7240" y="108204"/>
            <a:ext cx="11222990" cy="6558280"/>
            <a:chOff x="777240" y="108204"/>
            <a:chExt cx="11222990" cy="6558280"/>
          </a:xfrm>
        </p:grpSpPr>
        <p:sp>
          <p:nvSpPr>
            <p:cNvPr id="3" name="object 3"/>
            <p:cNvSpPr/>
            <p:nvPr/>
          </p:nvSpPr>
          <p:spPr>
            <a:xfrm>
              <a:off x="4103369" y="3085337"/>
              <a:ext cx="7884159" cy="3568065"/>
            </a:xfrm>
            <a:custGeom>
              <a:avLst/>
              <a:gdLst/>
              <a:ahLst/>
              <a:cxnLst/>
              <a:rect l="l" t="t" r="r" b="b"/>
              <a:pathLst>
                <a:path w="7884159" h="3568065">
                  <a:moveTo>
                    <a:pt x="3941826" y="0"/>
                  </a:moveTo>
                  <a:lnTo>
                    <a:pt x="3876640" y="238"/>
                  </a:lnTo>
                  <a:lnTo>
                    <a:pt x="3811709" y="953"/>
                  </a:lnTo>
                  <a:lnTo>
                    <a:pt x="3747042" y="2139"/>
                  </a:lnTo>
                  <a:lnTo>
                    <a:pt x="3682647" y="3794"/>
                  </a:lnTo>
                  <a:lnTo>
                    <a:pt x="3618531" y="5913"/>
                  </a:lnTo>
                  <a:lnTo>
                    <a:pt x="3554704" y="8493"/>
                  </a:lnTo>
                  <a:lnTo>
                    <a:pt x="3491172" y="11530"/>
                  </a:lnTo>
                  <a:lnTo>
                    <a:pt x="3427945" y="15021"/>
                  </a:lnTo>
                  <a:lnTo>
                    <a:pt x="3365030" y="18962"/>
                  </a:lnTo>
                  <a:lnTo>
                    <a:pt x="3302435" y="23348"/>
                  </a:lnTo>
                  <a:lnTo>
                    <a:pt x="3240169" y="28177"/>
                  </a:lnTo>
                  <a:lnTo>
                    <a:pt x="3178239" y="33445"/>
                  </a:lnTo>
                  <a:lnTo>
                    <a:pt x="3116654" y="39149"/>
                  </a:lnTo>
                  <a:lnTo>
                    <a:pt x="3055422" y="45283"/>
                  </a:lnTo>
                  <a:lnTo>
                    <a:pt x="2994551" y="51846"/>
                  </a:lnTo>
                  <a:lnTo>
                    <a:pt x="2934049" y="58832"/>
                  </a:lnTo>
                  <a:lnTo>
                    <a:pt x="2873925" y="66239"/>
                  </a:lnTo>
                  <a:lnTo>
                    <a:pt x="2814185" y="74063"/>
                  </a:lnTo>
                  <a:lnTo>
                    <a:pt x="2754839" y="82299"/>
                  </a:lnTo>
                  <a:lnTo>
                    <a:pt x="2695895" y="90946"/>
                  </a:lnTo>
                  <a:lnTo>
                    <a:pt x="2637360" y="99998"/>
                  </a:lnTo>
                  <a:lnTo>
                    <a:pt x="2579243" y="109452"/>
                  </a:lnTo>
                  <a:lnTo>
                    <a:pt x="2521551" y="119304"/>
                  </a:lnTo>
                  <a:lnTo>
                    <a:pt x="2464294" y="129551"/>
                  </a:lnTo>
                  <a:lnTo>
                    <a:pt x="2407479" y="140190"/>
                  </a:lnTo>
                  <a:lnTo>
                    <a:pt x="2351114" y="151215"/>
                  </a:lnTo>
                  <a:lnTo>
                    <a:pt x="2295208" y="162625"/>
                  </a:lnTo>
                  <a:lnTo>
                    <a:pt x="2239767" y="174414"/>
                  </a:lnTo>
                  <a:lnTo>
                    <a:pt x="2184802" y="186580"/>
                  </a:lnTo>
                  <a:lnTo>
                    <a:pt x="2130319" y="199118"/>
                  </a:lnTo>
                  <a:lnTo>
                    <a:pt x="2076327" y="212026"/>
                  </a:lnTo>
                  <a:lnTo>
                    <a:pt x="2022834" y="225298"/>
                  </a:lnTo>
                  <a:lnTo>
                    <a:pt x="1969848" y="238933"/>
                  </a:lnTo>
                  <a:lnTo>
                    <a:pt x="1917377" y="252925"/>
                  </a:lnTo>
                  <a:lnTo>
                    <a:pt x="1865429" y="267272"/>
                  </a:lnTo>
                  <a:lnTo>
                    <a:pt x="1814013" y="281969"/>
                  </a:lnTo>
                  <a:lnTo>
                    <a:pt x="1763136" y="297014"/>
                  </a:lnTo>
                  <a:lnTo>
                    <a:pt x="1712807" y="312401"/>
                  </a:lnTo>
                  <a:lnTo>
                    <a:pt x="1663034" y="328129"/>
                  </a:lnTo>
                  <a:lnTo>
                    <a:pt x="1613824" y="344192"/>
                  </a:lnTo>
                  <a:lnTo>
                    <a:pt x="1565186" y="360587"/>
                  </a:lnTo>
                  <a:lnTo>
                    <a:pt x="1517129" y="377311"/>
                  </a:lnTo>
                  <a:lnTo>
                    <a:pt x="1469659" y="394361"/>
                  </a:lnTo>
                  <a:lnTo>
                    <a:pt x="1422786" y="411731"/>
                  </a:lnTo>
                  <a:lnTo>
                    <a:pt x="1376518" y="429419"/>
                  </a:lnTo>
                  <a:lnTo>
                    <a:pt x="1330862" y="447421"/>
                  </a:lnTo>
                  <a:lnTo>
                    <a:pt x="1285826" y="465733"/>
                  </a:lnTo>
                  <a:lnTo>
                    <a:pt x="1241419" y="484351"/>
                  </a:lnTo>
                  <a:lnTo>
                    <a:pt x="1197650" y="503273"/>
                  </a:lnTo>
                  <a:lnTo>
                    <a:pt x="1154525" y="522493"/>
                  </a:lnTo>
                  <a:lnTo>
                    <a:pt x="1112053" y="542010"/>
                  </a:lnTo>
                  <a:lnTo>
                    <a:pt x="1070243" y="561818"/>
                  </a:lnTo>
                  <a:lnTo>
                    <a:pt x="1029101" y="581914"/>
                  </a:lnTo>
                  <a:lnTo>
                    <a:pt x="988638" y="602295"/>
                  </a:lnTo>
                  <a:lnTo>
                    <a:pt x="948860" y="622957"/>
                  </a:lnTo>
                  <a:lnTo>
                    <a:pt x="909775" y="643895"/>
                  </a:lnTo>
                  <a:lnTo>
                    <a:pt x="871392" y="665108"/>
                  </a:lnTo>
                  <a:lnTo>
                    <a:pt x="833720" y="686590"/>
                  </a:lnTo>
                  <a:lnTo>
                    <a:pt x="796765" y="708338"/>
                  </a:lnTo>
                  <a:lnTo>
                    <a:pt x="760536" y="730349"/>
                  </a:lnTo>
                  <a:lnTo>
                    <a:pt x="725042" y="752619"/>
                  </a:lnTo>
                  <a:lnTo>
                    <a:pt x="690290" y="775143"/>
                  </a:lnTo>
                  <a:lnTo>
                    <a:pt x="656289" y="797920"/>
                  </a:lnTo>
                  <a:lnTo>
                    <a:pt x="623046" y="820944"/>
                  </a:lnTo>
                  <a:lnTo>
                    <a:pt x="590570" y="844212"/>
                  </a:lnTo>
                  <a:lnTo>
                    <a:pt x="558869" y="867720"/>
                  </a:lnTo>
                  <a:lnTo>
                    <a:pt x="527950" y="891466"/>
                  </a:lnTo>
                  <a:lnTo>
                    <a:pt x="497823" y="915444"/>
                  </a:lnTo>
                  <a:lnTo>
                    <a:pt x="439974" y="964085"/>
                  </a:lnTo>
                  <a:lnTo>
                    <a:pt x="385387" y="1013615"/>
                  </a:lnTo>
                  <a:lnTo>
                    <a:pt x="334127" y="1064004"/>
                  </a:lnTo>
                  <a:lnTo>
                    <a:pt x="286258" y="1115222"/>
                  </a:lnTo>
                  <a:lnTo>
                    <a:pt x="241845" y="1167240"/>
                  </a:lnTo>
                  <a:lnTo>
                    <a:pt x="200954" y="1220029"/>
                  </a:lnTo>
                  <a:lnTo>
                    <a:pt x="163649" y="1273559"/>
                  </a:lnTo>
                  <a:lnTo>
                    <a:pt x="129995" y="1327801"/>
                  </a:lnTo>
                  <a:lnTo>
                    <a:pt x="100058" y="1382726"/>
                  </a:lnTo>
                  <a:lnTo>
                    <a:pt x="73901" y="1438303"/>
                  </a:lnTo>
                  <a:lnTo>
                    <a:pt x="51591" y="1494505"/>
                  </a:lnTo>
                  <a:lnTo>
                    <a:pt x="33191" y="1551301"/>
                  </a:lnTo>
                  <a:lnTo>
                    <a:pt x="18767" y="1608662"/>
                  </a:lnTo>
                  <a:lnTo>
                    <a:pt x="8384" y="1666559"/>
                  </a:lnTo>
                  <a:lnTo>
                    <a:pt x="2106" y="1724962"/>
                  </a:lnTo>
                  <a:lnTo>
                    <a:pt x="0" y="1783842"/>
                  </a:lnTo>
                  <a:lnTo>
                    <a:pt x="528" y="1813341"/>
                  </a:lnTo>
                  <a:lnTo>
                    <a:pt x="4728" y="1871988"/>
                  </a:lnTo>
                  <a:lnTo>
                    <a:pt x="13066" y="1930144"/>
                  </a:lnTo>
                  <a:lnTo>
                    <a:pt x="25478" y="1987779"/>
                  </a:lnTo>
                  <a:lnTo>
                    <a:pt x="41898" y="2044864"/>
                  </a:lnTo>
                  <a:lnTo>
                    <a:pt x="62261" y="2101368"/>
                  </a:lnTo>
                  <a:lnTo>
                    <a:pt x="86503" y="2157263"/>
                  </a:lnTo>
                  <a:lnTo>
                    <a:pt x="114558" y="2212520"/>
                  </a:lnTo>
                  <a:lnTo>
                    <a:pt x="146362" y="2267108"/>
                  </a:lnTo>
                  <a:lnTo>
                    <a:pt x="181849" y="2320999"/>
                  </a:lnTo>
                  <a:lnTo>
                    <a:pt x="220956" y="2374163"/>
                  </a:lnTo>
                  <a:lnTo>
                    <a:pt x="263616" y="2426571"/>
                  </a:lnTo>
                  <a:lnTo>
                    <a:pt x="309764" y="2478194"/>
                  </a:lnTo>
                  <a:lnTo>
                    <a:pt x="359337" y="2529001"/>
                  </a:lnTo>
                  <a:lnTo>
                    <a:pt x="412269" y="2578964"/>
                  </a:lnTo>
                  <a:lnTo>
                    <a:pt x="468495" y="2628054"/>
                  </a:lnTo>
                  <a:lnTo>
                    <a:pt x="527950" y="2676240"/>
                  </a:lnTo>
                  <a:lnTo>
                    <a:pt x="558869" y="2699985"/>
                  </a:lnTo>
                  <a:lnTo>
                    <a:pt x="590570" y="2723494"/>
                  </a:lnTo>
                  <a:lnTo>
                    <a:pt x="623046" y="2746762"/>
                  </a:lnTo>
                  <a:lnTo>
                    <a:pt x="656289" y="2769786"/>
                  </a:lnTo>
                  <a:lnTo>
                    <a:pt x="690290" y="2792562"/>
                  </a:lnTo>
                  <a:lnTo>
                    <a:pt x="725042" y="2815086"/>
                  </a:lnTo>
                  <a:lnTo>
                    <a:pt x="760536" y="2837356"/>
                  </a:lnTo>
                  <a:lnTo>
                    <a:pt x="796765" y="2859366"/>
                  </a:lnTo>
                  <a:lnTo>
                    <a:pt x="833720" y="2881115"/>
                  </a:lnTo>
                  <a:lnTo>
                    <a:pt x="871392" y="2902597"/>
                  </a:lnTo>
                  <a:lnTo>
                    <a:pt x="909775" y="2923809"/>
                  </a:lnTo>
                  <a:lnTo>
                    <a:pt x="948860" y="2944747"/>
                  </a:lnTo>
                  <a:lnTo>
                    <a:pt x="988638" y="2965409"/>
                  </a:lnTo>
                  <a:lnTo>
                    <a:pt x="1029101" y="2985789"/>
                  </a:lnTo>
                  <a:lnTo>
                    <a:pt x="1070243" y="3005885"/>
                  </a:lnTo>
                  <a:lnTo>
                    <a:pt x="1112053" y="3025693"/>
                  </a:lnTo>
                  <a:lnTo>
                    <a:pt x="1154525" y="3045209"/>
                  </a:lnTo>
                  <a:lnTo>
                    <a:pt x="1197650" y="3064429"/>
                  </a:lnTo>
                  <a:lnTo>
                    <a:pt x="1241419" y="3083350"/>
                  </a:lnTo>
                  <a:lnTo>
                    <a:pt x="1285826" y="3101968"/>
                  </a:lnTo>
                  <a:lnTo>
                    <a:pt x="1330862" y="3120280"/>
                  </a:lnTo>
                  <a:lnTo>
                    <a:pt x="1376518" y="3138281"/>
                  </a:lnTo>
                  <a:lnTo>
                    <a:pt x="1422786" y="3155969"/>
                  </a:lnTo>
                  <a:lnTo>
                    <a:pt x="1469659" y="3173339"/>
                  </a:lnTo>
                  <a:lnTo>
                    <a:pt x="1517129" y="3190387"/>
                  </a:lnTo>
                  <a:lnTo>
                    <a:pt x="1565186" y="3207111"/>
                  </a:lnTo>
                  <a:lnTo>
                    <a:pt x="1613824" y="3223506"/>
                  </a:lnTo>
                  <a:lnTo>
                    <a:pt x="1663034" y="3239569"/>
                  </a:lnTo>
                  <a:lnTo>
                    <a:pt x="1712807" y="3255295"/>
                  </a:lnTo>
                  <a:lnTo>
                    <a:pt x="1763136" y="3270682"/>
                  </a:lnTo>
                  <a:lnTo>
                    <a:pt x="1814013" y="3285726"/>
                  </a:lnTo>
                  <a:lnTo>
                    <a:pt x="1865429" y="3300423"/>
                  </a:lnTo>
                  <a:lnTo>
                    <a:pt x="1917377" y="3314769"/>
                  </a:lnTo>
                  <a:lnTo>
                    <a:pt x="1969848" y="3328761"/>
                  </a:lnTo>
                  <a:lnTo>
                    <a:pt x="2022834" y="3342395"/>
                  </a:lnTo>
                  <a:lnTo>
                    <a:pt x="2076327" y="3355668"/>
                  </a:lnTo>
                  <a:lnTo>
                    <a:pt x="2130319" y="3368575"/>
                  </a:lnTo>
                  <a:lnTo>
                    <a:pt x="2184802" y="3381112"/>
                  </a:lnTo>
                  <a:lnTo>
                    <a:pt x="2239767" y="3393278"/>
                  </a:lnTo>
                  <a:lnTo>
                    <a:pt x="2295208" y="3405067"/>
                  </a:lnTo>
                  <a:lnTo>
                    <a:pt x="2351114" y="3416475"/>
                  </a:lnTo>
                  <a:lnTo>
                    <a:pt x="2407479" y="3427501"/>
                  </a:lnTo>
                  <a:lnTo>
                    <a:pt x="2464294" y="3438138"/>
                  </a:lnTo>
                  <a:lnTo>
                    <a:pt x="2521551" y="3448385"/>
                  </a:lnTo>
                  <a:lnTo>
                    <a:pt x="2579243" y="3458237"/>
                  </a:lnTo>
                  <a:lnTo>
                    <a:pt x="2637360" y="3467691"/>
                  </a:lnTo>
                  <a:lnTo>
                    <a:pt x="2695895" y="3476742"/>
                  </a:lnTo>
                  <a:lnTo>
                    <a:pt x="2754839" y="3485388"/>
                  </a:lnTo>
                  <a:lnTo>
                    <a:pt x="2814185" y="3493624"/>
                  </a:lnTo>
                  <a:lnTo>
                    <a:pt x="2873925" y="3501448"/>
                  </a:lnTo>
                  <a:lnTo>
                    <a:pt x="2934049" y="3508854"/>
                  </a:lnTo>
                  <a:lnTo>
                    <a:pt x="2994551" y="3515840"/>
                  </a:lnTo>
                  <a:lnTo>
                    <a:pt x="3055422" y="3522402"/>
                  </a:lnTo>
                  <a:lnTo>
                    <a:pt x="3116654" y="3528537"/>
                  </a:lnTo>
                  <a:lnTo>
                    <a:pt x="3178239" y="3534239"/>
                  </a:lnTo>
                  <a:lnTo>
                    <a:pt x="3240169" y="3539507"/>
                  </a:lnTo>
                  <a:lnTo>
                    <a:pt x="3302435" y="3544336"/>
                  </a:lnTo>
                  <a:lnTo>
                    <a:pt x="3365030" y="3548722"/>
                  </a:lnTo>
                  <a:lnTo>
                    <a:pt x="3427945" y="3552663"/>
                  </a:lnTo>
                  <a:lnTo>
                    <a:pt x="3491172" y="3556153"/>
                  </a:lnTo>
                  <a:lnTo>
                    <a:pt x="3554704" y="3559190"/>
                  </a:lnTo>
                  <a:lnTo>
                    <a:pt x="3618531" y="3561770"/>
                  </a:lnTo>
                  <a:lnTo>
                    <a:pt x="3682647" y="3563889"/>
                  </a:lnTo>
                  <a:lnTo>
                    <a:pt x="3747042" y="3565544"/>
                  </a:lnTo>
                  <a:lnTo>
                    <a:pt x="3811709" y="3566730"/>
                  </a:lnTo>
                  <a:lnTo>
                    <a:pt x="3876640" y="3567445"/>
                  </a:lnTo>
                  <a:lnTo>
                    <a:pt x="3941826" y="3567684"/>
                  </a:lnTo>
                  <a:lnTo>
                    <a:pt x="4007011" y="3567445"/>
                  </a:lnTo>
                  <a:lnTo>
                    <a:pt x="4071942" y="3566730"/>
                  </a:lnTo>
                  <a:lnTo>
                    <a:pt x="4136609" y="3565544"/>
                  </a:lnTo>
                  <a:lnTo>
                    <a:pt x="4201004" y="3563889"/>
                  </a:lnTo>
                  <a:lnTo>
                    <a:pt x="4265120" y="3561770"/>
                  </a:lnTo>
                  <a:lnTo>
                    <a:pt x="4328947" y="3559190"/>
                  </a:lnTo>
                  <a:lnTo>
                    <a:pt x="4392479" y="3556153"/>
                  </a:lnTo>
                  <a:lnTo>
                    <a:pt x="4455706" y="3552663"/>
                  </a:lnTo>
                  <a:lnTo>
                    <a:pt x="4518621" y="3548722"/>
                  </a:lnTo>
                  <a:lnTo>
                    <a:pt x="4581216" y="3544336"/>
                  </a:lnTo>
                  <a:lnTo>
                    <a:pt x="4643482" y="3539507"/>
                  </a:lnTo>
                  <a:lnTo>
                    <a:pt x="4705412" y="3534239"/>
                  </a:lnTo>
                  <a:lnTo>
                    <a:pt x="4766997" y="3528537"/>
                  </a:lnTo>
                  <a:lnTo>
                    <a:pt x="4828229" y="3522402"/>
                  </a:lnTo>
                  <a:lnTo>
                    <a:pt x="4889100" y="3515840"/>
                  </a:lnTo>
                  <a:lnTo>
                    <a:pt x="4949602" y="3508854"/>
                  </a:lnTo>
                  <a:lnTo>
                    <a:pt x="5009726" y="3501448"/>
                  </a:lnTo>
                  <a:lnTo>
                    <a:pt x="5069466" y="3493624"/>
                  </a:lnTo>
                  <a:lnTo>
                    <a:pt x="5128812" y="3485388"/>
                  </a:lnTo>
                  <a:lnTo>
                    <a:pt x="5187756" y="3476742"/>
                  </a:lnTo>
                  <a:lnTo>
                    <a:pt x="5246291" y="3467691"/>
                  </a:lnTo>
                  <a:lnTo>
                    <a:pt x="5304408" y="3458237"/>
                  </a:lnTo>
                  <a:lnTo>
                    <a:pt x="5362100" y="3448385"/>
                  </a:lnTo>
                  <a:lnTo>
                    <a:pt x="5419357" y="3438138"/>
                  </a:lnTo>
                  <a:lnTo>
                    <a:pt x="5476172" y="3427501"/>
                  </a:lnTo>
                  <a:lnTo>
                    <a:pt x="5532537" y="3416475"/>
                  </a:lnTo>
                  <a:lnTo>
                    <a:pt x="5588443" y="3405067"/>
                  </a:lnTo>
                  <a:lnTo>
                    <a:pt x="5643884" y="3393278"/>
                  </a:lnTo>
                  <a:lnTo>
                    <a:pt x="5698849" y="3381112"/>
                  </a:lnTo>
                  <a:lnTo>
                    <a:pt x="5753332" y="3368575"/>
                  </a:lnTo>
                  <a:lnTo>
                    <a:pt x="5807324" y="3355668"/>
                  </a:lnTo>
                  <a:lnTo>
                    <a:pt x="5860817" y="3342395"/>
                  </a:lnTo>
                  <a:lnTo>
                    <a:pt x="5913803" y="3328761"/>
                  </a:lnTo>
                  <a:lnTo>
                    <a:pt x="5966274" y="3314769"/>
                  </a:lnTo>
                  <a:lnTo>
                    <a:pt x="6018222" y="3300423"/>
                  </a:lnTo>
                  <a:lnTo>
                    <a:pt x="6069638" y="3285726"/>
                  </a:lnTo>
                  <a:lnTo>
                    <a:pt x="6120515" y="3270682"/>
                  </a:lnTo>
                  <a:lnTo>
                    <a:pt x="6170844" y="3255295"/>
                  </a:lnTo>
                  <a:lnTo>
                    <a:pt x="6220617" y="3239569"/>
                  </a:lnTo>
                  <a:lnTo>
                    <a:pt x="6269827" y="3223506"/>
                  </a:lnTo>
                  <a:lnTo>
                    <a:pt x="6318465" y="3207111"/>
                  </a:lnTo>
                  <a:lnTo>
                    <a:pt x="6366522" y="3190387"/>
                  </a:lnTo>
                  <a:lnTo>
                    <a:pt x="6413992" y="3173339"/>
                  </a:lnTo>
                  <a:lnTo>
                    <a:pt x="6460865" y="3155969"/>
                  </a:lnTo>
                  <a:lnTo>
                    <a:pt x="6507133" y="3138281"/>
                  </a:lnTo>
                  <a:lnTo>
                    <a:pt x="6552789" y="3120280"/>
                  </a:lnTo>
                  <a:lnTo>
                    <a:pt x="6597825" y="3101968"/>
                  </a:lnTo>
                  <a:lnTo>
                    <a:pt x="6642232" y="3083350"/>
                  </a:lnTo>
                  <a:lnTo>
                    <a:pt x="6686001" y="3064429"/>
                  </a:lnTo>
                  <a:lnTo>
                    <a:pt x="6729126" y="3045209"/>
                  </a:lnTo>
                  <a:lnTo>
                    <a:pt x="6771598" y="3025693"/>
                  </a:lnTo>
                  <a:lnTo>
                    <a:pt x="6813408" y="3005885"/>
                  </a:lnTo>
                  <a:lnTo>
                    <a:pt x="6854550" y="2985789"/>
                  </a:lnTo>
                  <a:lnTo>
                    <a:pt x="6895013" y="2965409"/>
                  </a:lnTo>
                  <a:lnTo>
                    <a:pt x="6934791" y="2944747"/>
                  </a:lnTo>
                  <a:lnTo>
                    <a:pt x="6973876" y="2923809"/>
                  </a:lnTo>
                  <a:lnTo>
                    <a:pt x="7012259" y="2902597"/>
                  </a:lnTo>
                  <a:lnTo>
                    <a:pt x="7049931" y="2881115"/>
                  </a:lnTo>
                  <a:lnTo>
                    <a:pt x="7086886" y="2859366"/>
                  </a:lnTo>
                  <a:lnTo>
                    <a:pt x="7123115" y="2837356"/>
                  </a:lnTo>
                  <a:lnTo>
                    <a:pt x="7158609" y="2815086"/>
                  </a:lnTo>
                  <a:lnTo>
                    <a:pt x="7193361" y="2792562"/>
                  </a:lnTo>
                  <a:lnTo>
                    <a:pt x="7227362" y="2769786"/>
                  </a:lnTo>
                  <a:lnTo>
                    <a:pt x="7260605" y="2746762"/>
                  </a:lnTo>
                  <a:lnTo>
                    <a:pt x="7293081" y="2723494"/>
                  </a:lnTo>
                  <a:lnTo>
                    <a:pt x="7324782" y="2699985"/>
                  </a:lnTo>
                  <a:lnTo>
                    <a:pt x="7355701" y="2676240"/>
                  </a:lnTo>
                  <a:lnTo>
                    <a:pt x="7385828" y="2652262"/>
                  </a:lnTo>
                  <a:lnTo>
                    <a:pt x="7443677" y="2603620"/>
                  </a:lnTo>
                  <a:lnTo>
                    <a:pt x="7498264" y="2554090"/>
                  </a:lnTo>
                  <a:lnTo>
                    <a:pt x="7549524" y="2503701"/>
                  </a:lnTo>
                  <a:lnTo>
                    <a:pt x="7597393" y="2452483"/>
                  </a:lnTo>
                  <a:lnTo>
                    <a:pt x="7641806" y="2400464"/>
                  </a:lnTo>
                  <a:lnTo>
                    <a:pt x="7682697" y="2347674"/>
                  </a:lnTo>
                  <a:lnTo>
                    <a:pt x="7720002" y="2294143"/>
                  </a:lnTo>
                  <a:lnTo>
                    <a:pt x="7753656" y="2239899"/>
                  </a:lnTo>
                  <a:lnTo>
                    <a:pt x="7783593" y="2184973"/>
                  </a:lnTo>
                  <a:lnTo>
                    <a:pt x="7809750" y="2129394"/>
                  </a:lnTo>
                  <a:lnTo>
                    <a:pt x="7832060" y="2073190"/>
                  </a:lnTo>
                  <a:lnTo>
                    <a:pt x="7850460" y="2016392"/>
                  </a:lnTo>
                  <a:lnTo>
                    <a:pt x="7864884" y="1959029"/>
                  </a:lnTo>
                  <a:lnTo>
                    <a:pt x="7875267" y="1901130"/>
                  </a:lnTo>
                  <a:lnTo>
                    <a:pt x="7881545" y="1842724"/>
                  </a:lnTo>
                  <a:lnTo>
                    <a:pt x="7883652" y="1783842"/>
                  </a:lnTo>
                  <a:lnTo>
                    <a:pt x="7883123" y="1754344"/>
                  </a:lnTo>
                  <a:lnTo>
                    <a:pt x="7878923" y="1695699"/>
                  </a:lnTo>
                  <a:lnTo>
                    <a:pt x="7870585" y="1637545"/>
                  </a:lnTo>
                  <a:lnTo>
                    <a:pt x="7858173" y="1579913"/>
                  </a:lnTo>
                  <a:lnTo>
                    <a:pt x="7841753" y="1522831"/>
                  </a:lnTo>
                  <a:lnTo>
                    <a:pt x="7821390" y="1466328"/>
                  </a:lnTo>
                  <a:lnTo>
                    <a:pt x="7797148" y="1410435"/>
                  </a:lnTo>
                  <a:lnTo>
                    <a:pt x="7769093" y="1355180"/>
                  </a:lnTo>
                  <a:lnTo>
                    <a:pt x="7737289" y="1300593"/>
                  </a:lnTo>
                  <a:lnTo>
                    <a:pt x="7701802" y="1246703"/>
                  </a:lnTo>
                  <a:lnTo>
                    <a:pt x="7662695" y="1193540"/>
                  </a:lnTo>
                  <a:lnTo>
                    <a:pt x="7620035" y="1141132"/>
                  </a:lnTo>
                  <a:lnTo>
                    <a:pt x="7573887" y="1089511"/>
                  </a:lnTo>
                  <a:lnTo>
                    <a:pt x="7524314" y="1038704"/>
                  </a:lnTo>
                  <a:lnTo>
                    <a:pt x="7471382" y="988741"/>
                  </a:lnTo>
                  <a:lnTo>
                    <a:pt x="7415156" y="939652"/>
                  </a:lnTo>
                  <a:lnTo>
                    <a:pt x="7355701" y="891466"/>
                  </a:lnTo>
                  <a:lnTo>
                    <a:pt x="7324782" y="867720"/>
                  </a:lnTo>
                  <a:lnTo>
                    <a:pt x="7293081" y="844212"/>
                  </a:lnTo>
                  <a:lnTo>
                    <a:pt x="7260605" y="820944"/>
                  </a:lnTo>
                  <a:lnTo>
                    <a:pt x="7227362" y="797920"/>
                  </a:lnTo>
                  <a:lnTo>
                    <a:pt x="7193361" y="775143"/>
                  </a:lnTo>
                  <a:lnTo>
                    <a:pt x="7158609" y="752619"/>
                  </a:lnTo>
                  <a:lnTo>
                    <a:pt x="7123115" y="730349"/>
                  </a:lnTo>
                  <a:lnTo>
                    <a:pt x="7086886" y="708338"/>
                  </a:lnTo>
                  <a:lnTo>
                    <a:pt x="7049931" y="686590"/>
                  </a:lnTo>
                  <a:lnTo>
                    <a:pt x="7012259" y="665108"/>
                  </a:lnTo>
                  <a:lnTo>
                    <a:pt x="6973876" y="643895"/>
                  </a:lnTo>
                  <a:lnTo>
                    <a:pt x="6934791" y="622957"/>
                  </a:lnTo>
                  <a:lnTo>
                    <a:pt x="6895013" y="602295"/>
                  </a:lnTo>
                  <a:lnTo>
                    <a:pt x="6854550" y="581914"/>
                  </a:lnTo>
                  <a:lnTo>
                    <a:pt x="6813408" y="561818"/>
                  </a:lnTo>
                  <a:lnTo>
                    <a:pt x="6771598" y="542010"/>
                  </a:lnTo>
                  <a:lnTo>
                    <a:pt x="6729126" y="522493"/>
                  </a:lnTo>
                  <a:lnTo>
                    <a:pt x="6686001" y="503273"/>
                  </a:lnTo>
                  <a:lnTo>
                    <a:pt x="6642232" y="484351"/>
                  </a:lnTo>
                  <a:lnTo>
                    <a:pt x="6597825" y="465733"/>
                  </a:lnTo>
                  <a:lnTo>
                    <a:pt x="6552789" y="447421"/>
                  </a:lnTo>
                  <a:lnTo>
                    <a:pt x="6507133" y="429419"/>
                  </a:lnTo>
                  <a:lnTo>
                    <a:pt x="6460865" y="411731"/>
                  </a:lnTo>
                  <a:lnTo>
                    <a:pt x="6413992" y="394361"/>
                  </a:lnTo>
                  <a:lnTo>
                    <a:pt x="6366522" y="377311"/>
                  </a:lnTo>
                  <a:lnTo>
                    <a:pt x="6318465" y="360587"/>
                  </a:lnTo>
                  <a:lnTo>
                    <a:pt x="6269827" y="344192"/>
                  </a:lnTo>
                  <a:lnTo>
                    <a:pt x="6220617" y="328129"/>
                  </a:lnTo>
                  <a:lnTo>
                    <a:pt x="6170844" y="312401"/>
                  </a:lnTo>
                  <a:lnTo>
                    <a:pt x="6120515" y="297014"/>
                  </a:lnTo>
                  <a:lnTo>
                    <a:pt x="6069638" y="281969"/>
                  </a:lnTo>
                  <a:lnTo>
                    <a:pt x="6018222" y="267272"/>
                  </a:lnTo>
                  <a:lnTo>
                    <a:pt x="5966274" y="252925"/>
                  </a:lnTo>
                  <a:lnTo>
                    <a:pt x="5913803" y="238933"/>
                  </a:lnTo>
                  <a:lnTo>
                    <a:pt x="5860817" y="225298"/>
                  </a:lnTo>
                  <a:lnTo>
                    <a:pt x="5807324" y="212026"/>
                  </a:lnTo>
                  <a:lnTo>
                    <a:pt x="5753332" y="199118"/>
                  </a:lnTo>
                  <a:lnTo>
                    <a:pt x="5698849" y="186580"/>
                  </a:lnTo>
                  <a:lnTo>
                    <a:pt x="5643884" y="174414"/>
                  </a:lnTo>
                  <a:lnTo>
                    <a:pt x="5588443" y="162625"/>
                  </a:lnTo>
                  <a:lnTo>
                    <a:pt x="5532537" y="151215"/>
                  </a:lnTo>
                  <a:lnTo>
                    <a:pt x="5476172" y="140190"/>
                  </a:lnTo>
                  <a:lnTo>
                    <a:pt x="5419357" y="129551"/>
                  </a:lnTo>
                  <a:lnTo>
                    <a:pt x="5362100" y="119304"/>
                  </a:lnTo>
                  <a:lnTo>
                    <a:pt x="5304408" y="109452"/>
                  </a:lnTo>
                  <a:lnTo>
                    <a:pt x="5246291" y="99998"/>
                  </a:lnTo>
                  <a:lnTo>
                    <a:pt x="5187756" y="90946"/>
                  </a:lnTo>
                  <a:lnTo>
                    <a:pt x="5128812" y="82299"/>
                  </a:lnTo>
                  <a:lnTo>
                    <a:pt x="5069466" y="74063"/>
                  </a:lnTo>
                  <a:lnTo>
                    <a:pt x="5009726" y="66239"/>
                  </a:lnTo>
                  <a:lnTo>
                    <a:pt x="4949602" y="58832"/>
                  </a:lnTo>
                  <a:lnTo>
                    <a:pt x="4889100" y="51846"/>
                  </a:lnTo>
                  <a:lnTo>
                    <a:pt x="4828229" y="45283"/>
                  </a:lnTo>
                  <a:lnTo>
                    <a:pt x="4766997" y="39149"/>
                  </a:lnTo>
                  <a:lnTo>
                    <a:pt x="4705412" y="33445"/>
                  </a:lnTo>
                  <a:lnTo>
                    <a:pt x="4643482" y="28177"/>
                  </a:lnTo>
                  <a:lnTo>
                    <a:pt x="4581216" y="23348"/>
                  </a:lnTo>
                  <a:lnTo>
                    <a:pt x="4518621" y="18962"/>
                  </a:lnTo>
                  <a:lnTo>
                    <a:pt x="4455706" y="15021"/>
                  </a:lnTo>
                  <a:lnTo>
                    <a:pt x="4392479" y="11530"/>
                  </a:lnTo>
                  <a:lnTo>
                    <a:pt x="4328947" y="8493"/>
                  </a:lnTo>
                  <a:lnTo>
                    <a:pt x="4265120" y="5913"/>
                  </a:lnTo>
                  <a:lnTo>
                    <a:pt x="4201004" y="3794"/>
                  </a:lnTo>
                  <a:lnTo>
                    <a:pt x="4136609" y="2139"/>
                  </a:lnTo>
                  <a:lnTo>
                    <a:pt x="4071942" y="953"/>
                  </a:lnTo>
                  <a:lnTo>
                    <a:pt x="4007011" y="238"/>
                  </a:lnTo>
                  <a:lnTo>
                    <a:pt x="3941826" y="0"/>
                  </a:lnTo>
                  <a:close/>
                </a:path>
              </a:pathLst>
            </a:custGeom>
            <a:solidFill>
              <a:srgbClr val="FFAB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03369" y="3085337"/>
              <a:ext cx="7884159" cy="3568065"/>
            </a:xfrm>
            <a:custGeom>
              <a:avLst/>
              <a:gdLst/>
              <a:ahLst/>
              <a:cxnLst/>
              <a:rect l="l" t="t" r="r" b="b"/>
              <a:pathLst>
                <a:path w="7884159" h="3568065">
                  <a:moveTo>
                    <a:pt x="0" y="1783842"/>
                  </a:moveTo>
                  <a:lnTo>
                    <a:pt x="2106" y="1724962"/>
                  </a:lnTo>
                  <a:lnTo>
                    <a:pt x="8384" y="1666559"/>
                  </a:lnTo>
                  <a:lnTo>
                    <a:pt x="18767" y="1608662"/>
                  </a:lnTo>
                  <a:lnTo>
                    <a:pt x="33191" y="1551301"/>
                  </a:lnTo>
                  <a:lnTo>
                    <a:pt x="51591" y="1494505"/>
                  </a:lnTo>
                  <a:lnTo>
                    <a:pt x="73901" y="1438303"/>
                  </a:lnTo>
                  <a:lnTo>
                    <a:pt x="100058" y="1382726"/>
                  </a:lnTo>
                  <a:lnTo>
                    <a:pt x="129995" y="1327801"/>
                  </a:lnTo>
                  <a:lnTo>
                    <a:pt x="163649" y="1273559"/>
                  </a:lnTo>
                  <a:lnTo>
                    <a:pt x="200954" y="1220029"/>
                  </a:lnTo>
                  <a:lnTo>
                    <a:pt x="241845" y="1167240"/>
                  </a:lnTo>
                  <a:lnTo>
                    <a:pt x="286258" y="1115222"/>
                  </a:lnTo>
                  <a:lnTo>
                    <a:pt x="334127" y="1064004"/>
                  </a:lnTo>
                  <a:lnTo>
                    <a:pt x="385387" y="1013615"/>
                  </a:lnTo>
                  <a:lnTo>
                    <a:pt x="439974" y="964085"/>
                  </a:lnTo>
                  <a:lnTo>
                    <a:pt x="497823" y="915444"/>
                  </a:lnTo>
                  <a:lnTo>
                    <a:pt x="527950" y="891466"/>
                  </a:lnTo>
                  <a:lnTo>
                    <a:pt x="558869" y="867720"/>
                  </a:lnTo>
                  <a:lnTo>
                    <a:pt x="590570" y="844212"/>
                  </a:lnTo>
                  <a:lnTo>
                    <a:pt x="623046" y="820944"/>
                  </a:lnTo>
                  <a:lnTo>
                    <a:pt x="656289" y="797920"/>
                  </a:lnTo>
                  <a:lnTo>
                    <a:pt x="690290" y="775143"/>
                  </a:lnTo>
                  <a:lnTo>
                    <a:pt x="725042" y="752619"/>
                  </a:lnTo>
                  <a:lnTo>
                    <a:pt x="760536" y="730349"/>
                  </a:lnTo>
                  <a:lnTo>
                    <a:pt x="796765" y="708338"/>
                  </a:lnTo>
                  <a:lnTo>
                    <a:pt x="833720" y="686590"/>
                  </a:lnTo>
                  <a:lnTo>
                    <a:pt x="871392" y="665108"/>
                  </a:lnTo>
                  <a:lnTo>
                    <a:pt x="909775" y="643895"/>
                  </a:lnTo>
                  <a:lnTo>
                    <a:pt x="948860" y="622957"/>
                  </a:lnTo>
                  <a:lnTo>
                    <a:pt x="988638" y="602295"/>
                  </a:lnTo>
                  <a:lnTo>
                    <a:pt x="1029101" y="581914"/>
                  </a:lnTo>
                  <a:lnTo>
                    <a:pt x="1070243" y="561818"/>
                  </a:lnTo>
                  <a:lnTo>
                    <a:pt x="1112053" y="542010"/>
                  </a:lnTo>
                  <a:lnTo>
                    <a:pt x="1154525" y="522493"/>
                  </a:lnTo>
                  <a:lnTo>
                    <a:pt x="1197650" y="503273"/>
                  </a:lnTo>
                  <a:lnTo>
                    <a:pt x="1241419" y="484351"/>
                  </a:lnTo>
                  <a:lnTo>
                    <a:pt x="1285826" y="465733"/>
                  </a:lnTo>
                  <a:lnTo>
                    <a:pt x="1330862" y="447421"/>
                  </a:lnTo>
                  <a:lnTo>
                    <a:pt x="1376518" y="429419"/>
                  </a:lnTo>
                  <a:lnTo>
                    <a:pt x="1422786" y="411731"/>
                  </a:lnTo>
                  <a:lnTo>
                    <a:pt x="1469659" y="394361"/>
                  </a:lnTo>
                  <a:lnTo>
                    <a:pt x="1517129" y="377311"/>
                  </a:lnTo>
                  <a:lnTo>
                    <a:pt x="1565186" y="360587"/>
                  </a:lnTo>
                  <a:lnTo>
                    <a:pt x="1613824" y="344192"/>
                  </a:lnTo>
                  <a:lnTo>
                    <a:pt x="1663034" y="328129"/>
                  </a:lnTo>
                  <a:lnTo>
                    <a:pt x="1712807" y="312401"/>
                  </a:lnTo>
                  <a:lnTo>
                    <a:pt x="1763136" y="297014"/>
                  </a:lnTo>
                  <a:lnTo>
                    <a:pt x="1814013" y="281969"/>
                  </a:lnTo>
                  <a:lnTo>
                    <a:pt x="1865429" y="267272"/>
                  </a:lnTo>
                  <a:lnTo>
                    <a:pt x="1917377" y="252925"/>
                  </a:lnTo>
                  <a:lnTo>
                    <a:pt x="1969848" y="238933"/>
                  </a:lnTo>
                  <a:lnTo>
                    <a:pt x="2022834" y="225298"/>
                  </a:lnTo>
                  <a:lnTo>
                    <a:pt x="2076327" y="212026"/>
                  </a:lnTo>
                  <a:lnTo>
                    <a:pt x="2130319" y="199118"/>
                  </a:lnTo>
                  <a:lnTo>
                    <a:pt x="2184802" y="186580"/>
                  </a:lnTo>
                  <a:lnTo>
                    <a:pt x="2239767" y="174414"/>
                  </a:lnTo>
                  <a:lnTo>
                    <a:pt x="2295208" y="162625"/>
                  </a:lnTo>
                  <a:lnTo>
                    <a:pt x="2351114" y="151215"/>
                  </a:lnTo>
                  <a:lnTo>
                    <a:pt x="2407479" y="140190"/>
                  </a:lnTo>
                  <a:lnTo>
                    <a:pt x="2464294" y="129551"/>
                  </a:lnTo>
                  <a:lnTo>
                    <a:pt x="2521551" y="119304"/>
                  </a:lnTo>
                  <a:lnTo>
                    <a:pt x="2579243" y="109452"/>
                  </a:lnTo>
                  <a:lnTo>
                    <a:pt x="2637360" y="99998"/>
                  </a:lnTo>
                  <a:lnTo>
                    <a:pt x="2695895" y="90946"/>
                  </a:lnTo>
                  <a:lnTo>
                    <a:pt x="2754839" y="82299"/>
                  </a:lnTo>
                  <a:lnTo>
                    <a:pt x="2814185" y="74063"/>
                  </a:lnTo>
                  <a:lnTo>
                    <a:pt x="2873925" y="66239"/>
                  </a:lnTo>
                  <a:lnTo>
                    <a:pt x="2934049" y="58832"/>
                  </a:lnTo>
                  <a:lnTo>
                    <a:pt x="2994551" y="51846"/>
                  </a:lnTo>
                  <a:lnTo>
                    <a:pt x="3055422" y="45283"/>
                  </a:lnTo>
                  <a:lnTo>
                    <a:pt x="3116654" y="39149"/>
                  </a:lnTo>
                  <a:lnTo>
                    <a:pt x="3178239" y="33445"/>
                  </a:lnTo>
                  <a:lnTo>
                    <a:pt x="3240169" y="28177"/>
                  </a:lnTo>
                  <a:lnTo>
                    <a:pt x="3302435" y="23348"/>
                  </a:lnTo>
                  <a:lnTo>
                    <a:pt x="3365030" y="18962"/>
                  </a:lnTo>
                  <a:lnTo>
                    <a:pt x="3427945" y="15021"/>
                  </a:lnTo>
                  <a:lnTo>
                    <a:pt x="3491172" y="11530"/>
                  </a:lnTo>
                  <a:lnTo>
                    <a:pt x="3554704" y="8493"/>
                  </a:lnTo>
                  <a:lnTo>
                    <a:pt x="3618531" y="5913"/>
                  </a:lnTo>
                  <a:lnTo>
                    <a:pt x="3682647" y="3794"/>
                  </a:lnTo>
                  <a:lnTo>
                    <a:pt x="3747042" y="2139"/>
                  </a:lnTo>
                  <a:lnTo>
                    <a:pt x="3811709" y="953"/>
                  </a:lnTo>
                  <a:lnTo>
                    <a:pt x="3876640" y="238"/>
                  </a:lnTo>
                  <a:lnTo>
                    <a:pt x="3941826" y="0"/>
                  </a:lnTo>
                  <a:lnTo>
                    <a:pt x="4007011" y="238"/>
                  </a:lnTo>
                  <a:lnTo>
                    <a:pt x="4071942" y="953"/>
                  </a:lnTo>
                  <a:lnTo>
                    <a:pt x="4136609" y="2139"/>
                  </a:lnTo>
                  <a:lnTo>
                    <a:pt x="4201004" y="3794"/>
                  </a:lnTo>
                  <a:lnTo>
                    <a:pt x="4265120" y="5913"/>
                  </a:lnTo>
                  <a:lnTo>
                    <a:pt x="4328947" y="8493"/>
                  </a:lnTo>
                  <a:lnTo>
                    <a:pt x="4392479" y="11530"/>
                  </a:lnTo>
                  <a:lnTo>
                    <a:pt x="4455706" y="15021"/>
                  </a:lnTo>
                  <a:lnTo>
                    <a:pt x="4518621" y="18962"/>
                  </a:lnTo>
                  <a:lnTo>
                    <a:pt x="4581216" y="23348"/>
                  </a:lnTo>
                  <a:lnTo>
                    <a:pt x="4643482" y="28177"/>
                  </a:lnTo>
                  <a:lnTo>
                    <a:pt x="4705412" y="33445"/>
                  </a:lnTo>
                  <a:lnTo>
                    <a:pt x="4766997" y="39149"/>
                  </a:lnTo>
                  <a:lnTo>
                    <a:pt x="4828229" y="45283"/>
                  </a:lnTo>
                  <a:lnTo>
                    <a:pt x="4889100" y="51846"/>
                  </a:lnTo>
                  <a:lnTo>
                    <a:pt x="4949602" y="58832"/>
                  </a:lnTo>
                  <a:lnTo>
                    <a:pt x="5009726" y="66239"/>
                  </a:lnTo>
                  <a:lnTo>
                    <a:pt x="5069466" y="74063"/>
                  </a:lnTo>
                  <a:lnTo>
                    <a:pt x="5128812" y="82299"/>
                  </a:lnTo>
                  <a:lnTo>
                    <a:pt x="5187756" y="90946"/>
                  </a:lnTo>
                  <a:lnTo>
                    <a:pt x="5246291" y="99998"/>
                  </a:lnTo>
                  <a:lnTo>
                    <a:pt x="5304408" y="109452"/>
                  </a:lnTo>
                  <a:lnTo>
                    <a:pt x="5362100" y="119304"/>
                  </a:lnTo>
                  <a:lnTo>
                    <a:pt x="5419357" y="129551"/>
                  </a:lnTo>
                  <a:lnTo>
                    <a:pt x="5476172" y="140190"/>
                  </a:lnTo>
                  <a:lnTo>
                    <a:pt x="5532537" y="151215"/>
                  </a:lnTo>
                  <a:lnTo>
                    <a:pt x="5588443" y="162625"/>
                  </a:lnTo>
                  <a:lnTo>
                    <a:pt x="5643884" y="174414"/>
                  </a:lnTo>
                  <a:lnTo>
                    <a:pt x="5698849" y="186580"/>
                  </a:lnTo>
                  <a:lnTo>
                    <a:pt x="5753332" y="199118"/>
                  </a:lnTo>
                  <a:lnTo>
                    <a:pt x="5807324" y="212026"/>
                  </a:lnTo>
                  <a:lnTo>
                    <a:pt x="5860817" y="225298"/>
                  </a:lnTo>
                  <a:lnTo>
                    <a:pt x="5913803" y="238933"/>
                  </a:lnTo>
                  <a:lnTo>
                    <a:pt x="5966274" y="252925"/>
                  </a:lnTo>
                  <a:lnTo>
                    <a:pt x="6018222" y="267272"/>
                  </a:lnTo>
                  <a:lnTo>
                    <a:pt x="6069638" y="281969"/>
                  </a:lnTo>
                  <a:lnTo>
                    <a:pt x="6120515" y="297014"/>
                  </a:lnTo>
                  <a:lnTo>
                    <a:pt x="6170844" y="312401"/>
                  </a:lnTo>
                  <a:lnTo>
                    <a:pt x="6220617" y="328129"/>
                  </a:lnTo>
                  <a:lnTo>
                    <a:pt x="6269827" y="344192"/>
                  </a:lnTo>
                  <a:lnTo>
                    <a:pt x="6318465" y="360587"/>
                  </a:lnTo>
                  <a:lnTo>
                    <a:pt x="6366522" y="377311"/>
                  </a:lnTo>
                  <a:lnTo>
                    <a:pt x="6413992" y="394361"/>
                  </a:lnTo>
                  <a:lnTo>
                    <a:pt x="6460865" y="411731"/>
                  </a:lnTo>
                  <a:lnTo>
                    <a:pt x="6507133" y="429419"/>
                  </a:lnTo>
                  <a:lnTo>
                    <a:pt x="6552789" y="447421"/>
                  </a:lnTo>
                  <a:lnTo>
                    <a:pt x="6597825" y="465733"/>
                  </a:lnTo>
                  <a:lnTo>
                    <a:pt x="6642232" y="484351"/>
                  </a:lnTo>
                  <a:lnTo>
                    <a:pt x="6686001" y="503273"/>
                  </a:lnTo>
                  <a:lnTo>
                    <a:pt x="6729126" y="522493"/>
                  </a:lnTo>
                  <a:lnTo>
                    <a:pt x="6771598" y="542010"/>
                  </a:lnTo>
                  <a:lnTo>
                    <a:pt x="6813408" y="561818"/>
                  </a:lnTo>
                  <a:lnTo>
                    <a:pt x="6854550" y="581914"/>
                  </a:lnTo>
                  <a:lnTo>
                    <a:pt x="6895013" y="602295"/>
                  </a:lnTo>
                  <a:lnTo>
                    <a:pt x="6934791" y="622957"/>
                  </a:lnTo>
                  <a:lnTo>
                    <a:pt x="6973876" y="643895"/>
                  </a:lnTo>
                  <a:lnTo>
                    <a:pt x="7012259" y="665108"/>
                  </a:lnTo>
                  <a:lnTo>
                    <a:pt x="7049931" y="686590"/>
                  </a:lnTo>
                  <a:lnTo>
                    <a:pt x="7086886" y="708338"/>
                  </a:lnTo>
                  <a:lnTo>
                    <a:pt x="7123115" y="730349"/>
                  </a:lnTo>
                  <a:lnTo>
                    <a:pt x="7158609" y="752619"/>
                  </a:lnTo>
                  <a:lnTo>
                    <a:pt x="7193361" y="775143"/>
                  </a:lnTo>
                  <a:lnTo>
                    <a:pt x="7227362" y="797920"/>
                  </a:lnTo>
                  <a:lnTo>
                    <a:pt x="7260605" y="820944"/>
                  </a:lnTo>
                  <a:lnTo>
                    <a:pt x="7293081" y="844212"/>
                  </a:lnTo>
                  <a:lnTo>
                    <a:pt x="7324782" y="867720"/>
                  </a:lnTo>
                  <a:lnTo>
                    <a:pt x="7355701" y="891466"/>
                  </a:lnTo>
                  <a:lnTo>
                    <a:pt x="7385828" y="915444"/>
                  </a:lnTo>
                  <a:lnTo>
                    <a:pt x="7443677" y="964085"/>
                  </a:lnTo>
                  <a:lnTo>
                    <a:pt x="7498264" y="1013615"/>
                  </a:lnTo>
                  <a:lnTo>
                    <a:pt x="7549524" y="1064004"/>
                  </a:lnTo>
                  <a:lnTo>
                    <a:pt x="7597393" y="1115222"/>
                  </a:lnTo>
                  <a:lnTo>
                    <a:pt x="7641806" y="1167240"/>
                  </a:lnTo>
                  <a:lnTo>
                    <a:pt x="7682697" y="1220029"/>
                  </a:lnTo>
                  <a:lnTo>
                    <a:pt x="7720002" y="1273559"/>
                  </a:lnTo>
                  <a:lnTo>
                    <a:pt x="7753656" y="1327801"/>
                  </a:lnTo>
                  <a:lnTo>
                    <a:pt x="7783593" y="1382726"/>
                  </a:lnTo>
                  <a:lnTo>
                    <a:pt x="7809750" y="1438303"/>
                  </a:lnTo>
                  <a:lnTo>
                    <a:pt x="7832060" y="1494505"/>
                  </a:lnTo>
                  <a:lnTo>
                    <a:pt x="7850460" y="1551301"/>
                  </a:lnTo>
                  <a:lnTo>
                    <a:pt x="7864884" y="1608662"/>
                  </a:lnTo>
                  <a:lnTo>
                    <a:pt x="7875267" y="1666559"/>
                  </a:lnTo>
                  <a:lnTo>
                    <a:pt x="7881545" y="1724962"/>
                  </a:lnTo>
                  <a:lnTo>
                    <a:pt x="7883652" y="1783842"/>
                  </a:lnTo>
                  <a:lnTo>
                    <a:pt x="7883123" y="1813341"/>
                  </a:lnTo>
                  <a:lnTo>
                    <a:pt x="7878923" y="1871988"/>
                  </a:lnTo>
                  <a:lnTo>
                    <a:pt x="7870585" y="1930144"/>
                  </a:lnTo>
                  <a:lnTo>
                    <a:pt x="7858173" y="1987779"/>
                  </a:lnTo>
                  <a:lnTo>
                    <a:pt x="7841753" y="2044864"/>
                  </a:lnTo>
                  <a:lnTo>
                    <a:pt x="7821390" y="2101368"/>
                  </a:lnTo>
                  <a:lnTo>
                    <a:pt x="7797148" y="2157263"/>
                  </a:lnTo>
                  <a:lnTo>
                    <a:pt x="7769093" y="2212520"/>
                  </a:lnTo>
                  <a:lnTo>
                    <a:pt x="7737289" y="2267108"/>
                  </a:lnTo>
                  <a:lnTo>
                    <a:pt x="7701802" y="2320999"/>
                  </a:lnTo>
                  <a:lnTo>
                    <a:pt x="7662695" y="2374163"/>
                  </a:lnTo>
                  <a:lnTo>
                    <a:pt x="7620035" y="2426571"/>
                  </a:lnTo>
                  <a:lnTo>
                    <a:pt x="7573887" y="2478194"/>
                  </a:lnTo>
                  <a:lnTo>
                    <a:pt x="7524314" y="2529001"/>
                  </a:lnTo>
                  <a:lnTo>
                    <a:pt x="7471382" y="2578964"/>
                  </a:lnTo>
                  <a:lnTo>
                    <a:pt x="7415156" y="2628054"/>
                  </a:lnTo>
                  <a:lnTo>
                    <a:pt x="7355701" y="2676240"/>
                  </a:lnTo>
                  <a:lnTo>
                    <a:pt x="7324782" y="2699985"/>
                  </a:lnTo>
                  <a:lnTo>
                    <a:pt x="7293081" y="2723494"/>
                  </a:lnTo>
                  <a:lnTo>
                    <a:pt x="7260605" y="2746762"/>
                  </a:lnTo>
                  <a:lnTo>
                    <a:pt x="7227362" y="2769786"/>
                  </a:lnTo>
                  <a:lnTo>
                    <a:pt x="7193361" y="2792562"/>
                  </a:lnTo>
                  <a:lnTo>
                    <a:pt x="7158609" y="2815086"/>
                  </a:lnTo>
                  <a:lnTo>
                    <a:pt x="7123115" y="2837356"/>
                  </a:lnTo>
                  <a:lnTo>
                    <a:pt x="7086886" y="2859366"/>
                  </a:lnTo>
                  <a:lnTo>
                    <a:pt x="7049931" y="2881115"/>
                  </a:lnTo>
                  <a:lnTo>
                    <a:pt x="7012259" y="2902597"/>
                  </a:lnTo>
                  <a:lnTo>
                    <a:pt x="6973876" y="2923809"/>
                  </a:lnTo>
                  <a:lnTo>
                    <a:pt x="6934791" y="2944747"/>
                  </a:lnTo>
                  <a:lnTo>
                    <a:pt x="6895013" y="2965409"/>
                  </a:lnTo>
                  <a:lnTo>
                    <a:pt x="6854550" y="2985789"/>
                  </a:lnTo>
                  <a:lnTo>
                    <a:pt x="6813408" y="3005885"/>
                  </a:lnTo>
                  <a:lnTo>
                    <a:pt x="6771598" y="3025693"/>
                  </a:lnTo>
                  <a:lnTo>
                    <a:pt x="6729126" y="3045209"/>
                  </a:lnTo>
                  <a:lnTo>
                    <a:pt x="6686001" y="3064429"/>
                  </a:lnTo>
                  <a:lnTo>
                    <a:pt x="6642232" y="3083350"/>
                  </a:lnTo>
                  <a:lnTo>
                    <a:pt x="6597825" y="3101968"/>
                  </a:lnTo>
                  <a:lnTo>
                    <a:pt x="6552789" y="3120280"/>
                  </a:lnTo>
                  <a:lnTo>
                    <a:pt x="6507133" y="3138281"/>
                  </a:lnTo>
                  <a:lnTo>
                    <a:pt x="6460865" y="3155969"/>
                  </a:lnTo>
                  <a:lnTo>
                    <a:pt x="6413992" y="3173339"/>
                  </a:lnTo>
                  <a:lnTo>
                    <a:pt x="6366522" y="3190387"/>
                  </a:lnTo>
                  <a:lnTo>
                    <a:pt x="6318465" y="3207111"/>
                  </a:lnTo>
                  <a:lnTo>
                    <a:pt x="6269827" y="3223506"/>
                  </a:lnTo>
                  <a:lnTo>
                    <a:pt x="6220617" y="3239569"/>
                  </a:lnTo>
                  <a:lnTo>
                    <a:pt x="6170844" y="3255295"/>
                  </a:lnTo>
                  <a:lnTo>
                    <a:pt x="6120515" y="3270682"/>
                  </a:lnTo>
                  <a:lnTo>
                    <a:pt x="6069638" y="3285726"/>
                  </a:lnTo>
                  <a:lnTo>
                    <a:pt x="6018222" y="3300423"/>
                  </a:lnTo>
                  <a:lnTo>
                    <a:pt x="5966274" y="3314769"/>
                  </a:lnTo>
                  <a:lnTo>
                    <a:pt x="5913803" y="3328761"/>
                  </a:lnTo>
                  <a:lnTo>
                    <a:pt x="5860817" y="3342395"/>
                  </a:lnTo>
                  <a:lnTo>
                    <a:pt x="5807324" y="3355668"/>
                  </a:lnTo>
                  <a:lnTo>
                    <a:pt x="5753332" y="3368575"/>
                  </a:lnTo>
                  <a:lnTo>
                    <a:pt x="5698849" y="3381112"/>
                  </a:lnTo>
                  <a:lnTo>
                    <a:pt x="5643884" y="3393278"/>
                  </a:lnTo>
                  <a:lnTo>
                    <a:pt x="5588443" y="3405067"/>
                  </a:lnTo>
                  <a:lnTo>
                    <a:pt x="5532537" y="3416475"/>
                  </a:lnTo>
                  <a:lnTo>
                    <a:pt x="5476172" y="3427501"/>
                  </a:lnTo>
                  <a:lnTo>
                    <a:pt x="5419357" y="3438138"/>
                  </a:lnTo>
                  <a:lnTo>
                    <a:pt x="5362100" y="3448385"/>
                  </a:lnTo>
                  <a:lnTo>
                    <a:pt x="5304408" y="3458237"/>
                  </a:lnTo>
                  <a:lnTo>
                    <a:pt x="5246291" y="3467691"/>
                  </a:lnTo>
                  <a:lnTo>
                    <a:pt x="5187756" y="3476742"/>
                  </a:lnTo>
                  <a:lnTo>
                    <a:pt x="5128812" y="3485388"/>
                  </a:lnTo>
                  <a:lnTo>
                    <a:pt x="5069466" y="3493624"/>
                  </a:lnTo>
                  <a:lnTo>
                    <a:pt x="5009726" y="3501448"/>
                  </a:lnTo>
                  <a:lnTo>
                    <a:pt x="4949602" y="3508854"/>
                  </a:lnTo>
                  <a:lnTo>
                    <a:pt x="4889100" y="3515840"/>
                  </a:lnTo>
                  <a:lnTo>
                    <a:pt x="4828229" y="3522402"/>
                  </a:lnTo>
                  <a:lnTo>
                    <a:pt x="4766997" y="3528537"/>
                  </a:lnTo>
                  <a:lnTo>
                    <a:pt x="4705412" y="3534239"/>
                  </a:lnTo>
                  <a:lnTo>
                    <a:pt x="4643482" y="3539507"/>
                  </a:lnTo>
                  <a:lnTo>
                    <a:pt x="4581216" y="3544336"/>
                  </a:lnTo>
                  <a:lnTo>
                    <a:pt x="4518621" y="3548722"/>
                  </a:lnTo>
                  <a:lnTo>
                    <a:pt x="4455706" y="3552663"/>
                  </a:lnTo>
                  <a:lnTo>
                    <a:pt x="4392479" y="3556153"/>
                  </a:lnTo>
                  <a:lnTo>
                    <a:pt x="4328947" y="3559190"/>
                  </a:lnTo>
                  <a:lnTo>
                    <a:pt x="4265120" y="3561770"/>
                  </a:lnTo>
                  <a:lnTo>
                    <a:pt x="4201004" y="3563889"/>
                  </a:lnTo>
                  <a:lnTo>
                    <a:pt x="4136609" y="3565544"/>
                  </a:lnTo>
                  <a:lnTo>
                    <a:pt x="4071942" y="3566730"/>
                  </a:lnTo>
                  <a:lnTo>
                    <a:pt x="4007011" y="3567445"/>
                  </a:lnTo>
                  <a:lnTo>
                    <a:pt x="3941826" y="3567684"/>
                  </a:lnTo>
                  <a:lnTo>
                    <a:pt x="3876640" y="3567445"/>
                  </a:lnTo>
                  <a:lnTo>
                    <a:pt x="3811709" y="3566730"/>
                  </a:lnTo>
                  <a:lnTo>
                    <a:pt x="3747042" y="3565544"/>
                  </a:lnTo>
                  <a:lnTo>
                    <a:pt x="3682647" y="3563889"/>
                  </a:lnTo>
                  <a:lnTo>
                    <a:pt x="3618531" y="3561770"/>
                  </a:lnTo>
                  <a:lnTo>
                    <a:pt x="3554704" y="3559190"/>
                  </a:lnTo>
                  <a:lnTo>
                    <a:pt x="3491172" y="3556153"/>
                  </a:lnTo>
                  <a:lnTo>
                    <a:pt x="3427945" y="3552663"/>
                  </a:lnTo>
                  <a:lnTo>
                    <a:pt x="3365030" y="3548722"/>
                  </a:lnTo>
                  <a:lnTo>
                    <a:pt x="3302435" y="3544336"/>
                  </a:lnTo>
                  <a:lnTo>
                    <a:pt x="3240169" y="3539507"/>
                  </a:lnTo>
                  <a:lnTo>
                    <a:pt x="3178239" y="3534239"/>
                  </a:lnTo>
                  <a:lnTo>
                    <a:pt x="3116654" y="3528537"/>
                  </a:lnTo>
                  <a:lnTo>
                    <a:pt x="3055422" y="3522402"/>
                  </a:lnTo>
                  <a:lnTo>
                    <a:pt x="2994551" y="3515840"/>
                  </a:lnTo>
                  <a:lnTo>
                    <a:pt x="2934049" y="3508854"/>
                  </a:lnTo>
                  <a:lnTo>
                    <a:pt x="2873925" y="3501448"/>
                  </a:lnTo>
                  <a:lnTo>
                    <a:pt x="2814185" y="3493624"/>
                  </a:lnTo>
                  <a:lnTo>
                    <a:pt x="2754839" y="3485388"/>
                  </a:lnTo>
                  <a:lnTo>
                    <a:pt x="2695895" y="3476742"/>
                  </a:lnTo>
                  <a:lnTo>
                    <a:pt x="2637360" y="3467691"/>
                  </a:lnTo>
                  <a:lnTo>
                    <a:pt x="2579243" y="3458237"/>
                  </a:lnTo>
                  <a:lnTo>
                    <a:pt x="2521551" y="3448385"/>
                  </a:lnTo>
                  <a:lnTo>
                    <a:pt x="2464294" y="3438138"/>
                  </a:lnTo>
                  <a:lnTo>
                    <a:pt x="2407479" y="3427501"/>
                  </a:lnTo>
                  <a:lnTo>
                    <a:pt x="2351114" y="3416475"/>
                  </a:lnTo>
                  <a:lnTo>
                    <a:pt x="2295208" y="3405067"/>
                  </a:lnTo>
                  <a:lnTo>
                    <a:pt x="2239767" y="3393278"/>
                  </a:lnTo>
                  <a:lnTo>
                    <a:pt x="2184802" y="3381112"/>
                  </a:lnTo>
                  <a:lnTo>
                    <a:pt x="2130319" y="3368575"/>
                  </a:lnTo>
                  <a:lnTo>
                    <a:pt x="2076327" y="3355668"/>
                  </a:lnTo>
                  <a:lnTo>
                    <a:pt x="2022834" y="3342395"/>
                  </a:lnTo>
                  <a:lnTo>
                    <a:pt x="1969848" y="3328761"/>
                  </a:lnTo>
                  <a:lnTo>
                    <a:pt x="1917377" y="3314769"/>
                  </a:lnTo>
                  <a:lnTo>
                    <a:pt x="1865429" y="3300423"/>
                  </a:lnTo>
                  <a:lnTo>
                    <a:pt x="1814013" y="3285726"/>
                  </a:lnTo>
                  <a:lnTo>
                    <a:pt x="1763136" y="3270682"/>
                  </a:lnTo>
                  <a:lnTo>
                    <a:pt x="1712807" y="3255295"/>
                  </a:lnTo>
                  <a:lnTo>
                    <a:pt x="1663034" y="3239569"/>
                  </a:lnTo>
                  <a:lnTo>
                    <a:pt x="1613824" y="3223506"/>
                  </a:lnTo>
                  <a:lnTo>
                    <a:pt x="1565186" y="3207111"/>
                  </a:lnTo>
                  <a:lnTo>
                    <a:pt x="1517129" y="3190387"/>
                  </a:lnTo>
                  <a:lnTo>
                    <a:pt x="1469659" y="3173339"/>
                  </a:lnTo>
                  <a:lnTo>
                    <a:pt x="1422786" y="3155969"/>
                  </a:lnTo>
                  <a:lnTo>
                    <a:pt x="1376518" y="3138281"/>
                  </a:lnTo>
                  <a:lnTo>
                    <a:pt x="1330862" y="3120280"/>
                  </a:lnTo>
                  <a:lnTo>
                    <a:pt x="1285826" y="3101968"/>
                  </a:lnTo>
                  <a:lnTo>
                    <a:pt x="1241419" y="3083350"/>
                  </a:lnTo>
                  <a:lnTo>
                    <a:pt x="1197650" y="3064429"/>
                  </a:lnTo>
                  <a:lnTo>
                    <a:pt x="1154525" y="3045209"/>
                  </a:lnTo>
                  <a:lnTo>
                    <a:pt x="1112053" y="3025693"/>
                  </a:lnTo>
                  <a:lnTo>
                    <a:pt x="1070243" y="3005885"/>
                  </a:lnTo>
                  <a:lnTo>
                    <a:pt x="1029101" y="2985789"/>
                  </a:lnTo>
                  <a:lnTo>
                    <a:pt x="988638" y="2965409"/>
                  </a:lnTo>
                  <a:lnTo>
                    <a:pt x="948860" y="2944747"/>
                  </a:lnTo>
                  <a:lnTo>
                    <a:pt x="909775" y="2923809"/>
                  </a:lnTo>
                  <a:lnTo>
                    <a:pt x="871392" y="2902597"/>
                  </a:lnTo>
                  <a:lnTo>
                    <a:pt x="833720" y="2881115"/>
                  </a:lnTo>
                  <a:lnTo>
                    <a:pt x="796765" y="2859366"/>
                  </a:lnTo>
                  <a:lnTo>
                    <a:pt x="760536" y="2837356"/>
                  </a:lnTo>
                  <a:lnTo>
                    <a:pt x="725042" y="2815086"/>
                  </a:lnTo>
                  <a:lnTo>
                    <a:pt x="690290" y="2792562"/>
                  </a:lnTo>
                  <a:lnTo>
                    <a:pt x="656289" y="2769786"/>
                  </a:lnTo>
                  <a:lnTo>
                    <a:pt x="623046" y="2746762"/>
                  </a:lnTo>
                  <a:lnTo>
                    <a:pt x="590570" y="2723494"/>
                  </a:lnTo>
                  <a:lnTo>
                    <a:pt x="558869" y="2699985"/>
                  </a:lnTo>
                  <a:lnTo>
                    <a:pt x="527950" y="2676240"/>
                  </a:lnTo>
                  <a:lnTo>
                    <a:pt x="497823" y="2652262"/>
                  </a:lnTo>
                  <a:lnTo>
                    <a:pt x="439974" y="2603620"/>
                  </a:lnTo>
                  <a:lnTo>
                    <a:pt x="385387" y="2554090"/>
                  </a:lnTo>
                  <a:lnTo>
                    <a:pt x="334127" y="2503701"/>
                  </a:lnTo>
                  <a:lnTo>
                    <a:pt x="286258" y="2452483"/>
                  </a:lnTo>
                  <a:lnTo>
                    <a:pt x="241845" y="2400464"/>
                  </a:lnTo>
                  <a:lnTo>
                    <a:pt x="200954" y="2347674"/>
                  </a:lnTo>
                  <a:lnTo>
                    <a:pt x="163649" y="2294143"/>
                  </a:lnTo>
                  <a:lnTo>
                    <a:pt x="129995" y="2239899"/>
                  </a:lnTo>
                  <a:lnTo>
                    <a:pt x="100058" y="2184973"/>
                  </a:lnTo>
                  <a:lnTo>
                    <a:pt x="73901" y="2129394"/>
                  </a:lnTo>
                  <a:lnTo>
                    <a:pt x="51591" y="2073190"/>
                  </a:lnTo>
                  <a:lnTo>
                    <a:pt x="33191" y="2016392"/>
                  </a:lnTo>
                  <a:lnTo>
                    <a:pt x="18767" y="1959029"/>
                  </a:lnTo>
                  <a:lnTo>
                    <a:pt x="8384" y="1901130"/>
                  </a:lnTo>
                  <a:lnTo>
                    <a:pt x="2106" y="1842724"/>
                  </a:lnTo>
                  <a:lnTo>
                    <a:pt x="0" y="1783842"/>
                  </a:lnTo>
                  <a:close/>
                </a:path>
              </a:pathLst>
            </a:custGeom>
            <a:ln w="25908">
              <a:solidFill>
                <a:srgbClr val="BB7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240" y="108204"/>
              <a:ext cx="6963156" cy="32445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4484" y="135636"/>
              <a:ext cx="6873240" cy="31546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24484" y="135636"/>
              <a:ext cx="6873240" cy="3154680"/>
            </a:xfrm>
            <a:custGeom>
              <a:avLst/>
              <a:gdLst/>
              <a:ahLst/>
              <a:cxnLst/>
              <a:rect l="l" t="t" r="r" b="b"/>
              <a:pathLst>
                <a:path w="6873240" h="3154679">
                  <a:moveTo>
                    <a:pt x="0" y="1577340"/>
                  </a:moveTo>
                  <a:lnTo>
                    <a:pt x="2370" y="1518209"/>
                  </a:lnTo>
                  <a:lnTo>
                    <a:pt x="9426" y="1459627"/>
                  </a:lnTo>
                  <a:lnTo>
                    <a:pt x="21084" y="1401632"/>
                  </a:lnTo>
                  <a:lnTo>
                    <a:pt x="37261" y="1344263"/>
                  </a:lnTo>
                  <a:lnTo>
                    <a:pt x="57874" y="1287557"/>
                  </a:lnTo>
                  <a:lnTo>
                    <a:pt x="82841" y="1231552"/>
                  </a:lnTo>
                  <a:lnTo>
                    <a:pt x="112077" y="1176287"/>
                  </a:lnTo>
                  <a:lnTo>
                    <a:pt x="145501" y="1121800"/>
                  </a:lnTo>
                  <a:lnTo>
                    <a:pt x="183028" y="1068129"/>
                  </a:lnTo>
                  <a:lnTo>
                    <a:pt x="224577" y="1015312"/>
                  </a:lnTo>
                  <a:lnTo>
                    <a:pt x="270063" y="963388"/>
                  </a:lnTo>
                  <a:lnTo>
                    <a:pt x="319404" y="912393"/>
                  </a:lnTo>
                  <a:lnTo>
                    <a:pt x="372517" y="862368"/>
                  </a:lnTo>
                  <a:lnTo>
                    <a:pt x="429318" y="813348"/>
                  </a:lnTo>
                  <a:lnTo>
                    <a:pt x="459076" y="789228"/>
                  </a:lnTo>
                  <a:lnTo>
                    <a:pt x="489725" y="765374"/>
                  </a:lnTo>
                  <a:lnTo>
                    <a:pt x="521255" y="741791"/>
                  </a:lnTo>
                  <a:lnTo>
                    <a:pt x="553655" y="718482"/>
                  </a:lnTo>
                  <a:lnTo>
                    <a:pt x="586914" y="695455"/>
                  </a:lnTo>
                  <a:lnTo>
                    <a:pt x="621024" y="672712"/>
                  </a:lnTo>
                  <a:lnTo>
                    <a:pt x="655972" y="650259"/>
                  </a:lnTo>
                  <a:lnTo>
                    <a:pt x="691749" y="628101"/>
                  </a:lnTo>
                  <a:lnTo>
                    <a:pt x="728344" y="606242"/>
                  </a:lnTo>
                  <a:lnTo>
                    <a:pt x="765748" y="584687"/>
                  </a:lnTo>
                  <a:lnTo>
                    <a:pt x="803949" y="563440"/>
                  </a:lnTo>
                  <a:lnTo>
                    <a:pt x="842937" y="542508"/>
                  </a:lnTo>
                  <a:lnTo>
                    <a:pt x="882702" y="521894"/>
                  </a:lnTo>
                  <a:lnTo>
                    <a:pt x="923233" y="501603"/>
                  </a:lnTo>
                  <a:lnTo>
                    <a:pt x="964521" y="481640"/>
                  </a:lnTo>
                  <a:lnTo>
                    <a:pt x="1006554" y="462010"/>
                  </a:lnTo>
                  <a:lnTo>
                    <a:pt x="1049322" y="442717"/>
                  </a:lnTo>
                  <a:lnTo>
                    <a:pt x="1092816" y="423766"/>
                  </a:lnTo>
                  <a:lnTo>
                    <a:pt x="1137023" y="405162"/>
                  </a:lnTo>
                  <a:lnTo>
                    <a:pt x="1181935" y="386911"/>
                  </a:lnTo>
                  <a:lnTo>
                    <a:pt x="1227541" y="369015"/>
                  </a:lnTo>
                  <a:lnTo>
                    <a:pt x="1273830" y="351481"/>
                  </a:lnTo>
                  <a:lnTo>
                    <a:pt x="1320792" y="334313"/>
                  </a:lnTo>
                  <a:lnTo>
                    <a:pt x="1368417" y="317516"/>
                  </a:lnTo>
                  <a:lnTo>
                    <a:pt x="1416694" y="301094"/>
                  </a:lnTo>
                  <a:lnTo>
                    <a:pt x="1465613" y="285053"/>
                  </a:lnTo>
                  <a:lnTo>
                    <a:pt x="1515163" y="269397"/>
                  </a:lnTo>
                  <a:lnTo>
                    <a:pt x="1565334" y="254131"/>
                  </a:lnTo>
                  <a:lnTo>
                    <a:pt x="1616116" y="239259"/>
                  </a:lnTo>
                  <a:lnTo>
                    <a:pt x="1667498" y="224787"/>
                  </a:lnTo>
                  <a:lnTo>
                    <a:pt x="1719471" y="210719"/>
                  </a:lnTo>
                  <a:lnTo>
                    <a:pt x="1772023" y="197060"/>
                  </a:lnTo>
                  <a:lnTo>
                    <a:pt x="1825143" y="183815"/>
                  </a:lnTo>
                  <a:lnTo>
                    <a:pt x="1878823" y="170988"/>
                  </a:lnTo>
                  <a:lnTo>
                    <a:pt x="1933051" y="158585"/>
                  </a:lnTo>
                  <a:lnTo>
                    <a:pt x="1987818" y="146609"/>
                  </a:lnTo>
                  <a:lnTo>
                    <a:pt x="2043111" y="135067"/>
                  </a:lnTo>
                  <a:lnTo>
                    <a:pt x="2098923" y="123961"/>
                  </a:lnTo>
                  <a:lnTo>
                    <a:pt x="2155241" y="113299"/>
                  </a:lnTo>
                  <a:lnTo>
                    <a:pt x="2212055" y="103083"/>
                  </a:lnTo>
                  <a:lnTo>
                    <a:pt x="2269356" y="93319"/>
                  </a:lnTo>
                  <a:lnTo>
                    <a:pt x="2327132" y="84012"/>
                  </a:lnTo>
                  <a:lnTo>
                    <a:pt x="2385374" y="75166"/>
                  </a:lnTo>
                  <a:lnTo>
                    <a:pt x="2444070" y="66786"/>
                  </a:lnTo>
                  <a:lnTo>
                    <a:pt x="2503211" y="58878"/>
                  </a:lnTo>
                  <a:lnTo>
                    <a:pt x="2562787" y="51445"/>
                  </a:lnTo>
                  <a:lnTo>
                    <a:pt x="2622786" y="44492"/>
                  </a:lnTo>
                  <a:lnTo>
                    <a:pt x="2683199" y="38025"/>
                  </a:lnTo>
                  <a:lnTo>
                    <a:pt x="2744014" y="32047"/>
                  </a:lnTo>
                  <a:lnTo>
                    <a:pt x="2805223" y="26565"/>
                  </a:lnTo>
                  <a:lnTo>
                    <a:pt x="2866813" y="21582"/>
                  </a:lnTo>
                  <a:lnTo>
                    <a:pt x="2928776" y="17103"/>
                  </a:lnTo>
                  <a:lnTo>
                    <a:pt x="2991100" y="13133"/>
                  </a:lnTo>
                  <a:lnTo>
                    <a:pt x="3053775" y="9677"/>
                  </a:lnTo>
                  <a:lnTo>
                    <a:pt x="3116791" y="6740"/>
                  </a:lnTo>
                  <a:lnTo>
                    <a:pt x="3180138" y="4326"/>
                  </a:lnTo>
                  <a:lnTo>
                    <a:pt x="3243804" y="2440"/>
                  </a:lnTo>
                  <a:lnTo>
                    <a:pt x="3307780" y="1088"/>
                  </a:lnTo>
                  <a:lnTo>
                    <a:pt x="3372055" y="272"/>
                  </a:lnTo>
                  <a:lnTo>
                    <a:pt x="3436619" y="0"/>
                  </a:lnTo>
                  <a:lnTo>
                    <a:pt x="3501184" y="272"/>
                  </a:lnTo>
                  <a:lnTo>
                    <a:pt x="3565459" y="1088"/>
                  </a:lnTo>
                  <a:lnTo>
                    <a:pt x="3629435" y="2440"/>
                  </a:lnTo>
                  <a:lnTo>
                    <a:pt x="3693101" y="4326"/>
                  </a:lnTo>
                  <a:lnTo>
                    <a:pt x="3756448" y="6740"/>
                  </a:lnTo>
                  <a:lnTo>
                    <a:pt x="3819464" y="9677"/>
                  </a:lnTo>
                  <a:lnTo>
                    <a:pt x="3882139" y="13133"/>
                  </a:lnTo>
                  <a:lnTo>
                    <a:pt x="3944463" y="17103"/>
                  </a:lnTo>
                  <a:lnTo>
                    <a:pt x="4006426" y="21582"/>
                  </a:lnTo>
                  <a:lnTo>
                    <a:pt x="4068016" y="26565"/>
                  </a:lnTo>
                  <a:lnTo>
                    <a:pt x="4129225" y="32047"/>
                  </a:lnTo>
                  <a:lnTo>
                    <a:pt x="4190040" y="38025"/>
                  </a:lnTo>
                  <a:lnTo>
                    <a:pt x="4250453" y="44492"/>
                  </a:lnTo>
                  <a:lnTo>
                    <a:pt x="4310452" y="51445"/>
                  </a:lnTo>
                  <a:lnTo>
                    <a:pt x="4370028" y="58878"/>
                  </a:lnTo>
                  <a:lnTo>
                    <a:pt x="4429169" y="66786"/>
                  </a:lnTo>
                  <a:lnTo>
                    <a:pt x="4487865" y="75166"/>
                  </a:lnTo>
                  <a:lnTo>
                    <a:pt x="4546107" y="84012"/>
                  </a:lnTo>
                  <a:lnTo>
                    <a:pt x="4603883" y="93319"/>
                  </a:lnTo>
                  <a:lnTo>
                    <a:pt x="4661184" y="103083"/>
                  </a:lnTo>
                  <a:lnTo>
                    <a:pt x="4717998" y="113299"/>
                  </a:lnTo>
                  <a:lnTo>
                    <a:pt x="4774316" y="123961"/>
                  </a:lnTo>
                  <a:lnTo>
                    <a:pt x="4830128" y="135067"/>
                  </a:lnTo>
                  <a:lnTo>
                    <a:pt x="4885421" y="146609"/>
                  </a:lnTo>
                  <a:lnTo>
                    <a:pt x="4940188" y="158585"/>
                  </a:lnTo>
                  <a:lnTo>
                    <a:pt x="4994416" y="170988"/>
                  </a:lnTo>
                  <a:lnTo>
                    <a:pt x="5048096" y="183815"/>
                  </a:lnTo>
                  <a:lnTo>
                    <a:pt x="5101216" y="197060"/>
                  </a:lnTo>
                  <a:lnTo>
                    <a:pt x="5153768" y="210719"/>
                  </a:lnTo>
                  <a:lnTo>
                    <a:pt x="5205741" y="224787"/>
                  </a:lnTo>
                  <a:lnTo>
                    <a:pt x="5257123" y="239259"/>
                  </a:lnTo>
                  <a:lnTo>
                    <a:pt x="5307905" y="254131"/>
                  </a:lnTo>
                  <a:lnTo>
                    <a:pt x="5358076" y="269397"/>
                  </a:lnTo>
                  <a:lnTo>
                    <a:pt x="5407626" y="285053"/>
                  </a:lnTo>
                  <a:lnTo>
                    <a:pt x="5456545" y="301094"/>
                  </a:lnTo>
                  <a:lnTo>
                    <a:pt x="5504822" y="317516"/>
                  </a:lnTo>
                  <a:lnTo>
                    <a:pt x="5552447" y="334313"/>
                  </a:lnTo>
                  <a:lnTo>
                    <a:pt x="5599409" y="351481"/>
                  </a:lnTo>
                  <a:lnTo>
                    <a:pt x="5645698" y="369015"/>
                  </a:lnTo>
                  <a:lnTo>
                    <a:pt x="5691304" y="386911"/>
                  </a:lnTo>
                  <a:lnTo>
                    <a:pt x="5736216" y="405162"/>
                  </a:lnTo>
                  <a:lnTo>
                    <a:pt x="5780423" y="423766"/>
                  </a:lnTo>
                  <a:lnTo>
                    <a:pt x="5823917" y="442717"/>
                  </a:lnTo>
                  <a:lnTo>
                    <a:pt x="5866685" y="462010"/>
                  </a:lnTo>
                  <a:lnTo>
                    <a:pt x="5908718" y="481640"/>
                  </a:lnTo>
                  <a:lnTo>
                    <a:pt x="5950006" y="501603"/>
                  </a:lnTo>
                  <a:lnTo>
                    <a:pt x="5990537" y="521894"/>
                  </a:lnTo>
                  <a:lnTo>
                    <a:pt x="6030302" y="542508"/>
                  </a:lnTo>
                  <a:lnTo>
                    <a:pt x="6069290" y="563440"/>
                  </a:lnTo>
                  <a:lnTo>
                    <a:pt x="6107491" y="584687"/>
                  </a:lnTo>
                  <a:lnTo>
                    <a:pt x="6144895" y="606242"/>
                  </a:lnTo>
                  <a:lnTo>
                    <a:pt x="6181490" y="628101"/>
                  </a:lnTo>
                  <a:lnTo>
                    <a:pt x="6217267" y="650259"/>
                  </a:lnTo>
                  <a:lnTo>
                    <a:pt x="6252215" y="672712"/>
                  </a:lnTo>
                  <a:lnTo>
                    <a:pt x="6286325" y="695455"/>
                  </a:lnTo>
                  <a:lnTo>
                    <a:pt x="6319584" y="718482"/>
                  </a:lnTo>
                  <a:lnTo>
                    <a:pt x="6351984" y="741791"/>
                  </a:lnTo>
                  <a:lnTo>
                    <a:pt x="6383514" y="765374"/>
                  </a:lnTo>
                  <a:lnTo>
                    <a:pt x="6414163" y="789228"/>
                  </a:lnTo>
                  <a:lnTo>
                    <a:pt x="6443921" y="813348"/>
                  </a:lnTo>
                  <a:lnTo>
                    <a:pt x="6500722" y="862368"/>
                  </a:lnTo>
                  <a:lnTo>
                    <a:pt x="6553835" y="912393"/>
                  </a:lnTo>
                  <a:lnTo>
                    <a:pt x="6603176" y="963388"/>
                  </a:lnTo>
                  <a:lnTo>
                    <a:pt x="6648662" y="1015312"/>
                  </a:lnTo>
                  <a:lnTo>
                    <a:pt x="6690211" y="1068129"/>
                  </a:lnTo>
                  <a:lnTo>
                    <a:pt x="6727738" y="1121800"/>
                  </a:lnTo>
                  <a:lnTo>
                    <a:pt x="6761162" y="1176287"/>
                  </a:lnTo>
                  <a:lnTo>
                    <a:pt x="6790398" y="1231552"/>
                  </a:lnTo>
                  <a:lnTo>
                    <a:pt x="6815365" y="1287557"/>
                  </a:lnTo>
                  <a:lnTo>
                    <a:pt x="6835978" y="1344263"/>
                  </a:lnTo>
                  <a:lnTo>
                    <a:pt x="6852155" y="1401632"/>
                  </a:lnTo>
                  <a:lnTo>
                    <a:pt x="6863813" y="1459627"/>
                  </a:lnTo>
                  <a:lnTo>
                    <a:pt x="6870869" y="1518209"/>
                  </a:lnTo>
                  <a:lnTo>
                    <a:pt x="6873240" y="1577340"/>
                  </a:lnTo>
                  <a:lnTo>
                    <a:pt x="6872645" y="1606971"/>
                  </a:lnTo>
                  <a:lnTo>
                    <a:pt x="6867922" y="1665832"/>
                  </a:lnTo>
                  <a:lnTo>
                    <a:pt x="6858555" y="1724125"/>
                  </a:lnTo>
                  <a:lnTo>
                    <a:pt x="6844627" y="1781812"/>
                  </a:lnTo>
                  <a:lnTo>
                    <a:pt x="6826221" y="1838855"/>
                  </a:lnTo>
                  <a:lnTo>
                    <a:pt x="6803421" y="1895215"/>
                  </a:lnTo>
                  <a:lnTo>
                    <a:pt x="6776309" y="1950854"/>
                  </a:lnTo>
                  <a:lnTo>
                    <a:pt x="6744968" y="2005735"/>
                  </a:lnTo>
                  <a:lnTo>
                    <a:pt x="6709482" y="2059819"/>
                  </a:lnTo>
                  <a:lnTo>
                    <a:pt x="6669934" y="2113067"/>
                  </a:lnTo>
                  <a:lnTo>
                    <a:pt x="6626406" y="2165443"/>
                  </a:lnTo>
                  <a:lnTo>
                    <a:pt x="6578982" y="2216907"/>
                  </a:lnTo>
                  <a:lnTo>
                    <a:pt x="6527745" y="2267422"/>
                  </a:lnTo>
                  <a:lnTo>
                    <a:pt x="6472777" y="2316949"/>
                  </a:lnTo>
                  <a:lnTo>
                    <a:pt x="6414163" y="2365451"/>
                  </a:lnTo>
                  <a:lnTo>
                    <a:pt x="6383514" y="2389305"/>
                  </a:lnTo>
                  <a:lnTo>
                    <a:pt x="6351984" y="2412888"/>
                  </a:lnTo>
                  <a:lnTo>
                    <a:pt x="6319584" y="2436197"/>
                  </a:lnTo>
                  <a:lnTo>
                    <a:pt x="6286325" y="2459224"/>
                  </a:lnTo>
                  <a:lnTo>
                    <a:pt x="6252215" y="2481967"/>
                  </a:lnTo>
                  <a:lnTo>
                    <a:pt x="6217267" y="2504420"/>
                  </a:lnTo>
                  <a:lnTo>
                    <a:pt x="6181490" y="2526578"/>
                  </a:lnTo>
                  <a:lnTo>
                    <a:pt x="6144895" y="2548437"/>
                  </a:lnTo>
                  <a:lnTo>
                    <a:pt x="6107491" y="2569992"/>
                  </a:lnTo>
                  <a:lnTo>
                    <a:pt x="6069290" y="2591239"/>
                  </a:lnTo>
                  <a:lnTo>
                    <a:pt x="6030302" y="2612171"/>
                  </a:lnTo>
                  <a:lnTo>
                    <a:pt x="5990537" y="2632785"/>
                  </a:lnTo>
                  <a:lnTo>
                    <a:pt x="5950006" y="2653076"/>
                  </a:lnTo>
                  <a:lnTo>
                    <a:pt x="5908718" y="2673039"/>
                  </a:lnTo>
                  <a:lnTo>
                    <a:pt x="5866685" y="2692669"/>
                  </a:lnTo>
                  <a:lnTo>
                    <a:pt x="5823917" y="2711962"/>
                  </a:lnTo>
                  <a:lnTo>
                    <a:pt x="5780423" y="2730913"/>
                  </a:lnTo>
                  <a:lnTo>
                    <a:pt x="5736216" y="2749517"/>
                  </a:lnTo>
                  <a:lnTo>
                    <a:pt x="5691304" y="2767768"/>
                  </a:lnTo>
                  <a:lnTo>
                    <a:pt x="5645698" y="2785664"/>
                  </a:lnTo>
                  <a:lnTo>
                    <a:pt x="5599409" y="2803198"/>
                  </a:lnTo>
                  <a:lnTo>
                    <a:pt x="5552447" y="2820366"/>
                  </a:lnTo>
                  <a:lnTo>
                    <a:pt x="5504822" y="2837163"/>
                  </a:lnTo>
                  <a:lnTo>
                    <a:pt x="5456545" y="2853585"/>
                  </a:lnTo>
                  <a:lnTo>
                    <a:pt x="5407626" y="2869626"/>
                  </a:lnTo>
                  <a:lnTo>
                    <a:pt x="5358076" y="2885282"/>
                  </a:lnTo>
                  <a:lnTo>
                    <a:pt x="5307905" y="2900548"/>
                  </a:lnTo>
                  <a:lnTo>
                    <a:pt x="5257123" y="2915420"/>
                  </a:lnTo>
                  <a:lnTo>
                    <a:pt x="5205741" y="2929892"/>
                  </a:lnTo>
                  <a:lnTo>
                    <a:pt x="5153768" y="2943960"/>
                  </a:lnTo>
                  <a:lnTo>
                    <a:pt x="5101216" y="2957619"/>
                  </a:lnTo>
                  <a:lnTo>
                    <a:pt x="5048096" y="2970864"/>
                  </a:lnTo>
                  <a:lnTo>
                    <a:pt x="4994416" y="2983691"/>
                  </a:lnTo>
                  <a:lnTo>
                    <a:pt x="4940188" y="2996094"/>
                  </a:lnTo>
                  <a:lnTo>
                    <a:pt x="4885421" y="3008070"/>
                  </a:lnTo>
                  <a:lnTo>
                    <a:pt x="4830128" y="3019612"/>
                  </a:lnTo>
                  <a:lnTo>
                    <a:pt x="4774316" y="3030718"/>
                  </a:lnTo>
                  <a:lnTo>
                    <a:pt x="4717998" y="3041380"/>
                  </a:lnTo>
                  <a:lnTo>
                    <a:pt x="4661184" y="3051596"/>
                  </a:lnTo>
                  <a:lnTo>
                    <a:pt x="4603883" y="3061360"/>
                  </a:lnTo>
                  <a:lnTo>
                    <a:pt x="4546107" y="3070667"/>
                  </a:lnTo>
                  <a:lnTo>
                    <a:pt x="4487865" y="3079513"/>
                  </a:lnTo>
                  <a:lnTo>
                    <a:pt x="4429169" y="3087893"/>
                  </a:lnTo>
                  <a:lnTo>
                    <a:pt x="4370028" y="3095801"/>
                  </a:lnTo>
                  <a:lnTo>
                    <a:pt x="4310452" y="3103234"/>
                  </a:lnTo>
                  <a:lnTo>
                    <a:pt x="4250453" y="3110187"/>
                  </a:lnTo>
                  <a:lnTo>
                    <a:pt x="4190040" y="3116654"/>
                  </a:lnTo>
                  <a:lnTo>
                    <a:pt x="4129225" y="3122632"/>
                  </a:lnTo>
                  <a:lnTo>
                    <a:pt x="4068016" y="3128114"/>
                  </a:lnTo>
                  <a:lnTo>
                    <a:pt x="4006426" y="3133097"/>
                  </a:lnTo>
                  <a:lnTo>
                    <a:pt x="3944463" y="3137576"/>
                  </a:lnTo>
                  <a:lnTo>
                    <a:pt x="3882139" y="3141546"/>
                  </a:lnTo>
                  <a:lnTo>
                    <a:pt x="3819464" y="3145002"/>
                  </a:lnTo>
                  <a:lnTo>
                    <a:pt x="3756448" y="3147939"/>
                  </a:lnTo>
                  <a:lnTo>
                    <a:pt x="3693101" y="3150353"/>
                  </a:lnTo>
                  <a:lnTo>
                    <a:pt x="3629435" y="3152239"/>
                  </a:lnTo>
                  <a:lnTo>
                    <a:pt x="3565459" y="3153591"/>
                  </a:lnTo>
                  <a:lnTo>
                    <a:pt x="3501184" y="3154407"/>
                  </a:lnTo>
                  <a:lnTo>
                    <a:pt x="3436619" y="3154680"/>
                  </a:lnTo>
                  <a:lnTo>
                    <a:pt x="3372055" y="3154407"/>
                  </a:lnTo>
                  <a:lnTo>
                    <a:pt x="3307780" y="3153591"/>
                  </a:lnTo>
                  <a:lnTo>
                    <a:pt x="3243804" y="3152239"/>
                  </a:lnTo>
                  <a:lnTo>
                    <a:pt x="3180138" y="3150353"/>
                  </a:lnTo>
                  <a:lnTo>
                    <a:pt x="3116791" y="3147939"/>
                  </a:lnTo>
                  <a:lnTo>
                    <a:pt x="3053775" y="3145002"/>
                  </a:lnTo>
                  <a:lnTo>
                    <a:pt x="2991100" y="3141546"/>
                  </a:lnTo>
                  <a:lnTo>
                    <a:pt x="2928776" y="3137576"/>
                  </a:lnTo>
                  <a:lnTo>
                    <a:pt x="2866813" y="3133097"/>
                  </a:lnTo>
                  <a:lnTo>
                    <a:pt x="2805223" y="3128114"/>
                  </a:lnTo>
                  <a:lnTo>
                    <a:pt x="2744014" y="3122632"/>
                  </a:lnTo>
                  <a:lnTo>
                    <a:pt x="2683199" y="3116654"/>
                  </a:lnTo>
                  <a:lnTo>
                    <a:pt x="2622786" y="3110187"/>
                  </a:lnTo>
                  <a:lnTo>
                    <a:pt x="2562787" y="3103234"/>
                  </a:lnTo>
                  <a:lnTo>
                    <a:pt x="2503211" y="3095801"/>
                  </a:lnTo>
                  <a:lnTo>
                    <a:pt x="2444070" y="3087893"/>
                  </a:lnTo>
                  <a:lnTo>
                    <a:pt x="2385374" y="3079513"/>
                  </a:lnTo>
                  <a:lnTo>
                    <a:pt x="2327132" y="3070667"/>
                  </a:lnTo>
                  <a:lnTo>
                    <a:pt x="2269356" y="3061360"/>
                  </a:lnTo>
                  <a:lnTo>
                    <a:pt x="2212055" y="3051596"/>
                  </a:lnTo>
                  <a:lnTo>
                    <a:pt x="2155241" y="3041380"/>
                  </a:lnTo>
                  <a:lnTo>
                    <a:pt x="2098923" y="3030718"/>
                  </a:lnTo>
                  <a:lnTo>
                    <a:pt x="2043111" y="3019612"/>
                  </a:lnTo>
                  <a:lnTo>
                    <a:pt x="1987818" y="3008070"/>
                  </a:lnTo>
                  <a:lnTo>
                    <a:pt x="1933051" y="2996094"/>
                  </a:lnTo>
                  <a:lnTo>
                    <a:pt x="1878823" y="2983691"/>
                  </a:lnTo>
                  <a:lnTo>
                    <a:pt x="1825143" y="2970864"/>
                  </a:lnTo>
                  <a:lnTo>
                    <a:pt x="1772023" y="2957619"/>
                  </a:lnTo>
                  <a:lnTo>
                    <a:pt x="1719471" y="2943960"/>
                  </a:lnTo>
                  <a:lnTo>
                    <a:pt x="1667498" y="2929892"/>
                  </a:lnTo>
                  <a:lnTo>
                    <a:pt x="1616116" y="2915420"/>
                  </a:lnTo>
                  <a:lnTo>
                    <a:pt x="1565334" y="2900548"/>
                  </a:lnTo>
                  <a:lnTo>
                    <a:pt x="1515163" y="2885282"/>
                  </a:lnTo>
                  <a:lnTo>
                    <a:pt x="1465613" y="2869626"/>
                  </a:lnTo>
                  <a:lnTo>
                    <a:pt x="1416694" y="2853585"/>
                  </a:lnTo>
                  <a:lnTo>
                    <a:pt x="1368417" y="2837163"/>
                  </a:lnTo>
                  <a:lnTo>
                    <a:pt x="1320792" y="2820366"/>
                  </a:lnTo>
                  <a:lnTo>
                    <a:pt x="1273830" y="2803198"/>
                  </a:lnTo>
                  <a:lnTo>
                    <a:pt x="1227541" y="2785664"/>
                  </a:lnTo>
                  <a:lnTo>
                    <a:pt x="1181935" y="2767768"/>
                  </a:lnTo>
                  <a:lnTo>
                    <a:pt x="1137023" y="2749517"/>
                  </a:lnTo>
                  <a:lnTo>
                    <a:pt x="1092816" y="2730913"/>
                  </a:lnTo>
                  <a:lnTo>
                    <a:pt x="1049322" y="2711962"/>
                  </a:lnTo>
                  <a:lnTo>
                    <a:pt x="1006554" y="2692669"/>
                  </a:lnTo>
                  <a:lnTo>
                    <a:pt x="964521" y="2673039"/>
                  </a:lnTo>
                  <a:lnTo>
                    <a:pt x="923233" y="2653076"/>
                  </a:lnTo>
                  <a:lnTo>
                    <a:pt x="882702" y="2632785"/>
                  </a:lnTo>
                  <a:lnTo>
                    <a:pt x="842937" y="2612171"/>
                  </a:lnTo>
                  <a:lnTo>
                    <a:pt x="803949" y="2591239"/>
                  </a:lnTo>
                  <a:lnTo>
                    <a:pt x="765748" y="2569992"/>
                  </a:lnTo>
                  <a:lnTo>
                    <a:pt x="728344" y="2548437"/>
                  </a:lnTo>
                  <a:lnTo>
                    <a:pt x="691749" y="2526578"/>
                  </a:lnTo>
                  <a:lnTo>
                    <a:pt x="655972" y="2504420"/>
                  </a:lnTo>
                  <a:lnTo>
                    <a:pt x="621024" y="2481967"/>
                  </a:lnTo>
                  <a:lnTo>
                    <a:pt x="586914" y="2459224"/>
                  </a:lnTo>
                  <a:lnTo>
                    <a:pt x="553655" y="2436197"/>
                  </a:lnTo>
                  <a:lnTo>
                    <a:pt x="521255" y="2412888"/>
                  </a:lnTo>
                  <a:lnTo>
                    <a:pt x="489725" y="2389305"/>
                  </a:lnTo>
                  <a:lnTo>
                    <a:pt x="459076" y="2365451"/>
                  </a:lnTo>
                  <a:lnTo>
                    <a:pt x="429318" y="2341331"/>
                  </a:lnTo>
                  <a:lnTo>
                    <a:pt x="372517" y="2292311"/>
                  </a:lnTo>
                  <a:lnTo>
                    <a:pt x="319404" y="2242286"/>
                  </a:lnTo>
                  <a:lnTo>
                    <a:pt x="270063" y="2191291"/>
                  </a:lnTo>
                  <a:lnTo>
                    <a:pt x="224577" y="2139367"/>
                  </a:lnTo>
                  <a:lnTo>
                    <a:pt x="183028" y="2086550"/>
                  </a:lnTo>
                  <a:lnTo>
                    <a:pt x="145501" y="2032879"/>
                  </a:lnTo>
                  <a:lnTo>
                    <a:pt x="112077" y="1978392"/>
                  </a:lnTo>
                  <a:lnTo>
                    <a:pt x="82841" y="1923127"/>
                  </a:lnTo>
                  <a:lnTo>
                    <a:pt x="57874" y="1867122"/>
                  </a:lnTo>
                  <a:lnTo>
                    <a:pt x="37261" y="1810416"/>
                  </a:lnTo>
                  <a:lnTo>
                    <a:pt x="21084" y="1753047"/>
                  </a:lnTo>
                  <a:lnTo>
                    <a:pt x="9426" y="1695052"/>
                  </a:lnTo>
                  <a:lnTo>
                    <a:pt x="2370" y="1636470"/>
                  </a:lnTo>
                  <a:lnTo>
                    <a:pt x="0" y="1577340"/>
                  </a:lnTo>
                  <a:close/>
                </a:path>
              </a:pathLst>
            </a:custGeom>
            <a:ln w="9144">
              <a:solidFill>
                <a:srgbClr val="FD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320546" y="613917"/>
            <a:ext cx="9490075" cy="58121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3616325" indent="1905" algn="ctr">
              <a:lnSpc>
                <a:spcPct val="100099"/>
              </a:lnSpc>
              <a:spcBef>
                <a:spcPts val="90"/>
              </a:spcBef>
            </a:pP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Las</a:t>
            </a:r>
            <a:r>
              <a:rPr sz="2000" spc="-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212121"/>
                </a:solidFill>
                <a:latin typeface="Arial"/>
                <a:cs typeface="Arial"/>
              </a:rPr>
              <a:t>habilidades</a:t>
            </a:r>
            <a:r>
              <a:rPr sz="2000" b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212121"/>
                </a:solidFill>
                <a:latin typeface="Arial"/>
                <a:cs typeface="Arial"/>
              </a:rPr>
              <a:t>duras</a:t>
            </a:r>
            <a:r>
              <a:rPr sz="2800" b="1" spc="-20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(hard</a:t>
            </a:r>
            <a:r>
              <a:rPr sz="2000" spc="-2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skills)</a:t>
            </a:r>
            <a:r>
              <a:rPr sz="2000" spc="-2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son</a:t>
            </a:r>
            <a:r>
              <a:rPr sz="2000" spc="-1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212121"/>
                </a:solidFill>
                <a:latin typeface="Arial MT"/>
                <a:cs typeface="Arial MT"/>
              </a:rPr>
              <a:t>las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destrezas</a:t>
            </a:r>
            <a:r>
              <a:rPr sz="2000" spc="-4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técnicas</a:t>
            </a:r>
            <a:r>
              <a:rPr sz="2000" spc="-3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requeridas</a:t>
            </a:r>
            <a:r>
              <a:rPr sz="2000" spc="-4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o</a:t>
            </a:r>
            <a:r>
              <a:rPr sz="2000" spc="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adquiridas</a:t>
            </a:r>
            <a:r>
              <a:rPr sz="2000" spc="-20" dirty="0">
                <a:solidFill>
                  <a:srgbClr val="212121"/>
                </a:solidFill>
                <a:latin typeface="Arial MT"/>
                <a:cs typeface="Arial MT"/>
              </a:rPr>
              <a:t> para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desempeñar</a:t>
            </a:r>
            <a:r>
              <a:rPr sz="2000" spc="-6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determinadas</a:t>
            </a:r>
            <a:r>
              <a:rPr sz="2000" spc="-5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tareas</a:t>
            </a:r>
            <a:r>
              <a:rPr sz="2000" spc="-4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o</a:t>
            </a:r>
            <a:r>
              <a:rPr sz="2000" spc="-1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funciones</a:t>
            </a:r>
            <a:r>
              <a:rPr sz="2000" spc="-4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y</a:t>
            </a:r>
            <a:r>
              <a:rPr sz="2000" spc="-1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212121"/>
                </a:solidFill>
                <a:latin typeface="Arial MT"/>
                <a:cs typeface="Arial MT"/>
              </a:rPr>
              <a:t>que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se</a:t>
            </a:r>
            <a:r>
              <a:rPr sz="2000" spc="-3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alcanzan</a:t>
            </a:r>
            <a:r>
              <a:rPr sz="2000" spc="-5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y</a:t>
            </a:r>
            <a:r>
              <a:rPr sz="2000" spc="-2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desarrollan</a:t>
            </a:r>
            <a:r>
              <a:rPr sz="2000" spc="-5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por</a:t>
            </a:r>
            <a:r>
              <a:rPr sz="2000" spc="-3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medio</a:t>
            </a:r>
            <a:r>
              <a:rPr sz="2000" spc="-3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de</a:t>
            </a:r>
            <a:r>
              <a:rPr sz="2000" spc="-3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21212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formación,</a:t>
            </a:r>
            <a:r>
              <a:rPr sz="2000" spc="-6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capacitación,</a:t>
            </a:r>
            <a:r>
              <a:rPr sz="2000" spc="-5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entrenamiento</a:t>
            </a:r>
            <a:r>
              <a:rPr sz="2000" spc="-6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y,</a:t>
            </a:r>
            <a:r>
              <a:rPr sz="2000" spc="-25" dirty="0">
                <a:solidFill>
                  <a:srgbClr val="212121"/>
                </a:solidFill>
                <a:latin typeface="Arial MT"/>
                <a:cs typeface="Arial MT"/>
              </a:rPr>
              <a:t> en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ocasiones,</a:t>
            </a:r>
            <a:r>
              <a:rPr sz="2000" spc="-6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en</a:t>
            </a:r>
            <a:r>
              <a:rPr sz="2000" spc="-3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el</a:t>
            </a:r>
            <a:r>
              <a:rPr sz="2000" spc="-1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mismo</a:t>
            </a:r>
            <a:r>
              <a:rPr sz="2000" spc="-4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ejercicio</a:t>
            </a:r>
            <a:r>
              <a:rPr sz="2000" spc="-3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de</a:t>
            </a:r>
            <a:r>
              <a:rPr sz="2000" spc="-3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las</a:t>
            </a:r>
            <a:r>
              <a:rPr sz="2000" spc="-3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funciones</a:t>
            </a:r>
            <a:r>
              <a:rPr sz="2000" spc="-4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spc="-50" dirty="0">
                <a:solidFill>
                  <a:srgbClr val="212121"/>
                </a:solidFill>
                <a:latin typeface="Arial MT"/>
                <a:cs typeface="Arial MT"/>
              </a:rPr>
              <a:t>y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que</a:t>
            </a:r>
            <a:r>
              <a:rPr sz="2000" spc="-3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obviamente</a:t>
            </a:r>
            <a:r>
              <a:rPr sz="2000" spc="-5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212121"/>
                </a:solidFill>
                <a:latin typeface="Arial MT"/>
                <a:cs typeface="Arial MT"/>
              </a:rPr>
              <a:t>son</a:t>
            </a:r>
            <a:r>
              <a:rPr sz="2000" spc="-3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212121"/>
                </a:solidFill>
                <a:latin typeface="Arial MT"/>
                <a:cs typeface="Arial MT"/>
              </a:rPr>
              <a:t>necesarias.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2000">
              <a:latin typeface="Arial MT"/>
              <a:cs typeface="Arial MT"/>
            </a:endParaRPr>
          </a:p>
          <a:p>
            <a:pPr marL="4651375" marR="446405" algn="ctr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Las</a:t>
            </a:r>
            <a:r>
              <a:rPr sz="2400" spc="-4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habilidades</a:t>
            </a:r>
            <a:r>
              <a:rPr sz="2400" b="1" spc="-6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blandas</a:t>
            </a:r>
            <a:r>
              <a:rPr sz="2400" b="1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son</a:t>
            </a:r>
            <a:r>
              <a:rPr sz="2400" spc="-5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 MT"/>
                <a:cs typeface="Arial MT"/>
              </a:rPr>
              <a:t>el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resultado</a:t>
            </a:r>
            <a:r>
              <a:rPr sz="2400" spc="-7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de</a:t>
            </a:r>
            <a:r>
              <a:rPr sz="2400" spc="-7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una</a:t>
            </a:r>
            <a:r>
              <a:rPr sz="2400" spc="-7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 MT"/>
                <a:cs typeface="Arial MT"/>
              </a:rPr>
              <a:t>combinación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de</a:t>
            </a:r>
            <a:r>
              <a:rPr sz="2400" spc="-5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habilidades</a:t>
            </a:r>
            <a:r>
              <a:rPr sz="2400" b="1" spc="-7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sociales,</a:t>
            </a:r>
            <a:r>
              <a:rPr sz="2400" spc="-25" dirty="0">
                <a:solidFill>
                  <a:srgbClr val="212121"/>
                </a:solidFill>
                <a:latin typeface="Arial MT"/>
                <a:cs typeface="Arial MT"/>
              </a:rPr>
              <a:t> de</a:t>
            </a:r>
            <a:endParaRPr sz="2400">
              <a:latin typeface="Arial MT"/>
              <a:cs typeface="Arial MT"/>
            </a:endParaRPr>
          </a:p>
          <a:p>
            <a:pPr marL="4206240" marR="5080" indent="635" algn="ctr">
              <a:lnSpc>
                <a:spcPct val="100000"/>
              </a:lnSpc>
            </a:pPr>
            <a:r>
              <a:rPr sz="2400" spc="-10" dirty="0">
                <a:solidFill>
                  <a:srgbClr val="212121"/>
                </a:solidFill>
                <a:latin typeface="Arial MT"/>
                <a:cs typeface="Arial MT"/>
              </a:rPr>
              <a:t>comunicación,</a:t>
            </a:r>
            <a:r>
              <a:rPr sz="2400" spc="-1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de</a:t>
            </a:r>
            <a:r>
              <a:rPr sz="2400" spc="-2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forma</a:t>
            </a:r>
            <a:r>
              <a:rPr sz="2400" spc="-5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de</a:t>
            </a:r>
            <a:r>
              <a:rPr sz="2400" spc="-3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ser,</a:t>
            </a:r>
            <a:r>
              <a:rPr sz="2400" spc="-3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 MT"/>
                <a:cs typeface="Arial MT"/>
              </a:rPr>
              <a:t>de </a:t>
            </a:r>
            <a:r>
              <a:rPr sz="2400" spc="-10" dirty="0">
                <a:solidFill>
                  <a:srgbClr val="212121"/>
                </a:solidFill>
                <a:latin typeface="Arial MT"/>
                <a:cs typeface="Arial MT"/>
              </a:rPr>
              <a:t>acercamiento</a:t>
            </a:r>
            <a:r>
              <a:rPr sz="2400" spc="-1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a</a:t>
            </a:r>
            <a:r>
              <a:rPr sz="2400" spc="-3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los</a:t>
            </a:r>
            <a:r>
              <a:rPr sz="2400" spc="-3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demás,</a:t>
            </a:r>
            <a:r>
              <a:rPr sz="2400" spc="-2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entre</a:t>
            </a:r>
            <a:r>
              <a:rPr sz="2400" spc="-4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 MT"/>
                <a:cs typeface="Arial MT"/>
              </a:rPr>
              <a:t>otras;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que</a:t>
            </a:r>
            <a:r>
              <a:rPr sz="2400" spc="-5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forjan</a:t>
            </a:r>
            <a:r>
              <a:rPr sz="2400" spc="-6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a</a:t>
            </a:r>
            <a:r>
              <a:rPr sz="2400" spc="-5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una</a:t>
            </a:r>
            <a:r>
              <a:rPr sz="2400" spc="-6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persona</a:t>
            </a:r>
            <a:r>
              <a:rPr sz="2400" spc="-5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capaz</a:t>
            </a:r>
            <a:r>
              <a:rPr sz="2400" spc="-5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 MT"/>
                <a:cs typeface="Arial MT"/>
              </a:rPr>
              <a:t>de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relacionarse</a:t>
            </a:r>
            <a:r>
              <a:rPr sz="2400" spc="-4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y</a:t>
            </a:r>
            <a:r>
              <a:rPr sz="2400" spc="-80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 MT"/>
                <a:cs typeface="Arial MT"/>
              </a:rPr>
              <a:t>comunicarse</a:t>
            </a:r>
            <a:r>
              <a:rPr sz="2400" spc="-5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de</a:t>
            </a:r>
            <a:r>
              <a:rPr sz="2400" spc="-7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 MT"/>
                <a:cs typeface="Arial MT"/>
              </a:rPr>
              <a:t>manera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efectiva</a:t>
            </a:r>
            <a:r>
              <a:rPr sz="2400" spc="-8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212121"/>
                </a:solidFill>
                <a:latin typeface="Arial MT"/>
                <a:cs typeface="Arial MT"/>
              </a:rPr>
              <a:t>con</a:t>
            </a:r>
            <a:r>
              <a:rPr sz="2400" spc="-85" dirty="0">
                <a:solidFill>
                  <a:srgbClr val="21212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 MT"/>
                <a:cs typeface="Arial MT"/>
              </a:rPr>
              <a:t>otros.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5983" y="429768"/>
            <a:ext cx="9557766" cy="58818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4419" y="1176527"/>
            <a:ext cx="4469130" cy="48089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4700" y="1170432"/>
            <a:ext cx="4469130" cy="481050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96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000000"/>
                </a:solidFill>
                <a:latin typeface="Cambria"/>
                <a:cs typeface="Cambria"/>
              </a:rPr>
              <a:t>Según</a:t>
            </a:r>
            <a:r>
              <a:rPr spc="-7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>
                <a:solidFill>
                  <a:srgbClr val="000000"/>
                </a:solidFill>
                <a:latin typeface="Cambria"/>
                <a:cs typeface="Cambria"/>
              </a:rPr>
              <a:t>estudio</a:t>
            </a:r>
            <a:r>
              <a:rPr spc="-4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>
                <a:solidFill>
                  <a:srgbClr val="000000"/>
                </a:solidFill>
                <a:latin typeface="Cambria"/>
                <a:cs typeface="Cambria"/>
              </a:rPr>
              <a:t>de</a:t>
            </a:r>
            <a:r>
              <a:rPr spc="-7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>
                <a:solidFill>
                  <a:srgbClr val="000000"/>
                </a:solidFill>
                <a:latin typeface="Cambria"/>
                <a:cs typeface="Cambria"/>
              </a:rPr>
              <a:t>la</a:t>
            </a:r>
            <a:r>
              <a:rPr spc="-8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>
                <a:solidFill>
                  <a:srgbClr val="000000"/>
                </a:solidFill>
                <a:latin typeface="Cambria"/>
                <a:cs typeface="Cambria"/>
              </a:rPr>
              <a:t>Universidad</a:t>
            </a:r>
            <a:r>
              <a:rPr spc="-7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dirty="0">
                <a:solidFill>
                  <a:srgbClr val="000000"/>
                </a:solidFill>
                <a:latin typeface="Cambria"/>
                <a:cs typeface="Cambria"/>
              </a:rPr>
              <a:t>de</a:t>
            </a:r>
            <a:r>
              <a:rPr spc="-7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pc="-10" dirty="0">
                <a:solidFill>
                  <a:srgbClr val="000000"/>
                </a:solidFill>
                <a:latin typeface="Cambria"/>
                <a:cs typeface="Cambria"/>
              </a:rPr>
              <a:t>Harvard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9513" y="2375916"/>
            <a:ext cx="8020088" cy="293147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2790" y="206502"/>
            <a:ext cx="6375400" cy="706120"/>
          </a:xfrm>
          <a:custGeom>
            <a:avLst/>
            <a:gdLst/>
            <a:ahLst/>
            <a:cxnLst/>
            <a:rect l="l" t="t" r="r" b="b"/>
            <a:pathLst>
              <a:path w="6375400" h="706119">
                <a:moveTo>
                  <a:pt x="6374892" y="0"/>
                </a:moveTo>
                <a:lnTo>
                  <a:pt x="0" y="0"/>
                </a:lnTo>
                <a:lnTo>
                  <a:pt x="0" y="705612"/>
                </a:lnTo>
                <a:lnTo>
                  <a:pt x="6374892" y="705612"/>
                </a:lnTo>
                <a:lnTo>
                  <a:pt x="6374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72790" y="206502"/>
            <a:ext cx="6375400" cy="706120"/>
          </a:xfrm>
          <a:prstGeom prst="rect">
            <a:avLst/>
          </a:prstGeom>
          <a:ln w="25907">
            <a:solidFill>
              <a:srgbClr val="202020"/>
            </a:solidFill>
          </a:ln>
        </p:spPr>
        <p:txBody>
          <a:bodyPr vert="horz" wrap="square" lIns="0" tIns="16065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265"/>
              </a:spcBef>
            </a:pPr>
            <a:r>
              <a:rPr sz="2900" dirty="0">
                <a:latin typeface="Cambria"/>
                <a:cs typeface="Cambria"/>
              </a:rPr>
              <a:t>¿QUÉ</a:t>
            </a:r>
            <a:r>
              <a:rPr sz="2900" spc="-35" dirty="0">
                <a:latin typeface="Cambria"/>
                <a:cs typeface="Cambria"/>
              </a:rPr>
              <a:t> </a:t>
            </a:r>
            <a:r>
              <a:rPr sz="2900" dirty="0">
                <a:latin typeface="Cambria"/>
                <a:cs typeface="Cambria"/>
              </a:rPr>
              <a:t>SON</a:t>
            </a:r>
            <a:r>
              <a:rPr sz="2900" spc="-25" dirty="0">
                <a:latin typeface="Cambria"/>
                <a:cs typeface="Cambria"/>
              </a:rPr>
              <a:t> </a:t>
            </a:r>
            <a:r>
              <a:rPr sz="2900" dirty="0">
                <a:latin typeface="Cambria"/>
                <a:cs typeface="Cambria"/>
              </a:rPr>
              <a:t>HABILIDADES</a:t>
            </a:r>
            <a:r>
              <a:rPr sz="2900" spc="-65" dirty="0">
                <a:latin typeface="Cambria"/>
                <a:cs typeface="Cambria"/>
              </a:rPr>
              <a:t> </a:t>
            </a:r>
            <a:r>
              <a:rPr sz="2900" spc="-10" dirty="0">
                <a:latin typeface="Cambria"/>
                <a:cs typeface="Cambria"/>
              </a:rPr>
              <a:t>BLANDAS?</a:t>
            </a:r>
            <a:endParaRPr sz="290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0" y="1588008"/>
            <a:ext cx="3735324" cy="43555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8600" y="1340307"/>
            <a:ext cx="6934200" cy="4651273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54965" marR="342900" indent="-342900" algn="just">
              <a:lnSpc>
                <a:spcPts val="2510"/>
              </a:lnSpc>
              <a:spcBef>
                <a:spcPts val="290"/>
              </a:spcBef>
              <a:buSzPct val="81818"/>
              <a:buFont typeface="Arial MT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Habilidades</a:t>
            </a:r>
            <a:r>
              <a:rPr sz="2400" spc="-3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no</a:t>
            </a:r>
            <a:r>
              <a:rPr sz="2400" spc="-7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 err="1" smtClean="0">
                <a:solidFill>
                  <a:srgbClr val="585858"/>
                </a:solidFill>
                <a:latin typeface="Cambria"/>
                <a:cs typeface="Cambria"/>
              </a:rPr>
              <a:t>cognitiva</a:t>
            </a:r>
            <a:r>
              <a:rPr lang="es-CL" sz="2400" dirty="0" smtClean="0">
                <a:solidFill>
                  <a:srgbClr val="585858"/>
                </a:solidFill>
                <a:latin typeface="Cambria"/>
                <a:cs typeface="Cambria"/>
              </a:rPr>
              <a:t>S</a:t>
            </a:r>
            <a:r>
              <a:rPr sz="2400" spc="-30" dirty="0" smtClean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que</a:t>
            </a:r>
            <a:r>
              <a:rPr sz="2400" spc="-6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25" dirty="0">
                <a:solidFill>
                  <a:srgbClr val="585858"/>
                </a:solidFill>
                <a:latin typeface="Cambria"/>
                <a:cs typeface="Cambria"/>
              </a:rPr>
              <a:t>nos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permiten</a:t>
            </a:r>
            <a:r>
              <a:rPr sz="2400" spc="-5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el</a:t>
            </a:r>
            <a:r>
              <a:rPr sz="2400" spc="-6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conocimiento</a:t>
            </a:r>
            <a:r>
              <a:rPr sz="2400" spc="-6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y</a:t>
            </a:r>
            <a:r>
              <a:rPr sz="2400" spc="-7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585858"/>
                </a:solidFill>
                <a:latin typeface="Cambria"/>
                <a:cs typeface="Cambria"/>
              </a:rPr>
              <a:t>relación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con</a:t>
            </a:r>
            <a:r>
              <a:rPr sz="2400" spc="-2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los</a:t>
            </a:r>
            <a:r>
              <a:rPr sz="2400" spc="-3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demás y</a:t>
            </a:r>
            <a:r>
              <a:rPr sz="2400" spc="-3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con</a:t>
            </a:r>
            <a:r>
              <a:rPr sz="2400" spc="-3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 err="1">
                <a:solidFill>
                  <a:srgbClr val="585858"/>
                </a:solidFill>
                <a:latin typeface="Cambria"/>
                <a:cs typeface="Cambria"/>
              </a:rPr>
              <a:t>uno</a:t>
            </a:r>
            <a:r>
              <a:rPr sz="2400" spc="-3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10" dirty="0" err="1" smtClean="0">
                <a:solidFill>
                  <a:srgbClr val="585858"/>
                </a:solidFill>
                <a:latin typeface="Cambria"/>
                <a:cs typeface="Cambria"/>
              </a:rPr>
              <a:t>mismo</a:t>
            </a:r>
            <a:endParaRPr lang="es-CL" sz="2400" spc="-10" dirty="0" smtClean="0">
              <a:solidFill>
                <a:srgbClr val="585858"/>
              </a:solidFill>
              <a:latin typeface="Cambria"/>
              <a:cs typeface="Cambria"/>
            </a:endParaRPr>
          </a:p>
          <a:p>
            <a:pPr marL="354965" marR="342900" indent="-342900" algn="just">
              <a:lnSpc>
                <a:spcPts val="2510"/>
              </a:lnSpc>
              <a:spcBef>
                <a:spcPts val="290"/>
              </a:spcBef>
              <a:buSzPct val="81818"/>
              <a:buFont typeface="Arial MT"/>
              <a:buChar char="•"/>
              <a:tabLst>
                <a:tab pos="354965" algn="l"/>
              </a:tabLst>
            </a:pPr>
            <a:endParaRPr sz="2400" dirty="0">
              <a:latin typeface="Cambria"/>
              <a:cs typeface="Cambria"/>
            </a:endParaRPr>
          </a:p>
          <a:p>
            <a:pPr marL="354965" indent="-342265" algn="just">
              <a:lnSpc>
                <a:spcPts val="2380"/>
              </a:lnSpc>
              <a:buSzPct val="81818"/>
              <a:buFont typeface="Arial MT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Tiene</a:t>
            </a:r>
            <a:r>
              <a:rPr sz="2400" spc="-3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que</a:t>
            </a:r>
            <a:r>
              <a:rPr sz="2400" spc="-4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ver</a:t>
            </a:r>
            <a:r>
              <a:rPr sz="2400" spc="-2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con</a:t>
            </a:r>
            <a:r>
              <a:rPr sz="2400" spc="-2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la</a:t>
            </a:r>
            <a:r>
              <a:rPr sz="2400" spc="-2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10" dirty="0" err="1" smtClean="0">
                <a:solidFill>
                  <a:srgbClr val="585858"/>
                </a:solidFill>
                <a:latin typeface="Cambria"/>
                <a:cs typeface="Cambria"/>
              </a:rPr>
              <a:t>resolución</a:t>
            </a:r>
            <a:r>
              <a:rPr lang="es-CL" sz="2400" spc="-10" dirty="0" smtClean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 err="1" smtClean="0">
                <a:solidFill>
                  <a:srgbClr val="585858"/>
                </a:solidFill>
                <a:latin typeface="Cambria"/>
                <a:cs typeface="Cambria"/>
              </a:rPr>
              <a:t>eficiente</a:t>
            </a:r>
            <a:r>
              <a:rPr sz="2400" spc="-40" dirty="0" smtClean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y</a:t>
            </a:r>
            <a:r>
              <a:rPr sz="2400" spc="-5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creativa</a:t>
            </a:r>
            <a:r>
              <a:rPr sz="2400" spc="-2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de</a:t>
            </a:r>
            <a:r>
              <a:rPr sz="2400" spc="-5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585858"/>
                </a:solidFill>
                <a:latin typeface="Cambria"/>
                <a:cs typeface="Cambria"/>
              </a:rPr>
              <a:t>problemas,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reconocer</a:t>
            </a:r>
            <a:r>
              <a:rPr sz="2400" spc="-4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y</a:t>
            </a:r>
            <a:r>
              <a:rPr sz="2400" spc="-5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manejarse</a:t>
            </a:r>
            <a:r>
              <a:rPr sz="2400" spc="-3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a</a:t>
            </a:r>
            <a:r>
              <a:rPr sz="2400" spc="-6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585858"/>
                </a:solidFill>
                <a:latin typeface="Cambria"/>
                <a:cs typeface="Cambria"/>
              </a:rPr>
              <a:t>nivel emocional,</a:t>
            </a:r>
            <a:r>
              <a:rPr sz="2400" spc="-7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plantearse</a:t>
            </a:r>
            <a:r>
              <a:rPr sz="2400" spc="-4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objetivos</a:t>
            </a:r>
            <a:r>
              <a:rPr sz="2400" spc="-5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50" dirty="0">
                <a:solidFill>
                  <a:srgbClr val="585858"/>
                </a:solidFill>
                <a:latin typeface="Cambria"/>
                <a:cs typeface="Cambria"/>
              </a:rPr>
              <a:t>y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planificarse</a:t>
            </a:r>
            <a:r>
              <a:rPr sz="2400" spc="-5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para</a:t>
            </a:r>
            <a:r>
              <a:rPr sz="2400" spc="-6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585858"/>
                </a:solidFill>
                <a:latin typeface="Cambria"/>
                <a:cs typeface="Cambria"/>
              </a:rPr>
              <a:t>conseguirlos,</a:t>
            </a:r>
            <a:r>
              <a:rPr sz="2400" spc="-5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20" dirty="0">
                <a:solidFill>
                  <a:srgbClr val="585858"/>
                </a:solidFill>
                <a:latin typeface="Cambria"/>
                <a:cs typeface="Cambria"/>
              </a:rPr>
              <a:t>etc</a:t>
            </a:r>
            <a:r>
              <a:rPr sz="2400" spc="-20" dirty="0" smtClean="0">
                <a:solidFill>
                  <a:srgbClr val="585858"/>
                </a:solidFill>
                <a:latin typeface="Cambria"/>
                <a:cs typeface="Cambria"/>
              </a:rPr>
              <a:t>.</a:t>
            </a:r>
            <a:endParaRPr lang="es-CL" sz="2400" spc="-20" dirty="0" smtClean="0">
              <a:solidFill>
                <a:srgbClr val="585858"/>
              </a:solidFill>
              <a:latin typeface="Cambria"/>
              <a:cs typeface="Cambria"/>
            </a:endParaRPr>
          </a:p>
          <a:p>
            <a:pPr marL="354965" indent="-342265" algn="just">
              <a:lnSpc>
                <a:spcPts val="2380"/>
              </a:lnSpc>
              <a:buSzPct val="81818"/>
              <a:buFont typeface="Arial MT"/>
              <a:buChar char="•"/>
              <a:tabLst>
                <a:tab pos="354965" algn="l"/>
              </a:tabLst>
            </a:pPr>
            <a:endParaRPr sz="2400" dirty="0">
              <a:latin typeface="Cambria"/>
              <a:cs typeface="Cambria"/>
            </a:endParaRPr>
          </a:p>
          <a:p>
            <a:pPr marL="354965" marR="5080" indent="-342900" algn="just">
              <a:lnSpc>
                <a:spcPct val="95000"/>
              </a:lnSpc>
              <a:buSzPct val="81818"/>
              <a:buFont typeface="Arial MT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A</a:t>
            </a:r>
            <a:r>
              <a:rPr sz="2400" spc="-4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diferencia</a:t>
            </a:r>
            <a:r>
              <a:rPr sz="2400" spc="-2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de</a:t>
            </a:r>
            <a:r>
              <a:rPr sz="2400" spc="-3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las</a:t>
            </a:r>
            <a:r>
              <a:rPr sz="2400" spc="-4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585858"/>
                </a:solidFill>
                <a:latin typeface="Cambria"/>
                <a:cs typeface="Cambria"/>
              </a:rPr>
              <a:t>habilidades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cognitivas</a:t>
            </a:r>
            <a:r>
              <a:rPr sz="2400" spc="-5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las</a:t>
            </a:r>
            <a:r>
              <a:rPr sz="2400" spc="-5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habilidades</a:t>
            </a:r>
            <a:r>
              <a:rPr sz="2400" spc="-4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blandas</a:t>
            </a:r>
            <a:r>
              <a:rPr sz="2400" spc="-5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25" dirty="0">
                <a:solidFill>
                  <a:srgbClr val="585858"/>
                </a:solidFill>
                <a:latin typeface="Cambria"/>
                <a:cs typeface="Cambria"/>
              </a:rPr>
              <a:t>son </a:t>
            </a:r>
            <a:r>
              <a:rPr sz="2400" b="1" dirty="0">
                <a:solidFill>
                  <a:srgbClr val="585858"/>
                </a:solidFill>
                <a:latin typeface="Cambria"/>
                <a:cs typeface="Cambria"/>
              </a:rPr>
              <a:t>transversales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,</a:t>
            </a:r>
            <a:r>
              <a:rPr sz="2400" spc="-3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es</a:t>
            </a:r>
            <a:r>
              <a:rPr sz="2400" spc="-4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decir,</a:t>
            </a:r>
            <a:r>
              <a:rPr sz="2400" spc="-4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se</a:t>
            </a:r>
            <a:r>
              <a:rPr sz="2400" spc="-3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dan</a:t>
            </a:r>
            <a:r>
              <a:rPr sz="2400" spc="-4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25" dirty="0">
                <a:solidFill>
                  <a:srgbClr val="585858"/>
                </a:solidFill>
                <a:latin typeface="Cambria"/>
                <a:cs typeface="Cambria"/>
              </a:rPr>
              <a:t>en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todos</a:t>
            </a:r>
            <a:r>
              <a:rPr sz="2400" spc="-4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los</a:t>
            </a:r>
            <a:r>
              <a:rPr sz="2400" spc="-3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contextos</a:t>
            </a:r>
            <a:r>
              <a:rPr sz="2400" spc="-2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de</a:t>
            </a:r>
            <a:r>
              <a:rPr sz="2400" spc="-4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la</a:t>
            </a:r>
            <a:r>
              <a:rPr sz="2400" spc="-4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vida</a:t>
            </a:r>
            <a:r>
              <a:rPr sz="2400" spc="-3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50" dirty="0">
                <a:solidFill>
                  <a:srgbClr val="585858"/>
                </a:solidFill>
                <a:latin typeface="Cambria"/>
                <a:cs typeface="Cambria"/>
              </a:rPr>
              <a:t>y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suponen,</a:t>
            </a:r>
            <a:r>
              <a:rPr sz="2400" spc="-5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a</a:t>
            </a:r>
            <a:r>
              <a:rPr sz="2400" spc="-6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grandes</a:t>
            </a:r>
            <a:r>
              <a:rPr sz="2400" spc="-2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rasgos,</a:t>
            </a:r>
            <a:r>
              <a:rPr sz="2400" spc="-3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el</a:t>
            </a:r>
            <a:r>
              <a:rPr sz="2400" spc="-5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modo</a:t>
            </a:r>
            <a:r>
              <a:rPr sz="2400" spc="-5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25" dirty="0">
                <a:solidFill>
                  <a:srgbClr val="585858"/>
                </a:solidFill>
                <a:latin typeface="Cambria"/>
                <a:cs typeface="Cambria"/>
              </a:rPr>
              <a:t>en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que</a:t>
            </a:r>
            <a:r>
              <a:rPr sz="2400" spc="-7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las</a:t>
            </a:r>
            <a:r>
              <a:rPr sz="2400" spc="-4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personas</a:t>
            </a:r>
            <a:r>
              <a:rPr sz="2400" spc="-4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nos</a:t>
            </a:r>
            <a:r>
              <a:rPr sz="2400" spc="-5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relacionamos</a:t>
            </a:r>
            <a:r>
              <a:rPr sz="2400" spc="-45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25" dirty="0">
                <a:solidFill>
                  <a:srgbClr val="585858"/>
                </a:solidFill>
                <a:latin typeface="Cambria"/>
                <a:cs typeface="Cambria"/>
              </a:rPr>
              <a:t>con </a:t>
            </a:r>
            <a:r>
              <a:rPr sz="2400" dirty="0">
                <a:solidFill>
                  <a:srgbClr val="585858"/>
                </a:solidFill>
                <a:latin typeface="Cambria"/>
                <a:cs typeface="Cambria"/>
              </a:rPr>
              <a:t>nuestro</a:t>
            </a:r>
            <a:r>
              <a:rPr sz="2400" spc="-60" dirty="0">
                <a:solidFill>
                  <a:srgbClr val="585858"/>
                </a:solidFill>
                <a:latin typeface="Cambria"/>
                <a:cs typeface="Cambria"/>
              </a:rPr>
              <a:t> </a:t>
            </a:r>
            <a:r>
              <a:rPr sz="2400" spc="-10" dirty="0">
                <a:solidFill>
                  <a:srgbClr val="585858"/>
                </a:solidFill>
                <a:latin typeface="Cambria"/>
                <a:cs typeface="Cambria"/>
              </a:rPr>
              <a:t>entorno.</a:t>
            </a:r>
            <a:endParaRPr sz="2400" dirty="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3332" y="719327"/>
            <a:ext cx="9165336" cy="57287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6887" y="993854"/>
            <a:ext cx="11010900" cy="51346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just">
              <a:lnSpc>
                <a:spcPct val="114999"/>
              </a:lnSpc>
              <a:spcBef>
                <a:spcPts val="95"/>
              </a:spcBef>
              <a:buClr>
                <a:srgbClr val="585858"/>
              </a:buClr>
              <a:buSzPct val="56250"/>
              <a:buFont typeface="Times New Roman"/>
              <a:buChar char="●"/>
              <a:tabLst>
                <a:tab pos="469900" algn="l"/>
              </a:tabLst>
            </a:pP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Hacen</a:t>
            </a:r>
            <a:r>
              <a:rPr sz="3200" spc="-3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referencia</a:t>
            </a:r>
            <a:r>
              <a:rPr sz="3200" spc="-4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a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aquellos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atributos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que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spc="-25" dirty="0">
                <a:solidFill>
                  <a:srgbClr val="212121"/>
                </a:solidFill>
                <a:latin typeface="Verdana"/>
                <a:cs typeface="Verdana"/>
              </a:rPr>
              <a:t>te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permitirán</a:t>
            </a:r>
            <a:r>
              <a:rPr sz="3200" spc="-6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desempeñar</a:t>
            </a:r>
            <a:r>
              <a:rPr sz="3200" spc="-4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de</a:t>
            </a:r>
            <a:r>
              <a:rPr sz="3200" spc="-4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manera</a:t>
            </a:r>
            <a:r>
              <a:rPr sz="3200" spc="-4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adecuada</a:t>
            </a:r>
            <a:r>
              <a:rPr sz="3200" spc="-3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spc="-25" dirty="0">
                <a:solidFill>
                  <a:srgbClr val="212121"/>
                </a:solidFill>
                <a:latin typeface="Verdana"/>
                <a:cs typeface="Verdana"/>
              </a:rPr>
              <a:t>tus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actividades,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ya</a:t>
            </a:r>
            <a:r>
              <a:rPr sz="3200" spc="-3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que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están</a:t>
            </a:r>
            <a:r>
              <a:rPr sz="3200" spc="-3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relacionadas</a:t>
            </a:r>
            <a:r>
              <a:rPr sz="3200" spc="-5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con</a:t>
            </a:r>
            <a:r>
              <a:rPr sz="3200" spc="-4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spc="-25" dirty="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manera</a:t>
            </a:r>
            <a:r>
              <a:rPr sz="3200" spc="-3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en</a:t>
            </a:r>
            <a:r>
              <a:rPr sz="3200" spc="-1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la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que</a:t>
            </a:r>
            <a:r>
              <a:rPr sz="3200" spc="-1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un</a:t>
            </a:r>
            <a:r>
              <a:rPr sz="3200" spc="-3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profesional</a:t>
            </a:r>
            <a:r>
              <a:rPr sz="3200" spc="-2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interactúa</a:t>
            </a:r>
            <a:r>
              <a:rPr sz="3200" spc="-1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con</a:t>
            </a:r>
            <a:r>
              <a:rPr sz="3200" spc="-4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spc="-25" dirty="0">
                <a:solidFill>
                  <a:srgbClr val="212121"/>
                </a:solidFill>
                <a:latin typeface="Verdana"/>
                <a:cs typeface="Verdana"/>
              </a:rPr>
              <a:t>sus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colaboradores</a:t>
            </a:r>
            <a:r>
              <a:rPr sz="3200" spc="-3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y</a:t>
            </a:r>
            <a:r>
              <a:rPr sz="3200" spc="-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con</a:t>
            </a:r>
            <a:r>
              <a:rPr sz="3200" spc="-3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su</a:t>
            </a:r>
            <a:r>
              <a:rPr sz="3200" spc="-1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 err="1">
                <a:solidFill>
                  <a:srgbClr val="212121"/>
                </a:solidFill>
                <a:latin typeface="Verdana"/>
                <a:cs typeface="Verdana"/>
              </a:rPr>
              <a:t>entorno</a:t>
            </a:r>
            <a:r>
              <a:rPr sz="3200" spc="-2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spc="-25" dirty="0" smtClean="0">
                <a:solidFill>
                  <a:srgbClr val="212121"/>
                </a:solidFill>
                <a:latin typeface="Verdana"/>
                <a:cs typeface="Verdana"/>
              </a:rPr>
              <a:t>de</a:t>
            </a:r>
            <a:r>
              <a:rPr lang="es-CL" sz="3200" spc="-25" dirty="0" smtClean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 err="1" smtClean="0">
                <a:solidFill>
                  <a:srgbClr val="212121"/>
                </a:solidFill>
                <a:latin typeface="Verdana"/>
                <a:cs typeface="Verdana"/>
              </a:rPr>
              <a:t>trabajo</a:t>
            </a:r>
            <a:endParaRPr lang="es-MX" sz="3200" dirty="0" smtClean="0">
              <a:solidFill>
                <a:srgbClr val="212121"/>
              </a:solidFill>
              <a:latin typeface="Verdana"/>
              <a:cs typeface="Verdana"/>
            </a:endParaRPr>
          </a:p>
          <a:p>
            <a:pPr marL="469900" marR="5080" indent="-457200" algn="just">
              <a:lnSpc>
                <a:spcPct val="114999"/>
              </a:lnSpc>
              <a:spcBef>
                <a:spcPts val="95"/>
              </a:spcBef>
              <a:buClr>
                <a:srgbClr val="585858"/>
              </a:buClr>
              <a:buSzPct val="56250"/>
              <a:buFont typeface="Times New Roman"/>
              <a:buChar char="●"/>
              <a:tabLst>
                <a:tab pos="469900" algn="l"/>
              </a:tabLst>
            </a:pPr>
            <a:endParaRPr lang="es-MX" sz="3200" dirty="0">
              <a:solidFill>
                <a:srgbClr val="212121"/>
              </a:solidFill>
              <a:latin typeface="Verdana"/>
              <a:cs typeface="Verdana"/>
            </a:endParaRPr>
          </a:p>
          <a:p>
            <a:pPr marL="469900" marR="5080" indent="-457200" algn="just">
              <a:lnSpc>
                <a:spcPct val="114999"/>
              </a:lnSpc>
              <a:spcBef>
                <a:spcPts val="95"/>
              </a:spcBef>
              <a:buClr>
                <a:srgbClr val="585858"/>
              </a:buClr>
              <a:buSzPct val="56250"/>
              <a:buFont typeface="Times New Roman"/>
              <a:buChar char="●"/>
              <a:tabLst>
                <a:tab pos="469900" algn="l"/>
              </a:tabLst>
            </a:pPr>
            <a:r>
              <a:rPr lang="es-MX" sz="3200" dirty="0" smtClean="0">
                <a:solidFill>
                  <a:srgbClr val="212121"/>
                </a:solidFill>
                <a:latin typeface="Verdana"/>
                <a:cs typeface="Verdana"/>
              </a:rPr>
              <a:t>E</a:t>
            </a:r>
            <a:r>
              <a:rPr sz="3200" dirty="0" err="1" smtClean="0">
                <a:solidFill>
                  <a:srgbClr val="212121"/>
                </a:solidFill>
                <a:latin typeface="Verdana"/>
                <a:cs typeface="Verdana"/>
              </a:rPr>
              <a:t>stimular</a:t>
            </a:r>
            <a:r>
              <a:rPr sz="3200" spc="-25" dirty="0" smtClean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el</a:t>
            </a:r>
            <a:r>
              <a:rPr sz="3200" spc="-2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desarrollo</a:t>
            </a:r>
            <a:r>
              <a:rPr sz="3200" spc="-3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de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estas</a:t>
            </a:r>
            <a:r>
              <a:rPr sz="3200" spc="-1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spc="-10" dirty="0">
                <a:solidFill>
                  <a:srgbClr val="212121"/>
                </a:solidFill>
                <a:latin typeface="Verdana"/>
                <a:cs typeface="Verdana"/>
              </a:rPr>
              <a:t>cualidades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te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será</a:t>
            </a:r>
            <a:r>
              <a:rPr sz="3200" spc="-2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de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gran</a:t>
            </a:r>
            <a:r>
              <a:rPr sz="3200" spc="-1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utilidad</a:t>
            </a:r>
            <a:r>
              <a:rPr sz="3200" spc="-1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para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responder</a:t>
            </a:r>
            <a:r>
              <a:rPr sz="3200" spc="-1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a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spc="-25" dirty="0">
                <a:solidFill>
                  <a:srgbClr val="212121"/>
                </a:solidFill>
                <a:latin typeface="Verdana"/>
                <a:cs typeface="Verdana"/>
              </a:rPr>
              <a:t>las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situaciones</a:t>
            </a:r>
            <a:r>
              <a:rPr sz="3200" spc="-5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que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se</a:t>
            </a:r>
            <a:r>
              <a:rPr sz="3200" spc="-2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presenten</a:t>
            </a:r>
            <a:r>
              <a:rPr sz="3200" spc="-2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en</a:t>
            </a:r>
            <a:r>
              <a:rPr sz="3200" spc="-2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12121"/>
                </a:solidFill>
                <a:latin typeface="Verdana"/>
                <a:cs typeface="Verdana"/>
              </a:rPr>
              <a:t>tu</a:t>
            </a:r>
            <a:r>
              <a:rPr sz="3200" spc="-3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3200" spc="-10" dirty="0">
                <a:solidFill>
                  <a:srgbClr val="212121"/>
                </a:solidFill>
                <a:latin typeface="Verdana"/>
                <a:cs typeface="Verdana"/>
              </a:rPr>
              <a:t>trabajo.</a:t>
            </a:r>
            <a:endParaRPr sz="32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2752" y="749808"/>
            <a:ext cx="3886961" cy="285978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61564" y="1126138"/>
            <a:ext cx="3373987" cy="235410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3068" y="3881628"/>
            <a:ext cx="8246109" cy="2719705"/>
            <a:chOff x="163068" y="3881628"/>
            <a:chExt cx="8246109" cy="271970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068" y="3912108"/>
              <a:ext cx="4043934" cy="25092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1479" y="3881628"/>
              <a:ext cx="4187189" cy="271957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2387" y="624749"/>
            <a:ext cx="3361661" cy="28158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36635" y="3744467"/>
            <a:ext cx="4053078" cy="29024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9091" y="1176527"/>
            <a:ext cx="6502907" cy="46192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5624" y="1202182"/>
            <a:ext cx="4062095" cy="2465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80744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4D5155"/>
                </a:solidFill>
                <a:latin typeface="Arial"/>
                <a:cs typeface="Arial"/>
              </a:rPr>
              <a:t>Alvin</a:t>
            </a:r>
            <a:r>
              <a:rPr sz="2000" b="1" spc="-10" dirty="0">
                <a:solidFill>
                  <a:srgbClr val="4D515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D5155"/>
                </a:solidFill>
                <a:latin typeface="Arial"/>
                <a:cs typeface="Arial"/>
              </a:rPr>
              <a:t>Toffler</a:t>
            </a:r>
            <a:r>
              <a:rPr sz="2000" b="1" spc="-40" dirty="0">
                <a:solidFill>
                  <a:srgbClr val="4D515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fue</a:t>
            </a:r>
            <a:r>
              <a:rPr sz="2000" spc="-3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un</a:t>
            </a:r>
            <a:r>
              <a:rPr sz="2000" spc="-2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4D5155"/>
                </a:solidFill>
                <a:latin typeface="Arial MT"/>
                <a:cs typeface="Arial MT"/>
              </a:rPr>
              <a:t>escritor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sociólogo</a:t>
            </a:r>
            <a:r>
              <a:rPr sz="2000" spc="-8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spc="-50" dirty="0">
                <a:solidFill>
                  <a:srgbClr val="4D5155"/>
                </a:solidFill>
                <a:latin typeface="Arial MT"/>
                <a:cs typeface="Arial MT"/>
              </a:rPr>
              <a:t>y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futurista</a:t>
            </a:r>
            <a:r>
              <a:rPr sz="2000" spc="-7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estadounidense,</a:t>
            </a:r>
            <a:r>
              <a:rPr sz="2000" spc="-8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4D5155"/>
                </a:solidFill>
                <a:latin typeface="Arial MT"/>
                <a:cs typeface="Arial MT"/>
              </a:rPr>
              <a:t>doctorado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en</a:t>
            </a:r>
            <a:r>
              <a:rPr sz="2000" spc="-2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Letras,</a:t>
            </a:r>
            <a:r>
              <a:rPr sz="2000" spc="-5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Leyes</a:t>
            </a:r>
            <a:r>
              <a:rPr sz="2000" spc="-1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y</a:t>
            </a:r>
            <a:r>
              <a:rPr sz="2000" spc="-10" dirty="0">
                <a:solidFill>
                  <a:srgbClr val="4D5155"/>
                </a:solidFill>
                <a:latin typeface="Arial MT"/>
                <a:cs typeface="Arial MT"/>
              </a:rPr>
              <a:t> Ciencia,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conocido</a:t>
            </a:r>
            <a:r>
              <a:rPr sz="2000" spc="-4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por</a:t>
            </a:r>
            <a:r>
              <a:rPr sz="2000" spc="-3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sus</a:t>
            </a:r>
            <a:r>
              <a:rPr sz="2000" spc="-3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4D5155"/>
                </a:solidFill>
                <a:latin typeface="Arial MT"/>
                <a:cs typeface="Arial MT"/>
              </a:rPr>
              <a:t>discusiones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acerca</a:t>
            </a:r>
            <a:r>
              <a:rPr sz="2000" spc="-5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de</a:t>
            </a:r>
            <a:r>
              <a:rPr sz="2000" spc="-3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la</a:t>
            </a:r>
            <a:r>
              <a:rPr sz="2000" spc="-1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revolución</a:t>
            </a:r>
            <a:r>
              <a:rPr sz="2000" spc="-4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digital,</a:t>
            </a:r>
            <a:r>
              <a:rPr sz="2000" spc="-2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4D5155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revolución</a:t>
            </a:r>
            <a:r>
              <a:rPr sz="2000" spc="-5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las</a:t>
            </a:r>
            <a:r>
              <a:rPr sz="2000" spc="-3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comunicaciones</a:t>
            </a:r>
            <a:r>
              <a:rPr sz="2000" spc="-6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spc="-50" dirty="0">
                <a:solidFill>
                  <a:srgbClr val="4D5155"/>
                </a:solidFill>
                <a:latin typeface="Arial MT"/>
                <a:cs typeface="Arial MT"/>
              </a:rPr>
              <a:t>y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la</a:t>
            </a:r>
            <a:r>
              <a:rPr sz="2000" spc="-5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D5155"/>
                </a:solidFill>
                <a:latin typeface="Arial MT"/>
                <a:cs typeface="Arial MT"/>
              </a:rPr>
              <a:t>singularidad</a:t>
            </a:r>
            <a:r>
              <a:rPr sz="2000" spc="-7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4D5155"/>
                </a:solidFill>
                <a:latin typeface="Arial MT"/>
                <a:cs typeface="Arial MT"/>
              </a:rPr>
              <a:t>tecnológica.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6883" y="3870959"/>
            <a:ext cx="4636008" cy="16474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409" y="319953"/>
            <a:ext cx="3505178" cy="22824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75783" y="207820"/>
            <a:ext cx="3305836" cy="23955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2222" y="2872675"/>
            <a:ext cx="3957775" cy="25658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2360" y="2851306"/>
            <a:ext cx="3750219" cy="261011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49411" y="252984"/>
            <a:ext cx="3940302" cy="221970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15883" y="3310128"/>
            <a:ext cx="3973829" cy="23888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9272" y="565404"/>
            <a:ext cx="10695305" cy="2974340"/>
            <a:chOff x="1159272" y="565404"/>
            <a:chExt cx="10695305" cy="2974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9272" y="740579"/>
              <a:ext cx="3464130" cy="27244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3127" y="565404"/>
              <a:ext cx="3812285" cy="29740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5344" y="877824"/>
              <a:ext cx="4149090" cy="2577846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0163" y="4140708"/>
            <a:ext cx="3973829" cy="253669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608576" y="3849623"/>
            <a:ext cx="7581265" cy="2593340"/>
            <a:chOff x="4608576" y="3849623"/>
            <a:chExt cx="7581265" cy="259334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08576" y="3849623"/>
              <a:ext cx="4046981" cy="259308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81416" y="4073651"/>
              <a:ext cx="3908298" cy="21389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22007" y="262127"/>
            <a:ext cx="4528565" cy="31752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9688" y="484590"/>
            <a:ext cx="3746991" cy="237527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2811779"/>
            <a:ext cx="11631930" cy="3987800"/>
            <a:chOff x="0" y="2811779"/>
            <a:chExt cx="11631930" cy="39878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784094"/>
              <a:ext cx="4357878" cy="30152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6511" y="2811779"/>
              <a:ext cx="3928110" cy="255498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43216" y="3842003"/>
              <a:ext cx="4188714" cy="29405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2311" y="1301495"/>
            <a:ext cx="9621773" cy="50482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487" y="70865"/>
            <a:ext cx="10991850" cy="1185068"/>
          </a:xfrm>
          <a:prstGeom prst="rect">
            <a:avLst/>
          </a:prstGeom>
        </p:spPr>
        <p:txBody>
          <a:bodyPr vert="horz" wrap="square" lIns="0" tIns="198247" rIns="0" bIns="0" rtlCol="0">
            <a:spAutoFit/>
          </a:bodyPr>
          <a:lstStyle/>
          <a:p>
            <a:pPr marL="3161030" marR="5080" indent="-1343025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9F5800"/>
                </a:solidFill>
              </a:rPr>
              <a:t>BENEFICIOS</a:t>
            </a:r>
            <a:r>
              <a:rPr sz="3200" spc="-25" dirty="0">
                <a:solidFill>
                  <a:srgbClr val="9F5800"/>
                </a:solidFill>
              </a:rPr>
              <a:t> </a:t>
            </a:r>
            <a:r>
              <a:rPr lang="es-CL" sz="3200" spc="-25" dirty="0" smtClean="0">
                <a:solidFill>
                  <a:srgbClr val="9F5800"/>
                </a:solidFill>
              </a:rPr>
              <a:t>DEL DESARROLLO DE </a:t>
            </a:r>
            <a:r>
              <a:rPr sz="3200" spc="-40" dirty="0" smtClean="0">
                <a:solidFill>
                  <a:srgbClr val="9F5800"/>
                </a:solidFill>
              </a:rPr>
              <a:t> </a:t>
            </a:r>
            <a:r>
              <a:rPr sz="3200" spc="-25" dirty="0">
                <a:solidFill>
                  <a:srgbClr val="9F5800"/>
                </a:solidFill>
              </a:rPr>
              <a:t>LAS </a:t>
            </a:r>
            <a:r>
              <a:rPr sz="3200" dirty="0">
                <a:solidFill>
                  <a:srgbClr val="9F5800"/>
                </a:solidFill>
              </a:rPr>
              <a:t>HABILIDADES</a:t>
            </a:r>
            <a:r>
              <a:rPr sz="3200" spc="-30" dirty="0">
                <a:solidFill>
                  <a:srgbClr val="9F5800"/>
                </a:solidFill>
              </a:rPr>
              <a:t> </a:t>
            </a:r>
            <a:r>
              <a:rPr sz="3200" spc="-10" dirty="0">
                <a:solidFill>
                  <a:srgbClr val="9F5800"/>
                </a:solidFill>
              </a:rPr>
              <a:t>BLANDAS</a:t>
            </a:r>
            <a:endParaRPr sz="32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7742" y="3149981"/>
            <a:ext cx="2657569" cy="198839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392930" y="2706580"/>
            <a:ext cx="2550160" cy="946785"/>
            <a:chOff x="1392930" y="2706580"/>
            <a:chExt cx="2550160" cy="9467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2930" y="2706580"/>
              <a:ext cx="2549662" cy="9464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2788" y="2865145"/>
              <a:ext cx="1869948" cy="7208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1036" y="2724912"/>
              <a:ext cx="2478024" cy="87477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31036" y="2724912"/>
              <a:ext cx="2478405" cy="875030"/>
            </a:xfrm>
            <a:custGeom>
              <a:avLst/>
              <a:gdLst/>
              <a:ahLst/>
              <a:cxnLst/>
              <a:rect l="l" t="t" r="r" b="b"/>
              <a:pathLst>
                <a:path w="2478404" h="875029">
                  <a:moveTo>
                    <a:pt x="0" y="437388"/>
                  </a:moveTo>
                  <a:lnTo>
                    <a:pt x="7270" y="389731"/>
                  </a:lnTo>
                  <a:lnTo>
                    <a:pt x="28578" y="343560"/>
                  </a:lnTo>
                  <a:lnTo>
                    <a:pt x="63166" y="299142"/>
                  </a:lnTo>
                  <a:lnTo>
                    <a:pt x="110280" y="256745"/>
                  </a:lnTo>
                  <a:lnTo>
                    <a:pt x="169164" y="216633"/>
                  </a:lnTo>
                  <a:lnTo>
                    <a:pt x="202782" y="197519"/>
                  </a:lnTo>
                  <a:lnTo>
                    <a:pt x="239060" y="179076"/>
                  </a:lnTo>
                  <a:lnTo>
                    <a:pt x="277902" y="161338"/>
                  </a:lnTo>
                  <a:lnTo>
                    <a:pt x="319215" y="144338"/>
                  </a:lnTo>
                  <a:lnTo>
                    <a:pt x="362902" y="128111"/>
                  </a:lnTo>
                  <a:lnTo>
                    <a:pt x="408870" y="112688"/>
                  </a:lnTo>
                  <a:lnTo>
                    <a:pt x="457025" y="98104"/>
                  </a:lnTo>
                  <a:lnTo>
                    <a:pt x="507272" y="84393"/>
                  </a:lnTo>
                  <a:lnTo>
                    <a:pt x="559516" y="71586"/>
                  </a:lnTo>
                  <a:lnTo>
                    <a:pt x="613664" y="59718"/>
                  </a:lnTo>
                  <a:lnTo>
                    <a:pt x="669619" y="48822"/>
                  </a:lnTo>
                  <a:lnTo>
                    <a:pt x="727289" y="38931"/>
                  </a:lnTo>
                  <a:lnTo>
                    <a:pt x="786578" y="30079"/>
                  </a:lnTo>
                  <a:lnTo>
                    <a:pt x="847392" y="22299"/>
                  </a:lnTo>
                  <a:lnTo>
                    <a:pt x="909637" y="15624"/>
                  </a:lnTo>
                  <a:lnTo>
                    <a:pt x="973218" y="10088"/>
                  </a:lnTo>
                  <a:lnTo>
                    <a:pt x="1038040" y="5724"/>
                  </a:lnTo>
                  <a:lnTo>
                    <a:pt x="1104009" y="2566"/>
                  </a:lnTo>
                  <a:lnTo>
                    <a:pt x="1171031" y="647"/>
                  </a:lnTo>
                  <a:lnTo>
                    <a:pt x="1239012" y="0"/>
                  </a:lnTo>
                  <a:lnTo>
                    <a:pt x="1306992" y="647"/>
                  </a:lnTo>
                  <a:lnTo>
                    <a:pt x="1374014" y="2566"/>
                  </a:lnTo>
                  <a:lnTo>
                    <a:pt x="1439983" y="5724"/>
                  </a:lnTo>
                  <a:lnTo>
                    <a:pt x="1504805" y="10088"/>
                  </a:lnTo>
                  <a:lnTo>
                    <a:pt x="1568386" y="15624"/>
                  </a:lnTo>
                  <a:lnTo>
                    <a:pt x="1630631" y="22299"/>
                  </a:lnTo>
                  <a:lnTo>
                    <a:pt x="1691445" y="30079"/>
                  </a:lnTo>
                  <a:lnTo>
                    <a:pt x="1750734" y="38931"/>
                  </a:lnTo>
                  <a:lnTo>
                    <a:pt x="1808404" y="48822"/>
                  </a:lnTo>
                  <a:lnTo>
                    <a:pt x="1864360" y="59718"/>
                  </a:lnTo>
                  <a:lnTo>
                    <a:pt x="1918507" y="71586"/>
                  </a:lnTo>
                  <a:lnTo>
                    <a:pt x="1970751" y="84393"/>
                  </a:lnTo>
                  <a:lnTo>
                    <a:pt x="2020998" y="98104"/>
                  </a:lnTo>
                  <a:lnTo>
                    <a:pt x="2069153" y="112688"/>
                  </a:lnTo>
                  <a:lnTo>
                    <a:pt x="2115121" y="128111"/>
                  </a:lnTo>
                  <a:lnTo>
                    <a:pt x="2158808" y="144338"/>
                  </a:lnTo>
                  <a:lnTo>
                    <a:pt x="2200121" y="161338"/>
                  </a:lnTo>
                  <a:lnTo>
                    <a:pt x="2238963" y="179076"/>
                  </a:lnTo>
                  <a:lnTo>
                    <a:pt x="2275241" y="197519"/>
                  </a:lnTo>
                  <a:lnTo>
                    <a:pt x="2308859" y="216633"/>
                  </a:lnTo>
                  <a:lnTo>
                    <a:pt x="2367743" y="256745"/>
                  </a:lnTo>
                  <a:lnTo>
                    <a:pt x="2414857" y="299142"/>
                  </a:lnTo>
                  <a:lnTo>
                    <a:pt x="2449445" y="343560"/>
                  </a:lnTo>
                  <a:lnTo>
                    <a:pt x="2470753" y="389731"/>
                  </a:lnTo>
                  <a:lnTo>
                    <a:pt x="2478024" y="437388"/>
                  </a:lnTo>
                  <a:lnTo>
                    <a:pt x="2476190" y="461385"/>
                  </a:lnTo>
                  <a:lnTo>
                    <a:pt x="2461807" y="508332"/>
                  </a:lnTo>
                  <a:lnTo>
                    <a:pt x="2433764" y="553660"/>
                  </a:lnTo>
                  <a:lnTo>
                    <a:pt x="2392818" y="597101"/>
                  </a:lnTo>
                  <a:lnTo>
                    <a:pt x="2339725" y="638389"/>
                  </a:lnTo>
                  <a:lnTo>
                    <a:pt x="2275241" y="677256"/>
                  </a:lnTo>
                  <a:lnTo>
                    <a:pt x="2238963" y="695699"/>
                  </a:lnTo>
                  <a:lnTo>
                    <a:pt x="2200121" y="713437"/>
                  </a:lnTo>
                  <a:lnTo>
                    <a:pt x="2158808" y="730437"/>
                  </a:lnTo>
                  <a:lnTo>
                    <a:pt x="2115121" y="746664"/>
                  </a:lnTo>
                  <a:lnTo>
                    <a:pt x="2069153" y="762087"/>
                  </a:lnTo>
                  <a:lnTo>
                    <a:pt x="2020998" y="776671"/>
                  </a:lnTo>
                  <a:lnTo>
                    <a:pt x="1970751" y="790382"/>
                  </a:lnTo>
                  <a:lnTo>
                    <a:pt x="1918507" y="803189"/>
                  </a:lnTo>
                  <a:lnTo>
                    <a:pt x="1864360" y="815057"/>
                  </a:lnTo>
                  <a:lnTo>
                    <a:pt x="1808404" y="825953"/>
                  </a:lnTo>
                  <a:lnTo>
                    <a:pt x="1750734" y="835844"/>
                  </a:lnTo>
                  <a:lnTo>
                    <a:pt x="1691445" y="844696"/>
                  </a:lnTo>
                  <a:lnTo>
                    <a:pt x="1630631" y="852476"/>
                  </a:lnTo>
                  <a:lnTo>
                    <a:pt x="1568386" y="859151"/>
                  </a:lnTo>
                  <a:lnTo>
                    <a:pt x="1504805" y="864687"/>
                  </a:lnTo>
                  <a:lnTo>
                    <a:pt x="1439983" y="869051"/>
                  </a:lnTo>
                  <a:lnTo>
                    <a:pt x="1374014" y="872209"/>
                  </a:lnTo>
                  <a:lnTo>
                    <a:pt x="1306992" y="874128"/>
                  </a:lnTo>
                  <a:lnTo>
                    <a:pt x="1239012" y="874776"/>
                  </a:lnTo>
                  <a:lnTo>
                    <a:pt x="1171031" y="874128"/>
                  </a:lnTo>
                  <a:lnTo>
                    <a:pt x="1104009" y="872209"/>
                  </a:lnTo>
                  <a:lnTo>
                    <a:pt x="1038040" y="869051"/>
                  </a:lnTo>
                  <a:lnTo>
                    <a:pt x="973218" y="864687"/>
                  </a:lnTo>
                  <a:lnTo>
                    <a:pt x="909637" y="859151"/>
                  </a:lnTo>
                  <a:lnTo>
                    <a:pt x="847392" y="852476"/>
                  </a:lnTo>
                  <a:lnTo>
                    <a:pt x="786578" y="844696"/>
                  </a:lnTo>
                  <a:lnTo>
                    <a:pt x="727289" y="835844"/>
                  </a:lnTo>
                  <a:lnTo>
                    <a:pt x="669619" y="825953"/>
                  </a:lnTo>
                  <a:lnTo>
                    <a:pt x="613663" y="815057"/>
                  </a:lnTo>
                  <a:lnTo>
                    <a:pt x="559516" y="803189"/>
                  </a:lnTo>
                  <a:lnTo>
                    <a:pt x="507272" y="790382"/>
                  </a:lnTo>
                  <a:lnTo>
                    <a:pt x="457025" y="776671"/>
                  </a:lnTo>
                  <a:lnTo>
                    <a:pt x="408870" y="762087"/>
                  </a:lnTo>
                  <a:lnTo>
                    <a:pt x="362902" y="746664"/>
                  </a:lnTo>
                  <a:lnTo>
                    <a:pt x="319215" y="730437"/>
                  </a:lnTo>
                  <a:lnTo>
                    <a:pt x="277902" y="713437"/>
                  </a:lnTo>
                  <a:lnTo>
                    <a:pt x="239060" y="695699"/>
                  </a:lnTo>
                  <a:lnTo>
                    <a:pt x="202782" y="677256"/>
                  </a:lnTo>
                  <a:lnTo>
                    <a:pt x="169163" y="658142"/>
                  </a:lnTo>
                  <a:lnTo>
                    <a:pt x="110280" y="618030"/>
                  </a:lnTo>
                  <a:lnTo>
                    <a:pt x="63166" y="575633"/>
                  </a:lnTo>
                  <a:lnTo>
                    <a:pt x="28578" y="531215"/>
                  </a:lnTo>
                  <a:lnTo>
                    <a:pt x="7270" y="485044"/>
                  </a:lnTo>
                  <a:lnTo>
                    <a:pt x="0" y="437388"/>
                  </a:lnTo>
                  <a:close/>
                </a:path>
              </a:pathLst>
            </a:custGeom>
            <a:ln w="9143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945385" y="2959353"/>
            <a:ext cx="1448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Arial"/>
                <a:cs typeface="Arial"/>
              </a:rPr>
              <a:t>Eficiencia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92930" y="4350977"/>
            <a:ext cx="2550160" cy="970915"/>
            <a:chOff x="1392930" y="4350977"/>
            <a:chExt cx="2550160" cy="97091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2930" y="4350977"/>
              <a:ext cx="2549662" cy="9464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0408" y="4402836"/>
              <a:ext cx="1856232" cy="9189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1036" y="4369308"/>
              <a:ext cx="2478024" cy="87477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1036" y="4369308"/>
              <a:ext cx="2478405" cy="875030"/>
            </a:xfrm>
            <a:custGeom>
              <a:avLst/>
              <a:gdLst/>
              <a:ahLst/>
              <a:cxnLst/>
              <a:rect l="l" t="t" r="r" b="b"/>
              <a:pathLst>
                <a:path w="2478404" h="875029">
                  <a:moveTo>
                    <a:pt x="0" y="437388"/>
                  </a:moveTo>
                  <a:lnTo>
                    <a:pt x="7270" y="389731"/>
                  </a:lnTo>
                  <a:lnTo>
                    <a:pt x="28578" y="343560"/>
                  </a:lnTo>
                  <a:lnTo>
                    <a:pt x="63166" y="299142"/>
                  </a:lnTo>
                  <a:lnTo>
                    <a:pt x="110280" y="256745"/>
                  </a:lnTo>
                  <a:lnTo>
                    <a:pt x="169164" y="216633"/>
                  </a:lnTo>
                  <a:lnTo>
                    <a:pt x="202782" y="197519"/>
                  </a:lnTo>
                  <a:lnTo>
                    <a:pt x="239060" y="179076"/>
                  </a:lnTo>
                  <a:lnTo>
                    <a:pt x="277902" y="161338"/>
                  </a:lnTo>
                  <a:lnTo>
                    <a:pt x="319215" y="144338"/>
                  </a:lnTo>
                  <a:lnTo>
                    <a:pt x="362902" y="128111"/>
                  </a:lnTo>
                  <a:lnTo>
                    <a:pt x="408870" y="112688"/>
                  </a:lnTo>
                  <a:lnTo>
                    <a:pt x="457025" y="98104"/>
                  </a:lnTo>
                  <a:lnTo>
                    <a:pt x="507272" y="84393"/>
                  </a:lnTo>
                  <a:lnTo>
                    <a:pt x="559516" y="71586"/>
                  </a:lnTo>
                  <a:lnTo>
                    <a:pt x="613664" y="59718"/>
                  </a:lnTo>
                  <a:lnTo>
                    <a:pt x="669619" y="48822"/>
                  </a:lnTo>
                  <a:lnTo>
                    <a:pt x="727289" y="38931"/>
                  </a:lnTo>
                  <a:lnTo>
                    <a:pt x="786578" y="30079"/>
                  </a:lnTo>
                  <a:lnTo>
                    <a:pt x="847392" y="22299"/>
                  </a:lnTo>
                  <a:lnTo>
                    <a:pt x="909637" y="15624"/>
                  </a:lnTo>
                  <a:lnTo>
                    <a:pt x="973218" y="10088"/>
                  </a:lnTo>
                  <a:lnTo>
                    <a:pt x="1038040" y="5724"/>
                  </a:lnTo>
                  <a:lnTo>
                    <a:pt x="1104009" y="2566"/>
                  </a:lnTo>
                  <a:lnTo>
                    <a:pt x="1171031" y="647"/>
                  </a:lnTo>
                  <a:lnTo>
                    <a:pt x="1239012" y="0"/>
                  </a:lnTo>
                  <a:lnTo>
                    <a:pt x="1306992" y="647"/>
                  </a:lnTo>
                  <a:lnTo>
                    <a:pt x="1374014" y="2566"/>
                  </a:lnTo>
                  <a:lnTo>
                    <a:pt x="1439983" y="5724"/>
                  </a:lnTo>
                  <a:lnTo>
                    <a:pt x="1504805" y="10088"/>
                  </a:lnTo>
                  <a:lnTo>
                    <a:pt x="1568386" y="15624"/>
                  </a:lnTo>
                  <a:lnTo>
                    <a:pt x="1630631" y="22299"/>
                  </a:lnTo>
                  <a:lnTo>
                    <a:pt x="1691445" y="30079"/>
                  </a:lnTo>
                  <a:lnTo>
                    <a:pt x="1750734" y="38931"/>
                  </a:lnTo>
                  <a:lnTo>
                    <a:pt x="1808404" y="48822"/>
                  </a:lnTo>
                  <a:lnTo>
                    <a:pt x="1864360" y="59718"/>
                  </a:lnTo>
                  <a:lnTo>
                    <a:pt x="1918507" y="71586"/>
                  </a:lnTo>
                  <a:lnTo>
                    <a:pt x="1970751" y="84393"/>
                  </a:lnTo>
                  <a:lnTo>
                    <a:pt x="2020998" y="98104"/>
                  </a:lnTo>
                  <a:lnTo>
                    <a:pt x="2069153" y="112688"/>
                  </a:lnTo>
                  <a:lnTo>
                    <a:pt x="2115121" y="128111"/>
                  </a:lnTo>
                  <a:lnTo>
                    <a:pt x="2158808" y="144338"/>
                  </a:lnTo>
                  <a:lnTo>
                    <a:pt x="2200121" y="161338"/>
                  </a:lnTo>
                  <a:lnTo>
                    <a:pt x="2238963" y="179076"/>
                  </a:lnTo>
                  <a:lnTo>
                    <a:pt x="2275241" y="197519"/>
                  </a:lnTo>
                  <a:lnTo>
                    <a:pt x="2308859" y="216633"/>
                  </a:lnTo>
                  <a:lnTo>
                    <a:pt x="2367743" y="256745"/>
                  </a:lnTo>
                  <a:lnTo>
                    <a:pt x="2414857" y="299142"/>
                  </a:lnTo>
                  <a:lnTo>
                    <a:pt x="2449445" y="343560"/>
                  </a:lnTo>
                  <a:lnTo>
                    <a:pt x="2470753" y="389731"/>
                  </a:lnTo>
                  <a:lnTo>
                    <a:pt x="2478024" y="437388"/>
                  </a:lnTo>
                  <a:lnTo>
                    <a:pt x="2476190" y="461385"/>
                  </a:lnTo>
                  <a:lnTo>
                    <a:pt x="2461807" y="508332"/>
                  </a:lnTo>
                  <a:lnTo>
                    <a:pt x="2433764" y="553660"/>
                  </a:lnTo>
                  <a:lnTo>
                    <a:pt x="2392818" y="597101"/>
                  </a:lnTo>
                  <a:lnTo>
                    <a:pt x="2339725" y="638389"/>
                  </a:lnTo>
                  <a:lnTo>
                    <a:pt x="2275241" y="677256"/>
                  </a:lnTo>
                  <a:lnTo>
                    <a:pt x="2238963" y="695699"/>
                  </a:lnTo>
                  <a:lnTo>
                    <a:pt x="2200121" y="713437"/>
                  </a:lnTo>
                  <a:lnTo>
                    <a:pt x="2158808" y="730437"/>
                  </a:lnTo>
                  <a:lnTo>
                    <a:pt x="2115121" y="746664"/>
                  </a:lnTo>
                  <a:lnTo>
                    <a:pt x="2069153" y="762087"/>
                  </a:lnTo>
                  <a:lnTo>
                    <a:pt x="2020998" y="776671"/>
                  </a:lnTo>
                  <a:lnTo>
                    <a:pt x="1970751" y="790382"/>
                  </a:lnTo>
                  <a:lnTo>
                    <a:pt x="1918507" y="803189"/>
                  </a:lnTo>
                  <a:lnTo>
                    <a:pt x="1864360" y="815057"/>
                  </a:lnTo>
                  <a:lnTo>
                    <a:pt x="1808404" y="825953"/>
                  </a:lnTo>
                  <a:lnTo>
                    <a:pt x="1750734" y="835844"/>
                  </a:lnTo>
                  <a:lnTo>
                    <a:pt x="1691445" y="844696"/>
                  </a:lnTo>
                  <a:lnTo>
                    <a:pt x="1630631" y="852476"/>
                  </a:lnTo>
                  <a:lnTo>
                    <a:pt x="1568386" y="859151"/>
                  </a:lnTo>
                  <a:lnTo>
                    <a:pt x="1504805" y="864687"/>
                  </a:lnTo>
                  <a:lnTo>
                    <a:pt x="1439983" y="869051"/>
                  </a:lnTo>
                  <a:lnTo>
                    <a:pt x="1374014" y="872209"/>
                  </a:lnTo>
                  <a:lnTo>
                    <a:pt x="1306992" y="874128"/>
                  </a:lnTo>
                  <a:lnTo>
                    <a:pt x="1239012" y="874776"/>
                  </a:lnTo>
                  <a:lnTo>
                    <a:pt x="1171031" y="874128"/>
                  </a:lnTo>
                  <a:lnTo>
                    <a:pt x="1104009" y="872209"/>
                  </a:lnTo>
                  <a:lnTo>
                    <a:pt x="1038040" y="869051"/>
                  </a:lnTo>
                  <a:lnTo>
                    <a:pt x="973218" y="864687"/>
                  </a:lnTo>
                  <a:lnTo>
                    <a:pt x="909637" y="859151"/>
                  </a:lnTo>
                  <a:lnTo>
                    <a:pt x="847392" y="852476"/>
                  </a:lnTo>
                  <a:lnTo>
                    <a:pt x="786578" y="844696"/>
                  </a:lnTo>
                  <a:lnTo>
                    <a:pt x="727289" y="835844"/>
                  </a:lnTo>
                  <a:lnTo>
                    <a:pt x="669619" y="825953"/>
                  </a:lnTo>
                  <a:lnTo>
                    <a:pt x="613663" y="815057"/>
                  </a:lnTo>
                  <a:lnTo>
                    <a:pt x="559516" y="803189"/>
                  </a:lnTo>
                  <a:lnTo>
                    <a:pt x="507272" y="790382"/>
                  </a:lnTo>
                  <a:lnTo>
                    <a:pt x="457025" y="776671"/>
                  </a:lnTo>
                  <a:lnTo>
                    <a:pt x="408870" y="762087"/>
                  </a:lnTo>
                  <a:lnTo>
                    <a:pt x="362902" y="746664"/>
                  </a:lnTo>
                  <a:lnTo>
                    <a:pt x="319215" y="730437"/>
                  </a:lnTo>
                  <a:lnTo>
                    <a:pt x="277902" y="713437"/>
                  </a:lnTo>
                  <a:lnTo>
                    <a:pt x="239060" y="695699"/>
                  </a:lnTo>
                  <a:lnTo>
                    <a:pt x="202782" y="677256"/>
                  </a:lnTo>
                  <a:lnTo>
                    <a:pt x="169163" y="658142"/>
                  </a:lnTo>
                  <a:lnTo>
                    <a:pt x="110280" y="618030"/>
                  </a:lnTo>
                  <a:lnTo>
                    <a:pt x="63166" y="575633"/>
                  </a:lnTo>
                  <a:lnTo>
                    <a:pt x="28578" y="531215"/>
                  </a:lnTo>
                  <a:lnTo>
                    <a:pt x="7270" y="485044"/>
                  </a:lnTo>
                  <a:lnTo>
                    <a:pt x="0" y="437388"/>
                  </a:lnTo>
                  <a:close/>
                </a:path>
              </a:pathLst>
            </a:custGeom>
            <a:ln w="9144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922526" y="4482846"/>
            <a:ext cx="149606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09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Sentido</a:t>
            </a:r>
            <a:r>
              <a:rPr sz="2000" b="1" spc="-25" dirty="0">
                <a:latin typeface="Arial"/>
                <a:cs typeface="Arial"/>
              </a:rPr>
              <a:t> de </a:t>
            </a:r>
            <a:r>
              <a:rPr sz="2000" b="1" spc="-10" dirty="0">
                <a:latin typeface="Arial"/>
                <a:cs typeface="Arial"/>
              </a:rPr>
              <a:t>satisfacción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593330" y="1706867"/>
            <a:ext cx="2550160" cy="1254760"/>
            <a:chOff x="4593330" y="1706867"/>
            <a:chExt cx="2550160" cy="125476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3330" y="1807420"/>
              <a:ext cx="2549662" cy="94649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1871" y="1706867"/>
              <a:ext cx="1694687" cy="12542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31435" y="1825752"/>
              <a:ext cx="2478023" cy="87477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631435" y="1825752"/>
              <a:ext cx="2478405" cy="875030"/>
            </a:xfrm>
            <a:custGeom>
              <a:avLst/>
              <a:gdLst/>
              <a:ahLst/>
              <a:cxnLst/>
              <a:rect l="l" t="t" r="r" b="b"/>
              <a:pathLst>
                <a:path w="2478404" h="875030">
                  <a:moveTo>
                    <a:pt x="0" y="437388"/>
                  </a:moveTo>
                  <a:lnTo>
                    <a:pt x="7270" y="389731"/>
                  </a:lnTo>
                  <a:lnTo>
                    <a:pt x="28578" y="343560"/>
                  </a:lnTo>
                  <a:lnTo>
                    <a:pt x="63166" y="299142"/>
                  </a:lnTo>
                  <a:lnTo>
                    <a:pt x="110280" y="256745"/>
                  </a:lnTo>
                  <a:lnTo>
                    <a:pt x="169163" y="216633"/>
                  </a:lnTo>
                  <a:lnTo>
                    <a:pt x="202782" y="197519"/>
                  </a:lnTo>
                  <a:lnTo>
                    <a:pt x="239060" y="179076"/>
                  </a:lnTo>
                  <a:lnTo>
                    <a:pt x="277902" y="161338"/>
                  </a:lnTo>
                  <a:lnTo>
                    <a:pt x="319215" y="144338"/>
                  </a:lnTo>
                  <a:lnTo>
                    <a:pt x="362902" y="128111"/>
                  </a:lnTo>
                  <a:lnTo>
                    <a:pt x="408870" y="112688"/>
                  </a:lnTo>
                  <a:lnTo>
                    <a:pt x="457025" y="98104"/>
                  </a:lnTo>
                  <a:lnTo>
                    <a:pt x="507272" y="84393"/>
                  </a:lnTo>
                  <a:lnTo>
                    <a:pt x="559516" y="71586"/>
                  </a:lnTo>
                  <a:lnTo>
                    <a:pt x="613663" y="59718"/>
                  </a:lnTo>
                  <a:lnTo>
                    <a:pt x="669619" y="48822"/>
                  </a:lnTo>
                  <a:lnTo>
                    <a:pt x="727289" y="38931"/>
                  </a:lnTo>
                  <a:lnTo>
                    <a:pt x="786578" y="30079"/>
                  </a:lnTo>
                  <a:lnTo>
                    <a:pt x="847392" y="22299"/>
                  </a:lnTo>
                  <a:lnTo>
                    <a:pt x="909637" y="15624"/>
                  </a:lnTo>
                  <a:lnTo>
                    <a:pt x="973218" y="10088"/>
                  </a:lnTo>
                  <a:lnTo>
                    <a:pt x="1038040" y="5724"/>
                  </a:lnTo>
                  <a:lnTo>
                    <a:pt x="1104009" y="2566"/>
                  </a:lnTo>
                  <a:lnTo>
                    <a:pt x="1171031" y="647"/>
                  </a:lnTo>
                  <a:lnTo>
                    <a:pt x="1239012" y="0"/>
                  </a:lnTo>
                  <a:lnTo>
                    <a:pt x="1306992" y="647"/>
                  </a:lnTo>
                  <a:lnTo>
                    <a:pt x="1374014" y="2566"/>
                  </a:lnTo>
                  <a:lnTo>
                    <a:pt x="1439983" y="5724"/>
                  </a:lnTo>
                  <a:lnTo>
                    <a:pt x="1504805" y="10088"/>
                  </a:lnTo>
                  <a:lnTo>
                    <a:pt x="1568386" y="15624"/>
                  </a:lnTo>
                  <a:lnTo>
                    <a:pt x="1630631" y="22299"/>
                  </a:lnTo>
                  <a:lnTo>
                    <a:pt x="1691445" y="30079"/>
                  </a:lnTo>
                  <a:lnTo>
                    <a:pt x="1750734" y="38931"/>
                  </a:lnTo>
                  <a:lnTo>
                    <a:pt x="1808404" y="48822"/>
                  </a:lnTo>
                  <a:lnTo>
                    <a:pt x="1864359" y="59718"/>
                  </a:lnTo>
                  <a:lnTo>
                    <a:pt x="1918507" y="71586"/>
                  </a:lnTo>
                  <a:lnTo>
                    <a:pt x="1970751" y="84393"/>
                  </a:lnTo>
                  <a:lnTo>
                    <a:pt x="2020998" y="98104"/>
                  </a:lnTo>
                  <a:lnTo>
                    <a:pt x="2069153" y="112688"/>
                  </a:lnTo>
                  <a:lnTo>
                    <a:pt x="2115121" y="128111"/>
                  </a:lnTo>
                  <a:lnTo>
                    <a:pt x="2158808" y="144338"/>
                  </a:lnTo>
                  <a:lnTo>
                    <a:pt x="2200121" y="161338"/>
                  </a:lnTo>
                  <a:lnTo>
                    <a:pt x="2238963" y="179076"/>
                  </a:lnTo>
                  <a:lnTo>
                    <a:pt x="2275241" y="197519"/>
                  </a:lnTo>
                  <a:lnTo>
                    <a:pt x="2308859" y="216633"/>
                  </a:lnTo>
                  <a:lnTo>
                    <a:pt x="2367743" y="256745"/>
                  </a:lnTo>
                  <a:lnTo>
                    <a:pt x="2414857" y="299142"/>
                  </a:lnTo>
                  <a:lnTo>
                    <a:pt x="2449445" y="343560"/>
                  </a:lnTo>
                  <a:lnTo>
                    <a:pt x="2470753" y="389731"/>
                  </a:lnTo>
                  <a:lnTo>
                    <a:pt x="2478023" y="437388"/>
                  </a:lnTo>
                  <a:lnTo>
                    <a:pt x="2476190" y="461385"/>
                  </a:lnTo>
                  <a:lnTo>
                    <a:pt x="2461807" y="508332"/>
                  </a:lnTo>
                  <a:lnTo>
                    <a:pt x="2433764" y="553660"/>
                  </a:lnTo>
                  <a:lnTo>
                    <a:pt x="2392818" y="597101"/>
                  </a:lnTo>
                  <a:lnTo>
                    <a:pt x="2339725" y="638389"/>
                  </a:lnTo>
                  <a:lnTo>
                    <a:pt x="2275241" y="677256"/>
                  </a:lnTo>
                  <a:lnTo>
                    <a:pt x="2238963" y="695699"/>
                  </a:lnTo>
                  <a:lnTo>
                    <a:pt x="2200121" y="713437"/>
                  </a:lnTo>
                  <a:lnTo>
                    <a:pt x="2158808" y="730437"/>
                  </a:lnTo>
                  <a:lnTo>
                    <a:pt x="2115121" y="746664"/>
                  </a:lnTo>
                  <a:lnTo>
                    <a:pt x="2069153" y="762087"/>
                  </a:lnTo>
                  <a:lnTo>
                    <a:pt x="2020998" y="776671"/>
                  </a:lnTo>
                  <a:lnTo>
                    <a:pt x="1970751" y="790382"/>
                  </a:lnTo>
                  <a:lnTo>
                    <a:pt x="1918507" y="803189"/>
                  </a:lnTo>
                  <a:lnTo>
                    <a:pt x="1864360" y="815057"/>
                  </a:lnTo>
                  <a:lnTo>
                    <a:pt x="1808404" y="825953"/>
                  </a:lnTo>
                  <a:lnTo>
                    <a:pt x="1750734" y="835844"/>
                  </a:lnTo>
                  <a:lnTo>
                    <a:pt x="1691445" y="844696"/>
                  </a:lnTo>
                  <a:lnTo>
                    <a:pt x="1630631" y="852476"/>
                  </a:lnTo>
                  <a:lnTo>
                    <a:pt x="1568386" y="859151"/>
                  </a:lnTo>
                  <a:lnTo>
                    <a:pt x="1504805" y="864687"/>
                  </a:lnTo>
                  <a:lnTo>
                    <a:pt x="1439983" y="869051"/>
                  </a:lnTo>
                  <a:lnTo>
                    <a:pt x="1374014" y="872209"/>
                  </a:lnTo>
                  <a:lnTo>
                    <a:pt x="1306992" y="874128"/>
                  </a:lnTo>
                  <a:lnTo>
                    <a:pt x="1239012" y="874776"/>
                  </a:lnTo>
                  <a:lnTo>
                    <a:pt x="1171031" y="874128"/>
                  </a:lnTo>
                  <a:lnTo>
                    <a:pt x="1104009" y="872209"/>
                  </a:lnTo>
                  <a:lnTo>
                    <a:pt x="1038040" y="869051"/>
                  </a:lnTo>
                  <a:lnTo>
                    <a:pt x="973218" y="864687"/>
                  </a:lnTo>
                  <a:lnTo>
                    <a:pt x="909637" y="859151"/>
                  </a:lnTo>
                  <a:lnTo>
                    <a:pt x="847392" y="852476"/>
                  </a:lnTo>
                  <a:lnTo>
                    <a:pt x="786578" y="844696"/>
                  </a:lnTo>
                  <a:lnTo>
                    <a:pt x="727289" y="835844"/>
                  </a:lnTo>
                  <a:lnTo>
                    <a:pt x="669619" y="825953"/>
                  </a:lnTo>
                  <a:lnTo>
                    <a:pt x="613664" y="815057"/>
                  </a:lnTo>
                  <a:lnTo>
                    <a:pt x="559516" y="803189"/>
                  </a:lnTo>
                  <a:lnTo>
                    <a:pt x="507272" y="790382"/>
                  </a:lnTo>
                  <a:lnTo>
                    <a:pt x="457025" y="776671"/>
                  </a:lnTo>
                  <a:lnTo>
                    <a:pt x="408870" y="762087"/>
                  </a:lnTo>
                  <a:lnTo>
                    <a:pt x="362902" y="746664"/>
                  </a:lnTo>
                  <a:lnTo>
                    <a:pt x="319215" y="730437"/>
                  </a:lnTo>
                  <a:lnTo>
                    <a:pt x="277902" y="713437"/>
                  </a:lnTo>
                  <a:lnTo>
                    <a:pt x="239060" y="695699"/>
                  </a:lnTo>
                  <a:lnTo>
                    <a:pt x="202782" y="677256"/>
                  </a:lnTo>
                  <a:lnTo>
                    <a:pt x="169164" y="658142"/>
                  </a:lnTo>
                  <a:lnTo>
                    <a:pt x="110280" y="618030"/>
                  </a:lnTo>
                  <a:lnTo>
                    <a:pt x="63166" y="575633"/>
                  </a:lnTo>
                  <a:lnTo>
                    <a:pt x="28578" y="531215"/>
                  </a:lnTo>
                  <a:lnTo>
                    <a:pt x="7270" y="485044"/>
                  </a:lnTo>
                  <a:lnTo>
                    <a:pt x="0" y="437388"/>
                  </a:lnTo>
                  <a:close/>
                </a:path>
              </a:pathLst>
            </a:custGeom>
            <a:ln w="9144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315203" y="1814829"/>
            <a:ext cx="111061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1440" marR="5080" indent="-79375">
              <a:lnSpc>
                <a:spcPct val="100000"/>
              </a:lnSpc>
              <a:spcBef>
                <a:spcPts val="95"/>
              </a:spcBef>
            </a:pPr>
            <a:r>
              <a:rPr sz="2800" b="1" spc="-20" dirty="0">
                <a:latin typeface="Arial"/>
                <a:cs typeface="Arial"/>
              </a:rPr>
              <a:t>Buena </a:t>
            </a:r>
            <a:r>
              <a:rPr sz="2800" b="1" spc="-10" dirty="0">
                <a:latin typeface="Arial"/>
                <a:cs typeface="Arial"/>
              </a:rPr>
              <a:t>salud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719828" y="5245608"/>
            <a:ext cx="2794000" cy="1076325"/>
            <a:chOff x="4719828" y="5245608"/>
            <a:chExt cx="2794000" cy="1076325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19828" y="5245608"/>
              <a:ext cx="2793492" cy="10759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25212" y="5362956"/>
              <a:ext cx="2048256" cy="9189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67072" y="5273040"/>
              <a:ext cx="2703576" cy="98602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767072" y="5273040"/>
              <a:ext cx="2703830" cy="986155"/>
            </a:xfrm>
            <a:custGeom>
              <a:avLst/>
              <a:gdLst/>
              <a:ahLst/>
              <a:cxnLst/>
              <a:rect l="l" t="t" r="r" b="b"/>
              <a:pathLst>
                <a:path w="2703829" h="986154">
                  <a:moveTo>
                    <a:pt x="0" y="493014"/>
                  </a:moveTo>
                  <a:lnTo>
                    <a:pt x="6565" y="444112"/>
                  </a:lnTo>
                  <a:lnTo>
                    <a:pt x="25847" y="396574"/>
                  </a:lnTo>
                  <a:lnTo>
                    <a:pt x="57228" y="350623"/>
                  </a:lnTo>
                  <a:lnTo>
                    <a:pt x="100087" y="306487"/>
                  </a:lnTo>
                  <a:lnTo>
                    <a:pt x="153806" y="264391"/>
                  </a:lnTo>
                  <a:lnTo>
                    <a:pt x="217765" y="224560"/>
                  </a:lnTo>
                  <a:lnTo>
                    <a:pt x="253392" y="205566"/>
                  </a:lnTo>
                  <a:lnTo>
                    <a:pt x="291345" y="187222"/>
                  </a:lnTo>
                  <a:lnTo>
                    <a:pt x="331550" y="169559"/>
                  </a:lnTo>
                  <a:lnTo>
                    <a:pt x="373927" y="152602"/>
                  </a:lnTo>
                  <a:lnTo>
                    <a:pt x="418400" y="136382"/>
                  </a:lnTo>
                  <a:lnTo>
                    <a:pt x="464890" y="120926"/>
                  </a:lnTo>
                  <a:lnTo>
                    <a:pt x="513322" y="106263"/>
                  </a:lnTo>
                  <a:lnTo>
                    <a:pt x="563617" y="92420"/>
                  </a:lnTo>
                  <a:lnTo>
                    <a:pt x="615698" y="79426"/>
                  </a:lnTo>
                  <a:lnTo>
                    <a:pt x="669487" y="67310"/>
                  </a:lnTo>
                  <a:lnTo>
                    <a:pt x="724907" y="56098"/>
                  </a:lnTo>
                  <a:lnTo>
                    <a:pt x="781881" y="45821"/>
                  </a:lnTo>
                  <a:lnTo>
                    <a:pt x="840332" y="36505"/>
                  </a:lnTo>
                  <a:lnTo>
                    <a:pt x="900181" y="28180"/>
                  </a:lnTo>
                  <a:lnTo>
                    <a:pt x="961351" y="20873"/>
                  </a:lnTo>
                  <a:lnTo>
                    <a:pt x="1023765" y="14613"/>
                  </a:lnTo>
                  <a:lnTo>
                    <a:pt x="1087346" y="9427"/>
                  </a:lnTo>
                  <a:lnTo>
                    <a:pt x="1152016" y="5345"/>
                  </a:lnTo>
                  <a:lnTo>
                    <a:pt x="1217698" y="2394"/>
                  </a:lnTo>
                  <a:lnTo>
                    <a:pt x="1284314" y="603"/>
                  </a:lnTo>
                  <a:lnTo>
                    <a:pt x="1351788" y="0"/>
                  </a:lnTo>
                  <a:lnTo>
                    <a:pt x="1419261" y="603"/>
                  </a:lnTo>
                  <a:lnTo>
                    <a:pt x="1485877" y="2394"/>
                  </a:lnTo>
                  <a:lnTo>
                    <a:pt x="1551559" y="5345"/>
                  </a:lnTo>
                  <a:lnTo>
                    <a:pt x="1616229" y="9427"/>
                  </a:lnTo>
                  <a:lnTo>
                    <a:pt x="1679810" y="14613"/>
                  </a:lnTo>
                  <a:lnTo>
                    <a:pt x="1742224" y="20873"/>
                  </a:lnTo>
                  <a:lnTo>
                    <a:pt x="1803394" y="28180"/>
                  </a:lnTo>
                  <a:lnTo>
                    <a:pt x="1863243" y="36505"/>
                  </a:lnTo>
                  <a:lnTo>
                    <a:pt x="1921694" y="45821"/>
                  </a:lnTo>
                  <a:lnTo>
                    <a:pt x="1978668" y="56098"/>
                  </a:lnTo>
                  <a:lnTo>
                    <a:pt x="2034088" y="67309"/>
                  </a:lnTo>
                  <a:lnTo>
                    <a:pt x="2087877" y="79426"/>
                  </a:lnTo>
                  <a:lnTo>
                    <a:pt x="2139958" y="92420"/>
                  </a:lnTo>
                  <a:lnTo>
                    <a:pt x="2190253" y="106263"/>
                  </a:lnTo>
                  <a:lnTo>
                    <a:pt x="2238685" y="120926"/>
                  </a:lnTo>
                  <a:lnTo>
                    <a:pt x="2285175" y="136382"/>
                  </a:lnTo>
                  <a:lnTo>
                    <a:pt x="2329648" y="152602"/>
                  </a:lnTo>
                  <a:lnTo>
                    <a:pt x="2372025" y="169559"/>
                  </a:lnTo>
                  <a:lnTo>
                    <a:pt x="2412230" y="187222"/>
                  </a:lnTo>
                  <a:lnTo>
                    <a:pt x="2450183" y="205566"/>
                  </a:lnTo>
                  <a:lnTo>
                    <a:pt x="2485810" y="224560"/>
                  </a:lnTo>
                  <a:lnTo>
                    <a:pt x="2519030" y="244178"/>
                  </a:lnTo>
                  <a:lnTo>
                    <a:pt x="2577947" y="285170"/>
                  </a:lnTo>
                  <a:lnTo>
                    <a:pt x="2626313" y="328314"/>
                  </a:lnTo>
                  <a:lnTo>
                    <a:pt x="2663511" y="373386"/>
                  </a:lnTo>
                  <a:lnTo>
                    <a:pt x="2688920" y="420159"/>
                  </a:lnTo>
                  <a:lnTo>
                    <a:pt x="2701921" y="468407"/>
                  </a:lnTo>
                  <a:lnTo>
                    <a:pt x="2703576" y="493014"/>
                  </a:lnTo>
                  <a:lnTo>
                    <a:pt x="2701921" y="517620"/>
                  </a:lnTo>
                  <a:lnTo>
                    <a:pt x="2688920" y="565868"/>
                  </a:lnTo>
                  <a:lnTo>
                    <a:pt x="2663511" y="612641"/>
                  </a:lnTo>
                  <a:lnTo>
                    <a:pt x="2626313" y="657713"/>
                  </a:lnTo>
                  <a:lnTo>
                    <a:pt x="2577947" y="700857"/>
                  </a:lnTo>
                  <a:lnTo>
                    <a:pt x="2519030" y="741849"/>
                  </a:lnTo>
                  <a:lnTo>
                    <a:pt x="2485810" y="761467"/>
                  </a:lnTo>
                  <a:lnTo>
                    <a:pt x="2450183" y="780461"/>
                  </a:lnTo>
                  <a:lnTo>
                    <a:pt x="2412230" y="798805"/>
                  </a:lnTo>
                  <a:lnTo>
                    <a:pt x="2372025" y="816468"/>
                  </a:lnTo>
                  <a:lnTo>
                    <a:pt x="2329648" y="833425"/>
                  </a:lnTo>
                  <a:lnTo>
                    <a:pt x="2285175" y="849645"/>
                  </a:lnTo>
                  <a:lnTo>
                    <a:pt x="2238685" y="865101"/>
                  </a:lnTo>
                  <a:lnTo>
                    <a:pt x="2190253" y="879764"/>
                  </a:lnTo>
                  <a:lnTo>
                    <a:pt x="2139958" y="893607"/>
                  </a:lnTo>
                  <a:lnTo>
                    <a:pt x="2087877" y="906601"/>
                  </a:lnTo>
                  <a:lnTo>
                    <a:pt x="2034088" y="918718"/>
                  </a:lnTo>
                  <a:lnTo>
                    <a:pt x="1978668" y="929929"/>
                  </a:lnTo>
                  <a:lnTo>
                    <a:pt x="1921694" y="940206"/>
                  </a:lnTo>
                  <a:lnTo>
                    <a:pt x="1863243" y="949522"/>
                  </a:lnTo>
                  <a:lnTo>
                    <a:pt x="1803394" y="957847"/>
                  </a:lnTo>
                  <a:lnTo>
                    <a:pt x="1742224" y="965154"/>
                  </a:lnTo>
                  <a:lnTo>
                    <a:pt x="1679810" y="971414"/>
                  </a:lnTo>
                  <a:lnTo>
                    <a:pt x="1616229" y="976600"/>
                  </a:lnTo>
                  <a:lnTo>
                    <a:pt x="1551559" y="980682"/>
                  </a:lnTo>
                  <a:lnTo>
                    <a:pt x="1485877" y="983633"/>
                  </a:lnTo>
                  <a:lnTo>
                    <a:pt x="1419261" y="985424"/>
                  </a:lnTo>
                  <a:lnTo>
                    <a:pt x="1351788" y="986028"/>
                  </a:lnTo>
                  <a:lnTo>
                    <a:pt x="1284314" y="985424"/>
                  </a:lnTo>
                  <a:lnTo>
                    <a:pt x="1217698" y="983633"/>
                  </a:lnTo>
                  <a:lnTo>
                    <a:pt x="1152016" y="980682"/>
                  </a:lnTo>
                  <a:lnTo>
                    <a:pt x="1087346" y="976600"/>
                  </a:lnTo>
                  <a:lnTo>
                    <a:pt x="1023765" y="971414"/>
                  </a:lnTo>
                  <a:lnTo>
                    <a:pt x="961351" y="965154"/>
                  </a:lnTo>
                  <a:lnTo>
                    <a:pt x="900181" y="957847"/>
                  </a:lnTo>
                  <a:lnTo>
                    <a:pt x="840332" y="949522"/>
                  </a:lnTo>
                  <a:lnTo>
                    <a:pt x="781881" y="940206"/>
                  </a:lnTo>
                  <a:lnTo>
                    <a:pt x="724907" y="929929"/>
                  </a:lnTo>
                  <a:lnTo>
                    <a:pt x="669487" y="918718"/>
                  </a:lnTo>
                  <a:lnTo>
                    <a:pt x="615698" y="906601"/>
                  </a:lnTo>
                  <a:lnTo>
                    <a:pt x="563617" y="893607"/>
                  </a:lnTo>
                  <a:lnTo>
                    <a:pt x="513322" y="879764"/>
                  </a:lnTo>
                  <a:lnTo>
                    <a:pt x="464890" y="865101"/>
                  </a:lnTo>
                  <a:lnTo>
                    <a:pt x="418400" y="849645"/>
                  </a:lnTo>
                  <a:lnTo>
                    <a:pt x="373927" y="833425"/>
                  </a:lnTo>
                  <a:lnTo>
                    <a:pt x="331550" y="816468"/>
                  </a:lnTo>
                  <a:lnTo>
                    <a:pt x="291345" y="798805"/>
                  </a:lnTo>
                  <a:lnTo>
                    <a:pt x="253392" y="780461"/>
                  </a:lnTo>
                  <a:lnTo>
                    <a:pt x="217765" y="761467"/>
                  </a:lnTo>
                  <a:lnTo>
                    <a:pt x="184545" y="741849"/>
                  </a:lnTo>
                  <a:lnTo>
                    <a:pt x="125628" y="700857"/>
                  </a:lnTo>
                  <a:lnTo>
                    <a:pt x="77262" y="657713"/>
                  </a:lnTo>
                  <a:lnTo>
                    <a:pt x="40064" y="612641"/>
                  </a:lnTo>
                  <a:lnTo>
                    <a:pt x="14655" y="565868"/>
                  </a:lnTo>
                  <a:lnTo>
                    <a:pt x="1654" y="517620"/>
                  </a:lnTo>
                  <a:lnTo>
                    <a:pt x="0" y="493014"/>
                  </a:lnTo>
                  <a:close/>
                </a:path>
              </a:pathLst>
            </a:custGeom>
            <a:ln w="9143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307838" y="5441696"/>
            <a:ext cx="162306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Optimización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latin typeface="Arial"/>
                <a:cs typeface="Arial"/>
              </a:rPr>
              <a:t>del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tiempo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853166" y="2706580"/>
            <a:ext cx="2550160" cy="970915"/>
            <a:chOff x="7853166" y="2706580"/>
            <a:chExt cx="2550160" cy="970915"/>
          </a:xfrm>
        </p:grpSpPr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3166" y="2706580"/>
              <a:ext cx="2549662" cy="94649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53399" y="2758440"/>
              <a:ext cx="2020824" cy="9189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91271" y="2724912"/>
              <a:ext cx="2478024" cy="87477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891271" y="2724912"/>
              <a:ext cx="2478405" cy="875030"/>
            </a:xfrm>
            <a:custGeom>
              <a:avLst/>
              <a:gdLst/>
              <a:ahLst/>
              <a:cxnLst/>
              <a:rect l="l" t="t" r="r" b="b"/>
              <a:pathLst>
                <a:path w="2478404" h="875029">
                  <a:moveTo>
                    <a:pt x="0" y="437388"/>
                  </a:moveTo>
                  <a:lnTo>
                    <a:pt x="7270" y="389731"/>
                  </a:lnTo>
                  <a:lnTo>
                    <a:pt x="28578" y="343560"/>
                  </a:lnTo>
                  <a:lnTo>
                    <a:pt x="63166" y="299142"/>
                  </a:lnTo>
                  <a:lnTo>
                    <a:pt x="110280" y="256745"/>
                  </a:lnTo>
                  <a:lnTo>
                    <a:pt x="169163" y="216633"/>
                  </a:lnTo>
                  <a:lnTo>
                    <a:pt x="202782" y="197519"/>
                  </a:lnTo>
                  <a:lnTo>
                    <a:pt x="239060" y="179076"/>
                  </a:lnTo>
                  <a:lnTo>
                    <a:pt x="277902" y="161338"/>
                  </a:lnTo>
                  <a:lnTo>
                    <a:pt x="319215" y="144338"/>
                  </a:lnTo>
                  <a:lnTo>
                    <a:pt x="362902" y="128111"/>
                  </a:lnTo>
                  <a:lnTo>
                    <a:pt x="408870" y="112688"/>
                  </a:lnTo>
                  <a:lnTo>
                    <a:pt x="457025" y="98104"/>
                  </a:lnTo>
                  <a:lnTo>
                    <a:pt x="507272" y="84393"/>
                  </a:lnTo>
                  <a:lnTo>
                    <a:pt x="559516" y="71586"/>
                  </a:lnTo>
                  <a:lnTo>
                    <a:pt x="613663" y="59718"/>
                  </a:lnTo>
                  <a:lnTo>
                    <a:pt x="669619" y="48822"/>
                  </a:lnTo>
                  <a:lnTo>
                    <a:pt x="727289" y="38931"/>
                  </a:lnTo>
                  <a:lnTo>
                    <a:pt x="786578" y="30079"/>
                  </a:lnTo>
                  <a:lnTo>
                    <a:pt x="847392" y="22299"/>
                  </a:lnTo>
                  <a:lnTo>
                    <a:pt x="909637" y="15624"/>
                  </a:lnTo>
                  <a:lnTo>
                    <a:pt x="973218" y="10088"/>
                  </a:lnTo>
                  <a:lnTo>
                    <a:pt x="1038040" y="5724"/>
                  </a:lnTo>
                  <a:lnTo>
                    <a:pt x="1104009" y="2566"/>
                  </a:lnTo>
                  <a:lnTo>
                    <a:pt x="1171031" y="647"/>
                  </a:lnTo>
                  <a:lnTo>
                    <a:pt x="1239011" y="0"/>
                  </a:lnTo>
                  <a:lnTo>
                    <a:pt x="1306992" y="647"/>
                  </a:lnTo>
                  <a:lnTo>
                    <a:pt x="1374014" y="2566"/>
                  </a:lnTo>
                  <a:lnTo>
                    <a:pt x="1439983" y="5724"/>
                  </a:lnTo>
                  <a:lnTo>
                    <a:pt x="1504805" y="10088"/>
                  </a:lnTo>
                  <a:lnTo>
                    <a:pt x="1568386" y="15624"/>
                  </a:lnTo>
                  <a:lnTo>
                    <a:pt x="1630631" y="22299"/>
                  </a:lnTo>
                  <a:lnTo>
                    <a:pt x="1691445" y="30079"/>
                  </a:lnTo>
                  <a:lnTo>
                    <a:pt x="1750734" y="38931"/>
                  </a:lnTo>
                  <a:lnTo>
                    <a:pt x="1808404" y="48822"/>
                  </a:lnTo>
                  <a:lnTo>
                    <a:pt x="1864359" y="59718"/>
                  </a:lnTo>
                  <a:lnTo>
                    <a:pt x="1918507" y="71586"/>
                  </a:lnTo>
                  <a:lnTo>
                    <a:pt x="1970751" y="84393"/>
                  </a:lnTo>
                  <a:lnTo>
                    <a:pt x="2020998" y="98104"/>
                  </a:lnTo>
                  <a:lnTo>
                    <a:pt x="2069153" y="112688"/>
                  </a:lnTo>
                  <a:lnTo>
                    <a:pt x="2115121" y="128111"/>
                  </a:lnTo>
                  <a:lnTo>
                    <a:pt x="2158808" y="144338"/>
                  </a:lnTo>
                  <a:lnTo>
                    <a:pt x="2200121" y="161338"/>
                  </a:lnTo>
                  <a:lnTo>
                    <a:pt x="2238963" y="179076"/>
                  </a:lnTo>
                  <a:lnTo>
                    <a:pt x="2275241" y="197519"/>
                  </a:lnTo>
                  <a:lnTo>
                    <a:pt x="2308860" y="216633"/>
                  </a:lnTo>
                  <a:lnTo>
                    <a:pt x="2367743" y="256745"/>
                  </a:lnTo>
                  <a:lnTo>
                    <a:pt x="2414857" y="299142"/>
                  </a:lnTo>
                  <a:lnTo>
                    <a:pt x="2449445" y="343560"/>
                  </a:lnTo>
                  <a:lnTo>
                    <a:pt x="2470753" y="389731"/>
                  </a:lnTo>
                  <a:lnTo>
                    <a:pt x="2478024" y="437388"/>
                  </a:lnTo>
                  <a:lnTo>
                    <a:pt x="2476190" y="461385"/>
                  </a:lnTo>
                  <a:lnTo>
                    <a:pt x="2461807" y="508332"/>
                  </a:lnTo>
                  <a:lnTo>
                    <a:pt x="2433764" y="553660"/>
                  </a:lnTo>
                  <a:lnTo>
                    <a:pt x="2392818" y="597101"/>
                  </a:lnTo>
                  <a:lnTo>
                    <a:pt x="2339725" y="638389"/>
                  </a:lnTo>
                  <a:lnTo>
                    <a:pt x="2275241" y="677256"/>
                  </a:lnTo>
                  <a:lnTo>
                    <a:pt x="2238963" y="695699"/>
                  </a:lnTo>
                  <a:lnTo>
                    <a:pt x="2200121" y="713437"/>
                  </a:lnTo>
                  <a:lnTo>
                    <a:pt x="2158808" y="730437"/>
                  </a:lnTo>
                  <a:lnTo>
                    <a:pt x="2115121" y="746664"/>
                  </a:lnTo>
                  <a:lnTo>
                    <a:pt x="2069153" y="762087"/>
                  </a:lnTo>
                  <a:lnTo>
                    <a:pt x="2020998" y="776671"/>
                  </a:lnTo>
                  <a:lnTo>
                    <a:pt x="1970751" y="790382"/>
                  </a:lnTo>
                  <a:lnTo>
                    <a:pt x="1918507" y="803189"/>
                  </a:lnTo>
                  <a:lnTo>
                    <a:pt x="1864359" y="815057"/>
                  </a:lnTo>
                  <a:lnTo>
                    <a:pt x="1808404" y="825953"/>
                  </a:lnTo>
                  <a:lnTo>
                    <a:pt x="1750734" y="835844"/>
                  </a:lnTo>
                  <a:lnTo>
                    <a:pt x="1691445" y="844696"/>
                  </a:lnTo>
                  <a:lnTo>
                    <a:pt x="1630631" y="852476"/>
                  </a:lnTo>
                  <a:lnTo>
                    <a:pt x="1568386" y="859151"/>
                  </a:lnTo>
                  <a:lnTo>
                    <a:pt x="1504805" y="864687"/>
                  </a:lnTo>
                  <a:lnTo>
                    <a:pt x="1439983" y="869051"/>
                  </a:lnTo>
                  <a:lnTo>
                    <a:pt x="1374014" y="872209"/>
                  </a:lnTo>
                  <a:lnTo>
                    <a:pt x="1306992" y="874128"/>
                  </a:lnTo>
                  <a:lnTo>
                    <a:pt x="1239011" y="874776"/>
                  </a:lnTo>
                  <a:lnTo>
                    <a:pt x="1171031" y="874128"/>
                  </a:lnTo>
                  <a:lnTo>
                    <a:pt x="1104009" y="872209"/>
                  </a:lnTo>
                  <a:lnTo>
                    <a:pt x="1038040" y="869051"/>
                  </a:lnTo>
                  <a:lnTo>
                    <a:pt x="973218" y="864687"/>
                  </a:lnTo>
                  <a:lnTo>
                    <a:pt x="909637" y="859151"/>
                  </a:lnTo>
                  <a:lnTo>
                    <a:pt x="847392" y="852476"/>
                  </a:lnTo>
                  <a:lnTo>
                    <a:pt x="786578" y="844696"/>
                  </a:lnTo>
                  <a:lnTo>
                    <a:pt x="727289" y="835844"/>
                  </a:lnTo>
                  <a:lnTo>
                    <a:pt x="669619" y="825953"/>
                  </a:lnTo>
                  <a:lnTo>
                    <a:pt x="613663" y="815057"/>
                  </a:lnTo>
                  <a:lnTo>
                    <a:pt x="559516" y="803189"/>
                  </a:lnTo>
                  <a:lnTo>
                    <a:pt x="507272" y="790382"/>
                  </a:lnTo>
                  <a:lnTo>
                    <a:pt x="457025" y="776671"/>
                  </a:lnTo>
                  <a:lnTo>
                    <a:pt x="408870" y="762087"/>
                  </a:lnTo>
                  <a:lnTo>
                    <a:pt x="362902" y="746664"/>
                  </a:lnTo>
                  <a:lnTo>
                    <a:pt x="319215" y="730437"/>
                  </a:lnTo>
                  <a:lnTo>
                    <a:pt x="277902" y="713437"/>
                  </a:lnTo>
                  <a:lnTo>
                    <a:pt x="239060" y="695699"/>
                  </a:lnTo>
                  <a:lnTo>
                    <a:pt x="202782" y="677256"/>
                  </a:lnTo>
                  <a:lnTo>
                    <a:pt x="169163" y="658142"/>
                  </a:lnTo>
                  <a:lnTo>
                    <a:pt x="110280" y="618030"/>
                  </a:lnTo>
                  <a:lnTo>
                    <a:pt x="63166" y="575633"/>
                  </a:lnTo>
                  <a:lnTo>
                    <a:pt x="28578" y="531215"/>
                  </a:lnTo>
                  <a:lnTo>
                    <a:pt x="7270" y="485044"/>
                  </a:lnTo>
                  <a:lnTo>
                    <a:pt x="0" y="437388"/>
                  </a:lnTo>
                  <a:close/>
                </a:path>
              </a:pathLst>
            </a:custGeom>
            <a:ln w="9143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336406" y="2837433"/>
            <a:ext cx="15900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9100" marR="5080" indent="-407034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Bajo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nivel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de </a:t>
            </a:r>
            <a:r>
              <a:rPr sz="2000" b="1" spc="-10" dirty="0">
                <a:latin typeface="Arial"/>
                <a:cs typeface="Arial"/>
              </a:rPr>
              <a:t>estrés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734294" y="4350977"/>
            <a:ext cx="2550160" cy="970915"/>
            <a:chOff x="7734294" y="4350977"/>
            <a:chExt cx="2550160" cy="970915"/>
          </a:xfrm>
        </p:grpSpPr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34294" y="4350977"/>
              <a:ext cx="2549662" cy="94649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85404" y="4402836"/>
              <a:ext cx="1711452" cy="9189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72399" y="4369308"/>
              <a:ext cx="2478024" cy="87477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772399" y="4369308"/>
              <a:ext cx="2478405" cy="875030"/>
            </a:xfrm>
            <a:custGeom>
              <a:avLst/>
              <a:gdLst/>
              <a:ahLst/>
              <a:cxnLst/>
              <a:rect l="l" t="t" r="r" b="b"/>
              <a:pathLst>
                <a:path w="2478404" h="875029">
                  <a:moveTo>
                    <a:pt x="0" y="437388"/>
                  </a:moveTo>
                  <a:lnTo>
                    <a:pt x="7270" y="389731"/>
                  </a:lnTo>
                  <a:lnTo>
                    <a:pt x="28578" y="343560"/>
                  </a:lnTo>
                  <a:lnTo>
                    <a:pt x="63166" y="299142"/>
                  </a:lnTo>
                  <a:lnTo>
                    <a:pt x="110280" y="256745"/>
                  </a:lnTo>
                  <a:lnTo>
                    <a:pt x="169163" y="216633"/>
                  </a:lnTo>
                  <a:lnTo>
                    <a:pt x="202782" y="197519"/>
                  </a:lnTo>
                  <a:lnTo>
                    <a:pt x="239060" y="179076"/>
                  </a:lnTo>
                  <a:lnTo>
                    <a:pt x="277902" y="161338"/>
                  </a:lnTo>
                  <a:lnTo>
                    <a:pt x="319215" y="144338"/>
                  </a:lnTo>
                  <a:lnTo>
                    <a:pt x="362902" y="128111"/>
                  </a:lnTo>
                  <a:lnTo>
                    <a:pt x="408870" y="112688"/>
                  </a:lnTo>
                  <a:lnTo>
                    <a:pt x="457025" y="98104"/>
                  </a:lnTo>
                  <a:lnTo>
                    <a:pt x="507272" y="84393"/>
                  </a:lnTo>
                  <a:lnTo>
                    <a:pt x="559516" y="71586"/>
                  </a:lnTo>
                  <a:lnTo>
                    <a:pt x="613663" y="59718"/>
                  </a:lnTo>
                  <a:lnTo>
                    <a:pt x="669619" y="48822"/>
                  </a:lnTo>
                  <a:lnTo>
                    <a:pt x="727289" y="38931"/>
                  </a:lnTo>
                  <a:lnTo>
                    <a:pt x="786578" y="30079"/>
                  </a:lnTo>
                  <a:lnTo>
                    <a:pt x="847392" y="22299"/>
                  </a:lnTo>
                  <a:lnTo>
                    <a:pt x="909637" y="15624"/>
                  </a:lnTo>
                  <a:lnTo>
                    <a:pt x="973218" y="10088"/>
                  </a:lnTo>
                  <a:lnTo>
                    <a:pt x="1038040" y="5724"/>
                  </a:lnTo>
                  <a:lnTo>
                    <a:pt x="1104009" y="2566"/>
                  </a:lnTo>
                  <a:lnTo>
                    <a:pt x="1171031" y="647"/>
                  </a:lnTo>
                  <a:lnTo>
                    <a:pt x="1239011" y="0"/>
                  </a:lnTo>
                  <a:lnTo>
                    <a:pt x="1306992" y="647"/>
                  </a:lnTo>
                  <a:lnTo>
                    <a:pt x="1374014" y="2566"/>
                  </a:lnTo>
                  <a:lnTo>
                    <a:pt x="1439983" y="5724"/>
                  </a:lnTo>
                  <a:lnTo>
                    <a:pt x="1504805" y="10088"/>
                  </a:lnTo>
                  <a:lnTo>
                    <a:pt x="1568386" y="15624"/>
                  </a:lnTo>
                  <a:lnTo>
                    <a:pt x="1630631" y="22299"/>
                  </a:lnTo>
                  <a:lnTo>
                    <a:pt x="1691445" y="30079"/>
                  </a:lnTo>
                  <a:lnTo>
                    <a:pt x="1750734" y="38931"/>
                  </a:lnTo>
                  <a:lnTo>
                    <a:pt x="1808404" y="48822"/>
                  </a:lnTo>
                  <a:lnTo>
                    <a:pt x="1864359" y="59718"/>
                  </a:lnTo>
                  <a:lnTo>
                    <a:pt x="1918507" y="71586"/>
                  </a:lnTo>
                  <a:lnTo>
                    <a:pt x="1970751" y="84393"/>
                  </a:lnTo>
                  <a:lnTo>
                    <a:pt x="2020998" y="98104"/>
                  </a:lnTo>
                  <a:lnTo>
                    <a:pt x="2069153" y="112688"/>
                  </a:lnTo>
                  <a:lnTo>
                    <a:pt x="2115121" y="128111"/>
                  </a:lnTo>
                  <a:lnTo>
                    <a:pt x="2158808" y="144338"/>
                  </a:lnTo>
                  <a:lnTo>
                    <a:pt x="2200121" y="161338"/>
                  </a:lnTo>
                  <a:lnTo>
                    <a:pt x="2238963" y="179076"/>
                  </a:lnTo>
                  <a:lnTo>
                    <a:pt x="2275241" y="197519"/>
                  </a:lnTo>
                  <a:lnTo>
                    <a:pt x="2308860" y="216633"/>
                  </a:lnTo>
                  <a:lnTo>
                    <a:pt x="2367743" y="256745"/>
                  </a:lnTo>
                  <a:lnTo>
                    <a:pt x="2414857" y="299142"/>
                  </a:lnTo>
                  <a:lnTo>
                    <a:pt x="2449445" y="343560"/>
                  </a:lnTo>
                  <a:lnTo>
                    <a:pt x="2470753" y="389731"/>
                  </a:lnTo>
                  <a:lnTo>
                    <a:pt x="2478024" y="437388"/>
                  </a:lnTo>
                  <a:lnTo>
                    <a:pt x="2476190" y="461385"/>
                  </a:lnTo>
                  <a:lnTo>
                    <a:pt x="2461807" y="508332"/>
                  </a:lnTo>
                  <a:lnTo>
                    <a:pt x="2433764" y="553660"/>
                  </a:lnTo>
                  <a:lnTo>
                    <a:pt x="2392818" y="597101"/>
                  </a:lnTo>
                  <a:lnTo>
                    <a:pt x="2339725" y="638389"/>
                  </a:lnTo>
                  <a:lnTo>
                    <a:pt x="2275241" y="677256"/>
                  </a:lnTo>
                  <a:lnTo>
                    <a:pt x="2238963" y="695699"/>
                  </a:lnTo>
                  <a:lnTo>
                    <a:pt x="2200121" y="713437"/>
                  </a:lnTo>
                  <a:lnTo>
                    <a:pt x="2158808" y="730437"/>
                  </a:lnTo>
                  <a:lnTo>
                    <a:pt x="2115121" y="746664"/>
                  </a:lnTo>
                  <a:lnTo>
                    <a:pt x="2069153" y="762087"/>
                  </a:lnTo>
                  <a:lnTo>
                    <a:pt x="2020998" y="776671"/>
                  </a:lnTo>
                  <a:lnTo>
                    <a:pt x="1970751" y="790382"/>
                  </a:lnTo>
                  <a:lnTo>
                    <a:pt x="1918507" y="803189"/>
                  </a:lnTo>
                  <a:lnTo>
                    <a:pt x="1864359" y="815057"/>
                  </a:lnTo>
                  <a:lnTo>
                    <a:pt x="1808404" y="825953"/>
                  </a:lnTo>
                  <a:lnTo>
                    <a:pt x="1750734" y="835844"/>
                  </a:lnTo>
                  <a:lnTo>
                    <a:pt x="1691445" y="844696"/>
                  </a:lnTo>
                  <a:lnTo>
                    <a:pt x="1630631" y="852476"/>
                  </a:lnTo>
                  <a:lnTo>
                    <a:pt x="1568386" y="859151"/>
                  </a:lnTo>
                  <a:lnTo>
                    <a:pt x="1504805" y="864687"/>
                  </a:lnTo>
                  <a:lnTo>
                    <a:pt x="1439983" y="869051"/>
                  </a:lnTo>
                  <a:lnTo>
                    <a:pt x="1374014" y="872209"/>
                  </a:lnTo>
                  <a:lnTo>
                    <a:pt x="1306992" y="874128"/>
                  </a:lnTo>
                  <a:lnTo>
                    <a:pt x="1239011" y="874776"/>
                  </a:lnTo>
                  <a:lnTo>
                    <a:pt x="1171031" y="874128"/>
                  </a:lnTo>
                  <a:lnTo>
                    <a:pt x="1104009" y="872209"/>
                  </a:lnTo>
                  <a:lnTo>
                    <a:pt x="1038040" y="869051"/>
                  </a:lnTo>
                  <a:lnTo>
                    <a:pt x="973218" y="864687"/>
                  </a:lnTo>
                  <a:lnTo>
                    <a:pt x="909637" y="859151"/>
                  </a:lnTo>
                  <a:lnTo>
                    <a:pt x="847392" y="852476"/>
                  </a:lnTo>
                  <a:lnTo>
                    <a:pt x="786578" y="844696"/>
                  </a:lnTo>
                  <a:lnTo>
                    <a:pt x="727289" y="835844"/>
                  </a:lnTo>
                  <a:lnTo>
                    <a:pt x="669619" y="825953"/>
                  </a:lnTo>
                  <a:lnTo>
                    <a:pt x="613663" y="815057"/>
                  </a:lnTo>
                  <a:lnTo>
                    <a:pt x="559516" y="803189"/>
                  </a:lnTo>
                  <a:lnTo>
                    <a:pt x="507272" y="790382"/>
                  </a:lnTo>
                  <a:lnTo>
                    <a:pt x="457025" y="776671"/>
                  </a:lnTo>
                  <a:lnTo>
                    <a:pt x="408870" y="762087"/>
                  </a:lnTo>
                  <a:lnTo>
                    <a:pt x="362902" y="746664"/>
                  </a:lnTo>
                  <a:lnTo>
                    <a:pt x="319215" y="730437"/>
                  </a:lnTo>
                  <a:lnTo>
                    <a:pt x="277902" y="713437"/>
                  </a:lnTo>
                  <a:lnTo>
                    <a:pt x="239060" y="695699"/>
                  </a:lnTo>
                  <a:lnTo>
                    <a:pt x="202782" y="677256"/>
                  </a:lnTo>
                  <a:lnTo>
                    <a:pt x="169163" y="658142"/>
                  </a:lnTo>
                  <a:lnTo>
                    <a:pt x="110280" y="618030"/>
                  </a:lnTo>
                  <a:lnTo>
                    <a:pt x="63166" y="575633"/>
                  </a:lnTo>
                  <a:lnTo>
                    <a:pt x="28578" y="531215"/>
                  </a:lnTo>
                  <a:lnTo>
                    <a:pt x="7270" y="485044"/>
                  </a:lnTo>
                  <a:lnTo>
                    <a:pt x="0" y="437388"/>
                  </a:lnTo>
                  <a:close/>
                </a:path>
              </a:pathLst>
            </a:custGeom>
            <a:ln w="9144">
              <a:solidFill>
                <a:srgbClr val="1F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369554" y="4482846"/>
            <a:ext cx="128524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5080" indent="-14351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Atmósfera Positiva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115062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1735" y="717930"/>
            <a:ext cx="80073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000000"/>
                </a:solidFill>
                <a:latin typeface="Arial Black"/>
                <a:cs typeface="Arial Black"/>
              </a:rPr>
              <a:t>El</a:t>
            </a:r>
            <a:r>
              <a:rPr sz="3600" b="0" spc="-2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3600" b="0" dirty="0">
                <a:solidFill>
                  <a:srgbClr val="000000"/>
                </a:solidFill>
                <a:latin typeface="Arial Black"/>
                <a:cs typeface="Arial Black"/>
              </a:rPr>
              <a:t>desarrollo</a:t>
            </a:r>
            <a:r>
              <a:rPr sz="3600" b="0" spc="-1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3600" b="0" dirty="0">
                <a:solidFill>
                  <a:srgbClr val="000000"/>
                </a:solidFill>
                <a:latin typeface="Arial Black"/>
                <a:cs typeface="Arial Black"/>
              </a:rPr>
              <a:t>de</a:t>
            </a:r>
            <a:r>
              <a:rPr sz="3600" b="0" spc="-3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3600" b="0" dirty="0">
                <a:solidFill>
                  <a:srgbClr val="000000"/>
                </a:solidFill>
                <a:latin typeface="Arial Black"/>
                <a:cs typeface="Arial Black"/>
              </a:rPr>
              <a:t>las</a:t>
            </a:r>
            <a:r>
              <a:rPr sz="3600" b="0" spc="-2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3600" b="0" spc="-10" dirty="0">
                <a:solidFill>
                  <a:srgbClr val="000000"/>
                </a:solidFill>
                <a:latin typeface="Arial Black"/>
                <a:cs typeface="Arial Black"/>
              </a:rPr>
              <a:t>Habilidades </a:t>
            </a:r>
            <a:r>
              <a:rPr sz="3600" b="0" dirty="0">
                <a:solidFill>
                  <a:srgbClr val="000000"/>
                </a:solidFill>
                <a:latin typeface="Arial Black"/>
                <a:cs typeface="Arial Black"/>
              </a:rPr>
              <a:t>Blandas genera</a:t>
            </a:r>
            <a:r>
              <a:rPr sz="3600" b="0" spc="-2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3600" b="0" dirty="0">
                <a:solidFill>
                  <a:srgbClr val="000000"/>
                </a:solidFill>
                <a:latin typeface="Arial Black"/>
                <a:cs typeface="Arial Black"/>
              </a:rPr>
              <a:t>en</a:t>
            </a:r>
            <a:r>
              <a:rPr sz="3600" b="0" spc="-1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3600" b="0" dirty="0">
                <a:solidFill>
                  <a:srgbClr val="000000"/>
                </a:solidFill>
                <a:latin typeface="Arial Black"/>
                <a:cs typeface="Arial Black"/>
              </a:rPr>
              <a:t>las</a:t>
            </a:r>
            <a:r>
              <a:rPr sz="3600" b="0" spc="-10" dirty="0">
                <a:solidFill>
                  <a:srgbClr val="000000"/>
                </a:solidFill>
                <a:latin typeface="Arial Black"/>
                <a:cs typeface="Arial Black"/>
              </a:rPr>
              <a:t> personas </a:t>
            </a:r>
            <a:r>
              <a:rPr sz="3600" b="0" dirty="0">
                <a:solidFill>
                  <a:srgbClr val="000000"/>
                </a:solidFill>
                <a:latin typeface="Arial Black"/>
                <a:cs typeface="Arial Black"/>
              </a:rPr>
              <a:t>que</a:t>
            </a:r>
            <a:r>
              <a:rPr sz="3600" b="0" spc="-1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3600" b="0" dirty="0">
                <a:solidFill>
                  <a:srgbClr val="000000"/>
                </a:solidFill>
                <a:latin typeface="Arial Black"/>
                <a:cs typeface="Arial Black"/>
              </a:rPr>
              <a:t>sean más</a:t>
            </a:r>
            <a:r>
              <a:rPr sz="3600" b="0" spc="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3600" b="0" dirty="0">
                <a:solidFill>
                  <a:srgbClr val="000000"/>
                </a:solidFill>
                <a:latin typeface="Arial Black"/>
                <a:cs typeface="Arial Black"/>
              </a:rPr>
              <a:t>completos</a:t>
            </a:r>
            <a:r>
              <a:rPr sz="3600" b="0" spc="-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3600" b="0" dirty="0">
                <a:solidFill>
                  <a:srgbClr val="000000"/>
                </a:solidFill>
                <a:latin typeface="Arial Black"/>
                <a:cs typeface="Arial Black"/>
              </a:rPr>
              <a:t>y</a:t>
            </a:r>
            <a:r>
              <a:rPr sz="3600" b="0" spc="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3600" b="0" spc="-25" dirty="0">
                <a:solidFill>
                  <a:srgbClr val="000000"/>
                </a:solidFill>
                <a:latin typeface="Arial Black"/>
                <a:cs typeface="Arial Black"/>
              </a:rPr>
              <a:t>más </a:t>
            </a:r>
            <a:r>
              <a:rPr sz="3600" b="0" spc="-10" dirty="0">
                <a:solidFill>
                  <a:srgbClr val="000000"/>
                </a:solidFill>
                <a:latin typeface="Arial Black"/>
                <a:cs typeface="Arial Black"/>
              </a:rPr>
              <a:t>felices</a:t>
            </a:r>
            <a:endParaRPr sz="3600">
              <a:latin typeface="Arial Black"/>
              <a:cs typeface="Arial Black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2108" y="3131820"/>
            <a:ext cx="4868418" cy="324688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487" y="70865"/>
            <a:ext cx="1099185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900" spc="-10" dirty="0" smtClean="0"/>
              <a:t>. </a:t>
            </a:r>
            <a:r>
              <a:rPr sz="2900" dirty="0"/>
              <a:t>Las</a:t>
            </a:r>
            <a:r>
              <a:rPr sz="2900" spc="-40" dirty="0"/>
              <a:t> </a:t>
            </a:r>
            <a:r>
              <a:rPr sz="2900" dirty="0"/>
              <a:t>competencias</a:t>
            </a:r>
            <a:r>
              <a:rPr sz="2900" spc="-60" dirty="0"/>
              <a:t> </a:t>
            </a:r>
            <a:r>
              <a:rPr sz="2900" dirty="0"/>
              <a:t>más</a:t>
            </a:r>
            <a:r>
              <a:rPr sz="2900" spc="-35" dirty="0"/>
              <a:t> </a:t>
            </a:r>
            <a:r>
              <a:rPr sz="2900" dirty="0"/>
              <a:t>demandadas</a:t>
            </a:r>
            <a:r>
              <a:rPr sz="2900" spc="-60" dirty="0"/>
              <a:t> </a:t>
            </a:r>
            <a:r>
              <a:rPr sz="2900" spc="-20" dirty="0"/>
              <a:t>son:</a:t>
            </a:r>
            <a:endParaRPr sz="2900" dirty="0"/>
          </a:p>
        </p:txBody>
      </p:sp>
      <p:sp>
        <p:nvSpPr>
          <p:cNvPr id="3" name="object 3"/>
          <p:cNvSpPr txBox="1"/>
          <p:nvPr/>
        </p:nvSpPr>
        <p:spPr>
          <a:xfrm>
            <a:off x="381000" y="1066800"/>
            <a:ext cx="10820400" cy="4787208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530"/>
              </a:spcBef>
              <a:buSzPct val="75000"/>
              <a:buFont typeface="Times New Roman"/>
              <a:buChar char="●"/>
              <a:tabLst>
                <a:tab pos="354965" algn="l"/>
              </a:tabLst>
            </a:pP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Las</a:t>
            </a:r>
            <a:r>
              <a:rPr sz="2800" spc="-10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habilidades</a:t>
            </a:r>
            <a:r>
              <a:rPr sz="2800" spc="-6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para</a:t>
            </a:r>
            <a:r>
              <a:rPr sz="2800" spc="-10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sostener</a:t>
            </a:r>
            <a:r>
              <a:rPr sz="2800" spc="-10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relaciones</a:t>
            </a:r>
            <a:r>
              <a:rPr sz="2800" spc="-7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 MT"/>
                <a:cs typeface="Arial MT"/>
              </a:rPr>
              <a:t>interpersonales.</a:t>
            </a:r>
            <a:endParaRPr sz="2800" dirty="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SzPct val="75000"/>
              <a:buFont typeface="Times New Roman"/>
              <a:buChar char="●"/>
              <a:tabLst>
                <a:tab pos="354965" algn="l"/>
              </a:tabLst>
            </a:pP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Trabajar</a:t>
            </a:r>
            <a:r>
              <a:rPr sz="2800" spc="-7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en</a:t>
            </a:r>
            <a:r>
              <a:rPr sz="2800" spc="-7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equipo</a:t>
            </a:r>
            <a:r>
              <a:rPr sz="2800" spc="-5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y</a:t>
            </a:r>
            <a:r>
              <a:rPr sz="2800" spc="-7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orientarse</a:t>
            </a:r>
            <a:r>
              <a:rPr sz="2800" spc="-5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al</a:t>
            </a:r>
            <a:r>
              <a:rPr sz="2800" spc="-8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cliente.</a:t>
            </a:r>
            <a:r>
              <a:rPr sz="2800" spc="-5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Además</a:t>
            </a:r>
            <a:r>
              <a:rPr sz="2800" spc="-7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 MT"/>
                <a:cs typeface="Arial MT"/>
              </a:rPr>
              <a:t>iniciativa.</a:t>
            </a:r>
            <a:endParaRPr sz="2800" dirty="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434"/>
              </a:spcBef>
              <a:buSzPct val="75000"/>
              <a:buFont typeface="Times New Roman"/>
              <a:buChar char="●"/>
              <a:tabLst>
                <a:tab pos="354965" algn="l"/>
              </a:tabLst>
            </a:pPr>
            <a:r>
              <a:rPr sz="2800" spc="-10" dirty="0">
                <a:solidFill>
                  <a:srgbClr val="585858"/>
                </a:solidFill>
                <a:latin typeface="Arial MT"/>
                <a:cs typeface="Arial MT"/>
              </a:rPr>
              <a:t>Proactividad</a:t>
            </a:r>
            <a:r>
              <a:rPr sz="2800" spc="-3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y</a:t>
            </a:r>
            <a:r>
              <a:rPr sz="2800" spc="-5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orientación</a:t>
            </a:r>
            <a:r>
              <a:rPr sz="2800" spc="-4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a</a:t>
            </a:r>
            <a:r>
              <a:rPr sz="2800" spc="-5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los</a:t>
            </a:r>
            <a:r>
              <a:rPr sz="2800" spc="-5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 MT"/>
                <a:cs typeface="Arial MT"/>
              </a:rPr>
              <a:t>resultados.</a:t>
            </a:r>
            <a:endParaRPr sz="2800" dirty="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434"/>
              </a:spcBef>
              <a:buSzPct val="75000"/>
              <a:buFont typeface="Times New Roman"/>
              <a:buChar char="●"/>
              <a:tabLst>
                <a:tab pos="354965" algn="l"/>
              </a:tabLst>
            </a:pPr>
            <a:r>
              <a:rPr sz="2800" spc="-10" dirty="0">
                <a:solidFill>
                  <a:srgbClr val="585858"/>
                </a:solidFill>
                <a:latin typeface="Arial MT"/>
                <a:cs typeface="Arial MT"/>
              </a:rPr>
              <a:t>Compromiso.</a:t>
            </a:r>
            <a:endParaRPr sz="2800" dirty="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SzPct val="75000"/>
              <a:buFont typeface="Times New Roman"/>
              <a:buChar char="●"/>
              <a:tabLst>
                <a:tab pos="354965" algn="l"/>
              </a:tabLst>
            </a:pPr>
            <a:r>
              <a:rPr sz="2800" spc="-10" dirty="0">
                <a:solidFill>
                  <a:srgbClr val="585858"/>
                </a:solidFill>
                <a:latin typeface="Arial MT"/>
                <a:cs typeface="Arial MT"/>
              </a:rPr>
              <a:t>Responsabilidad</a:t>
            </a:r>
            <a:r>
              <a:rPr sz="2800" spc="-3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y</a:t>
            </a:r>
            <a:r>
              <a:rPr sz="2800" spc="-8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capacidad</a:t>
            </a:r>
            <a:r>
              <a:rPr sz="2800" spc="-7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para</a:t>
            </a:r>
            <a:r>
              <a:rPr sz="2800" spc="-7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priorizar</a:t>
            </a:r>
            <a:r>
              <a:rPr sz="2800" spc="-6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lo</a:t>
            </a:r>
            <a:r>
              <a:rPr sz="2800" spc="-9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 MT"/>
                <a:cs typeface="Arial MT"/>
              </a:rPr>
              <a:t>urgente.</a:t>
            </a:r>
            <a:endParaRPr sz="2800" dirty="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SzPct val="75000"/>
              <a:buFont typeface="Times New Roman"/>
              <a:buChar char="●"/>
              <a:tabLst>
                <a:tab pos="354965" algn="l"/>
              </a:tabLst>
            </a:pPr>
            <a:r>
              <a:rPr sz="2800" spc="-10" dirty="0">
                <a:solidFill>
                  <a:srgbClr val="585858"/>
                </a:solidFill>
                <a:latin typeface="Arial MT"/>
                <a:cs typeface="Arial MT"/>
              </a:rPr>
              <a:t>Creatividad.</a:t>
            </a:r>
            <a:endParaRPr sz="2800" dirty="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434"/>
              </a:spcBef>
              <a:buSzPct val="75000"/>
              <a:buFont typeface="Times New Roman"/>
              <a:buChar char="●"/>
              <a:tabLst>
                <a:tab pos="354965" algn="l"/>
              </a:tabLst>
            </a:pP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Habilidad</a:t>
            </a:r>
            <a:r>
              <a:rPr sz="2800" spc="-3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para</a:t>
            </a:r>
            <a:r>
              <a:rPr sz="2800" spc="-8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la</a:t>
            </a:r>
            <a:r>
              <a:rPr sz="2800" spc="-8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innovación</a:t>
            </a:r>
            <a:r>
              <a:rPr sz="2800" spc="-4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y</a:t>
            </a:r>
            <a:r>
              <a:rPr sz="2800" spc="-9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capacidad</a:t>
            </a:r>
            <a:r>
              <a:rPr sz="2800" spc="-5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para</a:t>
            </a:r>
            <a:r>
              <a:rPr sz="2800" spc="-8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adaptarse</a:t>
            </a:r>
            <a:r>
              <a:rPr sz="2800" spc="-7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a</a:t>
            </a:r>
            <a:r>
              <a:rPr sz="2800" spc="-8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los</a:t>
            </a:r>
            <a:r>
              <a:rPr sz="2800" spc="-8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 MT"/>
                <a:cs typeface="Arial MT"/>
              </a:rPr>
              <a:t>cambios.</a:t>
            </a:r>
            <a:endParaRPr sz="2800" dirty="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434"/>
              </a:spcBef>
              <a:buSzPct val="75000"/>
              <a:buFont typeface="Times New Roman"/>
              <a:buChar char="●"/>
              <a:tabLst>
                <a:tab pos="354965" algn="l"/>
              </a:tabLst>
            </a:pP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Capacidad</a:t>
            </a:r>
            <a:r>
              <a:rPr sz="2800" spc="-5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de</a:t>
            </a:r>
            <a:r>
              <a:rPr sz="2800" spc="-8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afrontar</a:t>
            </a:r>
            <a:r>
              <a:rPr sz="2800" spc="-10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los</a:t>
            </a:r>
            <a:r>
              <a:rPr sz="2800" spc="-7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problemas</a:t>
            </a:r>
            <a:r>
              <a:rPr sz="2800" spc="-6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con</a:t>
            </a:r>
            <a:r>
              <a:rPr sz="2800" spc="-8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sentido</a:t>
            </a:r>
            <a:r>
              <a:rPr sz="2800" spc="-8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 MT"/>
                <a:cs typeface="Arial MT"/>
              </a:rPr>
              <a:t>holístico.</a:t>
            </a:r>
            <a:endParaRPr sz="2800" dirty="0">
              <a:latin typeface="Arial MT"/>
              <a:cs typeface="Arial MT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SzPct val="75000"/>
              <a:buFont typeface="Times New Roman"/>
              <a:buChar char="●"/>
              <a:tabLst>
                <a:tab pos="354965" algn="l"/>
              </a:tabLst>
            </a:pP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Sólidas</a:t>
            </a:r>
            <a:r>
              <a:rPr sz="2800" spc="-12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585858"/>
                </a:solidFill>
                <a:latin typeface="Arial MT"/>
                <a:cs typeface="Arial MT"/>
              </a:rPr>
              <a:t>habilidades</a:t>
            </a:r>
            <a:r>
              <a:rPr sz="2800" spc="-9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585858"/>
                </a:solidFill>
                <a:latin typeface="Arial MT"/>
                <a:cs typeface="Arial MT"/>
              </a:rPr>
              <a:t>comunicativas.</a:t>
            </a:r>
            <a:endParaRPr sz="28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8579" y="189687"/>
            <a:ext cx="69754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494949"/>
                </a:solidFill>
              </a:rPr>
              <a:t>MEJORAR</a:t>
            </a:r>
            <a:r>
              <a:rPr spc="-110" dirty="0">
                <a:solidFill>
                  <a:srgbClr val="494949"/>
                </a:solidFill>
              </a:rPr>
              <a:t> </a:t>
            </a:r>
            <a:r>
              <a:rPr dirty="0">
                <a:solidFill>
                  <a:srgbClr val="494949"/>
                </a:solidFill>
              </a:rPr>
              <a:t>TUS</a:t>
            </a:r>
            <a:r>
              <a:rPr spc="-120" dirty="0">
                <a:solidFill>
                  <a:srgbClr val="494949"/>
                </a:solidFill>
              </a:rPr>
              <a:t> </a:t>
            </a:r>
            <a:r>
              <a:rPr dirty="0">
                <a:solidFill>
                  <a:srgbClr val="494949"/>
                </a:solidFill>
              </a:rPr>
              <a:t>HABILIDADES</a:t>
            </a:r>
            <a:r>
              <a:rPr spc="-105" dirty="0">
                <a:solidFill>
                  <a:srgbClr val="494949"/>
                </a:solidFill>
              </a:rPr>
              <a:t> </a:t>
            </a:r>
            <a:r>
              <a:rPr spc="-10" dirty="0">
                <a:solidFill>
                  <a:srgbClr val="494949"/>
                </a:solidFill>
              </a:rPr>
              <a:t>BLANDAS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4571" y="720953"/>
            <a:ext cx="11231245" cy="4583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>
              <a:lnSpc>
                <a:spcPct val="114999"/>
              </a:lnSpc>
              <a:spcBef>
                <a:spcPts val="100"/>
              </a:spcBef>
              <a:buClr>
                <a:srgbClr val="585858"/>
              </a:buClr>
              <a:buSzPct val="90000"/>
              <a:buFont typeface="Times New Roman"/>
              <a:buChar char="●"/>
              <a:tabLst>
                <a:tab pos="469265" algn="l"/>
              </a:tabLst>
            </a:pP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Define</a:t>
            </a:r>
            <a:r>
              <a:rPr sz="2000" b="1" spc="-4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objetivos</a:t>
            </a:r>
            <a:r>
              <a:rPr sz="2000" b="1" spc="-1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y</a:t>
            </a:r>
            <a:r>
              <a:rPr sz="2000" b="1" spc="-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descarta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.-</a:t>
            </a:r>
            <a:r>
              <a:rPr sz="2000" spc="-6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Debes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definir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tus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objetivos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basándote</a:t>
            </a:r>
            <a:r>
              <a:rPr sz="2000" spc="-5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en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una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494949"/>
                </a:solidFill>
                <a:latin typeface="Arial MT"/>
                <a:cs typeface="Arial MT"/>
              </a:rPr>
              <a:t>observación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cuidadosa</a:t>
            </a:r>
            <a:r>
              <a:rPr sz="2000" spc="-6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tus</a:t>
            </a:r>
            <a:r>
              <a:rPr sz="2000" spc="-5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debilidades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para</a:t>
            </a:r>
            <a:r>
              <a:rPr sz="2000" spc="-5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tomar</a:t>
            </a:r>
            <a:r>
              <a:rPr sz="2000" spc="-5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solo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tres</a:t>
            </a:r>
            <a:r>
              <a:rPr sz="2000" spc="-5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habilidades</a:t>
            </a:r>
            <a:r>
              <a:rPr sz="2000" spc="-5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por</a:t>
            </a:r>
            <a:r>
              <a:rPr sz="2000" spc="-4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mejorar</a:t>
            </a:r>
            <a:r>
              <a:rPr sz="2000" spc="-6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durante</a:t>
            </a:r>
            <a:r>
              <a:rPr sz="2000" spc="-5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los</a:t>
            </a:r>
            <a:r>
              <a:rPr sz="2000" spc="-4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494949"/>
                </a:solidFill>
                <a:latin typeface="Arial MT"/>
                <a:cs typeface="Arial MT"/>
              </a:rPr>
              <a:t>próximos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meses.</a:t>
            </a:r>
            <a:r>
              <a:rPr sz="2000" spc="-6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Algunas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las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habilidades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son</a:t>
            </a:r>
            <a:r>
              <a:rPr sz="2000" spc="-5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la</a:t>
            </a:r>
            <a:r>
              <a:rPr sz="2000" spc="-2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comunicación</a:t>
            </a:r>
            <a:r>
              <a:rPr sz="2000" spc="-6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interpersonal</a:t>
            </a:r>
            <a:r>
              <a:rPr sz="2000" spc="-6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y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la</a:t>
            </a:r>
            <a:r>
              <a:rPr sz="2000" spc="-2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494949"/>
                </a:solidFill>
                <a:latin typeface="Arial MT"/>
                <a:cs typeface="Arial MT"/>
              </a:rPr>
              <a:t>automotivación.</a:t>
            </a:r>
            <a:endParaRPr sz="2000">
              <a:latin typeface="Arial MT"/>
              <a:cs typeface="Arial MT"/>
            </a:endParaRPr>
          </a:p>
          <a:p>
            <a:pPr marL="469265" marR="20955" indent="-457200">
              <a:lnSpc>
                <a:spcPct val="114999"/>
              </a:lnSpc>
              <a:buClr>
                <a:srgbClr val="585858"/>
              </a:buClr>
              <a:buSzPct val="90000"/>
              <a:buFont typeface="Times New Roman"/>
              <a:buChar char="●"/>
              <a:tabLst>
                <a:tab pos="469265" algn="l"/>
              </a:tabLst>
            </a:pP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Aprende</a:t>
            </a:r>
            <a:r>
              <a:rPr sz="2000" b="1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a</a:t>
            </a:r>
            <a:r>
              <a:rPr sz="2000" b="1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escuchar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.-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Las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críticas</a:t>
            </a:r>
            <a:r>
              <a:rPr sz="2000" spc="-4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tus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compañeros</a:t>
            </a:r>
            <a:r>
              <a:rPr sz="2000" spc="-4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y</a:t>
            </a:r>
            <a:r>
              <a:rPr sz="2000" spc="-2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jefes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son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el</a:t>
            </a:r>
            <a:r>
              <a:rPr sz="2000" spc="-1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foco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que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debes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tomar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en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cuenta</a:t>
            </a:r>
            <a:r>
              <a:rPr sz="2000" spc="-5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para</a:t>
            </a:r>
            <a:r>
              <a:rPr sz="2000" spc="-5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fortalecer</a:t>
            </a:r>
            <a:r>
              <a:rPr sz="2000" spc="-5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tus</a:t>
            </a:r>
            <a:r>
              <a:rPr sz="2000" spc="-4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debilidades.</a:t>
            </a:r>
            <a:r>
              <a:rPr sz="2000" spc="-5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Debes</a:t>
            </a:r>
            <a:r>
              <a:rPr sz="2000" spc="-4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practicar</a:t>
            </a:r>
            <a:r>
              <a:rPr sz="2000" spc="-6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la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escucha</a:t>
            </a:r>
            <a:r>
              <a:rPr sz="2000" spc="-6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a</a:t>
            </a:r>
            <a:r>
              <a:rPr sz="2000" spc="-2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conciencia,</a:t>
            </a:r>
            <a:r>
              <a:rPr sz="2000" spc="-6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traduciendo</a:t>
            </a:r>
            <a:r>
              <a:rPr sz="2000" spc="-7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en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tus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propios</a:t>
            </a:r>
            <a:r>
              <a:rPr sz="2000" spc="-4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términos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lo</a:t>
            </a:r>
            <a:r>
              <a:rPr sz="2000" spc="-1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que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dicen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las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otras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494949"/>
                </a:solidFill>
                <a:latin typeface="Arial MT"/>
                <a:cs typeface="Arial MT"/>
              </a:rPr>
              <a:t>personas</a:t>
            </a:r>
            <a:endParaRPr sz="2000">
              <a:latin typeface="Arial MT"/>
              <a:cs typeface="Arial MT"/>
            </a:endParaRPr>
          </a:p>
          <a:p>
            <a:pPr marL="469265" marR="55880" indent="-457200">
              <a:lnSpc>
                <a:spcPct val="114999"/>
              </a:lnSpc>
              <a:buClr>
                <a:srgbClr val="585858"/>
              </a:buClr>
              <a:buSzPct val="90000"/>
              <a:buFont typeface="Times New Roman"/>
              <a:buChar char="●"/>
              <a:tabLst>
                <a:tab pos="469265" algn="l"/>
              </a:tabLst>
            </a:pP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Trabaja</a:t>
            </a:r>
            <a:r>
              <a:rPr sz="2000" b="1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en</a:t>
            </a:r>
            <a:r>
              <a:rPr sz="2000" b="1" spc="-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tu</a:t>
            </a:r>
            <a:r>
              <a:rPr sz="2000" b="1" spc="-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tolerancia</a:t>
            </a:r>
            <a:r>
              <a:rPr sz="2000" b="1" spc="-3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a</a:t>
            </a:r>
            <a:r>
              <a:rPr sz="2000" b="1" spc="-2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los</a:t>
            </a:r>
            <a:r>
              <a:rPr sz="2000" b="1" spc="-1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errores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.-</a:t>
            </a:r>
            <a:r>
              <a:rPr sz="2000" spc="-5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desde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el</a:t>
            </a:r>
            <a:r>
              <a:rPr sz="2000" spc="-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momento</a:t>
            </a:r>
            <a:r>
              <a:rPr sz="2000" spc="-4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en</a:t>
            </a:r>
            <a:r>
              <a:rPr sz="2000" spc="-2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que</a:t>
            </a:r>
            <a:r>
              <a:rPr sz="2000" spc="-2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eres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consciente</a:t>
            </a:r>
            <a:r>
              <a:rPr sz="2000" spc="-5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la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necesidad</a:t>
            </a:r>
            <a:r>
              <a:rPr sz="2000" spc="-6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fortalecer</a:t>
            </a:r>
            <a:r>
              <a:rPr sz="2000" spc="-7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tus</a:t>
            </a:r>
            <a:r>
              <a:rPr sz="2000" spc="-4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debilidades</a:t>
            </a:r>
            <a:r>
              <a:rPr sz="2000" spc="-5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ya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estás</a:t>
            </a:r>
            <a:r>
              <a:rPr sz="2000" spc="-5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plantando</a:t>
            </a:r>
            <a:r>
              <a:rPr sz="2000" spc="-5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la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semilla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del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cambio</a:t>
            </a:r>
            <a:r>
              <a:rPr sz="2000" spc="-5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necesario</a:t>
            </a:r>
            <a:r>
              <a:rPr sz="2000" spc="-6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que</a:t>
            </a:r>
            <a:endParaRPr sz="2000">
              <a:latin typeface="Arial MT"/>
              <a:cs typeface="Arial MT"/>
            </a:endParaRPr>
          </a:p>
          <a:p>
            <a:pPr marL="469265">
              <a:lnSpc>
                <a:spcPct val="100000"/>
              </a:lnSpc>
              <a:spcBef>
                <a:spcPts val="360"/>
              </a:spcBef>
            </a:pP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tarde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o</a:t>
            </a:r>
            <a:r>
              <a:rPr sz="2000" spc="-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temprano</a:t>
            </a:r>
            <a:r>
              <a:rPr sz="2000" spc="-4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habrá</a:t>
            </a:r>
            <a:r>
              <a:rPr sz="2000" spc="-4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</a:t>
            </a:r>
            <a:r>
              <a:rPr sz="2000" spc="-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dar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494949"/>
                </a:solidFill>
                <a:latin typeface="Arial MT"/>
                <a:cs typeface="Arial MT"/>
              </a:rPr>
              <a:t>frutos</a:t>
            </a:r>
            <a:endParaRPr sz="2000">
              <a:latin typeface="Arial MT"/>
              <a:cs typeface="Arial MT"/>
            </a:endParaRPr>
          </a:p>
          <a:p>
            <a:pPr marL="469265" marR="14604" indent="-457200">
              <a:lnSpc>
                <a:spcPct val="114999"/>
              </a:lnSpc>
              <a:buClr>
                <a:srgbClr val="585858"/>
              </a:buClr>
              <a:buSzPct val="90000"/>
              <a:buFont typeface="Times New Roman"/>
              <a:buChar char="●"/>
              <a:tabLst>
                <a:tab pos="469265" algn="l"/>
              </a:tabLst>
            </a:pP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Sal</a:t>
            </a:r>
            <a:r>
              <a:rPr sz="2000" b="1" spc="-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de</a:t>
            </a:r>
            <a:r>
              <a:rPr sz="2000" b="1" spc="-2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tu</a:t>
            </a:r>
            <a:r>
              <a:rPr sz="2000" b="1" spc="-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zona</a:t>
            </a:r>
            <a:r>
              <a:rPr sz="2000" b="1" spc="-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de</a:t>
            </a:r>
            <a:r>
              <a:rPr sz="2000" b="1" spc="-2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94949"/>
                </a:solidFill>
                <a:latin typeface="Arial"/>
                <a:cs typeface="Arial"/>
              </a:rPr>
              <a:t>confort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.-</a:t>
            </a:r>
            <a:r>
              <a:rPr sz="2000" spc="-4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Debes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atreverte</a:t>
            </a:r>
            <a:r>
              <a:rPr sz="2000" spc="-4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a</a:t>
            </a:r>
            <a:r>
              <a:rPr sz="2000" spc="-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actuar</a:t>
            </a:r>
            <a:r>
              <a:rPr sz="2000" spc="-4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manera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distinta</a:t>
            </a:r>
            <a:r>
              <a:rPr sz="2000" spc="-2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para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poder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lograr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los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resultados</a:t>
            </a:r>
            <a:r>
              <a:rPr sz="2000" spc="-4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que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buscas,</a:t>
            </a:r>
            <a:r>
              <a:rPr sz="2000" spc="-6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por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ejemplo,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si</a:t>
            </a:r>
            <a:r>
              <a:rPr sz="2000" spc="-1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requieres</a:t>
            </a:r>
            <a:r>
              <a:rPr sz="2000" spc="-5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mejorar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tu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liderazgo,</a:t>
            </a:r>
            <a:r>
              <a:rPr sz="2000" spc="-4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puedes</a:t>
            </a:r>
            <a:r>
              <a:rPr sz="2000" spc="-4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buscar</a:t>
            </a:r>
            <a:r>
              <a:rPr sz="2000" spc="-4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494949"/>
                </a:solidFill>
                <a:latin typeface="Arial MT"/>
                <a:cs typeface="Arial MT"/>
              </a:rPr>
              <a:t>practicar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alguna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actividad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en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donde</a:t>
            </a:r>
            <a:r>
              <a:rPr sz="2000" spc="-3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tengas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que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desempeñar</a:t>
            </a:r>
            <a:r>
              <a:rPr sz="2000" spc="-6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el</a:t>
            </a:r>
            <a:r>
              <a:rPr sz="2000" spc="-1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papel</a:t>
            </a:r>
            <a:r>
              <a:rPr sz="2000" spc="-1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de</a:t>
            </a:r>
            <a:r>
              <a:rPr sz="2000" spc="-2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líder,</a:t>
            </a:r>
            <a:r>
              <a:rPr sz="2000" spc="-4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e</a:t>
            </a:r>
            <a:r>
              <a:rPr sz="2000" spc="-1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ir</a:t>
            </a:r>
            <a:r>
              <a:rPr sz="2000" spc="-10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aplicando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tu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494949"/>
                </a:solidFill>
                <a:latin typeface="Arial MT"/>
                <a:cs typeface="Arial MT"/>
              </a:rPr>
              <a:t>confianza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poco</a:t>
            </a:r>
            <a:r>
              <a:rPr sz="2000" spc="-3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494949"/>
                </a:solidFill>
                <a:latin typeface="Arial MT"/>
                <a:cs typeface="Arial MT"/>
              </a:rPr>
              <a:t>a</a:t>
            </a:r>
            <a:r>
              <a:rPr sz="2000" spc="-5" dirty="0">
                <a:solidFill>
                  <a:srgbClr val="494949"/>
                </a:solidFill>
                <a:latin typeface="Arial MT"/>
                <a:cs typeface="Arial MT"/>
              </a:rPr>
              <a:t> </a:t>
            </a:r>
            <a:r>
              <a:rPr sz="2000" spc="-20" dirty="0">
                <a:solidFill>
                  <a:srgbClr val="494949"/>
                </a:solidFill>
                <a:latin typeface="Arial MT"/>
                <a:cs typeface="Arial MT"/>
              </a:rPr>
              <a:t>poco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662" y="5727420"/>
            <a:ext cx="11416919" cy="30519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03294" y="6144323"/>
            <a:ext cx="4338828" cy="30488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852" y="961644"/>
            <a:ext cx="10757916" cy="50200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0380"/>
            </a:xfrm>
            <a:custGeom>
              <a:avLst/>
              <a:gdLst/>
              <a:ahLst/>
              <a:cxnLst/>
              <a:rect l="l" t="t" r="r" b="b"/>
              <a:pathLst>
                <a:path w="12192000" h="6850380">
                  <a:moveTo>
                    <a:pt x="12192000" y="6850380"/>
                  </a:moveTo>
                  <a:lnTo>
                    <a:pt x="0" y="5605272"/>
                  </a:lnTo>
                  <a:lnTo>
                    <a:pt x="0" y="6282283"/>
                  </a:lnTo>
                  <a:lnTo>
                    <a:pt x="5562727" y="6850380"/>
                  </a:lnTo>
                  <a:lnTo>
                    <a:pt x="12192000" y="6850380"/>
                  </a:lnTo>
                  <a:close/>
                </a:path>
                <a:path w="12192000" h="6850380">
                  <a:moveTo>
                    <a:pt x="12192000" y="0"/>
                  </a:moveTo>
                  <a:lnTo>
                    <a:pt x="8455152" y="0"/>
                  </a:lnTo>
                  <a:lnTo>
                    <a:pt x="12192000" y="82753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4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775" y="211836"/>
              <a:ext cx="10323576" cy="65105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0388" rIns="0" bIns="0" rtlCol="0">
            <a:spAutoFit/>
          </a:bodyPr>
          <a:lstStyle/>
          <a:p>
            <a:pPr marL="4389120" marR="5080" indent="-4070985">
              <a:lnSpc>
                <a:spcPct val="100000"/>
              </a:lnSpc>
              <a:spcBef>
                <a:spcPts val="95"/>
              </a:spcBef>
            </a:pPr>
            <a:r>
              <a:rPr dirty="0"/>
              <a:t>SECTORES</a:t>
            </a:r>
            <a:r>
              <a:rPr spc="-95" dirty="0"/>
              <a:t> </a:t>
            </a:r>
            <a:r>
              <a:rPr dirty="0"/>
              <a:t>QUE</a:t>
            </a:r>
            <a:r>
              <a:rPr spc="-114" dirty="0"/>
              <a:t> </a:t>
            </a:r>
            <a:r>
              <a:rPr dirty="0"/>
              <a:t>SUELEN</a:t>
            </a:r>
            <a:r>
              <a:rPr spc="-95" dirty="0"/>
              <a:t> </a:t>
            </a:r>
            <a:r>
              <a:rPr dirty="0"/>
              <a:t>CONTAR</a:t>
            </a:r>
            <a:r>
              <a:rPr spc="-80" dirty="0"/>
              <a:t> </a:t>
            </a:r>
            <a:r>
              <a:rPr dirty="0"/>
              <a:t>CON</a:t>
            </a:r>
            <a:r>
              <a:rPr spc="-110" dirty="0"/>
              <a:t> </a:t>
            </a:r>
            <a:r>
              <a:rPr dirty="0"/>
              <a:t>MAYOR</a:t>
            </a:r>
            <a:r>
              <a:rPr spc="-100" dirty="0"/>
              <a:t> </a:t>
            </a:r>
            <a:r>
              <a:rPr dirty="0"/>
              <a:t>NUMERO</a:t>
            </a:r>
            <a:r>
              <a:rPr spc="-85" dirty="0"/>
              <a:t> </a:t>
            </a:r>
            <a:r>
              <a:rPr spc="-25" dirty="0"/>
              <a:t>DE </a:t>
            </a:r>
            <a:r>
              <a:rPr spc="-10" dirty="0"/>
              <a:t>HABILIDADES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6887" y="1855470"/>
            <a:ext cx="5041900" cy="3815147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530"/>
              </a:spcBef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lang="es-MX" sz="2400" dirty="0" smtClean="0">
                <a:solidFill>
                  <a:srgbClr val="585858"/>
                </a:solidFill>
                <a:latin typeface="Arial MT"/>
                <a:cs typeface="Arial MT"/>
              </a:rPr>
              <a:t>Cargos gerenciales en empresas</a:t>
            </a:r>
          </a:p>
          <a:p>
            <a:pPr marL="469265" indent="-456565">
              <a:lnSpc>
                <a:spcPct val="100000"/>
              </a:lnSpc>
              <a:spcBef>
                <a:spcPts val="530"/>
              </a:spcBef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dirty="0" err="1" smtClean="0">
                <a:solidFill>
                  <a:srgbClr val="585858"/>
                </a:solidFill>
                <a:latin typeface="Arial MT"/>
                <a:cs typeface="Arial MT"/>
              </a:rPr>
              <a:t>Servicio</a:t>
            </a:r>
            <a:r>
              <a:rPr sz="2400" spc="-65" dirty="0" smtClean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585858"/>
                </a:solidFill>
                <a:latin typeface="Arial MT"/>
                <a:cs typeface="Arial MT"/>
              </a:rPr>
              <a:t>al</a:t>
            </a:r>
            <a:r>
              <a:rPr sz="2400" spc="-8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585858"/>
                </a:solidFill>
                <a:latin typeface="Arial MT"/>
                <a:cs typeface="Arial MT"/>
              </a:rPr>
              <a:t>consumidor</a:t>
            </a:r>
            <a:endParaRPr sz="2400" dirty="0">
              <a:latin typeface="Arial MT"/>
              <a:cs typeface="Arial MT"/>
            </a:endParaRPr>
          </a:p>
          <a:p>
            <a:pPr marL="469265" indent="-456565">
              <a:lnSpc>
                <a:spcPct val="100000"/>
              </a:lnSpc>
              <a:spcBef>
                <a:spcPts val="430"/>
              </a:spcBef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dirty="0">
                <a:solidFill>
                  <a:srgbClr val="585858"/>
                </a:solidFill>
                <a:latin typeface="Arial MT"/>
                <a:cs typeface="Arial MT"/>
              </a:rPr>
              <a:t>Ventas</a:t>
            </a:r>
            <a:r>
              <a:rPr sz="2400" spc="-5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585858"/>
                </a:solidFill>
                <a:latin typeface="Arial MT"/>
                <a:cs typeface="Arial MT"/>
              </a:rPr>
              <a:t>al</a:t>
            </a:r>
            <a:r>
              <a:rPr sz="2400" spc="-4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585858"/>
                </a:solidFill>
                <a:latin typeface="Arial MT"/>
                <a:cs typeface="Arial MT"/>
              </a:rPr>
              <a:t>por</a:t>
            </a:r>
            <a:r>
              <a:rPr sz="2400" spc="-5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585858"/>
                </a:solidFill>
                <a:latin typeface="Arial MT"/>
                <a:cs typeface="Arial MT"/>
              </a:rPr>
              <a:t>menor</a:t>
            </a:r>
            <a:endParaRPr sz="2400" dirty="0">
              <a:latin typeface="Arial MT"/>
              <a:cs typeface="Arial MT"/>
            </a:endParaRPr>
          </a:p>
          <a:p>
            <a:pPr marL="469265" indent="-456565">
              <a:lnSpc>
                <a:spcPct val="100000"/>
              </a:lnSpc>
              <a:spcBef>
                <a:spcPts val="434"/>
              </a:spcBef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spc="-10" dirty="0" err="1" smtClean="0">
                <a:solidFill>
                  <a:srgbClr val="585858"/>
                </a:solidFill>
                <a:latin typeface="Arial"/>
                <a:cs typeface="Arial"/>
              </a:rPr>
              <a:t>Salud</a:t>
            </a:r>
            <a:endParaRPr lang="es-MX" sz="2400" spc="-10" dirty="0" smtClean="0">
              <a:solidFill>
                <a:srgbClr val="585858"/>
              </a:solidFill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34"/>
              </a:spcBef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lang="es-MX" sz="2400" spc="-10" dirty="0" smtClean="0">
                <a:solidFill>
                  <a:srgbClr val="585858"/>
                </a:solidFill>
                <a:latin typeface="Arial"/>
                <a:cs typeface="Arial"/>
              </a:rPr>
              <a:t>Educación </a:t>
            </a:r>
            <a:endParaRPr sz="2400" dirty="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30"/>
              </a:spcBef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dirty="0" err="1" smtClean="0">
                <a:solidFill>
                  <a:srgbClr val="585858"/>
                </a:solidFill>
                <a:latin typeface="Arial MT"/>
                <a:cs typeface="Arial MT"/>
              </a:rPr>
              <a:t>Servicios</a:t>
            </a:r>
            <a:r>
              <a:rPr sz="2400" spc="-114" dirty="0" smtClean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585858"/>
                </a:solidFill>
                <a:latin typeface="Arial MT"/>
                <a:cs typeface="Arial MT"/>
              </a:rPr>
              <a:t>integrales</a:t>
            </a:r>
            <a:endParaRPr sz="2400" dirty="0">
              <a:latin typeface="Arial MT"/>
              <a:cs typeface="Arial MT"/>
            </a:endParaRPr>
          </a:p>
          <a:p>
            <a:pPr marL="469265" indent="-456565">
              <a:lnSpc>
                <a:spcPct val="100000"/>
              </a:lnSpc>
              <a:spcBef>
                <a:spcPts val="430"/>
              </a:spcBef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spc="-20" dirty="0">
                <a:solidFill>
                  <a:srgbClr val="585858"/>
                </a:solidFill>
                <a:latin typeface="Arial MT"/>
                <a:cs typeface="Arial MT"/>
              </a:rPr>
              <a:t>RRHH</a:t>
            </a:r>
            <a:endParaRPr sz="2400" dirty="0">
              <a:latin typeface="Arial MT"/>
              <a:cs typeface="Arial MT"/>
            </a:endParaRPr>
          </a:p>
          <a:p>
            <a:pPr marL="469265" indent="-456565">
              <a:lnSpc>
                <a:spcPct val="100000"/>
              </a:lnSpc>
              <a:spcBef>
                <a:spcPts val="434"/>
              </a:spcBef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spc="-10" dirty="0">
                <a:solidFill>
                  <a:srgbClr val="585858"/>
                </a:solidFill>
                <a:latin typeface="Arial MT"/>
                <a:cs typeface="Arial MT"/>
              </a:rPr>
              <a:t>Consultorías</a:t>
            </a:r>
            <a:endParaRPr sz="2400" dirty="0">
              <a:latin typeface="Arial MT"/>
              <a:cs typeface="Arial MT"/>
            </a:endParaRPr>
          </a:p>
          <a:p>
            <a:pPr marL="469265" indent="-456565">
              <a:lnSpc>
                <a:spcPct val="100000"/>
              </a:lnSpc>
              <a:spcBef>
                <a:spcPts val="434"/>
              </a:spcBef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dirty="0">
                <a:solidFill>
                  <a:srgbClr val="585858"/>
                </a:solidFill>
                <a:latin typeface="Arial MT"/>
                <a:cs typeface="Arial MT"/>
              </a:rPr>
              <a:t>Organizaciones</a:t>
            </a:r>
            <a:r>
              <a:rPr sz="2400" spc="-8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585858"/>
                </a:solidFill>
                <a:latin typeface="Arial MT"/>
                <a:cs typeface="Arial MT"/>
              </a:rPr>
              <a:t>sociales</a:t>
            </a:r>
            <a:r>
              <a:rPr sz="2400" spc="-8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585858"/>
                </a:solidFill>
                <a:latin typeface="Arial MT"/>
                <a:cs typeface="Arial MT"/>
              </a:rPr>
              <a:t>y</a:t>
            </a:r>
            <a:r>
              <a:rPr sz="2400" spc="-114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spc="-10" dirty="0" err="1" smtClean="0">
                <a:solidFill>
                  <a:srgbClr val="585858"/>
                </a:solidFill>
                <a:latin typeface="Arial MT"/>
                <a:cs typeface="Arial MT"/>
              </a:rPr>
              <a:t>cívicas</a:t>
            </a:r>
            <a:endParaRPr sz="2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9596" y="50292"/>
            <a:ext cx="8837676" cy="665835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980" y="989075"/>
            <a:ext cx="9658350" cy="586663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0380"/>
            </a:xfrm>
            <a:custGeom>
              <a:avLst/>
              <a:gdLst/>
              <a:ahLst/>
              <a:cxnLst/>
              <a:rect l="l" t="t" r="r" b="b"/>
              <a:pathLst>
                <a:path w="12192000" h="6850380">
                  <a:moveTo>
                    <a:pt x="12192000" y="6850380"/>
                  </a:moveTo>
                  <a:lnTo>
                    <a:pt x="0" y="5605272"/>
                  </a:lnTo>
                  <a:lnTo>
                    <a:pt x="0" y="6282283"/>
                  </a:lnTo>
                  <a:lnTo>
                    <a:pt x="5562727" y="6850380"/>
                  </a:lnTo>
                  <a:lnTo>
                    <a:pt x="12192000" y="6850380"/>
                  </a:lnTo>
                  <a:close/>
                </a:path>
                <a:path w="12192000" h="6850380">
                  <a:moveTo>
                    <a:pt x="12192000" y="0"/>
                  </a:moveTo>
                  <a:lnTo>
                    <a:pt x="8455152" y="0"/>
                  </a:lnTo>
                  <a:lnTo>
                    <a:pt x="12192000" y="82753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4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93008" y="1719072"/>
              <a:ext cx="5398008" cy="35463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8795" y="2340788"/>
            <a:ext cx="9537700" cy="1433195"/>
            <a:chOff x="1098795" y="2340788"/>
            <a:chExt cx="9537700" cy="14331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8795" y="2340788"/>
              <a:ext cx="9537209" cy="8627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9072" y="2345689"/>
              <a:ext cx="9481351" cy="8055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5119" y="3165347"/>
              <a:ext cx="6342887" cy="6080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4743" y="3179444"/>
              <a:ext cx="6268624" cy="5337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9151" y="883919"/>
            <a:ext cx="7248143" cy="54147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6767" y="705612"/>
            <a:ext cx="5998463" cy="57972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04806" y="1150568"/>
            <a:ext cx="2932430" cy="417830"/>
            <a:chOff x="5004806" y="1150568"/>
            <a:chExt cx="2932430" cy="417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4806" y="1150568"/>
              <a:ext cx="2932194" cy="41769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2595" y="1167510"/>
              <a:ext cx="2874518" cy="36068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3480811" y="1955152"/>
            <a:ext cx="6123940" cy="415290"/>
            <a:chOff x="3480811" y="1955152"/>
            <a:chExt cx="6123940" cy="4152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80811" y="1955152"/>
              <a:ext cx="6123441" cy="4147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8596" y="1972309"/>
              <a:ext cx="6067004" cy="358901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796539" y="5398008"/>
            <a:ext cx="7482840" cy="745490"/>
            <a:chOff x="2796539" y="5398008"/>
            <a:chExt cx="7482840" cy="74549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6539" y="5398008"/>
              <a:ext cx="7482840" cy="7452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22701" y="5424170"/>
              <a:ext cx="7408037" cy="671271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480809" y="2762831"/>
            <a:ext cx="5994400" cy="422909"/>
            <a:chOff x="3480809" y="2762831"/>
            <a:chExt cx="5994400" cy="422909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80809" y="2762831"/>
              <a:ext cx="5993905" cy="4224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98596" y="2780283"/>
              <a:ext cx="5936996" cy="365887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573775" y="3630072"/>
            <a:ext cx="6059805" cy="416559"/>
            <a:chOff x="3573775" y="3630072"/>
            <a:chExt cx="6059805" cy="416559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73775" y="3630072"/>
              <a:ext cx="6059433" cy="4162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91305" y="3646804"/>
              <a:ext cx="6003290" cy="35928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3480809" y="4536897"/>
            <a:ext cx="5994400" cy="417830"/>
            <a:chOff x="3480809" y="4536897"/>
            <a:chExt cx="5994400" cy="417830"/>
          </a:xfrm>
        </p:grpSpPr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80809" y="4536897"/>
              <a:ext cx="5993905" cy="41769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98596" y="4553839"/>
              <a:ext cx="5936996" cy="3605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396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dirty="0">
                <a:latin typeface="Cambria"/>
                <a:cs typeface="Cambria"/>
              </a:rPr>
              <a:t>Un</a:t>
            </a:r>
            <a:r>
              <a:rPr b="0" spc="-30" dirty="0">
                <a:latin typeface="Cambria"/>
                <a:cs typeface="Cambria"/>
              </a:rPr>
              <a:t> </a:t>
            </a:r>
            <a:r>
              <a:rPr b="0" dirty="0">
                <a:latin typeface="Cambria"/>
                <a:cs typeface="Cambria"/>
              </a:rPr>
              <a:t>poco</a:t>
            </a:r>
            <a:r>
              <a:rPr b="0" spc="-15" dirty="0">
                <a:latin typeface="Cambria"/>
                <a:cs typeface="Cambria"/>
              </a:rPr>
              <a:t> </a:t>
            </a:r>
            <a:r>
              <a:rPr b="0" dirty="0">
                <a:latin typeface="Cambria"/>
                <a:cs typeface="Cambria"/>
              </a:rPr>
              <a:t>de</a:t>
            </a:r>
            <a:r>
              <a:rPr b="0" spc="-40" dirty="0">
                <a:latin typeface="Cambria"/>
                <a:cs typeface="Cambria"/>
              </a:rPr>
              <a:t> </a:t>
            </a:r>
            <a:r>
              <a:rPr b="0" spc="-10" dirty="0">
                <a:latin typeface="Cambria"/>
                <a:cs typeface="Cambria"/>
              </a:rPr>
              <a:t>historia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6887" y="1571625"/>
            <a:ext cx="10994390" cy="465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14999"/>
              </a:lnSpc>
              <a:spcBef>
                <a:spcPts val="100"/>
              </a:spcBef>
              <a:buClr>
                <a:srgbClr val="585858"/>
              </a:buClr>
              <a:buSzPct val="75000"/>
              <a:buFont typeface="Times New Roman"/>
              <a:buChar char="●"/>
              <a:tabLst>
                <a:tab pos="469900" algn="l"/>
              </a:tabLst>
            </a:pP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El</a:t>
            </a:r>
            <a:r>
              <a:rPr sz="2400" spc="-9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término</a:t>
            </a:r>
            <a:r>
              <a:rPr sz="2400" spc="-7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“Habilidades</a:t>
            </a:r>
            <a:r>
              <a:rPr sz="2400" spc="-3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Blandas”</a:t>
            </a:r>
            <a:r>
              <a:rPr sz="2400" spc="-5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se</a:t>
            </a:r>
            <a:r>
              <a:rPr sz="2400" spc="-7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presume</a:t>
            </a:r>
            <a:r>
              <a:rPr sz="2400" spc="-7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que</a:t>
            </a:r>
            <a:r>
              <a:rPr sz="2400" spc="-7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tiene</a:t>
            </a:r>
            <a:r>
              <a:rPr sz="2400" spc="-7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origen</a:t>
            </a:r>
            <a:r>
              <a:rPr sz="2400" spc="-6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en</a:t>
            </a:r>
            <a:r>
              <a:rPr sz="2400" spc="-7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los</a:t>
            </a:r>
            <a:r>
              <a:rPr sz="2400" spc="-8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7090D"/>
                </a:solidFill>
                <a:latin typeface="Arial MT"/>
                <a:cs typeface="Arial MT"/>
              </a:rPr>
              <a:t>ejércitos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de</a:t>
            </a:r>
            <a:r>
              <a:rPr sz="2400" spc="-7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Estados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Unidos</a:t>
            </a:r>
            <a:r>
              <a:rPr sz="2400" spc="-5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en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1972.</a:t>
            </a:r>
            <a:r>
              <a:rPr sz="2400" spc="-6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Se</a:t>
            </a:r>
            <a:r>
              <a:rPr sz="2400" spc="-8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quería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en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ese</a:t>
            </a:r>
            <a:r>
              <a:rPr sz="2400" spc="-7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tiempo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identificar</a:t>
            </a:r>
            <a:r>
              <a:rPr sz="2400" spc="-4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7090D"/>
                </a:solidFill>
                <a:latin typeface="Arial MT"/>
                <a:cs typeface="Arial MT"/>
              </a:rPr>
              <a:t>aquellas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habilidades</a:t>
            </a:r>
            <a:r>
              <a:rPr sz="2400" spc="-6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adicionales</a:t>
            </a:r>
            <a:r>
              <a:rPr sz="2400" spc="-6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que</a:t>
            </a:r>
            <a:r>
              <a:rPr sz="2400" spc="-9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se</a:t>
            </a:r>
            <a:r>
              <a:rPr sz="2400" spc="-11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necesitaban</a:t>
            </a:r>
            <a:r>
              <a:rPr sz="2400" spc="-7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para</a:t>
            </a:r>
            <a:r>
              <a:rPr sz="2400" spc="-9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operar</a:t>
            </a:r>
            <a:r>
              <a:rPr sz="2400" spc="-9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maquinas.</a:t>
            </a:r>
            <a:r>
              <a:rPr sz="2400" spc="-8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Las</a:t>
            </a:r>
            <a:r>
              <a:rPr sz="2400" spc="-7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07090D"/>
                </a:solidFill>
                <a:latin typeface="Arial MT"/>
                <a:cs typeface="Arial MT"/>
              </a:rPr>
              <a:t>Soft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Skills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se</a:t>
            </a:r>
            <a:r>
              <a:rPr sz="2400" spc="-8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definieron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inicialmente</a:t>
            </a:r>
            <a:r>
              <a:rPr sz="2400" spc="-4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como</a:t>
            </a:r>
            <a:r>
              <a:rPr sz="2400" spc="-9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aquellas</a:t>
            </a:r>
            <a:r>
              <a:rPr sz="2400" spc="-6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habilidades</a:t>
            </a:r>
            <a:r>
              <a:rPr sz="2400" spc="-4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que</a:t>
            </a:r>
            <a:r>
              <a:rPr sz="2400" spc="-7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se</a:t>
            </a:r>
            <a:r>
              <a:rPr sz="2400" spc="-9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7090D"/>
                </a:solidFill>
                <a:latin typeface="Arial MT"/>
                <a:cs typeface="Arial MT"/>
              </a:rPr>
              <a:t>pueden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aplicar</a:t>
            </a:r>
            <a:r>
              <a:rPr sz="2400" spc="-4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en</a:t>
            </a:r>
            <a:r>
              <a:rPr sz="2400" spc="-7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distintos</a:t>
            </a:r>
            <a:r>
              <a:rPr sz="2400" spc="-6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contextos</a:t>
            </a:r>
            <a:r>
              <a:rPr sz="2400" spc="-7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de</a:t>
            </a:r>
            <a:r>
              <a:rPr sz="2400" spc="-7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7090D"/>
                </a:solidFill>
                <a:latin typeface="Arial MT"/>
                <a:cs typeface="Arial MT"/>
              </a:rPr>
              <a:t>trabajo.</a:t>
            </a:r>
            <a:endParaRPr sz="2400">
              <a:latin typeface="Arial MT"/>
              <a:cs typeface="Arial MT"/>
            </a:endParaRPr>
          </a:p>
          <a:p>
            <a:pPr marL="469900" marR="614045" indent="-457200">
              <a:lnSpc>
                <a:spcPct val="114999"/>
              </a:lnSpc>
              <a:buClr>
                <a:srgbClr val="585858"/>
              </a:buClr>
              <a:buSzPct val="75000"/>
              <a:buFont typeface="Times New Roman"/>
              <a:buChar char="●"/>
              <a:tabLst>
                <a:tab pos="469900" algn="l"/>
              </a:tabLst>
            </a:pP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A</a:t>
            </a:r>
            <a:r>
              <a:rPr sz="2400" spc="-7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partir</a:t>
            </a:r>
            <a:r>
              <a:rPr sz="2400" spc="-7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de</a:t>
            </a:r>
            <a:r>
              <a:rPr sz="2400" spc="-7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1990</a:t>
            </a:r>
            <a:r>
              <a:rPr sz="2400" spc="-6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el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término</a:t>
            </a:r>
            <a:r>
              <a:rPr sz="2400" spc="-7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se</a:t>
            </a:r>
            <a:r>
              <a:rPr sz="2400" spc="-8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generalizó</a:t>
            </a:r>
            <a:r>
              <a:rPr sz="2400" spc="-3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con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distintas</a:t>
            </a:r>
            <a:r>
              <a:rPr sz="2400" spc="-7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definiciones</a:t>
            </a:r>
            <a:r>
              <a:rPr sz="2400" spc="-3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50" dirty="0">
                <a:solidFill>
                  <a:srgbClr val="07090D"/>
                </a:solidFill>
                <a:latin typeface="Arial MT"/>
                <a:cs typeface="Arial MT"/>
              </a:rPr>
              <a:t>e </a:t>
            </a:r>
            <a:r>
              <a:rPr sz="2400" spc="-10" dirty="0">
                <a:solidFill>
                  <a:srgbClr val="07090D"/>
                </a:solidFill>
                <a:latin typeface="Arial MT"/>
                <a:cs typeface="Arial MT"/>
              </a:rPr>
              <a:t>interpretaciones.</a:t>
            </a:r>
            <a:r>
              <a:rPr sz="2400" spc="-7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Según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Goleman,</a:t>
            </a:r>
            <a:r>
              <a:rPr sz="2400" spc="-8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las</a:t>
            </a:r>
            <a:r>
              <a:rPr sz="2400" spc="-8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habilidades</a:t>
            </a:r>
            <a:r>
              <a:rPr sz="2400" spc="-3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blandas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se</a:t>
            </a:r>
            <a:r>
              <a:rPr sz="2400" spc="-8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7090D"/>
                </a:solidFill>
                <a:latin typeface="Arial MT"/>
                <a:cs typeface="Arial MT"/>
              </a:rPr>
              <a:t>encuentran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estrechamente</a:t>
            </a:r>
            <a:r>
              <a:rPr sz="2400" spc="-12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relacionadas</a:t>
            </a:r>
            <a:r>
              <a:rPr sz="2400" spc="-8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con</a:t>
            </a:r>
            <a:r>
              <a:rPr sz="2400" spc="-12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la</a:t>
            </a:r>
            <a:r>
              <a:rPr sz="2400" spc="-12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inteligencia</a:t>
            </a:r>
            <a:r>
              <a:rPr sz="2400" spc="-8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7090D"/>
                </a:solidFill>
                <a:latin typeface="Arial MT"/>
                <a:cs typeface="Arial MT"/>
              </a:rPr>
              <a:t>emocional.</a:t>
            </a:r>
            <a:endParaRPr sz="2400">
              <a:latin typeface="Arial MT"/>
              <a:cs typeface="Arial MT"/>
            </a:endParaRPr>
          </a:p>
          <a:p>
            <a:pPr marL="469900" marR="418465" indent="-457200">
              <a:lnSpc>
                <a:spcPct val="114999"/>
              </a:lnSpc>
              <a:buClr>
                <a:srgbClr val="585858"/>
              </a:buClr>
              <a:buSzPct val="75000"/>
              <a:buFont typeface="Times New Roman"/>
              <a:buChar char="●"/>
              <a:tabLst>
                <a:tab pos="469900" algn="l"/>
              </a:tabLst>
            </a:pP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Por</a:t>
            </a:r>
            <a:r>
              <a:rPr sz="2400" spc="-8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su</a:t>
            </a:r>
            <a:r>
              <a:rPr sz="2400" spc="-8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parte,</a:t>
            </a:r>
            <a:r>
              <a:rPr sz="2400" spc="-7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Kechagias</a:t>
            </a:r>
            <a:r>
              <a:rPr sz="2400" spc="-5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(2011)</a:t>
            </a:r>
            <a:r>
              <a:rPr sz="2400" spc="-8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definió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las</a:t>
            </a:r>
            <a:r>
              <a:rPr sz="2400" spc="-8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habilidades</a:t>
            </a:r>
            <a:r>
              <a:rPr sz="2400" spc="-3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blandas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07090D"/>
                </a:solidFill>
                <a:latin typeface="Arial MT"/>
                <a:cs typeface="Arial MT"/>
              </a:rPr>
              <a:t>como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"habilidades</a:t>
            </a:r>
            <a:r>
              <a:rPr sz="2400" spc="-4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intra</a:t>
            </a:r>
            <a:r>
              <a:rPr sz="2400" spc="-10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</a:t>
            </a:r>
            <a:r>
              <a:rPr sz="2400" spc="-9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7090D"/>
                </a:solidFill>
                <a:latin typeface="Arial MT"/>
                <a:cs typeface="Arial MT"/>
              </a:rPr>
              <a:t>interpersonales</a:t>
            </a:r>
            <a:r>
              <a:rPr sz="2400" spc="-6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7090D"/>
                </a:solidFill>
                <a:latin typeface="Arial MT"/>
                <a:cs typeface="Arial MT"/>
              </a:rPr>
              <a:t>(socioemocionales),</a:t>
            </a:r>
            <a:r>
              <a:rPr sz="2400" spc="-4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esenciales</a:t>
            </a:r>
            <a:r>
              <a:rPr sz="2400" spc="-6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para</a:t>
            </a:r>
            <a:r>
              <a:rPr sz="2400" spc="-9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07090D"/>
                </a:solidFill>
                <a:latin typeface="Arial MT"/>
                <a:cs typeface="Arial MT"/>
              </a:rPr>
              <a:t>el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desarrollo</a:t>
            </a:r>
            <a:r>
              <a:rPr sz="2400" spc="-4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personal,</a:t>
            </a:r>
            <a:r>
              <a:rPr sz="2400" spc="-3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la</a:t>
            </a:r>
            <a:r>
              <a:rPr sz="2400" spc="-6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7090D"/>
                </a:solidFill>
                <a:latin typeface="Arial MT"/>
                <a:cs typeface="Arial MT"/>
              </a:rPr>
              <a:t>participación</a:t>
            </a:r>
            <a:r>
              <a:rPr sz="2400" spc="-3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social</a:t>
            </a:r>
            <a:r>
              <a:rPr sz="2400" spc="-4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y</a:t>
            </a:r>
            <a:r>
              <a:rPr sz="2400" spc="-7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el</a:t>
            </a:r>
            <a:r>
              <a:rPr sz="2400" spc="-5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éxito</a:t>
            </a:r>
            <a:r>
              <a:rPr sz="2400" spc="-4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en</a:t>
            </a:r>
            <a:r>
              <a:rPr sz="2400" spc="-7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el</a:t>
            </a:r>
            <a:r>
              <a:rPr sz="2400" spc="-6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lugar</a:t>
            </a:r>
            <a:r>
              <a:rPr sz="2400" spc="-45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7090D"/>
                </a:solidFill>
                <a:latin typeface="Arial MT"/>
                <a:cs typeface="Arial MT"/>
              </a:rPr>
              <a:t>de</a:t>
            </a:r>
            <a:r>
              <a:rPr sz="2400" spc="-50" dirty="0">
                <a:solidFill>
                  <a:srgbClr val="07090D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07090D"/>
                </a:solidFill>
                <a:latin typeface="Arial MT"/>
                <a:cs typeface="Arial MT"/>
              </a:rPr>
              <a:t>trabajo“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5257" rIns="0" bIns="0" rtlCol="0">
            <a:spAutoFit/>
          </a:bodyPr>
          <a:lstStyle/>
          <a:p>
            <a:pPr marL="1304925" marR="5080" indent="-967740">
              <a:lnSpc>
                <a:spcPct val="100000"/>
              </a:lnSpc>
              <a:spcBef>
                <a:spcPts val="95"/>
              </a:spcBef>
            </a:pP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LA</a:t>
            </a:r>
            <a:r>
              <a:rPr b="0" spc="-7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spc="-10" dirty="0">
                <a:solidFill>
                  <a:srgbClr val="4D5155"/>
                </a:solidFill>
                <a:latin typeface="Arial MT"/>
                <a:cs typeface="Arial MT"/>
              </a:rPr>
              <a:t>ORGANIZACIÓN</a:t>
            </a:r>
            <a:r>
              <a:rPr b="0" spc="-2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MUNDIAL</a:t>
            </a:r>
            <a:r>
              <a:rPr b="0" spc="-4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DE</a:t>
            </a:r>
            <a:r>
              <a:rPr b="0" spc="-6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LA</a:t>
            </a:r>
            <a:r>
              <a:rPr b="0" spc="-6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SALUD</a:t>
            </a:r>
            <a:r>
              <a:rPr b="0" spc="-4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(OMS)</a:t>
            </a:r>
            <a:r>
              <a:rPr b="0" spc="-5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EN</a:t>
            </a:r>
            <a:r>
              <a:rPr b="0" spc="-6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EL</a:t>
            </a:r>
            <a:r>
              <a:rPr b="0" spc="-6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spc="-25" dirty="0">
                <a:solidFill>
                  <a:srgbClr val="4D5155"/>
                </a:solidFill>
                <a:latin typeface="Arial MT"/>
                <a:cs typeface="Arial MT"/>
              </a:rPr>
              <a:t>AÑO </a:t>
            </a: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1993</a:t>
            </a:r>
            <a:r>
              <a:rPr b="0" spc="-8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MENCIONÓ</a:t>
            </a:r>
            <a:r>
              <a:rPr b="0" spc="-5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10</a:t>
            </a:r>
            <a:r>
              <a:rPr b="0" spc="-8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HABILIDADES</a:t>
            </a:r>
            <a:r>
              <a:rPr b="0" spc="-60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OPARA</a:t>
            </a:r>
            <a:r>
              <a:rPr b="0" spc="-8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dirty="0">
                <a:solidFill>
                  <a:srgbClr val="4D5155"/>
                </a:solidFill>
                <a:latin typeface="Arial MT"/>
                <a:cs typeface="Arial MT"/>
              </a:rPr>
              <a:t>LA</a:t>
            </a:r>
            <a:r>
              <a:rPr b="0" spc="-85" dirty="0">
                <a:solidFill>
                  <a:srgbClr val="4D5155"/>
                </a:solidFill>
                <a:latin typeface="Arial MT"/>
                <a:cs typeface="Arial MT"/>
              </a:rPr>
              <a:t> </a:t>
            </a:r>
            <a:r>
              <a:rPr b="0" spc="-20" dirty="0">
                <a:solidFill>
                  <a:srgbClr val="4D5155"/>
                </a:solidFill>
                <a:latin typeface="Arial MT"/>
                <a:cs typeface="Arial MT"/>
              </a:rPr>
              <a:t>VIDA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6887" y="1721866"/>
            <a:ext cx="6289675" cy="423291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530"/>
              </a:spcBef>
              <a:buClr>
                <a:srgbClr val="585858"/>
              </a:buClr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b="1" dirty="0">
                <a:latin typeface="Arial"/>
                <a:cs typeface="Arial"/>
              </a:rPr>
              <a:t>1. </a:t>
            </a:r>
            <a:r>
              <a:rPr sz="2400" b="1" spc="-10" dirty="0">
                <a:latin typeface="Arial"/>
                <a:cs typeface="Arial"/>
              </a:rPr>
              <a:t>Autoconocimiento.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30"/>
              </a:spcBef>
              <a:buClr>
                <a:srgbClr val="585858"/>
              </a:buClr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b="1" dirty="0">
                <a:latin typeface="Arial"/>
                <a:cs typeface="Arial"/>
              </a:rPr>
              <a:t>2.</a:t>
            </a:r>
            <a:r>
              <a:rPr sz="2400" b="1" spc="-10" dirty="0">
                <a:latin typeface="Arial"/>
                <a:cs typeface="Arial"/>
              </a:rPr>
              <a:t> Empatía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34"/>
              </a:spcBef>
              <a:buClr>
                <a:srgbClr val="585858"/>
              </a:buClr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b="1" dirty="0">
                <a:latin typeface="Arial"/>
                <a:cs typeface="Arial"/>
              </a:rPr>
              <a:t>3.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Comunicación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asertiva.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34"/>
              </a:spcBef>
              <a:buClr>
                <a:srgbClr val="585858"/>
              </a:buClr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b="1" dirty="0">
                <a:latin typeface="Arial"/>
                <a:cs typeface="Arial"/>
              </a:rPr>
              <a:t>4.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Pensamiento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creativo.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30"/>
              </a:spcBef>
              <a:buClr>
                <a:srgbClr val="585858"/>
              </a:buClr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b="1" dirty="0">
                <a:latin typeface="Arial"/>
                <a:cs typeface="Arial"/>
              </a:rPr>
              <a:t>5.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Pensamiento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crítico.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34"/>
              </a:spcBef>
              <a:buClr>
                <a:srgbClr val="585858"/>
              </a:buClr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b="1" dirty="0">
                <a:latin typeface="Arial"/>
                <a:cs typeface="Arial"/>
              </a:rPr>
              <a:t>6.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Manejo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emociones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y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sentimientos.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30"/>
              </a:spcBef>
              <a:buClr>
                <a:srgbClr val="585858"/>
              </a:buClr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b="1" dirty="0">
                <a:latin typeface="Arial"/>
                <a:cs typeface="Arial"/>
              </a:rPr>
              <a:t>7.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Manejo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problemas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y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conflictos.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34"/>
              </a:spcBef>
              <a:buClr>
                <a:srgbClr val="585858"/>
              </a:buClr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b="1" dirty="0">
                <a:latin typeface="Arial"/>
                <a:cs typeface="Arial"/>
              </a:rPr>
              <a:t>8.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Relaciones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interpersonales.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30"/>
              </a:spcBef>
              <a:buClr>
                <a:srgbClr val="585858"/>
              </a:buClr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b="1" dirty="0">
                <a:latin typeface="Arial"/>
                <a:cs typeface="Arial"/>
              </a:rPr>
              <a:t>9.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Toma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 </a:t>
            </a:r>
            <a:r>
              <a:rPr sz="2400" b="1" spc="-10" dirty="0">
                <a:latin typeface="Arial"/>
                <a:cs typeface="Arial"/>
              </a:rPr>
              <a:t>decisiones.</a:t>
            </a:r>
            <a:endParaRPr sz="24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434"/>
              </a:spcBef>
              <a:buClr>
                <a:srgbClr val="585858"/>
              </a:buClr>
              <a:buSzPct val="75000"/>
              <a:buFont typeface="Times New Roman"/>
              <a:buChar char="●"/>
              <a:tabLst>
                <a:tab pos="469265" algn="l"/>
              </a:tabLst>
            </a:pPr>
            <a:r>
              <a:rPr sz="2400" b="1" dirty="0">
                <a:latin typeface="Arial"/>
                <a:cs typeface="Arial"/>
              </a:rPr>
              <a:t>10.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Manejo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del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estrés.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858</Words>
  <Application>Microsoft Office PowerPoint</Application>
  <PresentationFormat>Panorámica</PresentationFormat>
  <Paragraphs>75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Arial MT</vt:lpstr>
      <vt:lpstr>Cambria</vt:lpstr>
      <vt:lpstr>Corbel</vt:lpstr>
      <vt:lpstr>Times New Roman</vt:lpstr>
      <vt:lpstr>Verdana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 poco de historia</vt:lpstr>
      <vt:lpstr>LA ORGANIZACIÓN MUNDIAL DE LA SALUD (OMS) EN EL AÑO 1993 MENCIONÓ 10 HABILIDADES OPARA LA VIDA</vt:lpstr>
      <vt:lpstr>Presentación de PowerPoint</vt:lpstr>
      <vt:lpstr>DURAS HARD SKILLS</vt:lpstr>
      <vt:lpstr>Presentación de PowerPoint</vt:lpstr>
      <vt:lpstr>Presentación de PowerPoint</vt:lpstr>
      <vt:lpstr>Presentación de PowerPoint</vt:lpstr>
      <vt:lpstr>Según estudio de la Universidad de Harvard</vt:lpstr>
      <vt:lpstr>¿QUÉ SON HABILIDADES BLANDAS?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BENEFICIOS DEL DESARROLLO DE  LAS HABILIDADES BLANDAS</vt:lpstr>
      <vt:lpstr>Presentación de PowerPoint</vt:lpstr>
      <vt:lpstr>El desarrollo de las Habilidades Blandas genera en las personas que sean más completos y más felices</vt:lpstr>
      <vt:lpstr>. Las competencias más demandadas son:</vt:lpstr>
      <vt:lpstr>MEJORAR TUS HABILIDADES BLANDAS</vt:lpstr>
      <vt:lpstr>Presentación de PowerPoint</vt:lpstr>
      <vt:lpstr>SECTORES QUE SUELEN CONTAR CON MAYOR NUMERO DE HABILIDADES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Ivan</cp:lastModifiedBy>
  <cp:revision>4</cp:revision>
  <dcterms:created xsi:type="dcterms:W3CDTF">2024-10-23T12:29:53Z</dcterms:created>
  <dcterms:modified xsi:type="dcterms:W3CDTF">2026-04-13T16:13:03Z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2020-10-19T00:00:00Z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2024-10-23T00:00:00Z</vt:filetime>
  </property>
  <property fmtid="{D5CDD505-2E9C-101B-9397-08002B2CF9AE}" pid="5" name="Producer">
    <vt:lpwstr>Microsoft® PowerPoint® 2016</vt:lpwstr>
  </property>
</Properties>
</file>