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33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2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1560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5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0829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33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504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2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97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72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1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4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6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2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62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1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04A19-C52C-4C7F-A134-85FAED35A3F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1317E54-C386-4ACF-8496-409248D46B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1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446421" y="369248"/>
            <a:ext cx="9144000" cy="2387600"/>
          </a:xfrm>
        </p:spPr>
        <p:txBody>
          <a:bodyPr/>
          <a:lstStyle/>
          <a:p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b="1" dirty="0" smtClean="0"/>
              <a:t>Los principios del Desarrollo Personal</a:t>
            </a:r>
            <a:endParaRPr lang="en-U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462817" y="5741574"/>
            <a:ext cx="2715905" cy="631930"/>
          </a:xfrm>
        </p:spPr>
        <p:txBody>
          <a:bodyPr>
            <a:noAutofit/>
          </a:bodyPr>
          <a:lstStyle/>
          <a:p>
            <a:r>
              <a:rPr lang="es-MX" sz="2400" b="1" dirty="0" smtClean="0"/>
              <a:t>Iván Pizarro Vega</a:t>
            </a:r>
            <a:endParaRPr lang="en-US" sz="2400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890" y="2756848"/>
            <a:ext cx="8203096" cy="264328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089416" cy="102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090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El camino de Crecimiento Personal es único</a:t>
            </a:r>
            <a:br>
              <a:rPr lang="es-MX" b="1" dirty="0" smtClean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-1164716" y="1405216"/>
            <a:ext cx="9659362" cy="3880773"/>
          </a:xfrm>
        </p:spPr>
        <p:txBody>
          <a:bodyPr>
            <a:noAutofit/>
          </a:bodyPr>
          <a:lstStyle/>
          <a:p>
            <a:pPr algn="just"/>
            <a:r>
              <a:rPr lang="es-MX" sz="2400" dirty="0" smtClean="0"/>
              <a:t>Los psicólogos y </a:t>
            </a:r>
            <a:r>
              <a:rPr lang="es-MX" sz="2400" dirty="0" smtClean="0"/>
              <a:t>coaching </a:t>
            </a:r>
            <a:r>
              <a:rPr lang="es-MX" sz="2400" smtClean="0"/>
              <a:t>comunicacionaleses</a:t>
            </a:r>
            <a:r>
              <a:rPr lang="es-MX" sz="2400" dirty="0" smtClean="0"/>
              <a:t> </a:t>
            </a:r>
            <a:r>
              <a:rPr lang="es-MX" sz="2400" dirty="0" smtClean="0"/>
              <a:t>pueden elaborar un plan de desarrollo personal que nos oriente a lo largo del camino, pero no debemos olvidar que cada persona tiene su propio ritmo, que no debe ser violentado.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 smtClean="0"/>
              <a:t> Nuestras experiencias de vida son únicas, y único también debe ser el camino que emprendamos para descubrir quiénes somos. Eso significa que, en el fondo, existen diferentes caminos, no hay un sendero correcto y otro incorrecto. A veces necesitamos perdernos para encontrarnos, y eso forma parte del sendero.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0054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 </a:t>
            </a:r>
            <a:r>
              <a:rPr lang="es-MX" b="1" dirty="0" smtClean="0">
                <a:solidFill>
                  <a:srgbClr val="FF0000"/>
                </a:solidFill>
              </a:rPr>
              <a:t>El objetivo es ser la mejor versión de ti mismo y disfrutar del camino</a:t>
            </a:r>
            <a:br>
              <a:rPr lang="es-MX" b="1" dirty="0" smtClean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62864" y="1763023"/>
            <a:ext cx="8596668" cy="3880773"/>
          </a:xfrm>
        </p:spPr>
        <p:txBody>
          <a:bodyPr>
            <a:noAutofit/>
          </a:bodyPr>
          <a:lstStyle/>
          <a:p>
            <a:pPr algn="just"/>
            <a:r>
              <a:rPr lang="es-MX" sz="2400" dirty="0" smtClean="0"/>
              <a:t>Muchos consideran que el objetivo principal del Crecimiento Personal es alcanzar la felicidad y el bienestar. Sin embargo, un estudio realizado en la Universidad de Denver descubrió que quienes se esforzaban más por ser felices reportaban un 50% menos de emociones positivas, un 35% menos de satisfacción con su vida y un 75% más de síntomas depresivos que las personas que tenían otras prioridades.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 smtClean="0"/>
              <a:t>Por eso, un objetivo mucho más relajante </a:t>
            </a:r>
            <a:r>
              <a:rPr lang="es-MX" sz="2400" b="1" dirty="0" smtClean="0"/>
              <a:t>es lograr la mejor versión de ti mismo e intentar disfrutar del camino </a:t>
            </a:r>
            <a:r>
              <a:rPr lang="es-MX" sz="2400" dirty="0" smtClean="0"/>
              <a:t>mientras lo haces. La felicidad y el bienestar serán consecuencias lógicas que vendrán por sí solas.</a:t>
            </a:r>
          </a:p>
          <a:p>
            <a:pPr algn="just"/>
            <a:endParaRPr lang="es-MX" sz="2400" dirty="0" smtClean="0"/>
          </a:p>
        </p:txBody>
      </p:sp>
    </p:spTree>
    <p:extLst>
      <p:ext uri="{BB962C8B-B14F-4D97-AF65-F5344CB8AC3E}">
        <p14:creationId xmlns:p14="http://schemas.microsoft.com/office/powerpoint/2010/main" val="896593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Los principios del Desarrollo Personal</a:t>
            </a:r>
            <a:br>
              <a:rPr lang="es-MX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b="1" dirty="0" smtClean="0">
                <a:solidFill>
                  <a:srgbClr val="FF0000"/>
                </a:solidFill>
              </a:rPr>
              <a:t>1. El crecimiento personal es un proceso de cambio continuo </a:t>
            </a:r>
          </a:p>
          <a:p>
            <a:pPr algn="just"/>
            <a:r>
              <a:rPr lang="es-MX" sz="2400" dirty="0" smtClean="0"/>
              <a:t>El concepto de Crecimiento Personal hace referencia a un cambio continuo ya que siempre hay espacio para la mejora. A diferencia de la psicoterapia, que termina una vez que hayamos resuelto el problema que nos llevó a pedir ayuda, el Desarrollo Personal es un proceso de transformación que dura toda la vida, no termina nunca.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836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2. El desarrollo es progresivo</a:t>
            </a:r>
            <a:r>
              <a:rPr lang="es-MX" dirty="0" smtClean="0"/>
              <a:t/>
            </a:r>
            <a:br>
              <a:rPr lang="es-MX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9"/>
            <a:ext cx="9381066" cy="3880773"/>
          </a:xfrm>
        </p:spPr>
        <p:txBody>
          <a:bodyPr/>
          <a:lstStyle/>
          <a:p>
            <a:pPr algn="just"/>
            <a:r>
              <a:rPr lang="es-MX" sz="2400" dirty="0" smtClean="0"/>
              <a:t>El propio concepto de desarrollo incluye involuciones, aunque a menudo estas nos desaniman. Todo desarrollo atraviesa por fases de involución, que normalmente vienen seguidas de cambios cualitativos o grandes saltos en el desarrollo. De hecho, en la filosofía el desarrollo no se representa como una línea ascendente sino como una espiral. Es un concepto fundamental a tener en cuenta en el Crecimiento Personal ya que los cambios suelen producirse poco a poco y no estamos exentos de involuciones.</a:t>
            </a:r>
          </a:p>
          <a:p>
            <a:pPr algn="just"/>
            <a:endParaRPr lang="es-MX" sz="2400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235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3. El auténtico Crecimiento Personal es integral</a:t>
            </a:r>
            <a:r>
              <a:rPr lang="es-MX" dirty="0" smtClean="0"/>
              <a:t/>
            </a:r>
            <a:br>
              <a:rPr lang="es-MX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La verdadera superación personal implica una transformación integral que se extiende a todas nuestras esferas de actuación. Cuando se produce un cambio interior en nuestra manera de relacionarnos con nosotros mismos y con los demás, este se reflejará en nuestros distintos ámbitos de la vida . Por eso, un auténtico proceso de crecimiento personal suele involucrar toda la personalidad y genera transformaciones positivas en el resto de las áreas.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397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El Crecimiento Personal no es automático</a:t>
            </a:r>
            <a:r>
              <a:rPr lang="es-MX" dirty="0" smtClean="0"/>
              <a:t/>
            </a:r>
            <a:br>
              <a:rPr lang="es-MX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sz="3200" dirty="0" smtClean="0"/>
              <a:t>El paso de los años y las experiencias no implican necesariamente desarrollo ni crecimiento. Para crecer y madurar es necesario trabajar conscientemente en nuestras habilidades de afrontamiento. Eso significa que todo proceso de Crecimiento Personal demanda implicación, esfuerzo y responsabilidad. </a:t>
            </a:r>
          </a:p>
          <a:p>
            <a:pPr algn="just"/>
            <a:r>
              <a:rPr lang="es-MX" sz="3200" dirty="0" smtClean="0"/>
              <a:t>Crecer es una elección.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1855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5. No respondemos al mundo sino a nuestra interpretación  de este</a:t>
            </a:r>
            <a:r>
              <a:rPr lang="es-MX" dirty="0" smtClean="0"/>
              <a:t/>
            </a:r>
            <a:br>
              <a:rPr lang="es-MX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33233" y="169068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es-MX" sz="2400" dirty="0" smtClean="0"/>
              <a:t>Para crecer como personas debemos comprender que a pesar de que pretendemos ser racionales y objetivos, en realidad no reaccionamos ante la realidad sino a la representación que tenemos de esta.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 smtClean="0"/>
              <a:t> Todo lo que nos ocurre está mediatizado por nuestras experiencias pasadas, expectativas, necesidades y valores, por lo que en muchos casos no es la realidad lo que nos limita o nos da poder sino la representación de esa realidad que hemos elaborado en nuestra mente. Cuando comprendemos realmente esto, tenemos un enorme poder.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6839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6. Es imprescindible abrirse a las nuevas experiencias</a:t>
            </a:r>
            <a:r>
              <a:rPr lang="es-MX" dirty="0" smtClean="0"/>
              <a:t/>
            </a:r>
            <a:br>
              <a:rPr lang="es-MX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MX" sz="2400" dirty="0" smtClean="0"/>
              <a:t>Uno de los principios del Desarrollo Personal más importantes se refiere a la apertura a las nuevas experiencias, un rasgo sin el cual es muy difícil crecer como personas.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 smtClean="0"/>
              <a:t> Según una investigación realizada en la Universidad de Wisconsin-Madison, una de las condiciones sine qua non del Crecimiento Personal es la capacidad para abrirse a las nuevas experiencias, unido al compromiso con el desarrollo continuo y el deseo de alcanzar el máximo potencial</a:t>
            </a:r>
            <a:r>
              <a:rPr lang="es-MX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208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7. No hay errores, solo aprendizajes</a:t>
            </a:r>
            <a:r>
              <a:rPr lang="es-MX" dirty="0" smtClean="0"/>
              <a:t/>
            </a:r>
            <a:br>
              <a:rPr lang="es-MX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Lo que catalogamos como fallos o errores, en realidad son solo aprendizajes. Todo depende de la perspectiva según la cual asumamos esas experiencias.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 smtClean="0"/>
              <a:t> Si queremos crecer como personas, en vez de quedarnos estancados en las recriminaciones y las culpas, lo más sensato es intentar aprender las lecciones para responder de manera mucho más asertiva la próxima vez.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265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La responsabilidad del Desarrollo Personal es solo tuya</a:t>
            </a:r>
            <a:br>
              <a:rPr lang="es-MX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3583" y="2160589"/>
            <a:ext cx="8770419" cy="3880773"/>
          </a:xfrm>
        </p:spPr>
        <p:txBody>
          <a:bodyPr>
            <a:normAutofit/>
          </a:bodyPr>
          <a:lstStyle/>
          <a:p>
            <a:pPr algn="just"/>
            <a:r>
              <a:rPr lang="es-MX" sz="2400" dirty="0" smtClean="0"/>
              <a:t>Nadie puede ayudarnos a crecer si no ponemos de nuestra parte y nos responsabilizamos con el cambio. No valen excusas ni tirar balones fuera porque la responsabilidad por el Crecimiento Personal es solo nuestra. Por muy mala que haya sido nuestra infancia y por muchas experiencias traumáticas que hayamos atravesado, siempre tenemos la opción de decidir si utilizamos esas vivencias para fortalecernos y crecer o si las usamos como excusa para explicar nuestra infelicidad y fracasos.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88291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207</TotalTime>
  <Words>886</Words>
  <Application>Microsoft Office PowerPoint</Application>
  <PresentationFormat>Panorámica</PresentationFormat>
  <Paragraphs>34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Faceta</vt:lpstr>
      <vt:lpstr> Los principios del Desarrollo Personal</vt:lpstr>
      <vt:lpstr>Los principios del Desarrollo Personal </vt:lpstr>
      <vt:lpstr>2. El desarrollo es progresivo </vt:lpstr>
      <vt:lpstr>3. El auténtico Crecimiento Personal es integral </vt:lpstr>
      <vt:lpstr>El Crecimiento Personal no es automático </vt:lpstr>
      <vt:lpstr>5. No respondemos al mundo sino a nuestra interpretación  de este </vt:lpstr>
      <vt:lpstr>6. Es imprescindible abrirse a las nuevas experiencias </vt:lpstr>
      <vt:lpstr>7. No hay errores, solo aprendizajes </vt:lpstr>
      <vt:lpstr>La responsabilidad del Desarrollo Personal es solo tuya </vt:lpstr>
      <vt:lpstr>El camino de Crecimiento Personal es único </vt:lpstr>
      <vt:lpstr> El objetivo es ser la mejor versión de ti mismo y disfrutar del camino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</dc:creator>
  <cp:lastModifiedBy>Ivan</cp:lastModifiedBy>
  <cp:revision>7</cp:revision>
  <dcterms:created xsi:type="dcterms:W3CDTF">2025-08-25T14:40:16Z</dcterms:created>
  <dcterms:modified xsi:type="dcterms:W3CDTF">2026-04-13T16:14:37Z</dcterms:modified>
</cp:coreProperties>
</file>