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22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1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512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8138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422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6646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8650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1452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411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42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872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600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322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594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912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41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806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400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51113" y="3221389"/>
            <a:ext cx="9448800" cy="1825096"/>
          </a:xfrm>
        </p:spPr>
        <p:txBody>
          <a:bodyPr>
            <a:normAutofit fontScale="90000"/>
          </a:bodyPr>
          <a:lstStyle/>
          <a:p>
            <a:pPr algn="just"/>
            <a:r>
              <a:rPr lang="es-MX" dirty="0"/>
              <a:t>Piensa, planifica, escribe, </a:t>
            </a:r>
            <a:r>
              <a:rPr lang="es-MX" dirty="0" smtClean="0"/>
              <a:t>edita y revisa </a:t>
            </a:r>
            <a:r>
              <a:rPr lang="es-MX" dirty="0"/>
              <a:t>hasta morir. (Y </a:t>
            </a:r>
            <a:r>
              <a:rPr lang="es-MX" dirty="0" err="1" smtClean="0"/>
              <a:t>otroS</a:t>
            </a:r>
            <a:r>
              <a:rPr lang="es-MX" dirty="0" smtClean="0"/>
              <a:t> </a:t>
            </a:r>
            <a:r>
              <a:rPr lang="es-MX" dirty="0"/>
              <a:t>recortes </a:t>
            </a:r>
            <a:r>
              <a:rPr lang="es-MX" dirty="0" smtClean="0"/>
              <a:t>PARA ESCRIBIR BIEN)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139510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 descr="Frases de agradecimiento y GIF para dar las &lt;strong&gt;gracias&lt;/strong&gt; - cupidoh.com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844" y="278297"/>
            <a:ext cx="10495722" cy="6241774"/>
          </a:xfrm>
        </p:spPr>
      </p:pic>
    </p:spTree>
    <p:extLst>
      <p:ext uri="{BB962C8B-B14F-4D97-AF65-F5344CB8AC3E}">
        <p14:creationId xmlns:p14="http://schemas.microsoft.com/office/powerpoint/2010/main" val="3442459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737869"/>
            <a:ext cx="8610600" cy="1293028"/>
          </a:xfrm>
        </p:spPr>
        <p:txBody>
          <a:bodyPr/>
          <a:lstStyle/>
          <a:p>
            <a:r>
              <a:rPr lang="es-MX" dirty="0" smtClean="0"/>
              <a:t> </a:t>
            </a:r>
            <a:r>
              <a:rPr lang="es-MX" dirty="0"/>
              <a:t>el ciclo del escritor</a:t>
            </a:r>
            <a:br>
              <a:rPr lang="es-MX" dirty="0"/>
            </a:b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0513" y="2128299"/>
            <a:ext cx="10820400" cy="4024125"/>
          </a:xfrm>
        </p:spPr>
        <p:txBody>
          <a:bodyPr/>
          <a:lstStyle/>
          <a:p>
            <a:pPr algn="just"/>
            <a:r>
              <a:rPr lang="es-MX" sz="2800" dirty="0" smtClean="0"/>
              <a:t>Con </a:t>
            </a:r>
            <a:r>
              <a:rPr lang="es-MX" sz="2800" dirty="0"/>
              <a:t>tanta promoción, interacción con </a:t>
            </a:r>
            <a:r>
              <a:rPr lang="es-MX" sz="2800" dirty="0" smtClean="0"/>
              <a:t>lectores, y </a:t>
            </a:r>
            <a:r>
              <a:rPr lang="es-MX" sz="2800" dirty="0"/>
              <a:t>todas las palabras </a:t>
            </a:r>
            <a:r>
              <a:rPr lang="es-MX" sz="2800" dirty="0" smtClean="0"/>
              <a:t>que acuden a nuestro cerebro como las abejas a la flor a veces </a:t>
            </a:r>
            <a:r>
              <a:rPr lang="es-MX" sz="2800" dirty="0"/>
              <a:t>se nos olvida respirar un poco y recordar para qué hemos venido a este valle de lágrimas, cocodrilos y dinosaurios que es la escritura.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19967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99052" y="1227152"/>
            <a:ext cx="10820400" cy="5398935"/>
          </a:xfrm>
        </p:spPr>
        <p:txBody>
          <a:bodyPr>
            <a:normAutofit/>
          </a:bodyPr>
          <a:lstStyle/>
          <a:p>
            <a:pPr algn="just"/>
            <a:r>
              <a:rPr lang="es-MX" sz="3200" b="1" dirty="0">
                <a:solidFill>
                  <a:srgbClr val="7030A0"/>
                </a:solidFill>
              </a:rPr>
              <a:t>Piensa, planifica, escribe, edita, </a:t>
            </a:r>
            <a:r>
              <a:rPr lang="es-MX" sz="3200" b="1" dirty="0" smtClean="0">
                <a:solidFill>
                  <a:srgbClr val="7030A0"/>
                </a:solidFill>
              </a:rPr>
              <a:t>repite</a:t>
            </a:r>
          </a:p>
          <a:p>
            <a:pPr algn="just"/>
            <a:endParaRPr lang="es-MX" dirty="0"/>
          </a:p>
          <a:p>
            <a:pPr algn="just"/>
            <a:r>
              <a:rPr lang="es-MX" dirty="0" smtClean="0"/>
              <a:t>Cada </a:t>
            </a:r>
            <a:r>
              <a:rPr lang="es-MX" dirty="0"/>
              <a:t>etapa lleva el tiempo que lleva. No hay reloj, no hay una pistola en tu cabeza*. </a:t>
            </a:r>
            <a:endParaRPr lang="es-MX" dirty="0" smtClean="0"/>
          </a:p>
          <a:p>
            <a:pPr algn="just"/>
            <a:endParaRPr lang="es-MX" dirty="0"/>
          </a:p>
          <a:p>
            <a:pPr algn="just"/>
            <a:r>
              <a:rPr lang="es-MX" dirty="0" smtClean="0"/>
              <a:t>Es </a:t>
            </a:r>
            <a:r>
              <a:rPr lang="es-MX" dirty="0"/>
              <a:t>cosa tuya decidir cuánto tiempo necesitas. Pero tómate ese tiempo. Róbale ese tiempo a otras actividades. Esfuérzate. Sé activo. Empuja, urge, gruñe, lucha, </a:t>
            </a:r>
            <a:r>
              <a:rPr lang="es-MX" dirty="0" smtClean="0"/>
              <a:t> </a:t>
            </a:r>
            <a:r>
              <a:rPr lang="es-MX" dirty="0"/>
              <a:t>escupe, consigue hacer las cosas. No te detengas. No languidezcas. No cedas a la inercia o al tedio. No caigas ante la duda o el miedo. No te pases demasiado </a:t>
            </a:r>
            <a:r>
              <a:rPr lang="es-MX" dirty="0" smtClean="0"/>
              <a:t>tiempo. </a:t>
            </a:r>
            <a:r>
              <a:rPr lang="es-MX" dirty="0"/>
              <a:t>analizando </a:t>
            </a:r>
            <a:r>
              <a:rPr lang="es-MX" dirty="0" smtClean="0"/>
              <a:t>lo pasado. </a:t>
            </a:r>
            <a:r>
              <a:rPr lang="es-MX" dirty="0"/>
              <a:t>Sé un artífice, un creador, un narrador, un hacedor</a:t>
            </a:r>
            <a:r>
              <a:rPr lang="es-MX" dirty="0" smtClean="0"/>
              <a:t>.</a:t>
            </a:r>
          </a:p>
          <a:p>
            <a:pPr algn="just"/>
            <a:endParaRPr lang="es-MX" dirty="0"/>
          </a:p>
          <a:p>
            <a:pPr algn="just"/>
            <a:r>
              <a:rPr lang="es-MX" dirty="0" smtClean="0"/>
              <a:t>Sigue adelante con actitud positiva. </a:t>
            </a:r>
          </a:p>
          <a:p>
            <a:pPr algn="just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65879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79783" y="1518699"/>
            <a:ext cx="10820400" cy="474957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sz="2800" dirty="0"/>
              <a:t>Demasiadas veces veo </a:t>
            </a:r>
            <a:r>
              <a:rPr lang="es-MX" sz="2800" dirty="0" smtClean="0"/>
              <a:t>a  </a:t>
            </a:r>
            <a:r>
              <a:rPr lang="es-MX" sz="2800" dirty="0" smtClean="0"/>
              <a:t>profesionales  </a:t>
            </a:r>
            <a:r>
              <a:rPr lang="es-MX" sz="2800" dirty="0" smtClean="0"/>
              <a:t>, tirándose </a:t>
            </a:r>
            <a:r>
              <a:rPr lang="es-MX" sz="2800" dirty="0"/>
              <a:t>de los pelos </a:t>
            </a:r>
            <a:r>
              <a:rPr lang="es-MX" sz="2800" dirty="0" smtClean="0"/>
              <a:t>,porque </a:t>
            </a:r>
            <a:r>
              <a:rPr lang="es-MX" sz="2800" dirty="0" smtClean="0"/>
              <a:t>sus textos  </a:t>
            </a:r>
            <a:r>
              <a:rPr lang="es-MX" sz="2800" dirty="0"/>
              <a:t>no responden a sus manuscritos, porque </a:t>
            </a:r>
            <a:r>
              <a:rPr lang="es-MX" sz="2800" dirty="0" smtClean="0"/>
              <a:t>sus textos están mal y solo son esqueletos flotando en el mar . </a:t>
            </a:r>
          </a:p>
          <a:p>
            <a:pPr algn="just"/>
            <a:r>
              <a:rPr lang="es-MX" sz="2800" dirty="0" smtClean="0"/>
              <a:t>No</a:t>
            </a:r>
            <a:r>
              <a:rPr lang="es-MX" sz="2800" dirty="0"/>
              <a:t>. </a:t>
            </a:r>
            <a:endParaRPr lang="es-MX" sz="2800" dirty="0" smtClean="0"/>
          </a:p>
          <a:p>
            <a:pPr algn="just"/>
            <a:r>
              <a:rPr lang="es-MX" sz="2800" dirty="0" smtClean="0"/>
              <a:t>No </a:t>
            </a:r>
            <a:r>
              <a:rPr lang="es-MX" sz="2800" dirty="0"/>
              <a:t>pares. </a:t>
            </a:r>
            <a:endParaRPr lang="es-MX" sz="2800" dirty="0" smtClean="0"/>
          </a:p>
          <a:p>
            <a:pPr algn="just"/>
            <a:r>
              <a:rPr lang="es-MX" sz="2800" dirty="0" smtClean="0"/>
              <a:t>Escribe</a:t>
            </a:r>
            <a:r>
              <a:rPr lang="es-MX" sz="2800" dirty="0"/>
              <a:t>, escribe, escribe. </a:t>
            </a:r>
            <a:endParaRPr lang="es-MX" sz="2800" dirty="0" smtClean="0"/>
          </a:p>
          <a:p>
            <a:pPr algn="just"/>
            <a:r>
              <a:rPr lang="es-MX" sz="2800" dirty="0" smtClean="0"/>
              <a:t>Para </a:t>
            </a:r>
            <a:r>
              <a:rPr lang="es-MX" sz="2800" dirty="0"/>
              <a:t>cuando </a:t>
            </a:r>
            <a:r>
              <a:rPr lang="es-MX" sz="2800" dirty="0" smtClean="0"/>
              <a:t>la oportunidad se presente a ti ya tendrás  ocho </a:t>
            </a:r>
            <a:r>
              <a:rPr lang="es-MX" sz="2800" dirty="0"/>
              <a:t>manuscritos </a:t>
            </a:r>
            <a:r>
              <a:rPr lang="es-MX" sz="2800" dirty="0" smtClean="0"/>
              <a:t>para presentar . </a:t>
            </a:r>
            <a:r>
              <a:rPr lang="es-MX" sz="2800" dirty="0"/>
              <a:t>Si nos quedamos en una esquina sentados y llorando a la espera de milagros, respuestas, </a:t>
            </a:r>
            <a:r>
              <a:rPr lang="es-MX" sz="2800" dirty="0" smtClean="0"/>
              <a:t>o echándoles la culpa a otros, nos </a:t>
            </a:r>
            <a:r>
              <a:rPr lang="es-MX" sz="2800" dirty="0"/>
              <a:t>estamos atascando en una parte imprescindible del proceso</a:t>
            </a:r>
            <a:r>
              <a:rPr lang="es-MX" sz="2800" dirty="0" smtClean="0"/>
              <a:t>.</a:t>
            </a:r>
          </a:p>
          <a:p>
            <a:pPr algn="just"/>
            <a:r>
              <a:rPr lang="es-MX" dirty="0" smtClean="0"/>
              <a:t>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60921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97835" y="1346421"/>
            <a:ext cx="10820400" cy="4879567"/>
          </a:xfrm>
        </p:spPr>
        <p:txBody>
          <a:bodyPr>
            <a:normAutofit fontScale="92500" lnSpcReduction="10000"/>
          </a:bodyPr>
          <a:lstStyle/>
          <a:p>
            <a:r>
              <a:rPr lang="es-MX" sz="3600" b="1" dirty="0"/>
              <a:t>Recuerda el mantra:</a:t>
            </a:r>
          </a:p>
          <a:p>
            <a:endParaRPr lang="es-MX" sz="3600" b="1" dirty="0"/>
          </a:p>
          <a:p>
            <a:r>
              <a:rPr lang="es-MX" sz="3600" b="1" dirty="0"/>
              <a:t>Piensa.</a:t>
            </a:r>
          </a:p>
          <a:p>
            <a:r>
              <a:rPr lang="es-MX" sz="3600" b="1" dirty="0"/>
              <a:t>Planifica.</a:t>
            </a:r>
          </a:p>
          <a:p>
            <a:r>
              <a:rPr lang="es-MX" sz="3600" b="1" dirty="0"/>
              <a:t>Escribe.</a:t>
            </a:r>
          </a:p>
          <a:p>
            <a:r>
              <a:rPr lang="es-MX" sz="3600" b="1" dirty="0"/>
              <a:t>Edita.</a:t>
            </a:r>
          </a:p>
          <a:p>
            <a:r>
              <a:rPr lang="es-MX" sz="3600" b="1" dirty="0" smtClean="0"/>
              <a:t>Revisa.</a:t>
            </a:r>
          </a:p>
          <a:p>
            <a:endParaRPr lang="es-MX" sz="3600" b="1" dirty="0"/>
          </a:p>
          <a:p>
            <a:r>
              <a:rPr lang="es-MX" sz="3600" b="1" dirty="0"/>
              <a:t>Infinitas veces, </a:t>
            </a:r>
            <a:r>
              <a:rPr lang="es-MX" sz="3600" b="1" dirty="0" smtClean="0"/>
              <a:t>hasta </a:t>
            </a:r>
            <a:r>
              <a:rPr lang="es-MX" sz="3600" b="1" dirty="0"/>
              <a:t>morir.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420747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948855"/>
            <a:ext cx="10820400" cy="55182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b="1" dirty="0" smtClean="0">
                <a:solidFill>
                  <a:srgbClr val="FF0000"/>
                </a:solidFill>
              </a:rPr>
              <a:t>El </a:t>
            </a:r>
            <a:r>
              <a:rPr lang="es-MX" b="1" dirty="0">
                <a:solidFill>
                  <a:srgbClr val="FF0000"/>
                </a:solidFill>
              </a:rPr>
              <a:t>método </a:t>
            </a:r>
            <a:r>
              <a:rPr lang="es-MX" b="1" dirty="0" err="1">
                <a:solidFill>
                  <a:srgbClr val="FF0000"/>
                </a:solidFill>
              </a:rPr>
              <a:t>Ivy</a:t>
            </a:r>
            <a:r>
              <a:rPr lang="es-MX" b="1" dirty="0">
                <a:solidFill>
                  <a:srgbClr val="FF0000"/>
                </a:solidFill>
              </a:rPr>
              <a:t> Lee</a:t>
            </a:r>
          </a:p>
          <a:p>
            <a:pPr algn="just"/>
            <a:r>
              <a:rPr lang="es-MX" dirty="0"/>
              <a:t>Esto empieza con una anécdota. En 1918, el magnate Charles M. Schwab, presidente de una corporación </a:t>
            </a:r>
            <a:r>
              <a:rPr lang="es-MX" dirty="0" smtClean="0"/>
              <a:t>de </a:t>
            </a:r>
            <a:r>
              <a:rPr lang="es-MX" dirty="0"/>
              <a:t>productores de acero, tuvo una reunión con el respetado asesor de productividad </a:t>
            </a:r>
            <a:r>
              <a:rPr lang="es-MX" dirty="0" smtClean="0"/>
              <a:t>. </a:t>
            </a:r>
            <a:r>
              <a:rPr lang="es-MX" dirty="0" err="1"/>
              <a:t>Ivy</a:t>
            </a:r>
            <a:r>
              <a:rPr lang="es-MX" dirty="0"/>
              <a:t> Lee, pionero sobre todo en el campo de las relaciones públicas. </a:t>
            </a:r>
            <a:endParaRPr lang="es-MX" dirty="0" smtClean="0"/>
          </a:p>
          <a:p>
            <a:pPr algn="just"/>
            <a:r>
              <a:rPr lang="es-MX" dirty="0" smtClean="0"/>
              <a:t>Dicen </a:t>
            </a:r>
            <a:r>
              <a:rPr lang="es-MX" dirty="0"/>
              <a:t>que Schwab le solicitó una manera de que su equipo “consiguiera hacer más cosas“. Lee le pidió quince minutos con cada uno de sus ejecutivos y le dijo que no le cobraría nada: que al cabo de tres meses Schwab podía pagarle lo que considerase justo.</a:t>
            </a:r>
          </a:p>
          <a:p>
            <a:pPr algn="just"/>
            <a:endParaRPr lang="es-MX" dirty="0"/>
          </a:p>
          <a:p>
            <a:pPr algn="just"/>
            <a:r>
              <a:rPr lang="es-MX" dirty="0"/>
              <a:t>A los tres meses, Schwab, bastante alucinado con los resultados, le pagó 20000 dólares de entonces, equivalentes a unos 365000 euros de </a:t>
            </a:r>
            <a:r>
              <a:rPr lang="es-MX" dirty="0" smtClean="0"/>
              <a:t>ahora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20140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1235" y="764373"/>
            <a:ext cx="10074965" cy="1293028"/>
          </a:xfrm>
        </p:spPr>
        <p:txBody>
          <a:bodyPr>
            <a:normAutofit fontScale="90000"/>
          </a:bodyPr>
          <a:lstStyle/>
          <a:p>
            <a:r>
              <a:rPr lang="es-MX" dirty="0"/>
              <a:t>Este fue el método que propuso </a:t>
            </a:r>
            <a:r>
              <a:rPr lang="es-MX" dirty="0" err="1"/>
              <a:t>Ivy</a:t>
            </a:r>
            <a:r>
              <a:rPr lang="es-MX" dirty="0"/>
              <a:t> Lee:</a:t>
            </a:r>
            <a:br>
              <a:rPr lang="es-MX" dirty="0"/>
            </a:b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1</a:t>
            </a:r>
            <a:r>
              <a:rPr lang="es-MX" dirty="0"/>
              <a:t>.	Al final de cada día de trabajo, apunta </a:t>
            </a:r>
            <a:r>
              <a:rPr lang="es-MX" b="1" dirty="0"/>
              <a:t>las seis cosas más importantes </a:t>
            </a:r>
            <a:r>
              <a:rPr lang="es-MX" dirty="0"/>
              <a:t>que necesitas hacer al día siguiente. No escribas más de seis tareas.</a:t>
            </a:r>
          </a:p>
          <a:p>
            <a:r>
              <a:rPr lang="es-MX" dirty="0"/>
              <a:t>2.	</a:t>
            </a:r>
            <a:r>
              <a:rPr lang="es-MX" b="1" dirty="0"/>
              <a:t>Ordena </a:t>
            </a:r>
            <a:r>
              <a:rPr lang="es-MX" dirty="0"/>
              <a:t>estas seis tareas por orden de importancia.</a:t>
            </a:r>
          </a:p>
          <a:p>
            <a:r>
              <a:rPr lang="es-MX" dirty="0"/>
              <a:t>3.	Al </a:t>
            </a:r>
            <a:r>
              <a:rPr lang="es-MX" dirty="0" smtClean="0"/>
              <a:t>llegar al  </a:t>
            </a:r>
            <a:r>
              <a:rPr lang="es-MX" dirty="0"/>
              <a:t>trabajo al día siguiente, </a:t>
            </a:r>
            <a:r>
              <a:rPr lang="es-MX" b="1" dirty="0"/>
              <a:t>concéntrate solo en la primera tarea. </a:t>
            </a:r>
            <a:r>
              <a:rPr lang="es-MX" dirty="0"/>
              <a:t>Termina la primera tarea antes de pasar a la segunda.</a:t>
            </a:r>
          </a:p>
          <a:p>
            <a:r>
              <a:rPr lang="es-MX" dirty="0"/>
              <a:t>4.	</a:t>
            </a:r>
            <a:r>
              <a:rPr lang="es-MX" dirty="0" smtClean="0"/>
              <a:t>Si queda una tarea  pendiente , colócala  </a:t>
            </a:r>
            <a:r>
              <a:rPr lang="es-MX" dirty="0"/>
              <a:t>en la lista de seis tareas para el día siguiente.</a:t>
            </a:r>
          </a:p>
          <a:p>
            <a:r>
              <a:rPr lang="es-MX" dirty="0"/>
              <a:t>5.	Repite este proceso cada día laboral.</a:t>
            </a:r>
          </a:p>
        </p:txBody>
      </p:sp>
    </p:spTree>
    <p:extLst>
      <p:ext uri="{BB962C8B-B14F-4D97-AF65-F5344CB8AC3E}">
        <p14:creationId xmlns:p14="http://schemas.microsoft.com/office/powerpoint/2010/main" val="3505164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25557" y="1412681"/>
            <a:ext cx="10820400" cy="4024125"/>
          </a:xfrm>
        </p:spPr>
        <p:txBody>
          <a:bodyPr>
            <a:noAutofit/>
          </a:bodyPr>
          <a:lstStyle/>
          <a:p>
            <a:r>
              <a:rPr lang="es-MX" sz="2400" dirty="0"/>
              <a:t>La eficiencia de este sistema se basa en su simplicidad, en su carácter </a:t>
            </a:r>
            <a:r>
              <a:rPr lang="es-MX" sz="2400" dirty="0" smtClean="0"/>
              <a:t> </a:t>
            </a:r>
            <a:r>
              <a:rPr lang="es-MX" sz="2400" dirty="0"/>
              <a:t>y en la importancia que le </a:t>
            </a:r>
            <a:r>
              <a:rPr lang="es-MX" sz="2400" dirty="0" smtClean="0"/>
              <a:t>da </a:t>
            </a:r>
            <a:r>
              <a:rPr lang="es-MX" sz="2400" dirty="0" smtClean="0"/>
              <a:t>al monitoreo </a:t>
            </a:r>
            <a:r>
              <a:rPr lang="es-MX" sz="2400" dirty="0"/>
              <a:t>y al enfoque. Al final, como </a:t>
            </a:r>
            <a:r>
              <a:rPr lang="es-MX" sz="2400" dirty="0" smtClean="0"/>
              <a:t>ven, </a:t>
            </a:r>
            <a:r>
              <a:rPr lang="es-MX" sz="2400" b="1" dirty="0" smtClean="0"/>
              <a:t>se trata de una cuestión de prioridades. </a:t>
            </a:r>
            <a:endParaRPr lang="es-MX" sz="2400" b="1" dirty="0" smtClean="0"/>
          </a:p>
          <a:p>
            <a:endParaRPr lang="es-MX" sz="2400" dirty="0"/>
          </a:p>
          <a:p>
            <a:r>
              <a:rPr lang="es-MX" sz="2400" b="1" dirty="0" smtClean="0"/>
              <a:t>Si </a:t>
            </a:r>
            <a:r>
              <a:rPr lang="es-MX" sz="2400" b="1" dirty="0"/>
              <a:t>quieres escribir</a:t>
            </a:r>
            <a:r>
              <a:rPr lang="es-MX" sz="2400" dirty="0"/>
              <a:t>, tendrás que convertirlo en una prioridad. </a:t>
            </a:r>
            <a:r>
              <a:rPr lang="es-MX" sz="2400" dirty="0" smtClean="0"/>
              <a:t>Y  </a:t>
            </a:r>
            <a:r>
              <a:rPr lang="es-MX" sz="2400" dirty="0" smtClean="0"/>
              <a:t>debes  </a:t>
            </a:r>
            <a:r>
              <a:rPr lang="es-MX" sz="2400" dirty="0"/>
              <a:t>decidir qué eliminas de esa lista </a:t>
            </a:r>
            <a:r>
              <a:rPr lang="es-MX" sz="2400" b="1" u="sng" dirty="0"/>
              <a:t>para que entre la escritura</a:t>
            </a:r>
            <a:r>
              <a:rPr lang="es-MX" sz="2400" dirty="0"/>
              <a:t>. </a:t>
            </a:r>
            <a:endParaRPr lang="es-MX" sz="2400" dirty="0" smtClean="0"/>
          </a:p>
          <a:p>
            <a:endParaRPr lang="es-MX" sz="2400" dirty="0"/>
          </a:p>
          <a:p>
            <a:r>
              <a:rPr lang="es-MX" sz="2400" dirty="0" smtClean="0"/>
              <a:t>Vas </a:t>
            </a:r>
            <a:r>
              <a:rPr lang="es-MX" sz="2400" dirty="0"/>
              <a:t>a tener que aprender a eliminar lo superficial, a decir que no, a dejar de preocuparte por lo que no </a:t>
            </a:r>
            <a:r>
              <a:rPr lang="es-MX" sz="2400" dirty="0" smtClean="0"/>
              <a:t>es relevante .</a:t>
            </a:r>
            <a:endParaRPr lang="es-MX" sz="2400" dirty="0"/>
          </a:p>
          <a:p>
            <a:r>
              <a:rPr lang="es-MX" sz="2400" dirty="0"/>
              <a:t>Suena fácil, ¿verdad?</a:t>
            </a:r>
          </a:p>
          <a:p>
            <a:r>
              <a:rPr lang="es-MX" sz="2400" dirty="0"/>
              <a:t>Todos sabemos que no lo es.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317828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19539" y="1351723"/>
            <a:ext cx="10896599" cy="4560306"/>
          </a:xfrm>
        </p:spPr>
        <p:txBody>
          <a:bodyPr>
            <a:normAutofit lnSpcReduction="10000"/>
          </a:bodyPr>
          <a:lstStyle/>
          <a:p>
            <a:pPr algn="just"/>
            <a:r>
              <a:rPr lang="es-MX" sz="2800" dirty="0"/>
              <a:t>También insiste </a:t>
            </a:r>
            <a:r>
              <a:rPr lang="es-MX" sz="2800" dirty="0" err="1"/>
              <a:t>Ivy</a:t>
            </a:r>
            <a:r>
              <a:rPr lang="es-MX" sz="2800" dirty="0"/>
              <a:t> Lee en concentrarse en una sola tarea. </a:t>
            </a:r>
            <a:r>
              <a:rPr lang="es-MX" sz="2800" dirty="0" smtClean="0"/>
              <a:t>Una sola . Escribir y mirar </a:t>
            </a:r>
            <a:r>
              <a:rPr lang="es-MX" sz="2800" dirty="0"/>
              <a:t>Twitter y Facebook y el email y </a:t>
            </a:r>
            <a:r>
              <a:rPr lang="es-MX" sz="2800" dirty="0" smtClean="0"/>
              <a:t> </a:t>
            </a:r>
            <a:r>
              <a:rPr lang="es-MX" sz="2800" dirty="0" err="1" smtClean="0"/>
              <a:t>Netflix</a:t>
            </a:r>
            <a:r>
              <a:rPr lang="es-MX" sz="2800" dirty="0" smtClean="0"/>
              <a:t> ,agobiándonos </a:t>
            </a:r>
            <a:r>
              <a:rPr lang="es-MX" sz="2800" dirty="0"/>
              <a:t>por no saber a qué hora </a:t>
            </a:r>
            <a:r>
              <a:rPr lang="es-MX" sz="2800" dirty="0" smtClean="0"/>
              <a:t>acabaremos, no funciona.</a:t>
            </a:r>
            <a:endParaRPr lang="es-MX" sz="2800" dirty="0"/>
          </a:p>
          <a:p>
            <a:pPr algn="just"/>
            <a:r>
              <a:rPr lang="es-MX" sz="2800" dirty="0"/>
              <a:t>No </a:t>
            </a:r>
            <a:r>
              <a:rPr lang="es-MX" sz="2800" dirty="0" smtClean="0"/>
              <a:t>hagan eso . Sigan lo que les digo . </a:t>
            </a:r>
            <a:r>
              <a:rPr lang="es-MX" sz="2800" dirty="0"/>
              <a:t>Una cosa a la vez. Solo las cosas importantes. Las que merecen la pena</a:t>
            </a:r>
            <a:r>
              <a:rPr lang="es-MX" sz="2800" dirty="0" smtClean="0"/>
              <a:t>. La prioridad para ti es la escritura</a:t>
            </a:r>
          </a:p>
          <a:p>
            <a:pPr algn="just"/>
            <a:endParaRPr lang="es-MX" sz="2800" dirty="0"/>
          </a:p>
          <a:p>
            <a:pPr algn="just"/>
            <a:r>
              <a:rPr lang="es-MX" sz="2800" dirty="0"/>
              <a:t>Pensar, planificar, escribir, </a:t>
            </a:r>
            <a:r>
              <a:rPr lang="es-MX" sz="2800" dirty="0" smtClean="0"/>
              <a:t>revisar y  editar</a:t>
            </a:r>
            <a:r>
              <a:rPr lang="es-MX" sz="3200" dirty="0" smtClean="0"/>
              <a:t>.</a:t>
            </a:r>
          </a:p>
          <a:p>
            <a:pPr algn="just"/>
            <a:endParaRPr lang="es-MX" dirty="0"/>
          </a:p>
          <a:p>
            <a:pPr algn="just"/>
            <a:r>
              <a:rPr lang="es-MX" sz="3200" b="1" dirty="0">
                <a:solidFill>
                  <a:srgbClr val="7030A0"/>
                </a:solidFill>
              </a:rPr>
              <a:t>Así, hasta </a:t>
            </a:r>
            <a:r>
              <a:rPr lang="es-MX" sz="3200" b="1" dirty="0" smtClean="0">
                <a:solidFill>
                  <a:srgbClr val="7030A0"/>
                </a:solidFill>
              </a:rPr>
              <a:t>que logremos nuestro objetivo</a:t>
            </a:r>
            <a:r>
              <a:rPr lang="es-MX" sz="3200" dirty="0" smtClean="0"/>
              <a:t>.</a:t>
            </a:r>
            <a:endParaRPr lang="es-MX" sz="3200" dirty="0"/>
          </a:p>
          <a:p>
            <a:pPr algn="just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36687371"/>
      </p:ext>
    </p:extLst>
  </p:cSld>
  <p:clrMapOvr>
    <a:masterClrMapping/>
  </p:clrMapOvr>
</p:sld>
</file>

<file path=ppt/theme/theme1.xml><?xml version="1.0" encoding="utf-8"?>
<a:theme xmlns:a="http://schemas.openxmlformats.org/drawingml/2006/main" name="Estela de condensación">
  <a:themeElements>
    <a:clrScheme name="Estela de condensació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Estela de condensación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tela de condensació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TM04033937[[fn=Estela de condensación]]</Template>
  <TotalTime>67</TotalTime>
  <Words>651</Words>
  <Application>Microsoft Office PowerPoint</Application>
  <PresentationFormat>Panorámica</PresentationFormat>
  <Paragraphs>49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Century Gothic</vt:lpstr>
      <vt:lpstr>Estela de condensación</vt:lpstr>
      <vt:lpstr>Piensa, planifica, escribe, edita y revisa hasta morir. (Y otroS recortes PARA ESCRIBIR BIEN)</vt:lpstr>
      <vt:lpstr> el ciclo del escritor </vt:lpstr>
      <vt:lpstr>Presentación de PowerPoint</vt:lpstr>
      <vt:lpstr>Presentación de PowerPoint</vt:lpstr>
      <vt:lpstr>Presentación de PowerPoint</vt:lpstr>
      <vt:lpstr>Presentación de PowerPoint</vt:lpstr>
      <vt:lpstr>Este fue el método que propuso Ivy Lee: 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Piensa, planifica, escribe, edita. Repite hasta morir. (Y otros recortes literarios)</dc:title>
  <dc:creator>Ivan Pizarro</dc:creator>
  <cp:lastModifiedBy>Ivan</cp:lastModifiedBy>
  <cp:revision>12</cp:revision>
  <dcterms:created xsi:type="dcterms:W3CDTF">2024-10-14T01:42:00Z</dcterms:created>
  <dcterms:modified xsi:type="dcterms:W3CDTF">2026-04-08T14:51:56Z</dcterms:modified>
</cp:coreProperties>
</file>