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4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4837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19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0490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72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34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13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6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0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8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2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47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7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0354F-DEA7-49B4-95EA-F6767B3B862B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A85800A-D7BF-4696-8D3C-506B6BDF82A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10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778" y="2130141"/>
            <a:ext cx="5658679" cy="333421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152653" y="1147555"/>
            <a:ext cx="5970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/>
              <a:t>HÁBITOS DE DESARROLLO PERSONAL</a:t>
            </a:r>
            <a:endParaRPr lang="en-US" sz="2800" dirty="0"/>
          </a:p>
        </p:txBody>
      </p:sp>
      <p:sp>
        <p:nvSpPr>
          <p:cNvPr id="6" name="CuadroTexto 5"/>
          <p:cNvSpPr txBox="1"/>
          <p:nvPr/>
        </p:nvSpPr>
        <p:spPr>
          <a:xfrm>
            <a:off x="4175186" y="5923722"/>
            <a:ext cx="2238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IVÁN PIZARRO VEGA</a:t>
            </a:r>
            <a:endParaRPr lang="en-U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02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91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8. Aprende a Decir No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Decir </a:t>
            </a:r>
            <a:r>
              <a:rPr lang="es-MX" sz="2400" dirty="0"/>
              <a:t>no es una habilidad importante para gestionar tu tiempo y energía de manera efectiva. Aprende a establecer límites y a rechazar compromisos que no se alineen con tus objetivos. Esto te permitirá enfocarte en lo que realmente importa y evitar el agotamiento.</a:t>
            </a:r>
          </a:p>
          <a:p>
            <a:pPr algn="just"/>
            <a:endParaRPr lang="es-MX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5069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9. Rodéate de Personas Positivas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Tu </a:t>
            </a:r>
            <a:r>
              <a:rPr lang="es-MX" sz="2400" dirty="0"/>
              <a:t>entorno social tiene un impacto significativo en tu desarrollo personal. Rodéate de personas que te apoyen y te inspiren. Las relaciones positivas te motivarán y te ofrecerán valiosos consejos y apoyo en tu camino hacia el éxito.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2352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10. Evalúa y Ajusta tu Progreso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Es </a:t>
            </a:r>
            <a:r>
              <a:rPr lang="es-MX" sz="2400" dirty="0"/>
              <a:t>importante revisar regularmente tu progreso y ajustar tus estrategias si es necesario. Tómate un tiempo cada semana para evaluar tus logros y áreas de mejora. Ajusta tus metas y métodos según sea necesario para seguir avanzando hacia tus objetivos.</a:t>
            </a:r>
          </a:p>
          <a:p>
            <a:pPr algn="just"/>
            <a:endParaRPr lang="es-MX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823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10 Hábitos Diarios para Mejorar tu Desarrollo Personal y Profesional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000" dirty="0" smtClean="0"/>
              <a:t>Descubre </a:t>
            </a:r>
            <a:r>
              <a:rPr lang="es-MX" sz="2000" dirty="0"/>
              <a:t>10 hábitos diarios para mejorar tu desarrollo personal y profesional. Transforma tu vida con prácticas simples y efectivas que puedes adoptar hoy mismo.</a:t>
            </a:r>
          </a:p>
          <a:p>
            <a:pPr algn="just"/>
            <a:endParaRPr lang="es-MX" sz="2000" dirty="0"/>
          </a:p>
          <a:p>
            <a:pPr algn="just"/>
            <a:r>
              <a:rPr lang="es-MX" sz="2000" dirty="0"/>
              <a:t>¿Quieres llevar tu vida al siguiente nivel y alcanzar tus objetivos con éxito? Incorporar hábitos diarios efectivos es clave para el desarrollo personal y profesional. Estos hábitos no solo te ayudarán a crecer, sino que también te permitirán mantenerte enfocado, motivado y productivo. En este artículo, exploraremos 10 hábitos diarios que puedes adoptar para transformar tu vida y alcanzar tus metas con éxito.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44980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1.Establece </a:t>
            </a:r>
            <a:r>
              <a:rPr lang="es-MX" dirty="0"/>
              <a:t>Metas Claras y Específicas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1. </a:t>
            </a:r>
            <a:r>
              <a:rPr lang="es-MX" dirty="0" smtClean="0"/>
              <a:t>El </a:t>
            </a:r>
            <a:r>
              <a:rPr lang="es-MX" dirty="0"/>
              <a:t>primer paso para un desarrollo personal exitoso es establecer metas claras y específicas. Sin objetivos definidos, es fácil perder el rumbo. Dedica tiempo cada mañana para escribir tus metas y dividirlas en tareas diarias. Esto te ayudará a mantenerte enfocado y medir tu progreso.</a:t>
            </a:r>
          </a:p>
          <a:p>
            <a:endParaRPr lang="es-MX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65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2. Practica la Meditación o </a:t>
            </a:r>
            <a:r>
              <a:rPr lang="es-MX" dirty="0" err="1"/>
              <a:t>Mindfulness</a:t>
            </a:r>
            <a:r>
              <a:rPr lang="es-MX" dirty="0"/>
              <a:t/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La </a:t>
            </a:r>
            <a:r>
              <a:rPr lang="es-MX" sz="2400" dirty="0"/>
              <a:t>meditación o </a:t>
            </a:r>
            <a:r>
              <a:rPr lang="es-MX" sz="2400" dirty="0" err="1"/>
              <a:t>mindfulness</a:t>
            </a:r>
            <a:r>
              <a:rPr lang="es-MX" sz="2400" dirty="0"/>
              <a:t> es una herramienta poderosa para mejorar tu bienestar mental. Dedica al menos 10 minutos al día para practicarla. Esto te ayudará a reducir el estrés, mejorar tu concentración y aumentar tu autoconciencia.</a:t>
            </a:r>
          </a:p>
        </p:txBody>
      </p:sp>
    </p:spTree>
    <p:extLst>
      <p:ext uri="{BB962C8B-B14F-4D97-AF65-F5344CB8AC3E}">
        <p14:creationId xmlns:p14="http://schemas.microsoft.com/office/powerpoint/2010/main" val="51282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3. Lee y Aprende Constantemente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sz="2400" dirty="0" smtClean="0"/>
              <a:t>El </a:t>
            </a:r>
            <a:r>
              <a:rPr lang="es-MX" sz="2400" dirty="0"/>
              <a:t>conocimiento es fundamental para el crecimiento personal y profesional. Lee libros, artículos o escucha podcasts relacionados con tu campo de interés. La lectura diaria te proporcionará nuevas perspectivas y te mantendrá al día con las últimas tendencias.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934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4. Mantén un Diario de Reflexión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sz="2400" dirty="0" smtClean="0"/>
              <a:t>Un </a:t>
            </a:r>
            <a:r>
              <a:rPr lang="es-MX" sz="2400" dirty="0"/>
              <a:t>diario de reflexión te permite evaluar tu progreso y aprender de tus experiencias. Escribe sobre tus logros, desafíos y lecciones aprendidas cada día. Esta práctica te ayudará a mantenerte motivado y a identificar áreas de mejora.</a:t>
            </a:r>
          </a:p>
          <a:p>
            <a:pPr algn="just"/>
            <a:endParaRPr lang="es-MX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67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5. Desarrolla Hábitos de Ejercicio Regular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El </a:t>
            </a:r>
            <a:r>
              <a:rPr lang="es-MX" sz="2400" dirty="0"/>
              <a:t>ejercicio no solo mejora tu salud física, sino también tu bienestar mental. Dedica al menos 30 minutos al día para hacer ejercicio. Ya sea una caminata, yoga o entrenamiento en el gimnasio, el ejercicio regular te dará más energía y mejorará tu estado de ánimo.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7888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6. Establece Rutinas Matutinas y Nocturnas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Las </a:t>
            </a:r>
            <a:r>
              <a:rPr lang="es-MX" sz="2400" dirty="0"/>
              <a:t>rutinas matutinas y nocturnas son cruciales para un desarrollo personal efectivo. Comienza el día con una rutina que te prepare para el éxito, como meditar, leer o planificar tus tareas. Termina el día con una rutina relajante que te permita desconectar y descansar adecuadamente</a:t>
            </a:r>
          </a:p>
        </p:txBody>
      </p:sp>
    </p:spTree>
    <p:extLst>
      <p:ext uri="{BB962C8B-B14F-4D97-AF65-F5344CB8AC3E}">
        <p14:creationId xmlns:p14="http://schemas.microsoft.com/office/powerpoint/2010/main" val="2632468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>7. Prioriza el Autocuidado</a:t>
            </a:r>
            <a:br>
              <a:rPr lang="es-MX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400" dirty="0" smtClean="0"/>
              <a:t>El </a:t>
            </a:r>
            <a:r>
              <a:rPr lang="es-MX" sz="2400" dirty="0"/>
              <a:t>autocuidado es esencial para mantener un equilibrio saludable entre el trabajo y la vida personal. Asegúrate de dedicar tiempo a actividades que te gusten y te relajen. Esto puede incluir hobbies, pasar tiempo con seres queridos o simplemente disfrutar de un momento de tranquilidad.</a:t>
            </a:r>
          </a:p>
          <a:p>
            <a:pPr algn="just"/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28470935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627</Words>
  <Application>Microsoft Office PowerPoint</Application>
  <PresentationFormat>Panorámica</PresentationFormat>
  <Paragraphs>26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Faceta</vt:lpstr>
      <vt:lpstr>Presentación de PowerPoint</vt:lpstr>
      <vt:lpstr>10 Hábitos Diarios para Mejorar tu Desarrollo Personal y Profesional </vt:lpstr>
      <vt:lpstr>1.Establece Metas Claras y Específicas </vt:lpstr>
      <vt:lpstr>2. Practica la Meditación o Mindfulness </vt:lpstr>
      <vt:lpstr>3. Lee y Aprende Constantemente </vt:lpstr>
      <vt:lpstr>4. Mantén un Diario de Reflexión </vt:lpstr>
      <vt:lpstr>5. Desarrolla Hábitos de Ejercicio Regular </vt:lpstr>
      <vt:lpstr>6. Establece Rutinas Matutinas y Nocturnas </vt:lpstr>
      <vt:lpstr> 7. Prioriza el Autocuidado </vt:lpstr>
      <vt:lpstr>8. Aprende a Decir No </vt:lpstr>
      <vt:lpstr>9. Rodéate de Personas Positivas </vt:lpstr>
      <vt:lpstr>10. Evalúa y Ajusta tu Progreso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</dc:creator>
  <cp:lastModifiedBy>Ivan</cp:lastModifiedBy>
  <cp:revision>3</cp:revision>
  <dcterms:created xsi:type="dcterms:W3CDTF">2026-03-30T14:08:48Z</dcterms:created>
  <dcterms:modified xsi:type="dcterms:W3CDTF">2026-03-30T14:42:30Z</dcterms:modified>
</cp:coreProperties>
</file>