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2688" y="416709"/>
            <a:ext cx="7766936" cy="1646302"/>
          </a:xfrm>
        </p:spPr>
        <p:txBody>
          <a:bodyPr/>
          <a:lstStyle/>
          <a:p>
            <a:pPr algn="ctr"/>
            <a:r>
              <a:rPr lang="es-MX" dirty="0" smtClean="0"/>
              <a:t>INTRODUCCION   DESARROLLO PERSONAL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41984" y="5455564"/>
            <a:ext cx="3988904" cy="600679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Profesor  Iván  Pizarro</a:t>
            </a:r>
            <a:endParaRPr lang="en-U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270" y="2332382"/>
            <a:ext cx="8865704" cy="28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13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61" y="132522"/>
            <a:ext cx="11436626" cy="66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3" y="556591"/>
            <a:ext cx="10601739" cy="60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42" y="212036"/>
            <a:ext cx="10989233" cy="637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339" y="590305"/>
            <a:ext cx="10589488" cy="55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8259" y="0"/>
            <a:ext cx="12444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0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1930400"/>
            <a:ext cx="9023257" cy="46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7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9010005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97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515" y="696278"/>
            <a:ext cx="8581381" cy="52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461" y="723631"/>
            <a:ext cx="8825948" cy="48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251791"/>
            <a:ext cx="11264347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087" y="278296"/>
            <a:ext cx="10946296" cy="583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381" y="1112940"/>
            <a:ext cx="7696089" cy="57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736" y="274709"/>
            <a:ext cx="10880611" cy="60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298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6</Words>
  <Application>Microsoft Office PowerPoint</Application>
  <PresentationFormat>Panorámica</PresentationFormat>
  <Paragraphs>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Faceta</vt:lpstr>
      <vt:lpstr>INTRODUCCION   DESARROLLO PERSONAL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Ivan</cp:lastModifiedBy>
  <cp:revision>7</cp:revision>
  <dcterms:created xsi:type="dcterms:W3CDTF">2026-03-30T14:58:04Z</dcterms:created>
  <dcterms:modified xsi:type="dcterms:W3CDTF">2026-03-30T15:24:20Z</dcterms:modified>
</cp:coreProperties>
</file>