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13" y="609600"/>
            <a:ext cx="9452887" cy="58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77562"/>
            <a:ext cx="8758214" cy="53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226" y="609600"/>
            <a:ext cx="9954991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23" y="331788"/>
            <a:ext cx="10021741" cy="65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6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695" y="424070"/>
            <a:ext cx="10375096" cy="57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1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19722" cy="66525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0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97" y="265044"/>
            <a:ext cx="9980751" cy="63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4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6" y="-106017"/>
            <a:ext cx="11145078" cy="6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0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1017619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5" y="569844"/>
            <a:ext cx="9462053" cy="59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4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05283"/>
            <a:ext cx="8784718" cy="55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09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</dc:creator>
  <cp:lastModifiedBy>Ivan</cp:lastModifiedBy>
  <cp:revision>7</cp:revision>
  <dcterms:created xsi:type="dcterms:W3CDTF">2026-03-30T23:00:39Z</dcterms:created>
  <dcterms:modified xsi:type="dcterms:W3CDTF">2026-04-18T13:40:38Z</dcterms:modified>
</cp:coreProperties>
</file>