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605271"/>
            <a:ext cx="12192000" cy="1245235"/>
          </a:xfrm>
          <a:custGeom>
            <a:avLst/>
            <a:gdLst/>
            <a:ahLst/>
            <a:cxnLst/>
            <a:rect l="l" t="t" r="r" b="b"/>
            <a:pathLst>
              <a:path w="12192000" h="1245234">
                <a:moveTo>
                  <a:pt x="0" y="0"/>
                </a:moveTo>
                <a:lnTo>
                  <a:pt x="0" y="676948"/>
                </a:lnTo>
                <a:lnTo>
                  <a:pt x="5562727" y="1244980"/>
                </a:lnTo>
                <a:lnTo>
                  <a:pt x="12192000" y="1244980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455152" y="0"/>
            <a:ext cx="3736975" cy="827405"/>
          </a:xfrm>
          <a:custGeom>
            <a:avLst/>
            <a:gdLst/>
            <a:ahLst/>
            <a:cxnLst/>
            <a:rect l="l" t="t" r="r" b="b"/>
            <a:pathLst>
              <a:path w="3736975" h="827405">
                <a:moveTo>
                  <a:pt x="3736721" y="0"/>
                </a:moveTo>
                <a:lnTo>
                  <a:pt x="0" y="0"/>
                </a:lnTo>
                <a:lnTo>
                  <a:pt x="3736721" y="827024"/>
                </a:lnTo>
                <a:lnTo>
                  <a:pt x="3736721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4182" y="653287"/>
            <a:ext cx="710374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79672" y="1077290"/>
            <a:ext cx="5232654" cy="1854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body" idx="1"/>
          </p:nvPr>
        </p:nvSpPr>
        <p:spPr>
          <a:xfrm>
            <a:off x="3352800" y="1672343"/>
            <a:ext cx="5232654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3110" marR="5080" indent="-741045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HABILIDADES </a:t>
            </a:r>
            <a:r>
              <a:rPr spc="-10" dirty="0"/>
              <a:t>SOCIALES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97783" y="3838397"/>
            <a:ext cx="604837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700" b="1" dirty="0">
                <a:solidFill>
                  <a:srgbClr val="575757"/>
                </a:solidFill>
                <a:latin typeface="Arial"/>
                <a:cs typeface="Arial"/>
              </a:rPr>
              <a:t>PARA</a:t>
            </a:r>
            <a:r>
              <a:rPr sz="3700" b="1" spc="-15" dirty="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sz="3700" b="1" dirty="0">
                <a:solidFill>
                  <a:srgbClr val="575757"/>
                </a:solidFill>
                <a:latin typeface="Arial"/>
                <a:cs typeface="Arial"/>
              </a:rPr>
              <a:t>EL</a:t>
            </a:r>
            <a:r>
              <a:rPr sz="3700" b="1" spc="-30" dirty="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sz="3700" b="1" dirty="0">
                <a:solidFill>
                  <a:srgbClr val="575757"/>
                </a:solidFill>
                <a:latin typeface="Arial"/>
                <a:cs typeface="Arial"/>
              </a:rPr>
              <a:t>ÉXITO</a:t>
            </a:r>
            <a:r>
              <a:rPr sz="3700" b="1" spc="-25" dirty="0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sz="3700" b="1" spc="-10" dirty="0">
                <a:solidFill>
                  <a:srgbClr val="575757"/>
                </a:solidFill>
                <a:latin typeface="Arial"/>
                <a:cs typeface="Arial"/>
              </a:rPr>
              <a:t>LABORAL</a:t>
            </a:r>
            <a:endParaRPr sz="3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527" y="5772708"/>
            <a:ext cx="1987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Corbel"/>
                <a:cs typeface="Corbel"/>
              </a:rPr>
              <a:t>IVÁN</a:t>
            </a:r>
            <a:r>
              <a:rPr sz="2400" b="1" i="1" spc="-20" dirty="0">
                <a:latin typeface="Corbel"/>
                <a:cs typeface="Corbel"/>
              </a:rPr>
              <a:t> </a:t>
            </a:r>
            <a:r>
              <a:rPr sz="2400" b="1" i="1" spc="-10" dirty="0">
                <a:latin typeface="Corbel"/>
                <a:cs typeface="Corbel"/>
              </a:rPr>
              <a:t>PIZARRO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78497" y="5772708"/>
            <a:ext cx="784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20" dirty="0">
                <a:latin typeface="Corbel"/>
                <a:cs typeface="Corbel"/>
              </a:rPr>
              <a:t>VEGA</a:t>
            </a:r>
            <a:endParaRPr sz="2400">
              <a:latin typeface="Corbel"/>
              <a:cs typeface="Corbel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5"/>
            <a:ext cx="12192000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55319" y="1195577"/>
            <a:ext cx="403225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87376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4D5154"/>
                </a:solidFill>
                <a:latin typeface="Arial"/>
                <a:cs typeface="Arial"/>
              </a:rPr>
              <a:t>Alvin</a:t>
            </a:r>
            <a:r>
              <a:rPr sz="2000" b="1" spc="-20" dirty="0">
                <a:solidFill>
                  <a:srgbClr val="4D515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D5154"/>
                </a:solidFill>
                <a:latin typeface="Arial"/>
                <a:cs typeface="Arial"/>
              </a:rPr>
              <a:t>Toffler</a:t>
            </a:r>
            <a:r>
              <a:rPr sz="2000" b="1" spc="-85" dirty="0">
                <a:solidFill>
                  <a:srgbClr val="4D515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fue</a:t>
            </a:r>
            <a:r>
              <a:rPr sz="2000" spc="-5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un</a:t>
            </a:r>
            <a:r>
              <a:rPr sz="2000" spc="-3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D5154"/>
                </a:solidFill>
                <a:latin typeface="Arial MT"/>
                <a:cs typeface="Arial MT"/>
              </a:rPr>
              <a:t>escritor sociólogo</a:t>
            </a:r>
            <a:r>
              <a:rPr sz="2000" spc="-7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spc="-50" dirty="0">
                <a:solidFill>
                  <a:srgbClr val="4D5154"/>
                </a:solidFill>
                <a:latin typeface="Arial MT"/>
                <a:cs typeface="Arial MT"/>
              </a:rPr>
              <a:t>y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futurista</a:t>
            </a:r>
            <a:r>
              <a:rPr sz="2000" spc="-13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estadounidense,</a:t>
            </a:r>
            <a:r>
              <a:rPr sz="2000" spc="-15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D5154"/>
                </a:solidFill>
                <a:latin typeface="Arial MT"/>
                <a:cs typeface="Arial MT"/>
              </a:rPr>
              <a:t>doctorado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en</a:t>
            </a:r>
            <a:r>
              <a:rPr sz="2000" spc="-3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Letras,</a:t>
            </a:r>
            <a:r>
              <a:rPr sz="2000" spc="-9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Leyes</a:t>
            </a:r>
            <a:r>
              <a:rPr sz="2000" spc="-3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y</a:t>
            </a:r>
            <a:r>
              <a:rPr sz="2000" spc="-2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D5154"/>
                </a:solidFill>
                <a:latin typeface="Arial MT"/>
                <a:cs typeface="Arial MT"/>
              </a:rPr>
              <a:t>Ciencia,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conocido</a:t>
            </a:r>
            <a:r>
              <a:rPr sz="2000" spc="-8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por</a:t>
            </a:r>
            <a:r>
              <a:rPr sz="2000" spc="-6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sus</a:t>
            </a:r>
            <a:r>
              <a:rPr sz="2000" spc="-6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D5154"/>
                </a:solidFill>
                <a:latin typeface="Arial MT"/>
                <a:cs typeface="Arial MT"/>
              </a:rPr>
              <a:t>discusiones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acerca</a:t>
            </a:r>
            <a:r>
              <a:rPr sz="2000" spc="-9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de</a:t>
            </a:r>
            <a:r>
              <a:rPr sz="2000" spc="-6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la</a:t>
            </a:r>
            <a:r>
              <a:rPr sz="2000" spc="-3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revolución</a:t>
            </a:r>
            <a:r>
              <a:rPr sz="2000" spc="-6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digital,</a:t>
            </a:r>
            <a:r>
              <a:rPr sz="2000" spc="-4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D5154"/>
                </a:solidFill>
                <a:latin typeface="Arial MT"/>
                <a:cs typeface="Arial MT"/>
              </a:rPr>
              <a:t>la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revolución</a:t>
            </a:r>
            <a:r>
              <a:rPr sz="2000" spc="-8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de</a:t>
            </a:r>
            <a:r>
              <a:rPr sz="2000" spc="-4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las</a:t>
            </a:r>
            <a:r>
              <a:rPr sz="2000" spc="-6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comunicaciones</a:t>
            </a:r>
            <a:r>
              <a:rPr sz="2000" spc="-114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spc="-50" dirty="0">
                <a:solidFill>
                  <a:srgbClr val="4D5154"/>
                </a:solidFill>
                <a:latin typeface="Arial MT"/>
                <a:cs typeface="Arial MT"/>
              </a:rPr>
              <a:t>y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la</a:t>
            </a:r>
            <a:r>
              <a:rPr sz="2000" spc="-8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D5154"/>
                </a:solidFill>
                <a:latin typeface="Arial MT"/>
                <a:cs typeface="Arial MT"/>
              </a:rPr>
              <a:t>singularidad</a:t>
            </a:r>
            <a:r>
              <a:rPr sz="2000" spc="-12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D5154"/>
                </a:solidFill>
                <a:latin typeface="Arial MT"/>
                <a:cs typeface="Arial MT"/>
              </a:rPr>
              <a:t>tecnológica.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883" y="3870959"/>
            <a:ext cx="4636008" cy="1647443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89091" y="1176527"/>
            <a:ext cx="6502908" cy="46192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0380"/>
            </a:xfrm>
            <a:custGeom>
              <a:avLst/>
              <a:gdLst/>
              <a:ahLst/>
              <a:cxnLst/>
              <a:rect l="l" t="t" r="r" b="b"/>
              <a:pathLst>
                <a:path w="12192000" h="6850380">
                  <a:moveTo>
                    <a:pt x="12192000" y="6850380"/>
                  </a:moveTo>
                  <a:lnTo>
                    <a:pt x="0" y="5605272"/>
                  </a:lnTo>
                  <a:lnTo>
                    <a:pt x="0" y="6282283"/>
                  </a:lnTo>
                  <a:lnTo>
                    <a:pt x="5562727" y="6850380"/>
                  </a:lnTo>
                  <a:lnTo>
                    <a:pt x="12192000" y="6850380"/>
                  </a:lnTo>
                  <a:close/>
                </a:path>
                <a:path w="12192000" h="6850380">
                  <a:moveTo>
                    <a:pt x="12192000" y="0"/>
                  </a:moveTo>
                  <a:lnTo>
                    <a:pt x="8455152" y="0"/>
                  </a:lnTo>
                  <a:lnTo>
                    <a:pt x="12192000" y="82753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4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4775" y="211836"/>
              <a:ext cx="10323576" cy="65105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8803" y="2340864"/>
            <a:ext cx="9537700" cy="1432560"/>
            <a:chOff x="1098803" y="2340864"/>
            <a:chExt cx="9537700" cy="1432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803" y="2340864"/>
              <a:ext cx="9537192" cy="8625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9283" y="2345436"/>
              <a:ext cx="9480804" cy="8061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5119" y="3165348"/>
              <a:ext cx="6342887" cy="6080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04743" y="3179064"/>
              <a:ext cx="6268211" cy="533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9151" y="883919"/>
            <a:ext cx="7248143" cy="54147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6767" y="705612"/>
            <a:ext cx="5998463" cy="57972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04815" y="1150619"/>
            <a:ext cx="2932430" cy="417830"/>
            <a:chOff x="5004815" y="1150619"/>
            <a:chExt cx="2932430" cy="4178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04815" y="1150619"/>
              <a:ext cx="2932176" cy="4175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3103" y="1167383"/>
              <a:ext cx="2874263" cy="361188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3480815" y="1955292"/>
            <a:ext cx="6123940" cy="414655"/>
            <a:chOff x="3480815" y="1955292"/>
            <a:chExt cx="6123940" cy="41465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0815" y="1955292"/>
              <a:ext cx="6123432" cy="4145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99103" y="1972056"/>
              <a:ext cx="6067044" cy="35966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480815" y="2763011"/>
            <a:ext cx="5994400" cy="422275"/>
            <a:chOff x="3480815" y="2763011"/>
            <a:chExt cx="5994400" cy="42227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0815" y="2763011"/>
              <a:ext cx="5993892" cy="4221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99103" y="2779775"/>
              <a:ext cx="5935980" cy="36576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573779" y="3630167"/>
            <a:ext cx="6059805" cy="416559"/>
            <a:chOff x="3573779" y="3630167"/>
            <a:chExt cx="6059805" cy="416559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73779" y="3630167"/>
              <a:ext cx="6059424" cy="41605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90543" y="3646931"/>
              <a:ext cx="6004559" cy="359663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480815" y="4536947"/>
            <a:ext cx="5994400" cy="417830"/>
            <a:chOff x="3480815" y="4536947"/>
            <a:chExt cx="5994400" cy="417830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80815" y="4536947"/>
              <a:ext cx="5993892" cy="4175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99103" y="4553711"/>
              <a:ext cx="5935980" cy="36118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796539" y="5398008"/>
            <a:ext cx="7482840" cy="745490"/>
            <a:chOff x="2796539" y="5398008"/>
            <a:chExt cx="7482840" cy="745490"/>
          </a:xfrm>
        </p:grpSpPr>
        <p:pic>
          <p:nvPicPr>
            <p:cNvPr id="9" name="object 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96539" y="5398008"/>
              <a:ext cx="7482840" cy="7452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22447" y="5423916"/>
              <a:ext cx="7408164" cy="6720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18794" y="454533"/>
            <a:ext cx="104698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9805" marR="5080" indent="-967740">
              <a:lnSpc>
                <a:spcPct val="100000"/>
              </a:lnSpc>
              <a:spcBef>
                <a:spcPts val="95"/>
              </a:spcBef>
            </a:pP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LA</a:t>
            </a:r>
            <a:r>
              <a:rPr b="0" spc="-15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4D5154"/>
                </a:solidFill>
                <a:latin typeface="Arial MT"/>
                <a:cs typeface="Arial MT"/>
              </a:rPr>
              <a:t>ORGANIZACIÓN</a:t>
            </a:r>
            <a:r>
              <a:rPr b="0" spc="-6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MUNDIAL</a:t>
            </a:r>
            <a:r>
              <a:rPr b="0" spc="-8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DE</a:t>
            </a:r>
            <a:r>
              <a:rPr b="0" spc="-13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LA</a:t>
            </a:r>
            <a:r>
              <a:rPr b="0" spc="-13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SALUD</a:t>
            </a:r>
            <a:r>
              <a:rPr b="0" spc="-9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(OMS)</a:t>
            </a:r>
            <a:r>
              <a:rPr b="0" spc="-12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EN</a:t>
            </a:r>
            <a:r>
              <a:rPr b="0" spc="-13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EL</a:t>
            </a:r>
            <a:r>
              <a:rPr b="0" spc="-12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spc="-25" dirty="0">
                <a:solidFill>
                  <a:srgbClr val="4D5154"/>
                </a:solidFill>
                <a:latin typeface="Arial MT"/>
                <a:cs typeface="Arial MT"/>
              </a:rPr>
              <a:t>AÑO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1993</a:t>
            </a:r>
            <a:r>
              <a:rPr b="0" spc="-114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4D5154"/>
                </a:solidFill>
                <a:latin typeface="Arial MT"/>
                <a:cs typeface="Arial MT"/>
              </a:rPr>
              <a:t>MENCIONÓ</a:t>
            </a:r>
            <a:r>
              <a:rPr b="0" spc="-9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10</a:t>
            </a:r>
            <a:r>
              <a:rPr b="0" spc="-13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4D5154"/>
                </a:solidFill>
                <a:latin typeface="Arial MT"/>
                <a:cs typeface="Arial MT"/>
              </a:rPr>
              <a:t>HABILIDADES</a:t>
            </a:r>
            <a:r>
              <a:rPr b="0" spc="-80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OPARA</a:t>
            </a:r>
            <a:r>
              <a:rPr b="0" spc="-12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4D5154"/>
                </a:solidFill>
                <a:latin typeface="Arial MT"/>
                <a:cs typeface="Arial MT"/>
              </a:rPr>
              <a:t>LA</a:t>
            </a:r>
            <a:r>
              <a:rPr b="0" spc="-135" dirty="0">
                <a:solidFill>
                  <a:srgbClr val="4D5154"/>
                </a:solidFill>
                <a:latin typeface="Arial MT"/>
                <a:cs typeface="Arial MT"/>
              </a:rPr>
              <a:t> </a:t>
            </a:r>
            <a:r>
              <a:rPr b="0" spc="-20" dirty="0">
                <a:solidFill>
                  <a:srgbClr val="4D5154"/>
                </a:solidFill>
                <a:latin typeface="Arial MT"/>
                <a:cs typeface="Arial MT"/>
              </a:rPr>
              <a:t>VIDA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6582" y="1718142"/>
            <a:ext cx="6261735" cy="419227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500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1.</a:t>
            </a:r>
            <a:r>
              <a:rPr sz="2400" b="1" spc="-10" dirty="0">
                <a:latin typeface="Arial"/>
                <a:cs typeface="Arial"/>
              </a:rPr>
              <a:t> Autoconocimiento.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400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2.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Empatía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395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3.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Comunicación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asertiva.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409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4.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Pensamiento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creativo.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395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5.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Pensamiento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crítico.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395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6.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Manejo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emociones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sentimientos.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409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7.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Manejo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problemas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conflictos.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400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8.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Relaciones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interpersonales.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395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9.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Toma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 </a:t>
            </a:r>
            <a:r>
              <a:rPr sz="2400" b="1" spc="-10" dirty="0">
                <a:latin typeface="Arial"/>
                <a:cs typeface="Arial"/>
              </a:rPr>
              <a:t>decisiones.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405"/>
              </a:spcBef>
              <a:buClr>
                <a:srgbClr val="575757"/>
              </a:buClr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b="1" dirty="0">
                <a:latin typeface="Arial"/>
                <a:cs typeface="Arial"/>
              </a:rPr>
              <a:t>10.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Manejo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del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estrés.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095" y="147827"/>
            <a:ext cx="10008107" cy="60076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object 17"/>
          <p:cNvGrpSpPr/>
          <p:nvPr/>
        </p:nvGrpSpPr>
        <p:grpSpPr>
          <a:xfrm>
            <a:off x="5161788" y="562552"/>
            <a:ext cx="1850389" cy="1800225"/>
            <a:chOff x="5161788" y="562552"/>
            <a:chExt cx="1850389" cy="180022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1788" y="562552"/>
              <a:ext cx="1850136" cy="179964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9888" y="574547"/>
              <a:ext cx="1778507" cy="173431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199888" y="574548"/>
              <a:ext cx="1778635" cy="1734185"/>
            </a:xfrm>
            <a:custGeom>
              <a:avLst/>
              <a:gdLst/>
              <a:ahLst/>
              <a:cxnLst/>
              <a:rect l="l" t="t" r="r" b="b"/>
              <a:pathLst>
                <a:path w="1778634" h="1734185">
                  <a:moveTo>
                    <a:pt x="0" y="866901"/>
                  </a:moveTo>
                  <a:lnTo>
                    <a:pt x="1270" y="819276"/>
                  </a:lnTo>
                  <a:lnTo>
                    <a:pt x="5207" y="772413"/>
                  </a:lnTo>
                  <a:lnTo>
                    <a:pt x="11684" y="726313"/>
                  </a:lnTo>
                  <a:lnTo>
                    <a:pt x="20447" y="680974"/>
                  </a:lnTo>
                  <a:lnTo>
                    <a:pt x="31750" y="636397"/>
                  </a:lnTo>
                  <a:lnTo>
                    <a:pt x="45338" y="592836"/>
                  </a:lnTo>
                  <a:lnTo>
                    <a:pt x="61087" y="550290"/>
                  </a:lnTo>
                  <a:lnTo>
                    <a:pt x="79121" y="508888"/>
                  </a:lnTo>
                  <a:lnTo>
                    <a:pt x="99313" y="468502"/>
                  </a:lnTo>
                  <a:lnTo>
                    <a:pt x="121412" y="429387"/>
                  </a:lnTo>
                  <a:lnTo>
                    <a:pt x="145541" y="391413"/>
                  </a:lnTo>
                  <a:lnTo>
                    <a:pt x="171576" y="354964"/>
                  </a:lnTo>
                  <a:lnTo>
                    <a:pt x="199389" y="319786"/>
                  </a:lnTo>
                  <a:lnTo>
                    <a:pt x="229108" y="286130"/>
                  </a:lnTo>
                  <a:lnTo>
                    <a:pt x="260476" y="253873"/>
                  </a:lnTo>
                  <a:lnTo>
                    <a:pt x="293370" y="223392"/>
                  </a:lnTo>
                  <a:lnTo>
                    <a:pt x="328040" y="194437"/>
                  </a:lnTo>
                  <a:lnTo>
                    <a:pt x="364109" y="167259"/>
                  </a:lnTo>
                  <a:lnTo>
                    <a:pt x="401574" y="141859"/>
                  </a:lnTo>
                  <a:lnTo>
                    <a:pt x="440436" y="118363"/>
                  </a:lnTo>
                  <a:lnTo>
                    <a:pt x="480567" y="96774"/>
                  </a:lnTo>
                  <a:lnTo>
                    <a:pt x="521970" y="77215"/>
                  </a:lnTo>
                  <a:lnTo>
                    <a:pt x="564514" y="59562"/>
                  </a:lnTo>
                  <a:lnTo>
                    <a:pt x="608202" y="44196"/>
                  </a:lnTo>
                  <a:lnTo>
                    <a:pt x="652779" y="30987"/>
                  </a:lnTo>
                  <a:lnTo>
                    <a:pt x="698500" y="19938"/>
                  </a:lnTo>
                  <a:lnTo>
                    <a:pt x="744982" y="11302"/>
                  </a:lnTo>
                  <a:lnTo>
                    <a:pt x="792352" y="5079"/>
                  </a:lnTo>
                  <a:lnTo>
                    <a:pt x="840359" y="1269"/>
                  </a:lnTo>
                  <a:lnTo>
                    <a:pt x="889126" y="0"/>
                  </a:lnTo>
                  <a:lnTo>
                    <a:pt x="938022" y="1269"/>
                  </a:lnTo>
                  <a:lnTo>
                    <a:pt x="986027" y="5079"/>
                  </a:lnTo>
                  <a:lnTo>
                    <a:pt x="1033399" y="11302"/>
                  </a:lnTo>
                  <a:lnTo>
                    <a:pt x="1079881" y="19938"/>
                  </a:lnTo>
                  <a:lnTo>
                    <a:pt x="1125601" y="30987"/>
                  </a:lnTo>
                  <a:lnTo>
                    <a:pt x="1170177" y="44196"/>
                  </a:lnTo>
                  <a:lnTo>
                    <a:pt x="1213865" y="59562"/>
                  </a:lnTo>
                  <a:lnTo>
                    <a:pt x="1256411" y="77215"/>
                  </a:lnTo>
                  <a:lnTo>
                    <a:pt x="1297813" y="96774"/>
                  </a:lnTo>
                  <a:lnTo>
                    <a:pt x="1337944" y="118363"/>
                  </a:lnTo>
                  <a:lnTo>
                    <a:pt x="1376807" y="141859"/>
                  </a:lnTo>
                  <a:lnTo>
                    <a:pt x="1414271" y="167259"/>
                  </a:lnTo>
                  <a:lnTo>
                    <a:pt x="1450339" y="194437"/>
                  </a:lnTo>
                  <a:lnTo>
                    <a:pt x="1485011" y="223392"/>
                  </a:lnTo>
                  <a:lnTo>
                    <a:pt x="1517904" y="253873"/>
                  </a:lnTo>
                  <a:lnTo>
                    <a:pt x="1549272" y="286130"/>
                  </a:lnTo>
                  <a:lnTo>
                    <a:pt x="1578990" y="319786"/>
                  </a:lnTo>
                  <a:lnTo>
                    <a:pt x="1606804" y="354964"/>
                  </a:lnTo>
                  <a:lnTo>
                    <a:pt x="1632839" y="391413"/>
                  </a:lnTo>
                  <a:lnTo>
                    <a:pt x="1656968" y="429387"/>
                  </a:lnTo>
                  <a:lnTo>
                    <a:pt x="1679066" y="468502"/>
                  </a:lnTo>
                  <a:lnTo>
                    <a:pt x="1699260" y="508888"/>
                  </a:lnTo>
                  <a:lnTo>
                    <a:pt x="1717293" y="550290"/>
                  </a:lnTo>
                  <a:lnTo>
                    <a:pt x="1733041" y="592836"/>
                  </a:lnTo>
                  <a:lnTo>
                    <a:pt x="1746631" y="636397"/>
                  </a:lnTo>
                  <a:lnTo>
                    <a:pt x="1757934" y="680974"/>
                  </a:lnTo>
                  <a:lnTo>
                    <a:pt x="1766696" y="726313"/>
                  </a:lnTo>
                  <a:lnTo>
                    <a:pt x="1773173" y="772413"/>
                  </a:lnTo>
                  <a:lnTo>
                    <a:pt x="1777111" y="819276"/>
                  </a:lnTo>
                  <a:lnTo>
                    <a:pt x="1778381" y="866901"/>
                  </a:lnTo>
                  <a:lnTo>
                    <a:pt x="1777111" y="914526"/>
                  </a:lnTo>
                  <a:lnTo>
                    <a:pt x="1773173" y="961389"/>
                  </a:lnTo>
                  <a:lnTo>
                    <a:pt x="1766696" y="1007490"/>
                  </a:lnTo>
                  <a:lnTo>
                    <a:pt x="1757934" y="1052829"/>
                  </a:lnTo>
                  <a:lnTo>
                    <a:pt x="1746631" y="1097406"/>
                  </a:lnTo>
                  <a:lnTo>
                    <a:pt x="1733041" y="1140967"/>
                  </a:lnTo>
                  <a:lnTo>
                    <a:pt x="1717293" y="1183513"/>
                  </a:lnTo>
                  <a:lnTo>
                    <a:pt x="1699260" y="1224914"/>
                  </a:lnTo>
                  <a:lnTo>
                    <a:pt x="1679066" y="1265301"/>
                  </a:lnTo>
                  <a:lnTo>
                    <a:pt x="1656968" y="1304416"/>
                  </a:lnTo>
                  <a:lnTo>
                    <a:pt x="1632839" y="1342389"/>
                  </a:lnTo>
                  <a:lnTo>
                    <a:pt x="1606804" y="1378839"/>
                  </a:lnTo>
                  <a:lnTo>
                    <a:pt x="1578990" y="1414017"/>
                  </a:lnTo>
                  <a:lnTo>
                    <a:pt x="1549272" y="1447673"/>
                  </a:lnTo>
                  <a:lnTo>
                    <a:pt x="1517904" y="1479930"/>
                  </a:lnTo>
                  <a:lnTo>
                    <a:pt x="1485011" y="1510411"/>
                  </a:lnTo>
                  <a:lnTo>
                    <a:pt x="1450339" y="1539366"/>
                  </a:lnTo>
                  <a:lnTo>
                    <a:pt x="1414271" y="1566544"/>
                  </a:lnTo>
                  <a:lnTo>
                    <a:pt x="1376807" y="1591944"/>
                  </a:lnTo>
                  <a:lnTo>
                    <a:pt x="1337944" y="1615439"/>
                  </a:lnTo>
                  <a:lnTo>
                    <a:pt x="1297813" y="1637029"/>
                  </a:lnTo>
                  <a:lnTo>
                    <a:pt x="1256411" y="1656588"/>
                  </a:lnTo>
                  <a:lnTo>
                    <a:pt x="1213865" y="1674240"/>
                  </a:lnTo>
                  <a:lnTo>
                    <a:pt x="1170177" y="1689607"/>
                  </a:lnTo>
                  <a:lnTo>
                    <a:pt x="1125601" y="1702815"/>
                  </a:lnTo>
                  <a:lnTo>
                    <a:pt x="1079881" y="1713864"/>
                  </a:lnTo>
                  <a:lnTo>
                    <a:pt x="1033399" y="1722501"/>
                  </a:lnTo>
                  <a:lnTo>
                    <a:pt x="986027" y="1728724"/>
                  </a:lnTo>
                  <a:lnTo>
                    <a:pt x="938022" y="1732534"/>
                  </a:lnTo>
                  <a:lnTo>
                    <a:pt x="889126" y="1733803"/>
                  </a:lnTo>
                  <a:lnTo>
                    <a:pt x="840359" y="1732534"/>
                  </a:lnTo>
                  <a:lnTo>
                    <a:pt x="792352" y="1728724"/>
                  </a:lnTo>
                  <a:lnTo>
                    <a:pt x="744982" y="1722501"/>
                  </a:lnTo>
                  <a:lnTo>
                    <a:pt x="698500" y="1713864"/>
                  </a:lnTo>
                  <a:lnTo>
                    <a:pt x="652779" y="1702815"/>
                  </a:lnTo>
                  <a:lnTo>
                    <a:pt x="608202" y="1689607"/>
                  </a:lnTo>
                  <a:lnTo>
                    <a:pt x="564514" y="1674240"/>
                  </a:lnTo>
                  <a:lnTo>
                    <a:pt x="521970" y="1656588"/>
                  </a:lnTo>
                  <a:lnTo>
                    <a:pt x="480567" y="1637029"/>
                  </a:lnTo>
                  <a:lnTo>
                    <a:pt x="440436" y="1615439"/>
                  </a:lnTo>
                  <a:lnTo>
                    <a:pt x="401574" y="1591944"/>
                  </a:lnTo>
                  <a:lnTo>
                    <a:pt x="364109" y="1566544"/>
                  </a:lnTo>
                  <a:lnTo>
                    <a:pt x="328040" y="1539366"/>
                  </a:lnTo>
                  <a:lnTo>
                    <a:pt x="293370" y="1510411"/>
                  </a:lnTo>
                  <a:lnTo>
                    <a:pt x="260476" y="1479930"/>
                  </a:lnTo>
                  <a:lnTo>
                    <a:pt x="229108" y="1447673"/>
                  </a:lnTo>
                  <a:lnTo>
                    <a:pt x="199389" y="1414017"/>
                  </a:lnTo>
                  <a:lnTo>
                    <a:pt x="171576" y="1378839"/>
                  </a:lnTo>
                  <a:lnTo>
                    <a:pt x="145541" y="1342389"/>
                  </a:lnTo>
                  <a:lnTo>
                    <a:pt x="121412" y="1304416"/>
                  </a:lnTo>
                  <a:lnTo>
                    <a:pt x="99313" y="1265301"/>
                  </a:lnTo>
                  <a:lnTo>
                    <a:pt x="79121" y="1224914"/>
                  </a:lnTo>
                  <a:lnTo>
                    <a:pt x="61087" y="1183513"/>
                  </a:lnTo>
                  <a:lnTo>
                    <a:pt x="45338" y="1140967"/>
                  </a:lnTo>
                  <a:lnTo>
                    <a:pt x="31750" y="1097406"/>
                  </a:lnTo>
                  <a:lnTo>
                    <a:pt x="20447" y="1052829"/>
                  </a:lnTo>
                  <a:lnTo>
                    <a:pt x="11684" y="1007490"/>
                  </a:lnTo>
                  <a:lnTo>
                    <a:pt x="5207" y="961389"/>
                  </a:lnTo>
                  <a:lnTo>
                    <a:pt x="1270" y="914526"/>
                  </a:lnTo>
                  <a:lnTo>
                    <a:pt x="0" y="866901"/>
                  </a:lnTo>
                  <a:close/>
                </a:path>
              </a:pathLst>
            </a:custGeom>
            <a:ln w="9144">
              <a:solidFill>
                <a:srgbClr val="FCA8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5632196" y="957199"/>
            <a:ext cx="92773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latin typeface="Arial"/>
                <a:cs typeface="Arial"/>
              </a:rPr>
              <a:t>DURAS </a:t>
            </a:r>
            <a:r>
              <a:rPr sz="2000" spc="-20" dirty="0">
                <a:solidFill>
                  <a:srgbClr val="FF0000"/>
                </a:solidFill>
                <a:latin typeface="Arial"/>
                <a:cs typeface="Arial"/>
              </a:rPr>
              <a:t>HARD SKILLS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190231" y="1027175"/>
            <a:ext cx="1435735" cy="620395"/>
            <a:chOff x="7190231" y="1027175"/>
            <a:chExt cx="1435735" cy="620395"/>
          </a:xfrm>
        </p:grpSpPr>
        <p:sp>
          <p:nvSpPr>
            <p:cNvPr id="26" name="object 26"/>
            <p:cNvSpPr/>
            <p:nvPr/>
          </p:nvSpPr>
          <p:spPr>
            <a:xfrm>
              <a:off x="7202423" y="1039367"/>
              <a:ext cx="1409700" cy="594360"/>
            </a:xfrm>
            <a:custGeom>
              <a:avLst/>
              <a:gdLst/>
              <a:ahLst/>
              <a:cxnLst/>
              <a:rect l="l" t="t" r="r" b="b"/>
              <a:pathLst>
                <a:path w="1409700" h="594360">
                  <a:moveTo>
                    <a:pt x="1112011" y="0"/>
                  </a:moveTo>
                  <a:lnTo>
                    <a:pt x="1112011" y="148590"/>
                  </a:lnTo>
                  <a:lnTo>
                    <a:pt x="0" y="148590"/>
                  </a:lnTo>
                  <a:lnTo>
                    <a:pt x="0" y="445770"/>
                  </a:lnTo>
                  <a:lnTo>
                    <a:pt x="1112011" y="445770"/>
                  </a:lnTo>
                  <a:lnTo>
                    <a:pt x="1112011" y="594360"/>
                  </a:lnTo>
                  <a:lnTo>
                    <a:pt x="1409446" y="297180"/>
                  </a:lnTo>
                  <a:lnTo>
                    <a:pt x="11120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203185" y="1040129"/>
              <a:ext cx="1409700" cy="594360"/>
            </a:xfrm>
            <a:custGeom>
              <a:avLst/>
              <a:gdLst/>
              <a:ahLst/>
              <a:cxnLst/>
              <a:rect l="l" t="t" r="r" b="b"/>
              <a:pathLst>
                <a:path w="1409700" h="594360">
                  <a:moveTo>
                    <a:pt x="0" y="148590"/>
                  </a:moveTo>
                  <a:lnTo>
                    <a:pt x="1112012" y="148590"/>
                  </a:lnTo>
                  <a:lnTo>
                    <a:pt x="1112012" y="0"/>
                  </a:lnTo>
                  <a:lnTo>
                    <a:pt x="1409446" y="297180"/>
                  </a:lnTo>
                  <a:lnTo>
                    <a:pt x="1112012" y="594360"/>
                  </a:lnTo>
                  <a:lnTo>
                    <a:pt x="1112012" y="445770"/>
                  </a:lnTo>
                  <a:lnTo>
                    <a:pt x="0" y="445770"/>
                  </a:lnTo>
                  <a:lnTo>
                    <a:pt x="0" y="148590"/>
                  </a:lnTo>
                  <a:close/>
                </a:path>
              </a:pathLst>
            </a:custGeom>
            <a:ln w="25908">
              <a:solidFill>
                <a:srgbClr val="BA7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8787383" y="737616"/>
            <a:ext cx="2979420" cy="1824355"/>
            <a:chOff x="8787383" y="737616"/>
            <a:chExt cx="2979420" cy="1824355"/>
          </a:xfrm>
        </p:grpSpPr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87383" y="737616"/>
              <a:ext cx="2979420" cy="182422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34627" y="765047"/>
              <a:ext cx="2889504" cy="173431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834627" y="765048"/>
              <a:ext cx="2889250" cy="1734185"/>
            </a:xfrm>
            <a:custGeom>
              <a:avLst/>
              <a:gdLst/>
              <a:ahLst/>
              <a:cxnLst/>
              <a:rect l="l" t="t" r="r" b="b"/>
              <a:pathLst>
                <a:path w="2889250" h="1734185">
                  <a:moveTo>
                    <a:pt x="0" y="288925"/>
                  </a:moveTo>
                  <a:lnTo>
                    <a:pt x="3810" y="242062"/>
                  </a:lnTo>
                  <a:lnTo>
                    <a:pt x="14731" y="197612"/>
                  </a:lnTo>
                  <a:lnTo>
                    <a:pt x="32257" y="156210"/>
                  </a:lnTo>
                  <a:lnTo>
                    <a:pt x="55752" y="118363"/>
                  </a:lnTo>
                  <a:lnTo>
                    <a:pt x="84708" y="84581"/>
                  </a:lnTo>
                  <a:lnTo>
                    <a:pt x="118364" y="55752"/>
                  </a:lnTo>
                  <a:lnTo>
                    <a:pt x="156210" y="32257"/>
                  </a:lnTo>
                  <a:lnTo>
                    <a:pt x="197612" y="14731"/>
                  </a:lnTo>
                  <a:lnTo>
                    <a:pt x="242189" y="3810"/>
                  </a:lnTo>
                  <a:lnTo>
                    <a:pt x="289051" y="0"/>
                  </a:lnTo>
                  <a:lnTo>
                    <a:pt x="2600071" y="0"/>
                  </a:lnTo>
                  <a:lnTo>
                    <a:pt x="2646933" y="3810"/>
                  </a:lnTo>
                  <a:lnTo>
                    <a:pt x="2691511" y="14731"/>
                  </a:lnTo>
                  <a:lnTo>
                    <a:pt x="2732913" y="32257"/>
                  </a:lnTo>
                  <a:lnTo>
                    <a:pt x="2770758" y="55752"/>
                  </a:lnTo>
                  <a:lnTo>
                    <a:pt x="2804414" y="84581"/>
                  </a:lnTo>
                  <a:lnTo>
                    <a:pt x="2833370" y="118363"/>
                  </a:lnTo>
                  <a:lnTo>
                    <a:pt x="2856865" y="156210"/>
                  </a:lnTo>
                  <a:lnTo>
                    <a:pt x="2874391" y="197612"/>
                  </a:lnTo>
                  <a:lnTo>
                    <a:pt x="2885313" y="242062"/>
                  </a:lnTo>
                  <a:lnTo>
                    <a:pt x="2889123" y="288925"/>
                  </a:lnTo>
                  <a:lnTo>
                    <a:pt x="2889123" y="1444878"/>
                  </a:lnTo>
                  <a:lnTo>
                    <a:pt x="2885313" y="1491741"/>
                  </a:lnTo>
                  <a:lnTo>
                    <a:pt x="2874391" y="1536191"/>
                  </a:lnTo>
                  <a:lnTo>
                    <a:pt x="2856865" y="1577593"/>
                  </a:lnTo>
                  <a:lnTo>
                    <a:pt x="2833370" y="1615439"/>
                  </a:lnTo>
                  <a:lnTo>
                    <a:pt x="2804414" y="1649222"/>
                  </a:lnTo>
                  <a:lnTo>
                    <a:pt x="2770758" y="1678051"/>
                  </a:lnTo>
                  <a:lnTo>
                    <a:pt x="2732913" y="1701546"/>
                  </a:lnTo>
                  <a:lnTo>
                    <a:pt x="2691511" y="1719072"/>
                  </a:lnTo>
                  <a:lnTo>
                    <a:pt x="2646933" y="1729993"/>
                  </a:lnTo>
                  <a:lnTo>
                    <a:pt x="2600071" y="1733803"/>
                  </a:lnTo>
                  <a:lnTo>
                    <a:pt x="289051" y="1733803"/>
                  </a:lnTo>
                  <a:lnTo>
                    <a:pt x="242189" y="1729993"/>
                  </a:lnTo>
                  <a:lnTo>
                    <a:pt x="197612" y="1719072"/>
                  </a:lnTo>
                  <a:lnTo>
                    <a:pt x="156210" y="1701546"/>
                  </a:lnTo>
                  <a:lnTo>
                    <a:pt x="118364" y="1678051"/>
                  </a:lnTo>
                  <a:lnTo>
                    <a:pt x="84708" y="1649222"/>
                  </a:lnTo>
                  <a:lnTo>
                    <a:pt x="55752" y="1615439"/>
                  </a:lnTo>
                  <a:lnTo>
                    <a:pt x="32257" y="1577593"/>
                  </a:lnTo>
                  <a:lnTo>
                    <a:pt x="14731" y="1536191"/>
                  </a:lnTo>
                  <a:lnTo>
                    <a:pt x="3810" y="1491741"/>
                  </a:lnTo>
                  <a:lnTo>
                    <a:pt x="0" y="1444878"/>
                  </a:lnTo>
                  <a:lnTo>
                    <a:pt x="0" y="288925"/>
                  </a:lnTo>
                  <a:close/>
                </a:path>
              </a:pathLst>
            </a:custGeom>
            <a:ln w="9144">
              <a:solidFill>
                <a:srgbClr val="EBFC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089897" y="784352"/>
            <a:ext cx="239141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CONOCIMIENTO</a:t>
            </a:r>
            <a:r>
              <a:rPr sz="1800" b="1" spc="-25" dirty="0">
                <a:latin typeface="Arial"/>
                <a:cs typeface="Arial"/>
              </a:rPr>
              <a:t> DE </a:t>
            </a:r>
            <a:r>
              <a:rPr sz="1800" b="1" dirty="0">
                <a:latin typeface="Arial"/>
                <a:cs typeface="Arial"/>
              </a:rPr>
              <a:t>LAS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FUNCIONES </a:t>
            </a:r>
            <a:r>
              <a:rPr sz="1800" b="1" dirty="0">
                <a:latin typeface="Arial"/>
                <a:cs typeface="Arial"/>
              </a:rPr>
              <a:t>OBTENIDO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35" dirty="0">
                <a:latin typeface="Arial"/>
                <a:cs typeface="Arial"/>
              </a:rPr>
              <a:t>DURANTE </a:t>
            </a:r>
            <a:r>
              <a:rPr sz="1800" b="1" dirty="0">
                <a:latin typeface="Arial"/>
                <a:cs typeface="Arial"/>
              </a:rPr>
              <a:t>EL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PROCESO FORMATIVO (APTITUD)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563880" y="2205411"/>
            <a:ext cx="2806065" cy="1714500"/>
            <a:chOff x="563880" y="2205411"/>
            <a:chExt cx="2806065" cy="1714500"/>
          </a:xfrm>
        </p:grpSpPr>
        <p:pic>
          <p:nvPicPr>
            <p:cNvPr id="3" name="object 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880" y="2205411"/>
              <a:ext cx="2805684" cy="17143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1980" y="2217419"/>
              <a:ext cx="2743199" cy="164896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1980" y="2217419"/>
              <a:ext cx="2743200" cy="1649095"/>
            </a:xfrm>
            <a:custGeom>
              <a:avLst/>
              <a:gdLst/>
              <a:ahLst/>
              <a:cxnLst/>
              <a:rect l="l" t="t" r="r" b="b"/>
              <a:pathLst>
                <a:path w="2743200" h="1649095">
                  <a:moveTo>
                    <a:pt x="0" y="0"/>
                  </a:moveTo>
                  <a:lnTo>
                    <a:pt x="1918715" y="0"/>
                  </a:lnTo>
                  <a:lnTo>
                    <a:pt x="2743199" y="824356"/>
                  </a:lnTo>
                  <a:lnTo>
                    <a:pt x="1918715" y="1648840"/>
                  </a:lnTo>
                  <a:lnTo>
                    <a:pt x="0" y="164884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13638" y="2831972"/>
            <a:ext cx="2092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HABILIDADES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363467" y="1696211"/>
            <a:ext cx="1424940" cy="2724785"/>
            <a:chOff x="3363467" y="1696211"/>
            <a:chExt cx="1424940" cy="2724785"/>
          </a:xfrm>
        </p:grpSpPr>
        <p:sp>
          <p:nvSpPr>
            <p:cNvPr id="8" name="object 8"/>
            <p:cNvSpPr/>
            <p:nvPr/>
          </p:nvSpPr>
          <p:spPr>
            <a:xfrm>
              <a:off x="3375659" y="1708403"/>
              <a:ext cx="1399540" cy="717550"/>
            </a:xfrm>
            <a:custGeom>
              <a:avLst/>
              <a:gdLst/>
              <a:ahLst/>
              <a:cxnLst/>
              <a:rect l="l" t="t" r="r" b="b"/>
              <a:pathLst>
                <a:path w="1399539" h="717550">
                  <a:moveTo>
                    <a:pt x="1035812" y="0"/>
                  </a:moveTo>
                  <a:lnTo>
                    <a:pt x="1074165" y="143129"/>
                  </a:lnTo>
                  <a:lnTo>
                    <a:pt x="0" y="431165"/>
                  </a:lnTo>
                  <a:lnTo>
                    <a:pt x="76835" y="717550"/>
                  </a:lnTo>
                  <a:lnTo>
                    <a:pt x="1151127" y="429387"/>
                  </a:lnTo>
                  <a:lnTo>
                    <a:pt x="1189481" y="572643"/>
                  </a:lnTo>
                  <a:lnTo>
                    <a:pt x="1399031" y="209423"/>
                  </a:lnTo>
                  <a:lnTo>
                    <a:pt x="10358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76421" y="1709165"/>
              <a:ext cx="1399540" cy="717550"/>
            </a:xfrm>
            <a:custGeom>
              <a:avLst/>
              <a:gdLst/>
              <a:ahLst/>
              <a:cxnLst/>
              <a:rect l="l" t="t" r="r" b="b"/>
              <a:pathLst>
                <a:path w="1399539" h="717550">
                  <a:moveTo>
                    <a:pt x="0" y="431164"/>
                  </a:moveTo>
                  <a:lnTo>
                    <a:pt x="1074165" y="143129"/>
                  </a:lnTo>
                  <a:lnTo>
                    <a:pt x="1035812" y="0"/>
                  </a:lnTo>
                  <a:lnTo>
                    <a:pt x="1399031" y="209423"/>
                  </a:lnTo>
                  <a:lnTo>
                    <a:pt x="1189481" y="572643"/>
                  </a:lnTo>
                  <a:lnTo>
                    <a:pt x="1151127" y="429387"/>
                  </a:lnTo>
                  <a:lnTo>
                    <a:pt x="76835" y="717550"/>
                  </a:lnTo>
                  <a:lnTo>
                    <a:pt x="0" y="431164"/>
                  </a:lnTo>
                  <a:close/>
                </a:path>
              </a:pathLst>
            </a:custGeom>
            <a:ln w="25908">
              <a:solidFill>
                <a:srgbClr val="BA7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77183" y="3654551"/>
              <a:ext cx="1391285" cy="752475"/>
            </a:xfrm>
            <a:custGeom>
              <a:avLst/>
              <a:gdLst/>
              <a:ahLst/>
              <a:cxnLst/>
              <a:rect l="l" t="t" r="r" b="b"/>
              <a:pathLst>
                <a:path w="1391285" h="752475">
                  <a:moveTo>
                    <a:pt x="86994" y="0"/>
                  </a:moveTo>
                  <a:lnTo>
                    <a:pt x="0" y="283845"/>
                  </a:lnTo>
                  <a:lnTo>
                    <a:pt x="1063878" y="610362"/>
                  </a:lnTo>
                  <a:lnTo>
                    <a:pt x="1020317" y="752348"/>
                  </a:lnTo>
                  <a:lnTo>
                    <a:pt x="1391030" y="555625"/>
                  </a:lnTo>
                  <a:lnTo>
                    <a:pt x="1194307" y="184531"/>
                  </a:lnTo>
                  <a:lnTo>
                    <a:pt x="1150874" y="326517"/>
                  </a:lnTo>
                  <a:lnTo>
                    <a:pt x="869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77945" y="3655313"/>
              <a:ext cx="1391285" cy="752475"/>
            </a:xfrm>
            <a:custGeom>
              <a:avLst/>
              <a:gdLst/>
              <a:ahLst/>
              <a:cxnLst/>
              <a:rect l="l" t="t" r="r" b="b"/>
              <a:pathLst>
                <a:path w="1391285" h="752475">
                  <a:moveTo>
                    <a:pt x="86994" y="0"/>
                  </a:moveTo>
                  <a:lnTo>
                    <a:pt x="1150874" y="326517"/>
                  </a:lnTo>
                  <a:lnTo>
                    <a:pt x="1194307" y="184531"/>
                  </a:lnTo>
                  <a:lnTo>
                    <a:pt x="1391030" y="555625"/>
                  </a:lnTo>
                  <a:lnTo>
                    <a:pt x="1020317" y="752348"/>
                  </a:lnTo>
                  <a:lnTo>
                    <a:pt x="1063878" y="610362"/>
                  </a:lnTo>
                  <a:lnTo>
                    <a:pt x="0" y="283844"/>
                  </a:lnTo>
                  <a:lnTo>
                    <a:pt x="86994" y="0"/>
                  </a:lnTo>
                  <a:close/>
                </a:path>
              </a:pathLst>
            </a:custGeom>
            <a:ln w="25908">
              <a:solidFill>
                <a:srgbClr val="BA7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721096" y="2810255"/>
            <a:ext cx="753110" cy="719455"/>
            <a:chOff x="5721096" y="2810255"/>
            <a:chExt cx="753110" cy="719455"/>
          </a:xfrm>
        </p:grpSpPr>
        <p:sp>
          <p:nvSpPr>
            <p:cNvPr id="23" name="object 23"/>
            <p:cNvSpPr/>
            <p:nvPr/>
          </p:nvSpPr>
          <p:spPr>
            <a:xfrm>
              <a:off x="5733288" y="2821939"/>
              <a:ext cx="727075" cy="693420"/>
            </a:xfrm>
            <a:custGeom>
              <a:avLst/>
              <a:gdLst/>
              <a:ahLst/>
              <a:cxnLst/>
              <a:rect l="l" t="t" r="r" b="b"/>
              <a:pathLst>
                <a:path w="727075" h="693420">
                  <a:moveTo>
                    <a:pt x="726821" y="234950"/>
                  </a:moveTo>
                  <a:lnTo>
                    <a:pt x="474599" y="234950"/>
                  </a:lnTo>
                  <a:lnTo>
                    <a:pt x="474599" y="0"/>
                  </a:lnTo>
                  <a:lnTo>
                    <a:pt x="252222" y="0"/>
                  </a:lnTo>
                  <a:lnTo>
                    <a:pt x="252222" y="234950"/>
                  </a:lnTo>
                  <a:lnTo>
                    <a:pt x="0" y="234950"/>
                  </a:lnTo>
                  <a:lnTo>
                    <a:pt x="0" y="457200"/>
                  </a:lnTo>
                  <a:lnTo>
                    <a:pt x="252222" y="457200"/>
                  </a:lnTo>
                  <a:lnTo>
                    <a:pt x="252222" y="693420"/>
                  </a:lnTo>
                  <a:lnTo>
                    <a:pt x="474599" y="693420"/>
                  </a:lnTo>
                  <a:lnTo>
                    <a:pt x="474599" y="457200"/>
                  </a:lnTo>
                  <a:lnTo>
                    <a:pt x="726821" y="457200"/>
                  </a:lnTo>
                  <a:lnTo>
                    <a:pt x="726821" y="2349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34050" y="2823209"/>
              <a:ext cx="727075" cy="693420"/>
            </a:xfrm>
            <a:custGeom>
              <a:avLst/>
              <a:gdLst/>
              <a:ahLst/>
              <a:cxnLst/>
              <a:rect l="l" t="t" r="r" b="b"/>
              <a:pathLst>
                <a:path w="727075" h="693420">
                  <a:moveTo>
                    <a:pt x="0" y="235585"/>
                  </a:moveTo>
                  <a:lnTo>
                    <a:pt x="252222" y="235585"/>
                  </a:lnTo>
                  <a:lnTo>
                    <a:pt x="252222" y="0"/>
                  </a:lnTo>
                  <a:lnTo>
                    <a:pt x="474599" y="0"/>
                  </a:lnTo>
                  <a:lnTo>
                    <a:pt x="474599" y="235585"/>
                  </a:lnTo>
                  <a:lnTo>
                    <a:pt x="726821" y="235585"/>
                  </a:lnTo>
                  <a:lnTo>
                    <a:pt x="726821" y="457580"/>
                  </a:lnTo>
                  <a:lnTo>
                    <a:pt x="474599" y="457580"/>
                  </a:lnTo>
                  <a:lnTo>
                    <a:pt x="474599" y="693165"/>
                  </a:lnTo>
                  <a:lnTo>
                    <a:pt x="252222" y="693165"/>
                  </a:lnTo>
                  <a:lnTo>
                    <a:pt x="252222" y="457580"/>
                  </a:lnTo>
                  <a:lnTo>
                    <a:pt x="0" y="457580"/>
                  </a:lnTo>
                  <a:lnTo>
                    <a:pt x="0" y="235585"/>
                  </a:lnTo>
                  <a:close/>
                </a:path>
              </a:pathLst>
            </a:custGeom>
            <a:ln w="25908">
              <a:solidFill>
                <a:srgbClr val="BA7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030723" y="3927347"/>
            <a:ext cx="1990725" cy="1866900"/>
            <a:chOff x="5030723" y="3927347"/>
            <a:chExt cx="1990725" cy="186690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30723" y="3927347"/>
              <a:ext cx="1990344" cy="18669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7967" y="3954779"/>
              <a:ext cx="1900428" cy="177698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077967" y="3954779"/>
              <a:ext cx="1900555" cy="1776730"/>
            </a:xfrm>
            <a:custGeom>
              <a:avLst/>
              <a:gdLst/>
              <a:ahLst/>
              <a:cxnLst/>
              <a:rect l="l" t="t" r="r" b="b"/>
              <a:pathLst>
                <a:path w="1900554" h="1776729">
                  <a:moveTo>
                    <a:pt x="0" y="888238"/>
                  </a:moveTo>
                  <a:lnTo>
                    <a:pt x="1270" y="841121"/>
                  </a:lnTo>
                  <a:lnTo>
                    <a:pt x="5207" y="794639"/>
                  </a:lnTo>
                  <a:lnTo>
                    <a:pt x="11684" y="748792"/>
                  </a:lnTo>
                  <a:lnTo>
                    <a:pt x="20574" y="703707"/>
                  </a:lnTo>
                  <a:lnTo>
                    <a:pt x="31877" y="659384"/>
                  </a:lnTo>
                  <a:lnTo>
                    <a:pt x="45466" y="616077"/>
                  </a:lnTo>
                  <a:lnTo>
                    <a:pt x="61341" y="573659"/>
                  </a:lnTo>
                  <a:lnTo>
                    <a:pt x="79375" y="532257"/>
                  </a:lnTo>
                  <a:lnTo>
                    <a:pt x="99568" y="491998"/>
                  </a:lnTo>
                  <a:lnTo>
                    <a:pt x="121920" y="452755"/>
                  </a:lnTo>
                  <a:lnTo>
                    <a:pt x="146177" y="414782"/>
                  </a:lnTo>
                  <a:lnTo>
                    <a:pt x="172339" y="377952"/>
                  </a:lnTo>
                  <a:lnTo>
                    <a:pt x="200406" y="342519"/>
                  </a:lnTo>
                  <a:lnTo>
                    <a:pt x="230251" y="308483"/>
                  </a:lnTo>
                  <a:lnTo>
                    <a:pt x="261874" y="275971"/>
                  </a:lnTo>
                  <a:lnTo>
                    <a:pt x="295148" y="244856"/>
                  </a:lnTo>
                  <a:lnTo>
                    <a:pt x="330073" y="215265"/>
                  </a:lnTo>
                  <a:lnTo>
                    <a:pt x="366395" y="187325"/>
                  </a:lnTo>
                  <a:lnTo>
                    <a:pt x="404368" y="161036"/>
                  </a:lnTo>
                  <a:lnTo>
                    <a:pt x="443611" y="136652"/>
                  </a:lnTo>
                  <a:lnTo>
                    <a:pt x="484251" y="113919"/>
                  </a:lnTo>
                  <a:lnTo>
                    <a:pt x="526161" y="93091"/>
                  </a:lnTo>
                  <a:lnTo>
                    <a:pt x="569341" y="74168"/>
                  </a:lnTo>
                  <a:lnTo>
                    <a:pt x="613664" y="57277"/>
                  </a:lnTo>
                  <a:lnTo>
                    <a:pt x="659003" y="42418"/>
                  </a:lnTo>
                  <a:lnTo>
                    <a:pt x="705358" y="29718"/>
                  </a:lnTo>
                  <a:lnTo>
                    <a:pt x="752729" y="19177"/>
                  </a:lnTo>
                  <a:lnTo>
                    <a:pt x="800862" y="10922"/>
                  </a:lnTo>
                  <a:lnTo>
                    <a:pt x="849884" y="4826"/>
                  </a:lnTo>
                  <a:lnTo>
                    <a:pt x="899668" y="1270"/>
                  </a:lnTo>
                  <a:lnTo>
                    <a:pt x="950214" y="0"/>
                  </a:lnTo>
                  <a:lnTo>
                    <a:pt x="1000633" y="1270"/>
                  </a:lnTo>
                  <a:lnTo>
                    <a:pt x="1050417" y="4826"/>
                  </a:lnTo>
                  <a:lnTo>
                    <a:pt x="1099439" y="10922"/>
                  </a:lnTo>
                  <a:lnTo>
                    <a:pt x="1147572" y="19177"/>
                  </a:lnTo>
                  <a:lnTo>
                    <a:pt x="1194943" y="29718"/>
                  </a:lnTo>
                  <a:lnTo>
                    <a:pt x="1241298" y="42418"/>
                  </a:lnTo>
                  <a:lnTo>
                    <a:pt x="1286637" y="57277"/>
                  </a:lnTo>
                  <a:lnTo>
                    <a:pt x="1330960" y="74168"/>
                  </a:lnTo>
                  <a:lnTo>
                    <a:pt x="1374140" y="93091"/>
                  </a:lnTo>
                  <a:lnTo>
                    <a:pt x="1416050" y="113919"/>
                  </a:lnTo>
                  <a:lnTo>
                    <a:pt x="1456689" y="136652"/>
                  </a:lnTo>
                  <a:lnTo>
                    <a:pt x="1495933" y="161036"/>
                  </a:lnTo>
                  <a:lnTo>
                    <a:pt x="1533906" y="187325"/>
                  </a:lnTo>
                  <a:lnTo>
                    <a:pt x="1570228" y="215265"/>
                  </a:lnTo>
                  <a:lnTo>
                    <a:pt x="1605153" y="244856"/>
                  </a:lnTo>
                  <a:lnTo>
                    <a:pt x="1638427" y="275971"/>
                  </a:lnTo>
                  <a:lnTo>
                    <a:pt x="1670050" y="308483"/>
                  </a:lnTo>
                  <a:lnTo>
                    <a:pt x="1699895" y="342519"/>
                  </a:lnTo>
                  <a:lnTo>
                    <a:pt x="1727962" y="377952"/>
                  </a:lnTo>
                  <a:lnTo>
                    <a:pt x="1754124" y="414782"/>
                  </a:lnTo>
                  <a:lnTo>
                    <a:pt x="1778381" y="452755"/>
                  </a:lnTo>
                  <a:lnTo>
                    <a:pt x="1800733" y="491998"/>
                  </a:lnTo>
                  <a:lnTo>
                    <a:pt x="1820926" y="532257"/>
                  </a:lnTo>
                  <a:lnTo>
                    <a:pt x="1838960" y="573659"/>
                  </a:lnTo>
                  <a:lnTo>
                    <a:pt x="1854835" y="616077"/>
                  </a:lnTo>
                  <a:lnTo>
                    <a:pt x="1868424" y="659384"/>
                  </a:lnTo>
                  <a:lnTo>
                    <a:pt x="1879727" y="703707"/>
                  </a:lnTo>
                  <a:lnTo>
                    <a:pt x="1888616" y="748792"/>
                  </a:lnTo>
                  <a:lnTo>
                    <a:pt x="1895093" y="794639"/>
                  </a:lnTo>
                  <a:lnTo>
                    <a:pt x="1899031" y="841121"/>
                  </a:lnTo>
                  <a:lnTo>
                    <a:pt x="1900301" y="888238"/>
                  </a:lnTo>
                  <a:lnTo>
                    <a:pt x="1899031" y="935482"/>
                  </a:lnTo>
                  <a:lnTo>
                    <a:pt x="1895093" y="981964"/>
                  </a:lnTo>
                  <a:lnTo>
                    <a:pt x="1888616" y="1027811"/>
                  </a:lnTo>
                  <a:lnTo>
                    <a:pt x="1879727" y="1072896"/>
                  </a:lnTo>
                  <a:lnTo>
                    <a:pt x="1868424" y="1117219"/>
                  </a:lnTo>
                  <a:lnTo>
                    <a:pt x="1854835" y="1160526"/>
                  </a:lnTo>
                  <a:lnTo>
                    <a:pt x="1838960" y="1202944"/>
                  </a:lnTo>
                  <a:lnTo>
                    <a:pt x="1820926" y="1244346"/>
                  </a:lnTo>
                  <a:lnTo>
                    <a:pt x="1800733" y="1284605"/>
                  </a:lnTo>
                  <a:lnTo>
                    <a:pt x="1778381" y="1323848"/>
                  </a:lnTo>
                  <a:lnTo>
                    <a:pt x="1754124" y="1361821"/>
                  </a:lnTo>
                  <a:lnTo>
                    <a:pt x="1727962" y="1398651"/>
                  </a:lnTo>
                  <a:lnTo>
                    <a:pt x="1699895" y="1434084"/>
                  </a:lnTo>
                  <a:lnTo>
                    <a:pt x="1670050" y="1468120"/>
                  </a:lnTo>
                  <a:lnTo>
                    <a:pt x="1638427" y="1500632"/>
                  </a:lnTo>
                  <a:lnTo>
                    <a:pt x="1605153" y="1531747"/>
                  </a:lnTo>
                  <a:lnTo>
                    <a:pt x="1570228" y="1561338"/>
                  </a:lnTo>
                  <a:lnTo>
                    <a:pt x="1533906" y="1589278"/>
                  </a:lnTo>
                  <a:lnTo>
                    <a:pt x="1495933" y="1615567"/>
                  </a:lnTo>
                  <a:lnTo>
                    <a:pt x="1456689" y="1640001"/>
                  </a:lnTo>
                  <a:lnTo>
                    <a:pt x="1416050" y="1662684"/>
                  </a:lnTo>
                  <a:lnTo>
                    <a:pt x="1374140" y="1683499"/>
                  </a:lnTo>
                  <a:lnTo>
                    <a:pt x="1330960" y="1702384"/>
                  </a:lnTo>
                  <a:lnTo>
                    <a:pt x="1286637" y="1719275"/>
                  </a:lnTo>
                  <a:lnTo>
                    <a:pt x="1241298" y="1734121"/>
                  </a:lnTo>
                  <a:lnTo>
                    <a:pt x="1194943" y="1746846"/>
                  </a:lnTo>
                  <a:lnTo>
                    <a:pt x="1147572" y="1757400"/>
                  </a:lnTo>
                  <a:lnTo>
                    <a:pt x="1099439" y="1765706"/>
                  </a:lnTo>
                  <a:lnTo>
                    <a:pt x="1050417" y="1771713"/>
                  </a:lnTo>
                  <a:lnTo>
                    <a:pt x="1000633" y="1775371"/>
                  </a:lnTo>
                  <a:lnTo>
                    <a:pt x="950214" y="1776603"/>
                  </a:lnTo>
                  <a:lnTo>
                    <a:pt x="899668" y="1775371"/>
                  </a:lnTo>
                  <a:lnTo>
                    <a:pt x="849884" y="1771713"/>
                  </a:lnTo>
                  <a:lnTo>
                    <a:pt x="800862" y="1765706"/>
                  </a:lnTo>
                  <a:lnTo>
                    <a:pt x="752729" y="1757400"/>
                  </a:lnTo>
                  <a:lnTo>
                    <a:pt x="705358" y="1746846"/>
                  </a:lnTo>
                  <a:lnTo>
                    <a:pt x="659003" y="1734121"/>
                  </a:lnTo>
                  <a:lnTo>
                    <a:pt x="613664" y="1719275"/>
                  </a:lnTo>
                  <a:lnTo>
                    <a:pt x="569341" y="1702384"/>
                  </a:lnTo>
                  <a:lnTo>
                    <a:pt x="526161" y="1683499"/>
                  </a:lnTo>
                  <a:lnTo>
                    <a:pt x="484251" y="1662684"/>
                  </a:lnTo>
                  <a:lnTo>
                    <a:pt x="443611" y="1640001"/>
                  </a:lnTo>
                  <a:lnTo>
                    <a:pt x="404368" y="1615567"/>
                  </a:lnTo>
                  <a:lnTo>
                    <a:pt x="366395" y="1589278"/>
                  </a:lnTo>
                  <a:lnTo>
                    <a:pt x="330073" y="1561338"/>
                  </a:lnTo>
                  <a:lnTo>
                    <a:pt x="295148" y="1531747"/>
                  </a:lnTo>
                  <a:lnTo>
                    <a:pt x="261874" y="1500632"/>
                  </a:lnTo>
                  <a:lnTo>
                    <a:pt x="230251" y="1468120"/>
                  </a:lnTo>
                  <a:lnTo>
                    <a:pt x="200406" y="1434084"/>
                  </a:lnTo>
                  <a:lnTo>
                    <a:pt x="172339" y="1398651"/>
                  </a:lnTo>
                  <a:lnTo>
                    <a:pt x="146177" y="1361821"/>
                  </a:lnTo>
                  <a:lnTo>
                    <a:pt x="121920" y="1323848"/>
                  </a:lnTo>
                  <a:lnTo>
                    <a:pt x="99568" y="1284605"/>
                  </a:lnTo>
                  <a:lnTo>
                    <a:pt x="79375" y="1244346"/>
                  </a:lnTo>
                  <a:lnTo>
                    <a:pt x="61341" y="1202944"/>
                  </a:lnTo>
                  <a:lnTo>
                    <a:pt x="45466" y="1160526"/>
                  </a:lnTo>
                  <a:lnTo>
                    <a:pt x="31877" y="1117219"/>
                  </a:lnTo>
                  <a:lnTo>
                    <a:pt x="20574" y="1072896"/>
                  </a:lnTo>
                  <a:lnTo>
                    <a:pt x="11684" y="1027811"/>
                  </a:lnTo>
                  <a:lnTo>
                    <a:pt x="5207" y="981964"/>
                  </a:lnTo>
                  <a:lnTo>
                    <a:pt x="1270" y="935482"/>
                  </a:lnTo>
                  <a:lnTo>
                    <a:pt x="0" y="888238"/>
                  </a:lnTo>
                  <a:close/>
                </a:path>
              </a:pathLst>
            </a:custGeom>
            <a:ln w="9144">
              <a:solidFill>
                <a:srgbClr val="FCA8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473065" y="4408119"/>
            <a:ext cx="11220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latin typeface="Arial"/>
                <a:cs typeface="Arial"/>
              </a:rPr>
              <a:t>BLANDAS </a:t>
            </a:r>
            <a:r>
              <a:rPr sz="1800" b="1" spc="-20" dirty="0">
                <a:solidFill>
                  <a:srgbClr val="FF0000"/>
                </a:solidFill>
                <a:latin typeface="Arial"/>
                <a:cs typeface="Arial"/>
              </a:rPr>
              <a:t>SOFT </a:t>
            </a: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SKILLS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190231" y="4639055"/>
            <a:ext cx="1435735" cy="618490"/>
            <a:chOff x="7190231" y="4639055"/>
            <a:chExt cx="1435735" cy="618490"/>
          </a:xfrm>
        </p:grpSpPr>
        <p:sp>
          <p:nvSpPr>
            <p:cNvPr id="29" name="object 29"/>
            <p:cNvSpPr/>
            <p:nvPr/>
          </p:nvSpPr>
          <p:spPr>
            <a:xfrm>
              <a:off x="7202423" y="4651247"/>
              <a:ext cx="1409700" cy="593090"/>
            </a:xfrm>
            <a:custGeom>
              <a:avLst/>
              <a:gdLst/>
              <a:ahLst/>
              <a:cxnLst/>
              <a:rect l="l" t="t" r="r" b="b"/>
              <a:pathLst>
                <a:path w="1409700" h="593089">
                  <a:moveTo>
                    <a:pt x="1112774" y="0"/>
                  </a:moveTo>
                  <a:lnTo>
                    <a:pt x="1112774" y="148081"/>
                  </a:lnTo>
                  <a:lnTo>
                    <a:pt x="0" y="148081"/>
                  </a:lnTo>
                  <a:lnTo>
                    <a:pt x="0" y="444372"/>
                  </a:lnTo>
                  <a:lnTo>
                    <a:pt x="1112774" y="444372"/>
                  </a:lnTo>
                  <a:lnTo>
                    <a:pt x="1112774" y="592582"/>
                  </a:lnTo>
                  <a:lnTo>
                    <a:pt x="1409446" y="296290"/>
                  </a:lnTo>
                  <a:lnTo>
                    <a:pt x="11127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203185" y="4652009"/>
              <a:ext cx="1409700" cy="593090"/>
            </a:xfrm>
            <a:custGeom>
              <a:avLst/>
              <a:gdLst/>
              <a:ahLst/>
              <a:cxnLst/>
              <a:rect l="l" t="t" r="r" b="b"/>
              <a:pathLst>
                <a:path w="1409700" h="593089">
                  <a:moveTo>
                    <a:pt x="0" y="148081"/>
                  </a:moveTo>
                  <a:lnTo>
                    <a:pt x="1112774" y="148081"/>
                  </a:lnTo>
                  <a:lnTo>
                    <a:pt x="1112774" y="0"/>
                  </a:lnTo>
                  <a:lnTo>
                    <a:pt x="1409446" y="296290"/>
                  </a:lnTo>
                  <a:lnTo>
                    <a:pt x="1112774" y="592581"/>
                  </a:lnTo>
                  <a:lnTo>
                    <a:pt x="1112774" y="444372"/>
                  </a:lnTo>
                  <a:lnTo>
                    <a:pt x="0" y="444372"/>
                  </a:lnTo>
                  <a:lnTo>
                    <a:pt x="0" y="148081"/>
                  </a:lnTo>
                  <a:close/>
                </a:path>
              </a:pathLst>
            </a:custGeom>
            <a:ln w="25908">
              <a:solidFill>
                <a:srgbClr val="BA7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8787383" y="3976115"/>
            <a:ext cx="3017520" cy="1866900"/>
            <a:chOff x="8787383" y="3976115"/>
            <a:chExt cx="3017520" cy="1866900"/>
          </a:xfrm>
        </p:grpSpPr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87383" y="3976115"/>
              <a:ext cx="3017520" cy="186690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34627" y="4003547"/>
              <a:ext cx="2927604" cy="177698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834627" y="4003547"/>
              <a:ext cx="2927350" cy="1776730"/>
            </a:xfrm>
            <a:custGeom>
              <a:avLst/>
              <a:gdLst/>
              <a:ahLst/>
              <a:cxnLst/>
              <a:rect l="l" t="t" r="r" b="b"/>
              <a:pathLst>
                <a:path w="2927350" h="1776729">
                  <a:moveTo>
                    <a:pt x="0" y="296037"/>
                  </a:moveTo>
                  <a:lnTo>
                    <a:pt x="3937" y="248031"/>
                  </a:lnTo>
                  <a:lnTo>
                    <a:pt x="15113" y="202564"/>
                  </a:lnTo>
                  <a:lnTo>
                    <a:pt x="33020" y="160019"/>
                  </a:lnTo>
                  <a:lnTo>
                    <a:pt x="57150" y="121284"/>
                  </a:lnTo>
                  <a:lnTo>
                    <a:pt x="86741" y="86740"/>
                  </a:lnTo>
                  <a:lnTo>
                    <a:pt x="121285" y="57150"/>
                  </a:lnTo>
                  <a:lnTo>
                    <a:pt x="160020" y="33019"/>
                  </a:lnTo>
                  <a:lnTo>
                    <a:pt x="202565" y="15112"/>
                  </a:lnTo>
                  <a:lnTo>
                    <a:pt x="248030" y="3937"/>
                  </a:lnTo>
                  <a:lnTo>
                    <a:pt x="296164" y="0"/>
                  </a:lnTo>
                  <a:lnTo>
                    <a:pt x="2631058" y="0"/>
                  </a:lnTo>
                  <a:lnTo>
                    <a:pt x="2679192" y="3937"/>
                  </a:lnTo>
                  <a:lnTo>
                    <a:pt x="2724657" y="15112"/>
                  </a:lnTo>
                  <a:lnTo>
                    <a:pt x="2767203" y="33019"/>
                  </a:lnTo>
                  <a:lnTo>
                    <a:pt x="2805938" y="57150"/>
                  </a:lnTo>
                  <a:lnTo>
                    <a:pt x="2840481" y="86740"/>
                  </a:lnTo>
                  <a:lnTo>
                    <a:pt x="2870073" y="121284"/>
                  </a:lnTo>
                  <a:lnTo>
                    <a:pt x="2894203" y="160019"/>
                  </a:lnTo>
                  <a:lnTo>
                    <a:pt x="2912110" y="202564"/>
                  </a:lnTo>
                  <a:lnTo>
                    <a:pt x="2923286" y="248031"/>
                  </a:lnTo>
                  <a:lnTo>
                    <a:pt x="2927223" y="296037"/>
                  </a:lnTo>
                  <a:lnTo>
                    <a:pt x="2927223" y="1480565"/>
                  </a:lnTo>
                  <a:lnTo>
                    <a:pt x="2923286" y="1528571"/>
                  </a:lnTo>
                  <a:lnTo>
                    <a:pt x="2912110" y="1574038"/>
                  </a:lnTo>
                  <a:lnTo>
                    <a:pt x="2894203" y="1616570"/>
                  </a:lnTo>
                  <a:lnTo>
                    <a:pt x="2870073" y="1655368"/>
                  </a:lnTo>
                  <a:lnTo>
                    <a:pt x="2840481" y="1689874"/>
                  </a:lnTo>
                  <a:lnTo>
                    <a:pt x="2805938" y="1719465"/>
                  </a:lnTo>
                  <a:lnTo>
                    <a:pt x="2767203" y="1743557"/>
                  </a:lnTo>
                  <a:lnTo>
                    <a:pt x="2724657" y="1761502"/>
                  </a:lnTo>
                  <a:lnTo>
                    <a:pt x="2679192" y="1772729"/>
                  </a:lnTo>
                  <a:lnTo>
                    <a:pt x="2631058" y="1776602"/>
                  </a:lnTo>
                  <a:lnTo>
                    <a:pt x="296164" y="1776602"/>
                  </a:lnTo>
                  <a:lnTo>
                    <a:pt x="248030" y="1772729"/>
                  </a:lnTo>
                  <a:lnTo>
                    <a:pt x="202565" y="1761502"/>
                  </a:lnTo>
                  <a:lnTo>
                    <a:pt x="160020" y="1743557"/>
                  </a:lnTo>
                  <a:lnTo>
                    <a:pt x="121285" y="1719465"/>
                  </a:lnTo>
                  <a:lnTo>
                    <a:pt x="86741" y="1689874"/>
                  </a:lnTo>
                  <a:lnTo>
                    <a:pt x="57150" y="1655368"/>
                  </a:lnTo>
                  <a:lnTo>
                    <a:pt x="33020" y="1616570"/>
                  </a:lnTo>
                  <a:lnTo>
                    <a:pt x="15113" y="1574038"/>
                  </a:lnTo>
                  <a:lnTo>
                    <a:pt x="3937" y="1528571"/>
                  </a:lnTo>
                  <a:lnTo>
                    <a:pt x="0" y="1480565"/>
                  </a:lnTo>
                  <a:lnTo>
                    <a:pt x="0" y="296037"/>
                  </a:lnTo>
                  <a:close/>
                </a:path>
              </a:pathLst>
            </a:custGeom>
            <a:ln w="9144">
              <a:solidFill>
                <a:srgbClr val="FCA8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9086215" y="4045711"/>
            <a:ext cx="24352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317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INTEGRACIÓN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DE </a:t>
            </a:r>
            <a:r>
              <a:rPr sz="1800" b="1" dirty="0">
                <a:latin typeface="Arial"/>
                <a:cs typeface="Arial"/>
              </a:rPr>
              <a:t>ACTITUDES,</a:t>
            </a:r>
            <a:r>
              <a:rPr sz="1800" b="1" spc="-11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RASGOS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PERSONALIDAD, </a:t>
            </a:r>
            <a:r>
              <a:rPr sz="1800" b="1" spc="-20" dirty="0">
                <a:latin typeface="Arial"/>
                <a:cs typeface="Arial"/>
              </a:rPr>
              <a:t>CONOCIMIENTOS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0" dirty="0">
                <a:latin typeface="Arial"/>
                <a:cs typeface="Arial"/>
              </a:rPr>
              <a:t>Y </a:t>
            </a:r>
            <a:r>
              <a:rPr sz="1800" b="1" spc="-10" dirty="0">
                <a:latin typeface="Arial"/>
                <a:cs typeface="Arial"/>
              </a:rPr>
              <a:t>VALORES ADQUIRIDOS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7240" y="108204"/>
            <a:ext cx="11224260" cy="6558915"/>
            <a:chOff x="777240" y="108204"/>
            <a:chExt cx="11224260" cy="6558915"/>
          </a:xfrm>
        </p:grpSpPr>
        <p:sp>
          <p:nvSpPr>
            <p:cNvPr id="3" name="object 3"/>
            <p:cNvSpPr/>
            <p:nvPr/>
          </p:nvSpPr>
          <p:spPr>
            <a:xfrm>
              <a:off x="4102607" y="3084576"/>
              <a:ext cx="7884795" cy="3569335"/>
            </a:xfrm>
            <a:custGeom>
              <a:avLst/>
              <a:gdLst/>
              <a:ahLst/>
              <a:cxnLst/>
              <a:rect l="l" t="t" r="r" b="b"/>
              <a:pathLst>
                <a:path w="7884795" h="3569334">
                  <a:moveTo>
                    <a:pt x="3942334" y="0"/>
                  </a:moveTo>
                  <a:lnTo>
                    <a:pt x="3877183" y="253"/>
                  </a:lnTo>
                  <a:lnTo>
                    <a:pt x="3812159" y="1015"/>
                  </a:lnTo>
                  <a:lnTo>
                    <a:pt x="3747516" y="2159"/>
                  </a:lnTo>
                  <a:lnTo>
                    <a:pt x="3683126" y="3810"/>
                  </a:lnTo>
                  <a:lnTo>
                    <a:pt x="3618991" y="5969"/>
                  </a:lnTo>
                  <a:lnTo>
                    <a:pt x="3555111" y="8509"/>
                  </a:lnTo>
                  <a:lnTo>
                    <a:pt x="3491611" y="11557"/>
                  </a:lnTo>
                  <a:lnTo>
                    <a:pt x="3428365" y="14986"/>
                  </a:lnTo>
                  <a:lnTo>
                    <a:pt x="3365499" y="18923"/>
                  </a:lnTo>
                  <a:lnTo>
                    <a:pt x="3302889" y="23368"/>
                  </a:lnTo>
                  <a:lnTo>
                    <a:pt x="3240532" y="28194"/>
                  </a:lnTo>
                  <a:lnTo>
                    <a:pt x="3178683" y="33400"/>
                  </a:lnTo>
                  <a:lnTo>
                    <a:pt x="3117088" y="39115"/>
                  </a:lnTo>
                  <a:lnTo>
                    <a:pt x="3055873" y="45338"/>
                  </a:lnTo>
                  <a:lnTo>
                    <a:pt x="2994914" y="51815"/>
                  </a:lnTo>
                  <a:lnTo>
                    <a:pt x="2934462" y="58800"/>
                  </a:lnTo>
                  <a:lnTo>
                    <a:pt x="2874264" y="66294"/>
                  </a:lnTo>
                  <a:lnTo>
                    <a:pt x="2814573" y="74040"/>
                  </a:lnTo>
                  <a:lnTo>
                    <a:pt x="2755138" y="82296"/>
                  </a:lnTo>
                  <a:lnTo>
                    <a:pt x="2696210" y="90932"/>
                  </a:lnTo>
                  <a:lnTo>
                    <a:pt x="2637663" y="100075"/>
                  </a:lnTo>
                  <a:lnTo>
                    <a:pt x="2579623" y="109474"/>
                  </a:lnTo>
                  <a:lnTo>
                    <a:pt x="2521839" y="119379"/>
                  </a:lnTo>
                  <a:lnTo>
                    <a:pt x="2464562" y="129539"/>
                  </a:lnTo>
                  <a:lnTo>
                    <a:pt x="2407792" y="140208"/>
                  </a:lnTo>
                  <a:lnTo>
                    <a:pt x="2351404" y="151257"/>
                  </a:lnTo>
                  <a:lnTo>
                    <a:pt x="2295525" y="162687"/>
                  </a:lnTo>
                  <a:lnTo>
                    <a:pt x="2240026" y="174498"/>
                  </a:lnTo>
                  <a:lnTo>
                    <a:pt x="2185034" y="186689"/>
                  </a:lnTo>
                  <a:lnTo>
                    <a:pt x="2130552" y="199136"/>
                  </a:lnTo>
                  <a:lnTo>
                    <a:pt x="2076577" y="212089"/>
                  </a:lnTo>
                  <a:lnTo>
                    <a:pt x="2023109" y="225425"/>
                  </a:lnTo>
                  <a:lnTo>
                    <a:pt x="1970151" y="239013"/>
                  </a:lnTo>
                  <a:lnTo>
                    <a:pt x="1917572" y="252984"/>
                  </a:lnTo>
                  <a:lnTo>
                    <a:pt x="1865629" y="267335"/>
                  </a:lnTo>
                  <a:lnTo>
                    <a:pt x="1814194" y="282066"/>
                  </a:lnTo>
                  <a:lnTo>
                    <a:pt x="1763394" y="297052"/>
                  </a:lnTo>
                  <a:lnTo>
                    <a:pt x="1712976" y="312547"/>
                  </a:lnTo>
                  <a:lnTo>
                    <a:pt x="1663191" y="328295"/>
                  </a:lnTo>
                  <a:lnTo>
                    <a:pt x="1614042" y="344297"/>
                  </a:lnTo>
                  <a:lnTo>
                    <a:pt x="1565402" y="360679"/>
                  </a:lnTo>
                  <a:lnTo>
                    <a:pt x="1517268" y="377444"/>
                  </a:lnTo>
                  <a:lnTo>
                    <a:pt x="1469897" y="394462"/>
                  </a:lnTo>
                  <a:lnTo>
                    <a:pt x="1422907" y="411861"/>
                  </a:lnTo>
                  <a:lnTo>
                    <a:pt x="1376679" y="429513"/>
                  </a:lnTo>
                  <a:lnTo>
                    <a:pt x="1331087" y="447548"/>
                  </a:lnTo>
                  <a:lnTo>
                    <a:pt x="1286002" y="465836"/>
                  </a:lnTo>
                  <a:lnTo>
                    <a:pt x="1241552" y="484504"/>
                  </a:lnTo>
                  <a:lnTo>
                    <a:pt x="1197864" y="503427"/>
                  </a:lnTo>
                  <a:lnTo>
                    <a:pt x="1154683" y="522605"/>
                  </a:lnTo>
                  <a:lnTo>
                    <a:pt x="1112139" y="542163"/>
                  </a:lnTo>
                  <a:lnTo>
                    <a:pt x="1070355" y="561975"/>
                  </a:lnTo>
                  <a:lnTo>
                    <a:pt x="1029207" y="582041"/>
                  </a:lnTo>
                  <a:lnTo>
                    <a:pt x="988821" y="602488"/>
                  </a:lnTo>
                  <a:lnTo>
                    <a:pt x="948943" y="623188"/>
                  </a:lnTo>
                  <a:lnTo>
                    <a:pt x="909954" y="644144"/>
                  </a:lnTo>
                  <a:lnTo>
                    <a:pt x="871474" y="665353"/>
                  </a:lnTo>
                  <a:lnTo>
                    <a:pt x="833881" y="686816"/>
                  </a:lnTo>
                  <a:lnTo>
                    <a:pt x="796925" y="708532"/>
                  </a:lnTo>
                  <a:lnTo>
                    <a:pt x="760602" y="730631"/>
                  </a:lnTo>
                  <a:lnTo>
                    <a:pt x="725169" y="752856"/>
                  </a:lnTo>
                  <a:lnTo>
                    <a:pt x="690371" y="775335"/>
                  </a:lnTo>
                  <a:lnTo>
                    <a:pt x="656336" y="798194"/>
                  </a:lnTo>
                  <a:lnTo>
                    <a:pt x="623188" y="821182"/>
                  </a:lnTo>
                  <a:lnTo>
                    <a:pt x="590676" y="844423"/>
                  </a:lnTo>
                  <a:lnTo>
                    <a:pt x="558926" y="868044"/>
                  </a:lnTo>
                  <a:lnTo>
                    <a:pt x="528065" y="891794"/>
                  </a:lnTo>
                  <a:lnTo>
                    <a:pt x="497839" y="915797"/>
                  </a:lnTo>
                  <a:lnTo>
                    <a:pt x="440054" y="964438"/>
                  </a:lnTo>
                  <a:lnTo>
                    <a:pt x="385444" y="1013968"/>
                  </a:lnTo>
                  <a:lnTo>
                    <a:pt x="334137" y="1064387"/>
                  </a:lnTo>
                  <a:lnTo>
                    <a:pt x="286257" y="1115568"/>
                  </a:lnTo>
                  <a:lnTo>
                    <a:pt x="241934" y="1167638"/>
                  </a:lnTo>
                  <a:lnTo>
                    <a:pt x="201040" y="1220470"/>
                  </a:lnTo>
                  <a:lnTo>
                    <a:pt x="163702" y="1273937"/>
                  </a:lnTo>
                  <a:lnTo>
                    <a:pt x="130047" y="1328166"/>
                  </a:lnTo>
                  <a:lnTo>
                    <a:pt x="100075" y="1383157"/>
                  </a:lnTo>
                  <a:lnTo>
                    <a:pt x="73913" y="1438783"/>
                  </a:lnTo>
                  <a:lnTo>
                    <a:pt x="51562" y="1495044"/>
                  </a:lnTo>
                  <a:lnTo>
                    <a:pt x="33146" y="1551813"/>
                  </a:lnTo>
                  <a:lnTo>
                    <a:pt x="18795" y="1609217"/>
                  </a:lnTo>
                  <a:lnTo>
                    <a:pt x="8381" y="1667129"/>
                  </a:lnTo>
                  <a:lnTo>
                    <a:pt x="2158" y="1725549"/>
                  </a:lnTo>
                  <a:lnTo>
                    <a:pt x="0" y="1784350"/>
                  </a:lnTo>
                  <a:lnTo>
                    <a:pt x="507" y="1813941"/>
                  </a:lnTo>
                  <a:lnTo>
                    <a:pt x="4699" y="1872615"/>
                  </a:lnTo>
                  <a:lnTo>
                    <a:pt x="13080" y="1930781"/>
                  </a:lnTo>
                  <a:lnTo>
                    <a:pt x="25526" y="1988439"/>
                  </a:lnTo>
                  <a:lnTo>
                    <a:pt x="41909" y="2045462"/>
                  </a:lnTo>
                  <a:lnTo>
                    <a:pt x="62229" y="2102104"/>
                  </a:lnTo>
                  <a:lnTo>
                    <a:pt x="86487" y="2157984"/>
                  </a:lnTo>
                  <a:lnTo>
                    <a:pt x="114553" y="2213229"/>
                  </a:lnTo>
                  <a:lnTo>
                    <a:pt x="146430" y="2267839"/>
                  </a:lnTo>
                  <a:lnTo>
                    <a:pt x="181863" y="2321687"/>
                  </a:lnTo>
                  <a:lnTo>
                    <a:pt x="220979" y="2374900"/>
                  </a:lnTo>
                  <a:lnTo>
                    <a:pt x="263651" y="2427351"/>
                  </a:lnTo>
                  <a:lnTo>
                    <a:pt x="309752" y="2479040"/>
                  </a:lnTo>
                  <a:lnTo>
                    <a:pt x="359409" y="2529814"/>
                  </a:lnTo>
                  <a:lnTo>
                    <a:pt x="412368" y="2579789"/>
                  </a:lnTo>
                  <a:lnTo>
                    <a:pt x="468502" y="2628900"/>
                  </a:lnTo>
                  <a:lnTo>
                    <a:pt x="528065" y="2677096"/>
                  </a:lnTo>
                  <a:lnTo>
                    <a:pt x="558926" y="2700845"/>
                  </a:lnTo>
                  <a:lnTo>
                    <a:pt x="590676" y="2724365"/>
                  </a:lnTo>
                  <a:lnTo>
                    <a:pt x="623188" y="2747645"/>
                  </a:lnTo>
                  <a:lnTo>
                    <a:pt x="656336" y="2770670"/>
                  </a:lnTo>
                  <a:lnTo>
                    <a:pt x="690371" y="2793453"/>
                  </a:lnTo>
                  <a:lnTo>
                    <a:pt x="725169" y="2815983"/>
                  </a:lnTo>
                  <a:lnTo>
                    <a:pt x="760602" y="2838259"/>
                  </a:lnTo>
                  <a:lnTo>
                    <a:pt x="796925" y="2860281"/>
                  </a:lnTo>
                  <a:lnTo>
                    <a:pt x="833881" y="2882036"/>
                  </a:lnTo>
                  <a:lnTo>
                    <a:pt x="871474" y="2903524"/>
                  </a:lnTo>
                  <a:lnTo>
                    <a:pt x="909954" y="2924746"/>
                  </a:lnTo>
                  <a:lnTo>
                    <a:pt x="948943" y="2945688"/>
                  </a:lnTo>
                  <a:lnTo>
                    <a:pt x="988821" y="2966364"/>
                  </a:lnTo>
                  <a:lnTo>
                    <a:pt x="1029207" y="2986747"/>
                  </a:lnTo>
                  <a:lnTo>
                    <a:pt x="1070355" y="3006852"/>
                  </a:lnTo>
                  <a:lnTo>
                    <a:pt x="1112139" y="3026664"/>
                  </a:lnTo>
                  <a:lnTo>
                    <a:pt x="1154683" y="3046183"/>
                  </a:lnTo>
                  <a:lnTo>
                    <a:pt x="1197864" y="3065411"/>
                  </a:lnTo>
                  <a:lnTo>
                    <a:pt x="1241552" y="3084334"/>
                  </a:lnTo>
                  <a:lnTo>
                    <a:pt x="1286002" y="3102965"/>
                  </a:lnTo>
                  <a:lnTo>
                    <a:pt x="1331087" y="3121279"/>
                  </a:lnTo>
                  <a:lnTo>
                    <a:pt x="1376679" y="3139287"/>
                  </a:lnTo>
                  <a:lnTo>
                    <a:pt x="1422907" y="3156978"/>
                  </a:lnTo>
                  <a:lnTo>
                    <a:pt x="1469897" y="3174352"/>
                  </a:lnTo>
                  <a:lnTo>
                    <a:pt x="1517268" y="3191408"/>
                  </a:lnTo>
                  <a:lnTo>
                    <a:pt x="1565402" y="3208134"/>
                  </a:lnTo>
                  <a:lnTo>
                    <a:pt x="1614042" y="3224542"/>
                  </a:lnTo>
                  <a:lnTo>
                    <a:pt x="1663191" y="3240608"/>
                  </a:lnTo>
                  <a:lnTo>
                    <a:pt x="1712976" y="3256343"/>
                  </a:lnTo>
                  <a:lnTo>
                    <a:pt x="1763394" y="3271723"/>
                  </a:lnTo>
                  <a:lnTo>
                    <a:pt x="1814194" y="3286772"/>
                  </a:lnTo>
                  <a:lnTo>
                    <a:pt x="1865629" y="3301479"/>
                  </a:lnTo>
                  <a:lnTo>
                    <a:pt x="1917572" y="3315830"/>
                  </a:lnTo>
                  <a:lnTo>
                    <a:pt x="1970151" y="3329825"/>
                  </a:lnTo>
                  <a:lnTo>
                    <a:pt x="2023109" y="3343465"/>
                  </a:lnTo>
                  <a:lnTo>
                    <a:pt x="2076577" y="3356737"/>
                  </a:lnTo>
                  <a:lnTo>
                    <a:pt x="2130552" y="3369652"/>
                  </a:lnTo>
                  <a:lnTo>
                    <a:pt x="2185034" y="3382200"/>
                  </a:lnTo>
                  <a:lnTo>
                    <a:pt x="2240026" y="3394367"/>
                  </a:lnTo>
                  <a:lnTo>
                    <a:pt x="2295525" y="3406152"/>
                  </a:lnTo>
                  <a:lnTo>
                    <a:pt x="2351404" y="3417570"/>
                  </a:lnTo>
                  <a:lnTo>
                    <a:pt x="2407792" y="3428593"/>
                  </a:lnTo>
                  <a:lnTo>
                    <a:pt x="2464562" y="3439236"/>
                  </a:lnTo>
                  <a:lnTo>
                    <a:pt x="2521839" y="3449485"/>
                  </a:lnTo>
                  <a:lnTo>
                    <a:pt x="2579623" y="3459340"/>
                  </a:lnTo>
                  <a:lnTo>
                    <a:pt x="2637663" y="3468801"/>
                  </a:lnTo>
                  <a:lnTo>
                    <a:pt x="2696210" y="3477856"/>
                  </a:lnTo>
                  <a:lnTo>
                    <a:pt x="2755138" y="3486505"/>
                  </a:lnTo>
                  <a:lnTo>
                    <a:pt x="2814573" y="3494747"/>
                  </a:lnTo>
                  <a:lnTo>
                    <a:pt x="2874264" y="3502571"/>
                  </a:lnTo>
                  <a:lnTo>
                    <a:pt x="2934462" y="3509975"/>
                  </a:lnTo>
                  <a:lnTo>
                    <a:pt x="2994914" y="3516960"/>
                  </a:lnTo>
                  <a:lnTo>
                    <a:pt x="3055873" y="3523526"/>
                  </a:lnTo>
                  <a:lnTo>
                    <a:pt x="3117088" y="3529672"/>
                  </a:lnTo>
                  <a:lnTo>
                    <a:pt x="3178683" y="3535375"/>
                  </a:lnTo>
                  <a:lnTo>
                    <a:pt x="3240532" y="3540645"/>
                  </a:lnTo>
                  <a:lnTo>
                    <a:pt x="3302889" y="3545471"/>
                  </a:lnTo>
                  <a:lnTo>
                    <a:pt x="3365499" y="3549853"/>
                  </a:lnTo>
                  <a:lnTo>
                    <a:pt x="3428365" y="3553802"/>
                  </a:lnTo>
                  <a:lnTo>
                    <a:pt x="3491611" y="3557295"/>
                  </a:lnTo>
                  <a:lnTo>
                    <a:pt x="3555111" y="3560330"/>
                  </a:lnTo>
                  <a:lnTo>
                    <a:pt x="3618991" y="3562908"/>
                  </a:lnTo>
                  <a:lnTo>
                    <a:pt x="3683126" y="3565029"/>
                  </a:lnTo>
                  <a:lnTo>
                    <a:pt x="3747516" y="3566680"/>
                  </a:lnTo>
                  <a:lnTo>
                    <a:pt x="3812159" y="3567874"/>
                  </a:lnTo>
                  <a:lnTo>
                    <a:pt x="3877183" y="3568585"/>
                  </a:lnTo>
                  <a:lnTo>
                    <a:pt x="3942334" y="3568827"/>
                  </a:lnTo>
                  <a:lnTo>
                    <a:pt x="4007485" y="3568585"/>
                  </a:lnTo>
                  <a:lnTo>
                    <a:pt x="4072509" y="3567874"/>
                  </a:lnTo>
                  <a:lnTo>
                    <a:pt x="4137151" y="3566680"/>
                  </a:lnTo>
                  <a:lnTo>
                    <a:pt x="4201541" y="3565029"/>
                  </a:lnTo>
                  <a:lnTo>
                    <a:pt x="4265675" y="3562908"/>
                  </a:lnTo>
                  <a:lnTo>
                    <a:pt x="4329557" y="3560330"/>
                  </a:lnTo>
                  <a:lnTo>
                    <a:pt x="4393057" y="3557295"/>
                  </a:lnTo>
                  <a:lnTo>
                    <a:pt x="4456302" y="3553802"/>
                  </a:lnTo>
                  <a:lnTo>
                    <a:pt x="4519168" y="3549853"/>
                  </a:lnTo>
                  <a:lnTo>
                    <a:pt x="4581778" y="3545471"/>
                  </a:lnTo>
                  <a:lnTo>
                    <a:pt x="4644136" y="3540645"/>
                  </a:lnTo>
                  <a:lnTo>
                    <a:pt x="4705985" y="3535375"/>
                  </a:lnTo>
                  <a:lnTo>
                    <a:pt x="4767580" y="3529672"/>
                  </a:lnTo>
                  <a:lnTo>
                    <a:pt x="4828794" y="3523526"/>
                  </a:lnTo>
                  <a:lnTo>
                    <a:pt x="4889753" y="3516960"/>
                  </a:lnTo>
                  <a:lnTo>
                    <a:pt x="4950206" y="3509975"/>
                  </a:lnTo>
                  <a:lnTo>
                    <a:pt x="5010403" y="3502571"/>
                  </a:lnTo>
                  <a:lnTo>
                    <a:pt x="5070094" y="3494747"/>
                  </a:lnTo>
                  <a:lnTo>
                    <a:pt x="5129530" y="3486505"/>
                  </a:lnTo>
                  <a:lnTo>
                    <a:pt x="5188458" y="3477856"/>
                  </a:lnTo>
                  <a:lnTo>
                    <a:pt x="5247005" y="3468801"/>
                  </a:lnTo>
                  <a:lnTo>
                    <a:pt x="5305044" y="3459340"/>
                  </a:lnTo>
                  <a:lnTo>
                    <a:pt x="5362828" y="3449485"/>
                  </a:lnTo>
                  <a:lnTo>
                    <a:pt x="5420106" y="3439236"/>
                  </a:lnTo>
                  <a:lnTo>
                    <a:pt x="5476874" y="3428593"/>
                  </a:lnTo>
                  <a:lnTo>
                    <a:pt x="5533263" y="3417570"/>
                  </a:lnTo>
                  <a:lnTo>
                    <a:pt x="5589143" y="3406152"/>
                  </a:lnTo>
                  <a:lnTo>
                    <a:pt x="5644642" y="3394367"/>
                  </a:lnTo>
                  <a:lnTo>
                    <a:pt x="5699633" y="3382200"/>
                  </a:lnTo>
                  <a:lnTo>
                    <a:pt x="5754116" y="3369652"/>
                  </a:lnTo>
                  <a:lnTo>
                    <a:pt x="5808091" y="3356737"/>
                  </a:lnTo>
                  <a:lnTo>
                    <a:pt x="5861558" y="3343465"/>
                  </a:lnTo>
                  <a:lnTo>
                    <a:pt x="5914517" y="3329825"/>
                  </a:lnTo>
                  <a:lnTo>
                    <a:pt x="5967095" y="3315830"/>
                  </a:lnTo>
                  <a:lnTo>
                    <a:pt x="6019038" y="3301479"/>
                  </a:lnTo>
                  <a:lnTo>
                    <a:pt x="6070472" y="3286772"/>
                  </a:lnTo>
                  <a:lnTo>
                    <a:pt x="6121272" y="3271723"/>
                  </a:lnTo>
                  <a:lnTo>
                    <a:pt x="6171692" y="3256343"/>
                  </a:lnTo>
                  <a:lnTo>
                    <a:pt x="6221475" y="3240608"/>
                  </a:lnTo>
                  <a:lnTo>
                    <a:pt x="6270624" y="3224542"/>
                  </a:lnTo>
                  <a:lnTo>
                    <a:pt x="6319266" y="3208134"/>
                  </a:lnTo>
                  <a:lnTo>
                    <a:pt x="6367398" y="3191408"/>
                  </a:lnTo>
                  <a:lnTo>
                    <a:pt x="6414770" y="3174352"/>
                  </a:lnTo>
                  <a:lnTo>
                    <a:pt x="6461760" y="3156978"/>
                  </a:lnTo>
                  <a:lnTo>
                    <a:pt x="6507988" y="3139287"/>
                  </a:lnTo>
                  <a:lnTo>
                    <a:pt x="6553581" y="3121279"/>
                  </a:lnTo>
                  <a:lnTo>
                    <a:pt x="6598665" y="3102965"/>
                  </a:lnTo>
                  <a:lnTo>
                    <a:pt x="6643115" y="3084334"/>
                  </a:lnTo>
                  <a:lnTo>
                    <a:pt x="6686804" y="3065411"/>
                  </a:lnTo>
                  <a:lnTo>
                    <a:pt x="6729984" y="3046183"/>
                  </a:lnTo>
                  <a:lnTo>
                    <a:pt x="6772529" y="3026664"/>
                  </a:lnTo>
                  <a:lnTo>
                    <a:pt x="6814311" y="3006852"/>
                  </a:lnTo>
                  <a:lnTo>
                    <a:pt x="6855459" y="2986747"/>
                  </a:lnTo>
                  <a:lnTo>
                    <a:pt x="6895846" y="2966364"/>
                  </a:lnTo>
                  <a:lnTo>
                    <a:pt x="6935723" y="2945688"/>
                  </a:lnTo>
                  <a:lnTo>
                    <a:pt x="6974713" y="2924746"/>
                  </a:lnTo>
                  <a:lnTo>
                    <a:pt x="7013194" y="2903524"/>
                  </a:lnTo>
                  <a:lnTo>
                    <a:pt x="7050786" y="2882036"/>
                  </a:lnTo>
                  <a:lnTo>
                    <a:pt x="7087742" y="2860281"/>
                  </a:lnTo>
                  <a:lnTo>
                    <a:pt x="7124065" y="2838259"/>
                  </a:lnTo>
                  <a:lnTo>
                    <a:pt x="7159498" y="2815983"/>
                  </a:lnTo>
                  <a:lnTo>
                    <a:pt x="7194296" y="2793453"/>
                  </a:lnTo>
                  <a:lnTo>
                    <a:pt x="7228332" y="2770670"/>
                  </a:lnTo>
                  <a:lnTo>
                    <a:pt x="7261479" y="2747645"/>
                  </a:lnTo>
                  <a:lnTo>
                    <a:pt x="7293990" y="2724365"/>
                  </a:lnTo>
                  <a:lnTo>
                    <a:pt x="7325740" y="2700845"/>
                  </a:lnTo>
                  <a:lnTo>
                    <a:pt x="7356602" y="2677096"/>
                  </a:lnTo>
                  <a:lnTo>
                    <a:pt x="7386827" y="2653106"/>
                  </a:lnTo>
                  <a:lnTo>
                    <a:pt x="7444613" y="2604452"/>
                  </a:lnTo>
                  <a:lnTo>
                    <a:pt x="7499223" y="2554909"/>
                  </a:lnTo>
                  <a:lnTo>
                    <a:pt x="7550531" y="2504503"/>
                  </a:lnTo>
                  <a:lnTo>
                    <a:pt x="7598409" y="2453259"/>
                  </a:lnTo>
                  <a:lnTo>
                    <a:pt x="7642733" y="2401189"/>
                  </a:lnTo>
                  <a:lnTo>
                    <a:pt x="7683627" y="2348484"/>
                  </a:lnTo>
                  <a:lnTo>
                    <a:pt x="7720965" y="2294890"/>
                  </a:lnTo>
                  <a:lnTo>
                    <a:pt x="7754619" y="2240661"/>
                  </a:lnTo>
                  <a:lnTo>
                    <a:pt x="7784592" y="2185670"/>
                  </a:lnTo>
                  <a:lnTo>
                    <a:pt x="7810754" y="2130044"/>
                  </a:lnTo>
                  <a:lnTo>
                    <a:pt x="7833106" y="2073910"/>
                  </a:lnTo>
                  <a:lnTo>
                    <a:pt x="7851521" y="2017014"/>
                  </a:lnTo>
                  <a:lnTo>
                    <a:pt x="7865871" y="1959610"/>
                  </a:lnTo>
                  <a:lnTo>
                    <a:pt x="7876286" y="1901698"/>
                  </a:lnTo>
                  <a:lnTo>
                    <a:pt x="7882509" y="1843278"/>
                  </a:lnTo>
                  <a:lnTo>
                    <a:pt x="7884667" y="1784350"/>
                  </a:lnTo>
                  <a:lnTo>
                    <a:pt x="7884159" y="1754886"/>
                  </a:lnTo>
                  <a:lnTo>
                    <a:pt x="7879969" y="1696212"/>
                  </a:lnTo>
                  <a:lnTo>
                    <a:pt x="7871586" y="1638046"/>
                  </a:lnTo>
                  <a:lnTo>
                    <a:pt x="7859140" y="1580388"/>
                  </a:lnTo>
                  <a:lnTo>
                    <a:pt x="7842758" y="1523365"/>
                  </a:lnTo>
                  <a:lnTo>
                    <a:pt x="7822438" y="1466850"/>
                  </a:lnTo>
                  <a:lnTo>
                    <a:pt x="7798181" y="1410843"/>
                  </a:lnTo>
                  <a:lnTo>
                    <a:pt x="7770113" y="1355598"/>
                  </a:lnTo>
                  <a:lnTo>
                    <a:pt x="7738236" y="1300988"/>
                  </a:lnTo>
                  <a:lnTo>
                    <a:pt x="7702804" y="1247140"/>
                  </a:lnTo>
                  <a:lnTo>
                    <a:pt x="7663688" y="1193927"/>
                  </a:lnTo>
                  <a:lnTo>
                    <a:pt x="7621015" y="1141476"/>
                  </a:lnTo>
                  <a:lnTo>
                    <a:pt x="7574915" y="1089914"/>
                  </a:lnTo>
                  <a:lnTo>
                    <a:pt x="7525258" y="1038987"/>
                  </a:lnTo>
                  <a:lnTo>
                    <a:pt x="7472298" y="989076"/>
                  </a:lnTo>
                  <a:lnTo>
                    <a:pt x="7416165" y="939926"/>
                  </a:lnTo>
                  <a:lnTo>
                    <a:pt x="7356602" y="891794"/>
                  </a:lnTo>
                  <a:lnTo>
                    <a:pt x="7325740" y="868044"/>
                  </a:lnTo>
                  <a:lnTo>
                    <a:pt x="7293990" y="844423"/>
                  </a:lnTo>
                  <a:lnTo>
                    <a:pt x="7261479" y="821182"/>
                  </a:lnTo>
                  <a:lnTo>
                    <a:pt x="7228332" y="798194"/>
                  </a:lnTo>
                  <a:lnTo>
                    <a:pt x="7194296" y="775335"/>
                  </a:lnTo>
                  <a:lnTo>
                    <a:pt x="7159498" y="752856"/>
                  </a:lnTo>
                  <a:lnTo>
                    <a:pt x="7124065" y="730631"/>
                  </a:lnTo>
                  <a:lnTo>
                    <a:pt x="7087742" y="708532"/>
                  </a:lnTo>
                  <a:lnTo>
                    <a:pt x="7050786" y="686816"/>
                  </a:lnTo>
                  <a:lnTo>
                    <a:pt x="7013194" y="665353"/>
                  </a:lnTo>
                  <a:lnTo>
                    <a:pt x="6974713" y="644144"/>
                  </a:lnTo>
                  <a:lnTo>
                    <a:pt x="6935723" y="623188"/>
                  </a:lnTo>
                  <a:lnTo>
                    <a:pt x="6895846" y="602488"/>
                  </a:lnTo>
                  <a:lnTo>
                    <a:pt x="6855459" y="582041"/>
                  </a:lnTo>
                  <a:lnTo>
                    <a:pt x="6814311" y="561975"/>
                  </a:lnTo>
                  <a:lnTo>
                    <a:pt x="6772529" y="542163"/>
                  </a:lnTo>
                  <a:lnTo>
                    <a:pt x="6729984" y="522605"/>
                  </a:lnTo>
                  <a:lnTo>
                    <a:pt x="6686804" y="503427"/>
                  </a:lnTo>
                  <a:lnTo>
                    <a:pt x="6643115" y="484504"/>
                  </a:lnTo>
                  <a:lnTo>
                    <a:pt x="6598665" y="465836"/>
                  </a:lnTo>
                  <a:lnTo>
                    <a:pt x="6553581" y="447548"/>
                  </a:lnTo>
                  <a:lnTo>
                    <a:pt x="6507988" y="429513"/>
                  </a:lnTo>
                  <a:lnTo>
                    <a:pt x="6461760" y="411861"/>
                  </a:lnTo>
                  <a:lnTo>
                    <a:pt x="6414770" y="394462"/>
                  </a:lnTo>
                  <a:lnTo>
                    <a:pt x="6367398" y="377444"/>
                  </a:lnTo>
                  <a:lnTo>
                    <a:pt x="6319266" y="360679"/>
                  </a:lnTo>
                  <a:lnTo>
                    <a:pt x="6270624" y="344297"/>
                  </a:lnTo>
                  <a:lnTo>
                    <a:pt x="6221475" y="328295"/>
                  </a:lnTo>
                  <a:lnTo>
                    <a:pt x="6171692" y="312547"/>
                  </a:lnTo>
                  <a:lnTo>
                    <a:pt x="6121272" y="297052"/>
                  </a:lnTo>
                  <a:lnTo>
                    <a:pt x="6070472" y="282066"/>
                  </a:lnTo>
                  <a:lnTo>
                    <a:pt x="6019038" y="267335"/>
                  </a:lnTo>
                  <a:lnTo>
                    <a:pt x="5967095" y="252984"/>
                  </a:lnTo>
                  <a:lnTo>
                    <a:pt x="5914517" y="239013"/>
                  </a:lnTo>
                  <a:lnTo>
                    <a:pt x="5861558" y="225425"/>
                  </a:lnTo>
                  <a:lnTo>
                    <a:pt x="5808091" y="212089"/>
                  </a:lnTo>
                  <a:lnTo>
                    <a:pt x="5754116" y="199136"/>
                  </a:lnTo>
                  <a:lnTo>
                    <a:pt x="5699633" y="186689"/>
                  </a:lnTo>
                  <a:lnTo>
                    <a:pt x="5644642" y="174498"/>
                  </a:lnTo>
                  <a:lnTo>
                    <a:pt x="5589143" y="162687"/>
                  </a:lnTo>
                  <a:lnTo>
                    <a:pt x="5533263" y="151257"/>
                  </a:lnTo>
                  <a:lnTo>
                    <a:pt x="5476874" y="140208"/>
                  </a:lnTo>
                  <a:lnTo>
                    <a:pt x="5420106" y="129539"/>
                  </a:lnTo>
                  <a:lnTo>
                    <a:pt x="5362828" y="119379"/>
                  </a:lnTo>
                  <a:lnTo>
                    <a:pt x="5305044" y="109474"/>
                  </a:lnTo>
                  <a:lnTo>
                    <a:pt x="5247005" y="100075"/>
                  </a:lnTo>
                  <a:lnTo>
                    <a:pt x="5188458" y="90932"/>
                  </a:lnTo>
                  <a:lnTo>
                    <a:pt x="5129530" y="82296"/>
                  </a:lnTo>
                  <a:lnTo>
                    <a:pt x="5070094" y="74040"/>
                  </a:lnTo>
                  <a:lnTo>
                    <a:pt x="5010403" y="66294"/>
                  </a:lnTo>
                  <a:lnTo>
                    <a:pt x="4950206" y="58800"/>
                  </a:lnTo>
                  <a:lnTo>
                    <a:pt x="4889753" y="51815"/>
                  </a:lnTo>
                  <a:lnTo>
                    <a:pt x="4828794" y="45338"/>
                  </a:lnTo>
                  <a:lnTo>
                    <a:pt x="4767580" y="39115"/>
                  </a:lnTo>
                  <a:lnTo>
                    <a:pt x="4705985" y="33400"/>
                  </a:lnTo>
                  <a:lnTo>
                    <a:pt x="4644136" y="28194"/>
                  </a:lnTo>
                  <a:lnTo>
                    <a:pt x="4581778" y="23368"/>
                  </a:lnTo>
                  <a:lnTo>
                    <a:pt x="4519168" y="18923"/>
                  </a:lnTo>
                  <a:lnTo>
                    <a:pt x="4456302" y="14986"/>
                  </a:lnTo>
                  <a:lnTo>
                    <a:pt x="4393057" y="11557"/>
                  </a:lnTo>
                  <a:lnTo>
                    <a:pt x="4329557" y="8509"/>
                  </a:lnTo>
                  <a:lnTo>
                    <a:pt x="4265675" y="5969"/>
                  </a:lnTo>
                  <a:lnTo>
                    <a:pt x="4201541" y="3810"/>
                  </a:lnTo>
                  <a:lnTo>
                    <a:pt x="4137151" y="2159"/>
                  </a:lnTo>
                  <a:lnTo>
                    <a:pt x="4072509" y="1015"/>
                  </a:lnTo>
                  <a:lnTo>
                    <a:pt x="4007485" y="253"/>
                  </a:lnTo>
                  <a:lnTo>
                    <a:pt x="3942334" y="0"/>
                  </a:lnTo>
                  <a:close/>
                </a:path>
              </a:pathLst>
            </a:custGeom>
            <a:solidFill>
              <a:srgbClr val="FFAB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03369" y="3085337"/>
              <a:ext cx="7884795" cy="3569335"/>
            </a:xfrm>
            <a:custGeom>
              <a:avLst/>
              <a:gdLst/>
              <a:ahLst/>
              <a:cxnLst/>
              <a:rect l="l" t="t" r="r" b="b"/>
              <a:pathLst>
                <a:path w="7884795" h="3569334">
                  <a:moveTo>
                    <a:pt x="0" y="1784350"/>
                  </a:moveTo>
                  <a:lnTo>
                    <a:pt x="2158" y="1725549"/>
                  </a:lnTo>
                  <a:lnTo>
                    <a:pt x="8381" y="1667129"/>
                  </a:lnTo>
                  <a:lnTo>
                    <a:pt x="18795" y="1609217"/>
                  </a:lnTo>
                  <a:lnTo>
                    <a:pt x="33146" y="1551813"/>
                  </a:lnTo>
                  <a:lnTo>
                    <a:pt x="51562" y="1495044"/>
                  </a:lnTo>
                  <a:lnTo>
                    <a:pt x="73913" y="1438783"/>
                  </a:lnTo>
                  <a:lnTo>
                    <a:pt x="100075" y="1383157"/>
                  </a:lnTo>
                  <a:lnTo>
                    <a:pt x="130047" y="1328166"/>
                  </a:lnTo>
                  <a:lnTo>
                    <a:pt x="163702" y="1273937"/>
                  </a:lnTo>
                  <a:lnTo>
                    <a:pt x="201040" y="1220470"/>
                  </a:lnTo>
                  <a:lnTo>
                    <a:pt x="241934" y="1167638"/>
                  </a:lnTo>
                  <a:lnTo>
                    <a:pt x="286257" y="1115568"/>
                  </a:lnTo>
                  <a:lnTo>
                    <a:pt x="334137" y="1064387"/>
                  </a:lnTo>
                  <a:lnTo>
                    <a:pt x="385444" y="1013968"/>
                  </a:lnTo>
                  <a:lnTo>
                    <a:pt x="440054" y="964438"/>
                  </a:lnTo>
                  <a:lnTo>
                    <a:pt x="497839" y="915797"/>
                  </a:lnTo>
                  <a:lnTo>
                    <a:pt x="528065" y="891794"/>
                  </a:lnTo>
                  <a:lnTo>
                    <a:pt x="558926" y="868044"/>
                  </a:lnTo>
                  <a:lnTo>
                    <a:pt x="590676" y="844423"/>
                  </a:lnTo>
                  <a:lnTo>
                    <a:pt x="623188" y="821182"/>
                  </a:lnTo>
                  <a:lnTo>
                    <a:pt x="656335" y="798194"/>
                  </a:lnTo>
                  <a:lnTo>
                    <a:pt x="690371" y="775335"/>
                  </a:lnTo>
                  <a:lnTo>
                    <a:pt x="725169" y="752856"/>
                  </a:lnTo>
                  <a:lnTo>
                    <a:pt x="760602" y="730631"/>
                  </a:lnTo>
                  <a:lnTo>
                    <a:pt x="796925" y="708532"/>
                  </a:lnTo>
                  <a:lnTo>
                    <a:pt x="833881" y="686816"/>
                  </a:lnTo>
                  <a:lnTo>
                    <a:pt x="871474" y="665353"/>
                  </a:lnTo>
                  <a:lnTo>
                    <a:pt x="909954" y="644144"/>
                  </a:lnTo>
                  <a:lnTo>
                    <a:pt x="948943" y="623188"/>
                  </a:lnTo>
                  <a:lnTo>
                    <a:pt x="988821" y="602488"/>
                  </a:lnTo>
                  <a:lnTo>
                    <a:pt x="1029207" y="582041"/>
                  </a:lnTo>
                  <a:lnTo>
                    <a:pt x="1070355" y="561975"/>
                  </a:lnTo>
                  <a:lnTo>
                    <a:pt x="1112139" y="542163"/>
                  </a:lnTo>
                  <a:lnTo>
                    <a:pt x="1154683" y="522605"/>
                  </a:lnTo>
                  <a:lnTo>
                    <a:pt x="1197864" y="503427"/>
                  </a:lnTo>
                  <a:lnTo>
                    <a:pt x="1241552" y="484504"/>
                  </a:lnTo>
                  <a:lnTo>
                    <a:pt x="1286002" y="465836"/>
                  </a:lnTo>
                  <a:lnTo>
                    <a:pt x="1331087" y="447548"/>
                  </a:lnTo>
                  <a:lnTo>
                    <a:pt x="1376679" y="429513"/>
                  </a:lnTo>
                  <a:lnTo>
                    <a:pt x="1422907" y="411861"/>
                  </a:lnTo>
                  <a:lnTo>
                    <a:pt x="1469897" y="394462"/>
                  </a:lnTo>
                  <a:lnTo>
                    <a:pt x="1517268" y="377444"/>
                  </a:lnTo>
                  <a:lnTo>
                    <a:pt x="1565402" y="360679"/>
                  </a:lnTo>
                  <a:lnTo>
                    <a:pt x="1614042" y="344297"/>
                  </a:lnTo>
                  <a:lnTo>
                    <a:pt x="1663191" y="328295"/>
                  </a:lnTo>
                  <a:lnTo>
                    <a:pt x="1712976" y="312547"/>
                  </a:lnTo>
                  <a:lnTo>
                    <a:pt x="1763394" y="297052"/>
                  </a:lnTo>
                  <a:lnTo>
                    <a:pt x="1814194" y="282066"/>
                  </a:lnTo>
                  <a:lnTo>
                    <a:pt x="1865629" y="267335"/>
                  </a:lnTo>
                  <a:lnTo>
                    <a:pt x="1917572" y="252984"/>
                  </a:lnTo>
                  <a:lnTo>
                    <a:pt x="1970151" y="239013"/>
                  </a:lnTo>
                  <a:lnTo>
                    <a:pt x="2023109" y="225425"/>
                  </a:lnTo>
                  <a:lnTo>
                    <a:pt x="2076577" y="212089"/>
                  </a:lnTo>
                  <a:lnTo>
                    <a:pt x="2130552" y="199136"/>
                  </a:lnTo>
                  <a:lnTo>
                    <a:pt x="2185034" y="186689"/>
                  </a:lnTo>
                  <a:lnTo>
                    <a:pt x="2240026" y="174498"/>
                  </a:lnTo>
                  <a:lnTo>
                    <a:pt x="2295525" y="162687"/>
                  </a:lnTo>
                  <a:lnTo>
                    <a:pt x="2351404" y="151257"/>
                  </a:lnTo>
                  <a:lnTo>
                    <a:pt x="2407793" y="140208"/>
                  </a:lnTo>
                  <a:lnTo>
                    <a:pt x="2464561" y="129539"/>
                  </a:lnTo>
                  <a:lnTo>
                    <a:pt x="2521838" y="119379"/>
                  </a:lnTo>
                  <a:lnTo>
                    <a:pt x="2579624" y="109474"/>
                  </a:lnTo>
                  <a:lnTo>
                    <a:pt x="2637662" y="100075"/>
                  </a:lnTo>
                  <a:lnTo>
                    <a:pt x="2696209" y="90932"/>
                  </a:lnTo>
                  <a:lnTo>
                    <a:pt x="2755137" y="82296"/>
                  </a:lnTo>
                  <a:lnTo>
                    <a:pt x="2814574" y="74040"/>
                  </a:lnTo>
                  <a:lnTo>
                    <a:pt x="2874263" y="66294"/>
                  </a:lnTo>
                  <a:lnTo>
                    <a:pt x="2934461" y="58800"/>
                  </a:lnTo>
                  <a:lnTo>
                    <a:pt x="2994913" y="51815"/>
                  </a:lnTo>
                  <a:lnTo>
                    <a:pt x="3055874" y="45338"/>
                  </a:lnTo>
                  <a:lnTo>
                    <a:pt x="3117087" y="39115"/>
                  </a:lnTo>
                  <a:lnTo>
                    <a:pt x="3178682" y="33400"/>
                  </a:lnTo>
                  <a:lnTo>
                    <a:pt x="3240531" y="28194"/>
                  </a:lnTo>
                  <a:lnTo>
                    <a:pt x="3302888" y="23367"/>
                  </a:lnTo>
                  <a:lnTo>
                    <a:pt x="3365500" y="18923"/>
                  </a:lnTo>
                  <a:lnTo>
                    <a:pt x="3428364" y="14986"/>
                  </a:lnTo>
                  <a:lnTo>
                    <a:pt x="3491610" y="11557"/>
                  </a:lnTo>
                  <a:lnTo>
                    <a:pt x="3555110" y="8509"/>
                  </a:lnTo>
                  <a:lnTo>
                    <a:pt x="3618991" y="5969"/>
                  </a:lnTo>
                  <a:lnTo>
                    <a:pt x="3683127" y="3810"/>
                  </a:lnTo>
                  <a:lnTo>
                    <a:pt x="3747515" y="2159"/>
                  </a:lnTo>
                  <a:lnTo>
                    <a:pt x="3812158" y="1015"/>
                  </a:lnTo>
                  <a:lnTo>
                    <a:pt x="3877182" y="253"/>
                  </a:lnTo>
                  <a:lnTo>
                    <a:pt x="3942333" y="0"/>
                  </a:lnTo>
                  <a:lnTo>
                    <a:pt x="4007484" y="253"/>
                  </a:lnTo>
                  <a:lnTo>
                    <a:pt x="4072508" y="1015"/>
                  </a:lnTo>
                  <a:lnTo>
                    <a:pt x="4137152" y="2159"/>
                  </a:lnTo>
                  <a:lnTo>
                    <a:pt x="4201540" y="3810"/>
                  </a:lnTo>
                  <a:lnTo>
                    <a:pt x="4265676" y="5969"/>
                  </a:lnTo>
                  <a:lnTo>
                    <a:pt x="4329557" y="8509"/>
                  </a:lnTo>
                  <a:lnTo>
                    <a:pt x="4393057" y="11557"/>
                  </a:lnTo>
                  <a:lnTo>
                    <a:pt x="4456303" y="14986"/>
                  </a:lnTo>
                  <a:lnTo>
                    <a:pt x="4519168" y="18923"/>
                  </a:lnTo>
                  <a:lnTo>
                    <a:pt x="4581779" y="23367"/>
                  </a:lnTo>
                  <a:lnTo>
                    <a:pt x="4644135" y="28194"/>
                  </a:lnTo>
                  <a:lnTo>
                    <a:pt x="4705984" y="33400"/>
                  </a:lnTo>
                  <a:lnTo>
                    <a:pt x="4767580" y="39115"/>
                  </a:lnTo>
                  <a:lnTo>
                    <a:pt x="4828794" y="45338"/>
                  </a:lnTo>
                  <a:lnTo>
                    <a:pt x="4889754" y="51815"/>
                  </a:lnTo>
                  <a:lnTo>
                    <a:pt x="4950206" y="58800"/>
                  </a:lnTo>
                  <a:lnTo>
                    <a:pt x="5010404" y="66294"/>
                  </a:lnTo>
                  <a:lnTo>
                    <a:pt x="5070094" y="74040"/>
                  </a:lnTo>
                  <a:lnTo>
                    <a:pt x="5129530" y="82296"/>
                  </a:lnTo>
                  <a:lnTo>
                    <a:pt x="5188458" y="90932"/>
                  </a:lnTo>
                  <a:lnTo>
                    <a:pt x="5247005" y="100075"/>
                  </a:lnTo>
                  <a:lnTo>
                    <a:pt x="5305044" y="109474"/>
                  </a:lnTo>
                  <a:lnTo>
                    <a:pt x="5362829" y="119379"/>
                  </a:lnTo>
                  <a:lnTo>
                    <a:pt x="5420106" y="129539"/>
                  </a:lnTo>
                  <a:lnTo>
                    <a:pt x="5476875" y="140208"/>
                  </a:lnTo>
                  <a:lnTo>
                    <a:pt x="5533262" y="151257"/>
                  </a:lnTo>
                  <a:lnTo>
                    <a:pt x="5589143" y="162687"/>
                  </a:lnTo>
                  <a:lnTo>
                    <a:pt x="5644641" y="174498"/>
                  </a:lnTo>
                  <a:lnTo>
                    <a:pt x="5699633" y="186689"/>
                  </a:lnTo>
                  <a:lnTo>
                    <a:pt x="5754115" y="199136"/>
                  </a:lnTo>
                  <a:lnTo>
                    <a:pt x="5808090" y="212089"/>
                  </a:lnTo>
                  <a:lnTo>
                    <a:pt x="5861558" y="225425"/>
                  </a:lnTo>
                  <a:lnTo>
                    <a:pt x="5914516" y="239013"/>
                  </a:lnTo>
                  <a:lnTo>
                    <a:pt x="5967095" y="252984"/>
                  </a:lnTo>
                  <a:lnTo>
                    <a:pt x="6019037" y="267335"/>
                  </a:lnTo>
                  <a:lnTo>
                    <a:pt x="6070473" y="282066"/>
                  </a:lnTo>
                  <a:lnTo>
                    <a:pt x="6121273" y="297052"/>
                  </a:lnTo>
                  <a:lnTo>
                    <a:pt x="6171691" y="312547"/>
                  </a:lnTo>
                  <a:lnTo>
                    <a:pt x="6221476" y="328295"/>
                  </a:lnTo>
                  <a:lnTo>
                    <a:pt x="6270625" y="344297"/>
                  </a:lnTo>
                  <a:lnTo>
                    <a:pt x="6319265" y="360679"/>
                  </a:lnTo>
                  <a:lnTo>
                    <a:pt x="6367399" y="377444"/>
                  </a:lnTo>
                  <a:lnTo>
                    <a:pt x="6414770" y="394462"/>
                  </a:lnTo>
                  <a:lnTo>
                    <a:pt x="6461759" y="411861"/>
                  </a:lnTo>
                  <a:lnTo>
                    <a:pt x="6507987" y="429513"/>
                  </a:lnTo>
                  <a:lnTo>
                    <a:pt x="6553581" y="447548"/>
                  </a:lnTo>
                  <a:lnTo>
                    <a:pt x="6598665" y="465836"/>
                  </a:lnTo>
                  <a:lnTo>
                    <a:pt x="6643115" y="484504"/>
                  </a:lnTo>
                  <a:lnTo>
                    <a:pt x="6686804" y="503427"/>
                  </a:lnTo>
                  <a:lnTo>
                    <a:pt x="6729983" y="522605"/>
                  </a:lnTo>
                  <a:lnTo>
                    <a:pt x="6772529" y="542163"/>
                  </a:lnTo>
                  <a:lnTo>
                    <a:pt x="6814311" y="561975"/>
                  </a:lnTo>
                  <a:lnTo>
                    <a:pt x="6855459" y="582041"/>
                  </a:lnTo>
                  <a:lnTo>
                    <a:pt x="6895846" y="602488"/>
                  </a:lnTo>
                  <a:lnTo>
                    <a:pt x="6935724" y="623188"/>
                  </a:lnTo>
                  <a:lnTo>
                    <a:pt x="6974712" y="644144"/>
                  </a:lnTo>
                  <a:lnTo>
                    <a:pt x="7013194" y="665353"/>
                  </a:lnTo>
                  <a:lnTo>
                    <a:pt x="7050785" y="686816"/>
                  </a:lnTo>
                  <a:lnTo>
                    <a:pt x="7087743" y="708532"/>
                  </a:lnTo>
                  <a:lnTo>
                    <a:pt x="7124064" y="730631"/>
                  </a:lnTo>
                  <a:lnTo>
                    <a:pt x="7159498" y="752856"/>
                  </a:lnTo>
                  <a:lnTo>
                    <a:pt x="7194296" y="775335"/>
                  </a:lnTo>
                  <a:lnTo>
                    <a:pt x="7228332" y="798194"/>
                  </a:lnTo>
                  <a:lnTo>
                    <a:pt x="7261479" y="821182"/>
                  </a:lnTo>
                  <a:lnTo>
                    <a:pt x="7293990" y="844423"/>
                  </a:lnTo>
                  <a:lnTo>
                    <a:pt x="7325740" y="868044"/>
                  </a:lnTo>
                  <a:lnTo>
                    <a:pt x="7356602" y="891794"/>
                  </a:lnTo>
                  <a:lnTo>
                    <a:pt x="7386828" y="915797"/>
                  </a:lnTo>
                  <a:lnTo>
                    <a:pt x="7444612" y="964438"/>
                  </a:lnTo>
                  <a:lnTo>
                    <a:pt x="7499223" y="1013968"/>
                  </a:lnTo>
                  <a:lnTo>
                    <a:pt x="7550531" y="1064387"/>
                  </a:lnTo>
                  <a:lnTo>
                    <a:pt x="7598409" y="1115568"/>
                  </a:lnTo>
                  <a:lnTo>
                    <a:pt x="7642733" y="1167638"/>
                  </a:lnTo>
                  <a:lnTo>
                    <a:pt x="7683627" y="1220470"/>
                  </a:lnTo>
                  <a:lnTo>
                    <a:pt x="7720964" y="1273937"/>
                  </a:lnTo>
                  <a:lnTo>
                    <a:pt x="7754620" y="1328166"/>
                  </a:lnTo>
                  <a:lnTo>
                    <a:pt x="7784591" y="1383157"/>
                  </a:lnTo>
                  <a:lnTo>
                    <a:pt x="7810754" y="1438783"/>
                  </a:lnTo>
                  <a:lnTo>
                    <a:pt x="7833106" y="1495044"/>
                  </a:lnTo>
                  <a:lnTo>
                    <a:pt x="7851521" y="1551813"/>
                  </a:lnTo>
                  <a:lnTo>
                    <a:pt x="7865872" y="1609217"/>
                  </a:lnTo>
                  <a:lnTo>
                    <a:pt x="7876285" y="1667129"/>
                  </a:lnTo>
                  <a:lnTo>
                    <a:pt x="7882508" y="1725549"/>
                  </a:lnTo>
                  <a:lnTo>
                    <a:pt x="7884668" y="1784350"/>
                  </a:lnTo>
                  <a:lnTo>
                    <a:pt x="7884159" y="1813941"/>
                  </a:lnTo>
                  <a:lnTo>
                    <a:pt x="7879969" y="1872614"/>
                  </a:lnTo>
                  <a:lnTo>
                    <a:pt x="7871586" y="1930781"/>
                  </a:lnTo>
                  <a:lnTo>
                    <a:pt x="7859140" y="1988439"/>
                  </a:lnTo>
                  <a:lnTo>
                    <a:pt x="7842758" y="2045462"/>
                  </a:lnTo>
                  <a:lnTo>
                    <a:pt x="7822437" y="2102104"/>
                  </a:lnTo>
                  <a:lnTo>
                    <a:pt x="7798181" y="2157984"/>
                  </a:lnTo>
                  <a:lnTo>
                    <a:pt x="7770113" y="2213229"/>
                  </a:lnTo>
                  <a:lnTo>
                    <a:pt x="7738236" y="2267839"/>
                  </a:lnTo>
                  <a:lnTo>
                    <a:pt x="7702804" y="2321687"/>
                  </a:lnTo>
                  <a:lnTo>
                    <a:pt x="7663687" y="2374900"/>
                  </a:lnTo>
                  <a:lnTo>
                    <a:pt x="7621015" y="2427351"/>
                  </a:lnTo>
                  <a:lnTo>
                    <a:pt x="7574914" y="2479040"/>
                  </a:lnTo>
                  <a:lnTo>
                    <a:pt x="7525258" y="2529814"/>
                  </a:lnTo>
                  <a:lnTo>
                    <a:pt x="7472299" y="2579789"/>
                  </a:lnTo>
                  <a:lnTo>
                    <a:pt x="7416164" y="2628900"/>
                  </a:lnTo>
                  <a:lnTo>
                    <a:pt x="7356602" y="2677096"/>
                  </a:lnTo>
                  <a:lnTo>
                    <a:pt x="7325740" y="2700845"/>
                  </a:lnTo>
                  <a:lnTo>
                    <a:pt x="7293990" y="2724365"/>
                  </a:lnTo>
                  <a:lnTo>
                    <a:pt x="7261479" y="2747645"/>
                  </a:lnTo>
                  <a:lnTo>
                    <a:pt x="7228332" y="2770670"/>
                  </a:lnTo>
                  <a:lnTo>
                    <a:pt x="7194296" y="2793453"/>
                  </a:lnTo>
                  <a:lnTo>
                    <a:pt x="7159498" y="2815983"/>
                  </a:lnTo>
                  <a:lnTo>
                    <a:pt x="7124064" y="2838259"/>
                  </a:lnTo>
                  <a:lnTo>
                    <a:pt x="7087743" y="2860281"/>
                  </a:lnTo>
                  <a:lnTo>
                    <a:pt x="7050785" y="2882036"/>
                  </a:lnTo>
                  <a:lnTo>
                    <a:pt x="7013194" y="2903524"/>
                  </a:lnTo>
                  <a:lnTo>
                    <a:pt x="6974712" y="2924746"/>
                  </a:lnTo>
                  <a:lnTo>
                    <a:pt x="6935724" y="2945688"/>
                  </a:lnTo>
                  <a:lnTo>
                    <a:pt x="6895846" y="2966364"/>
                  </a:lnTo>
                  <a:lnTo>
                    <a:pt x="6855459" y="2986747"/>
                  </a:lnTo>
                  <a:lnTo>
                    <a:pt x="6814311" y="3006852"/>
                  </a:lnTo>
                  <a:lnTo>
                    <a:pt x="6772529" y="3026664"/>
                  </a:lnTo>
                  <a:lnTo>
                    <a:pt x="6729983" y="3046183"/>
                  </a:lnTo>
                  <a:lnTo>
                    <a:pt x="6686804" y="3065411"/>
                  </a:lnTo>
                  <a:lnTo>
                    <a:pt x="6643115" y="3084334"/>
                  </a:lnTo>
                  <a:lnTo>
                    <a:pt x="6598665" y="3102965"/>
                  </a:lnTo>
                  <a:lnTo>
                    <a:pt x="6553581" y="3121279"/>
                  </a:lnTo>
                  <a:lnTo>
                    <a:pt x="6507987" y="3139287"/>
                  </a:lnTo>
                  <a:lnTo>
                    <a:pt x="6461759" y="3156978"/>
                  </a:lnTo>
                  <a:lnTo>
                    <a:pt x="6414770" y="3174352"/>
                  </a:lnTo>
                  <a:lnTo>
                    <a:pt x="6367399" y="3191408"/>
                  </a:lnTo>
                  <a:lnTo>
                    <a:pt x="6319265" y="3208134"/>
                  </a:lnTo>
                  <a:lnTo>
                    <a:pt x="6270625" y="3224542"/>
                  </a:lnTo>
                  <a:lnTo>
                    <a:pt x="6221476" y="3240608"/>
                  </a:lnTo>
                  <a:lnTo>
                    <a:pt x="6171691" y="3256343"/>
                  </a:lnTo>
                  <a:lnTo>
                    <a:pt x="6121273" y="3271723"/>
                  </a:lnTo>
                  <a:lnTo>
                    <a:pt x="6070473" y="3286772"/>
                  </a:lnTo>
                  <a:lnTo>
                    <a:pt x="6019037" y="3301479"/>
                  </a:lnTo>
                  <a:lnTo>
                    <a:pt x="5967095" y="3315830"/>
                  </a:lnTo>
                  <a:lnTo>
                    <a:pt x="5914516" y="3329825"/>
                  </a:lnTo>
                  <a:lnTo>
                    <a:pt x="5861558" y="3343465"/>
                  </a:lnTo>
                  <a:lnTo>
                    <a:pt x="5808090" y="3356737"/>
                  </a:lnTo>
                  <a:lnTo>
                    <a:pt x="5754115" y="3369652"/>
                  </a:lnTo>
                  <a:lnTo>
                    <a:pt x="5699633" y="3382200"/>
                  </a:lnTo>
                  <a:lnTo>
                    <a:pt x="5644641" y="3394367"/>
                  </a:lnTo>
                  <a:lnTo>
                    <a:pt x="5589143" y="3406152"/>
                  </a:lnTo>
                  <a:lnTo>
                    <a:pt x="5533262" y="3417570"/>
                  </a:lnTo>
                  <a:lnTo>
                    <a:pt x="5476875" y="3428593"/>
                  </a:lnTo>
                  <a:lnTo>
                    <a:pt x="5420106" y="3439236"/>
                  </a:lnTo>
                  <a:lnTo>
                    <a:pt x="5362829" y="3449485"/>
                  </a:lnTo>
                  <a:lnTo>
                    <a:pt x="5305044" y="3459340"/>
                  </a:lnTo>
                  <a:lnTo>
                    <a:pt x="5247005" y="3468801"/>
                  </a:lnTo>
                  <a:lnTo>
                    <a:pt x="5188458" y="3477856"/>
                  </a:lnTo>
                  <a:lnTo>
                    <a:pt x="5129530" y="3486505"/>
                  </a:lnTo>
                  <a:lnTo>
                    <a:pt x="5070094" y="3494747"/>
                  </a:lnTo>
                  <a:lnTo>
                    <a:pt x="5010404" y="3502571"/>
                  </a:lnTo>
                  <a:lnTo>
                    <a:pt x="4950206" y="3509975"/>
                  </a:lnTo>
                  <a:lnTo>
                    <a:pt x="4889754" y="3516960"/>
                  </a:lnTo>
                  <a:lnTo>
                    <a:pt x="4828794" y="3523526"/>
                  </a:lnTo>
                  <a:lnTo>
                    <a:pt x="4767580" y="3529672"/>
                  </a:lnTo>
                  <a:lnTo>
                    <a:pt x="4705984" y="3535375"/>
                  </a:lnTo>
                  <a:lnTo>
                    <a:pt x="4644135" y="3540645"/>
                  </a:lnTo>
                  <a:lnTo>
                    <a:pt x="4581779" y="3545471"/>
                  </a:lnTo>
                  <a:lnTo>
                    <a:pt x="4519168" y="3549853"/>
                  </a:lnTo>
                  <a:lnTo>
                    <a:pt x="4456303" y="3553802"/>
                  </a:lnTo>
                  <a:lnTo>
                    <a:pt x="4393057" y="3557295"/>
                  </a:lnTo>
                  <a:lnTo>
                    <a:pt x="4329557" y="3560330"/>
                  </a:lnTo>
                  <a:lnTo>
                    <a:pt x="4265676" y="3562908"/>
                  </a:lnTo>
                  <a:lnTo>
                    <a:pt x="4201540" y="3565029"/>
                  </a:lnTo>
                  <a:lnTo>
                    <a:pt x="4137152" y="3566680"/>
                  </a:lnTo>
                  <a:lnTo>
                    <a:pt x="4072508" y="3567874"/>
                  </a:lnTo>
                  <a:lnTo>
                    <a:pt x="4007484" y="3568585"/>
                  </a:lnTo>
                  <a:lnTo>
                    <a:pt x="3942333" y="3568827"/>
                  </a:lnTo>
                  <a:lnTo>
                    <a:pt x="3877182" y="3568585"/>
                  </a:lnTo>
                  <a:lnTo>
                    <a:pt x="3812158" y="3567874"/>
                  </a:lnTo>
                  <a:lnTo>
                    <a:pt x="3747515" y="3566680"/>
                  </a:lnTo>
                  <a:lnTo>
                    <a:pt x="3683127" y="3565029"/>
                  </a:lnTo>
                  <a:lnTo>
                    <a:pt x="3618991" y="3562908"/>
                  </a:lnTo>
                  <a:lnTo>
                    <a:pt x="3555110" y="3560330"/>
                  </a:lnTo>
                  <a:lnTo>
                    <a:pt x="3491610" y="3557295"/>
                  </a:lnTo>
                  <a:lnTo>
                    <a:pt x="3428364" y="3553802"/>
                  </a:lnTo>
                  <a:lnTo>
                    <a:pt x="3365500" y="3549853"/>
                  </a:lnTo>
                  <a:lnTo>
                    <a:pt x="3302888" y="3545471"/>
                  </a:lnTo>
                  <a:lnTo>
                    <a:pt x="3240531" y="3540645"/>
                  </a:lnTo>
                  <a:lnTo>
                    <a:pt x="3178682" y="3535375"/>
                  </a:lnTo>
                  <a:lnTo>
                    <a:pt x="3117087" y="3529672"/>
                  </a:lnTo>
                  <a:lnTo>
                    <a:pt x="3055874" y="3523526"/>
                  </a:lnTo>
                  <a:lnTo>
                    <a:pt x="2994913" y="3516960"/>
                  </a:lnTo>
                  <a:lnTo>
                    <a:pt x="2934461" y="3509975"/>
                  </a:lnTo>
                  <a:lnTo>
                    <a:pt x="2874263" y="3502571"/>
                  </a:lnTo>
                  <a:lnTo>
                    <a:pt x="2814574" y="3494747"/>
                  </a:lnTo>
                  <a:lnTo>
                    <a:pt x="2755137" y="3486505"/>
                  </a:lnTo>
                  <a:lnTo>
                    <a:pt x="2696209" y="3477856"/>
                  </a:lnTo>
                  <a:lnTo>
                    <a:pt x="2637662" y="3468801"/>
                  </a:lnTo>
                  <a:lnTo>
                    <a:pt x="2579624" y="3459340"/>
                  </a:lnTo>
                  <a:lnTo>
                    <a:pt x="2521838" y="3449485"/>
                  </a:lnTo>
                  <a:lnTo>
                    <a:pt x="2464561" y="3439236"/>
                  </a:lnTo>
                  <a:lnTo>
                    <a:pt x="2407793" y="3428593"/>
                  </a:lnTo>
                  <a:lnTo>
                    <a:pt x="2351404" y="3417570"/>
                  </a:lnTo>
                  <a:lnTo>
                    <a:pt x="2295525" y="3406152"/>
                  </a:lnTo>
                  <a:lnTo>
                    <a:pt x="2240026" y="3394367"/>
                  </a:lnTo>
                  <a:lnTo>
                    <a:pt x="2185034" y="3382200"/>
                  </a:lnTo>
                  <a:lnTo>
                    <a:pt x="2130552" y="3369652"/>
                  </a:lnTo>
                  <a:lnTo>
                    <a:pt x="2076577" y="3356737"/>
                  </a:lnTo>
                  <a:lnTo>
                    <a:pt x="2023109" y="3343465"/>
                  </a:lnTo>
                  <a:lnTo>
                    <a:pt x="1970151" y="3329825"/>
                  </a:lnTo>
                  <a:lnTo>
                    <a:pt x="1917572" y="3315830"/>
                  </a:lnTo>
                  <a:lnTo>
                    <a:pt x="1865629" y="3301479"/>
                  </a:lnTo>
                  <a:lnTo>
                    <a:pt x="1814194" y="3286772"/>
                  </a:lnTo>
                  <a:lnTo>
                    <a:pt x="1763394" y="3271723"/>
                  </a:lnTo>
                  <a:lnTo>
                    <a:pt x="1712976" y="3256343"/>
                  </a:lnTo>
                  <a:lnTo>
                    <a:pt x="1663191" y="3240608"/>
                  </a:lnTo>
                  <a:lnTo>
                    <a:pt x="1614042" y="3224542"/>
                  </a:lnTo>
                  <a:lnTo>
                    <a:pt x="1565402" y="3208134"/>
                  </a:lnTo>
                  <a:lnTo>
                    <a:pt x="1517268" y="3191408"/>
                  </a:lnTo>
                  <a:lnTo>
                    <a:pt x="1469897" y="3174352"/>
                  </a:lnTo>
                  <a:lnTo>
                    <a:pt x="1422907" y="3156978"/>
                  </a:lnTo>
                  <a:lnTo>
                    <a:pt x="1376679" y="3139287"/>
                  </a:lnTo>
                  <a:lnTo>
                    <a:pt x="1331087" y="3121279"/>
                  </a:lnTo>
                  <a:lnTo>
                    <a:pt x="1286002" y="3102965"/>
                  </a:lnTo>
                  <a:lnTo>
                    <a:pt x="1241552" y="3084334"/>
                  </a:lnTo>
                  <a:lnTo>
                    <a:pt x="1197864" y="3065411"/>
                  </a:lnTo>
                  <a:lnTo>
                    <a:pt x="1154683" y="3046183"/>
                  </a:lnTo>
                  <a:lnTo>
                    <a:pt x="1112139" y="3026664"/>
                  </a:lnTo>
                  <a:lnTo>
                    <a:pt x="1070355" y="3006852"/>
                  </a:lnTo>
                  <a:lnTo>
                    <a:pt x="1029207" y="2986747"/>
                  </a:lnTo>
                  <a:lnTo>
                    <a:pt x="988821" y="2966364"/>
                  </a:lnTo>
                  <a:lnTo>
                    <a:pt x="948943" y="2945688"/>
                  </a:lnTo>
                  <a:lnTo>
                    <a:pt x="909954" y="2924746"/>
                  </a:lnTo>
                  <a:lnTo>
                    <a:pt x="871474" y="2903524"/>
                  </a:lnTo>
                  <a:lnTo>
                    <a:pt x="833881" y="2882036"/>
                  </a:lnTo>
                  <a:lnTo>
                    <a:pt x="796925" y="2860281"/>
                  </a:lnTo>
                  <a:lnTo>
                    <a:pt x="760602" y="2838259"/>
                  </a:lnTo>
                  <a:lnTo>
                    <a:pt x="725169" y="2815983"/>
                  </a:lnTo>
                  <a:lnTo>
                    <a:pt x="690371" y="2793453"/>
                  </a:lnTo>
                  <a:lnTo>
                    <a:pt x="656335" y="2770670"/>
                  </a:lnTo>
                  <a:lnTo>
                    <a:pt x="623188" y="2747645"/>
                  </a:lnTo>
                  <a:lnTo>
                    <a:pt x="590676" y="2724365"/>
                  </a:lnTo>
                  <a:lnTo>
                    <a:pt x="558926" y="2700845"/>
                  </a:lnTo>
                  <a:lnTo>
                    <a:pt x="528065" y="2677096"/>
                  </a:lnTo>
                  <a:lnTo>
                    <a:pt x="497839" y="2653106"/>
                  </a:lnTo>
                  <a:lnTo>
                    <a:pt x="440054" y="2604452"/>
                  </a:lnTo>
                  <a:lnTo>
                    <a:pt x="385444" y="2554909"/>
                  </a:lnTo>
                  <a:lnTo>
                    <a:pt x="334137" y="2504503"/>
                  </a:lnTo>
                  <a:lnTo>
                    <a:pt x="286257" y="2453259"/>
                  </a:lnTo>
                  <a:lnTo>
                    <a:pt x="241934" y="2401189"/>
                  </a:lnTo>
                  <a:lnTo>
                    <a:pt x="201040" y="2348484"/>
                  </a:lnTo>
                  <a:lnTo>
                    <a:pt x="163702" y="2294890"/>
                  </a:lnTo>
                  <a:lnTo>
                    <a:pt x="130047" y="2240661"/>
                  </a:lnTo>
                  <a:lnTo>
                    <a:pt x="100075" y="2185670"/>
                  </a:lnTo>
                  <a:lnTo>
                    <a:pt x="73913" y="2130044"/>
                  </a:lnTo>
                  <a:lnTo>
                    <a:pt x="51562" y="2073910"/>
                  </a:lnTo>
                  <a:lnTo>
                    <a:pt x="33146" y="2017014"/>
                  </a:lnTo>
                  <a:lnTo>
                    <a:pt x="18795" y="1959610"/>
                  </a:lnTo>
                  <a:lnTo>
                    <a:pt x="8381" y="1901698"/>
                  </a:lnTo>
                  <a:lnTo>
                    <a:pt x="2158" y="1843278"/>
                  </a:lnTo>
                  <a:lnTo>
                    <a:pt x="0" y="1784350"/>
                  </a:lnTo>
                  <a:close/>
                </a:path>
              </a:pathLst>
            </a:custGeom>
            <a:ln w="25908">
              <a:solidFill>
                <a:srgbClr val="BA7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7240" y="108204"/>
              <a:ext cx="6963156" cy="32445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484" y="135636"/>
              <a:ext cx="6873240" cy="31546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24484" y="135636"/>
              <a:ext cx="6873240" cy="3154680"/>
            </a:xfrm>
            <a:custGeom>
              <a:avLst/>
              <a:gdLst/>
              <a:ahLst/>
              <a:cxnLst/>
              <a:rect l="l" t="t" r="r" b="b"/>
              <a:pathLst>
                <a:path w="6873240" h="3154679">
                  <a:moveTo>
                    <a:pt x="0" y="1577340"/>
                  </a:moveTo>
                  <a:lnTo>
                    <a:pt x="2374" y="1518158"/>
                  </a:lnTo>
                  <a:lnTo>
                    <a:pt x="9423" y="1459611"/>
                  </a:lnTo>
                  <a:lnTo>
                    <a:pt x="21081" y="1401572"/>
                  </a:lnTo>
                  <a:lnTo>
                    <a:pt x="37261" y="1344295"/>
                  </a:lnTo>
                  <a:lnTo>
                    <a:pt x="57873" y="1287526"/>
                  </a:lnTo>
                  <a:lnTo>
                    <a:pt x="82842" y="1231519"/>
                  </a:lnTo>
                  <a:lnTo>
                    <a:pt x="112077" y="1176274"/>
                  </a:lnTo>
                  <a:lnTo>
                    <a:pt x="145503" y="1121791"/>
                  </a:lnTo>
                  <a:lnTo>
                    <a:pt x="183032" y="1068070"/>
                  </a:lnTo>
                  <a:lnTo>
                    <a:pt x="224574" y="1015365"/>
                  </a:lnTo>
                  <a:lnTo>
                    <a:pt x="270065" y="963422"/>
                  </a:lnTo>
                  <a:lnTo>
                    <a:pt x="319404" y="912368"/>
                  </a:lnTo>
                  <a:lnTo>
                    <a:pt x="372516" y="862330"/>
                  </a:lnTo>
                  <a:lnTo>
                    <a:pt x="429323" y="813308"/>
                  </a:lnTo>
                  <a:lnTo>
                    <a:pt x="459104" y="789178"/>
                  </a:lnTo>
                  <a:lnTo>
                    <a:pt x="489712" y="765429"/>
                  </a:lnTo>
                  <a:lnTo>
                    <a:pt x="521207" y="741807"/>
                  </a:lnTo>
                  <a:lnTo>
                    <a:pt x="553593" y="718439"/>
                  </a:lnTo>
                  <a:lnTo>
                    <a:pt x="586866" y="695452"/>
                  </a:lnTo>
                  <a:lnTo>
                    <a:pt x="621029" y="672719"/>
                  </a:lnTo>
                  <a:lnTo>
                    <a:pt x="655954" y="650240"/>
                  </a:lnTo>
                  <a:lnTo>
                    <a:pt x="691769" y="628142"/>
                  </a:lnTo>
                  <a:lnTo>
                    <a:pt x="728344" y="606298"/>
                  </a:lnTo>
                  <a:lnTo>
                    <a:pt x="765810" y="584708"/>
                  </a:lnTo>
                  <a:lnTo>
                    <a:pt x="803910" y="563499"/>
                  </a:lnTo>
                  <a:lnTo>
                    <a:pt x="842898" y="542544"/>
                  </a:lnTo>
                  <a:lnTo>
                    <a:pt x="882649" y="521843"/>
                  </a:lnTo>
                  <a:lnTo>
                    <a:pt x="923290" y="501650"/>
                  </a:lnTo>
                  <a:lnTo>
                    <a:pt x="964565" y="481584"/>
                  </a:lnTo>
                  <a:lnTo>
                    <a:pt x="1006602" y="462026"/>
                  </a:lnTo>
                  <a:lnTo>
                    <a:pt x="1049273" y="442722"/>
                  </a:lnTo>
                  <a:lnTo>
                    <a:pt x="1092835" y="423799"/>
                  </a:lnTo>
                  <a:lnTo>
                    <a:pt x="1137030" y="405130"/>
                  </a:lnTo>
                  <a:lnTo>
                    <a:pt x="1181989" y="386969"/>
                  </a:lnTo>
                  <a:lnTo>
                    <a:pt x="1227582" y="369062"/>
                  </a:lnTo>
                  <a:lnTo>
                    <a:pt x="1273810" y="351536"/>
                  </a:lnTo>
                  <a:lnTo>
                    <a:pt x="1320799" y="334264"/>
                  </a:lnTo>
                  <a:lnTo>
                    <a:pt x="1368424" y="317500"/>
                  </a:lnTo>
                  <a:lnTo>
                    <a:pt x="1416685" y="301117"/>
                  </a:lnTo>
                  <a:lnTo>
                    <a:pt x="1465580" y="285115"/>
                  </a:lnTo>
                  <a:lnTo>
                    <a:pt x="1515110" y="269367"/>
                  </a:lnTo>
                  <a:lnTo>
                    <a:pt x="1565274" y="254127"/>
                  </a:lnTo>
                  <a:lnTo>
                    <a:pt x="1616074" y="239268"/>
                  </a:lnTo>
                  <a:lnTo>
                    <a:pt x="1667510" y="224790"/>
                  </a:lnTo>
                  <a:lnTo>
                    <a:pt x="1719452" y="210693"/>
                  </a:lnTo>
                  <a:lnTo>
                    <a:pt x="1772030" y="197104"/>
                  </a:lnTo>
                  <a:lnTo>
                    <a:pt x="1825116" y="183769"/>
                  </a:lnTo>
                  <a:lnTo>
                    <a:pt x="1878838" y="170942"/>
                  </a:lnTo>
                  <a:lnTo>
                    <a:pt x="1933066" y="158623"/>
                  </a:lnTo>
                  <a:lnTo>
                    <a:pt x="1987803" y="146558"/>
                  </a:lnTo>
                  <a:lnTo>
                    <a:pt x="2043049" y="135128"/>
                  </a:lnTo>
                  <a:lnTo>
                    <a:pt x="2098929" y="123952"/>
                  </a:lnTo>
                  <a:lnTo>
                    <a:pt x="2155190" y="113284"/>
                  </a:lnTo>
                  <a:lnTo>
                    <a:pt x="2212086" y="103124"/>
                  </a:lnTo>
                  <a:lnTo>
                    <a:pt x="2269363" y="93345"/>
                  </a:lnTo>
                  <a:lnTo>
                    <a:pt x="2327148" y="84074"/>
                  </a:lnTo>
                  <a:lnTo>
                    <a:pt x="2385314" y="75184"/>
                  </a:lnTo>
                  <a:lnTo>
                    <a:pt x="2444115" y="66802"/>
                  </a:lnTo>
                  <a:lnTo>
                    <a:pt x="2503169" y="58928"/>
                  </a:lnTo>
                  <a:lnTo>
                    <a:pt x="2562732" y="51435"/>
                  </a:lnTo>
                  <a:lnTo>
                    <a:pt x="2622804" y="44450"/>
                  </a:lnTo>
                  <a:lnTo>
                    <a:pt x="2683255" y="37973"/>
                  </a:lnTo>
                  <a:lnTo>
                    <a:pt x="2743962" y="32004"/>
                  </a:lnTo>
                  <a:lnTo>
                    <a:pt x="2805176" y="26543"/>
                  </a:lnTo>
                  <a:lnTo>
                    <a:pt x="2866770" y="21590"/>
                  </a:lnTo>
                  <a:lnTo>
                    <a:pt x="2928746" y="17145"/>
                  </a:lnTo>
                  <a:lnTo>
                    <a:pt x="2991104" y="13081"/>
                  </a:lnTo>
                  <a:lnTo>
                    <a:pt x="3053715" y="9652"/>
                  </a:lnTo>
                  <a:lnTo>
                    <a:pt x="3116833" y="6731"/>
                  </a:lnTo>
                  <a:lnTo>
                    <a:pt x="3180079" y="4318"/>
                  </a:lnTo>
                  <a:lnTo>
                    <a:pt x="3243833" y="2413"/>
                  </a:lnTo>
                  <a:lnTo>
                    <a:pt x="3307841" y="1143"/>
                  </a:lnTo>
                  <a:lnTo>
                    <a:pt x="3372104" y="254"/>
                  </a:lnTo>
                  <a:lnTo>
                    <a:pt x="3436619" y="0"/>
                  </a:lnTo>
                  <a:lnTo>
                    <a:pt x="3501136" y="254"/>
                  </a:lnTo>
                  <a:lnTo>
                    <a:pt x="3565398" y="1143"/>
                  </a:lnTo>
                  <a:lnTo>
                    <a:pt x="3629405" y="2413"/>
                  </a:lnTo>
                  <a:lnTo>
                    <a:pt x="3693160" y="4318"/>
                  </a:lnTo>
                  <a:lnTo>
                    <a:pt x="3756405" y="6731"/>
                  </a:lnTo>
                  <a:lnTo>
                    <a:pt x="3819525" y="9652"/>
                  </a:lnTo>
                  <a:lnTo>
                    <a:pt x="3882136" y="13081"/>
                  </a:lnTo>
                  <a:lnTo>
                    <a:pt x="3944492" y="17145"/>
                  </a:lnTo>
                  <a:lnTo>
                    <a:pt x="4006468" y="21590"/>
                  </a:lnTo>
                  <a:lnTo>
                    <a:pt x="4068064" y="26543"/>
                  </a:lnTo>
                  <a:lnTo>
                    <a:pt x="4129278" y="32004"/>
                  </a:lnTo>
                  <a:lnTo>
                    <a:pt x="4189983" y="37973"/>
                  </a:lnTo>
                  <a:lnTo>
                    <a:pt x="4250436" y="44450"/>
                  </a:lnTo>
                  <a:lnTo>
                    <a:pt x="4310507" y="51435"/>
                  </a:lnTo>
                  <a:lnTo>
                    <a:pt x="4370070" y="58928"/>
                  </a:lnTo>
                  <a:lnTo>
                    <a:pt x="4429125" y="66802"/>
                  </a:lnTo>
                  <a:lnTo>
                    <a:pt x="4487926" y="75184"/>
                  </a:lnTo>
                  <a:lnTo>
                    <a:pt x="4546092" y="84074"/>
                  </a:lnTo>
                  <a:lnTo>
                    <a:pt x="4603877" y="93345"/>
                  </a:lnTo>
                  <a:lnTo>
                    <a:pt x="4661154" y="103124"/>
                  </a:lnTo>
                  <a:lnTo>
                    <a:pt x="4718050" y="113284"/>
                  </a:lnTo>
                  <a:lnTo>
                    <a:pt x="4774311" y="123952"/>
                  </a:lnTo>
                  <a:lnTo>
                    <a:pt x="4830191" y="135128"/>
                  </a:lnTo>
                  <a:lnTo>
                    <a:pt x="4885436" y="146558"/>
                  </a:lnTo>
                  <a:lnTo>
                    <a:pt x="4940173" y="158623"/>
                  </a:lnTo>
                  <a:lnTo>
                    <a:pt x="4994402" y="170942"/>
                  </a:lnTo>
                  <a:lnTo>
                    <a:pt x="5048123" y="183769"/>
                  </a:lnTo>
                  <a:lnTo>
                    <a:pt x="5101208" y="197104"/>
                  </a:lnTo>
                  <a:lnTo>
                    <a:pt x="5153787" y="210693"/>
                  </a:lnTo>
                  <a:lnTo>
                    <a:pt x="5205730" y="224790"/>
                  </a:lnTo>
                  <a:lnTo>
                    <a:pt x="5257165" y="239268"/>
                  </a:lnTo>
                  <a:lnTo>
                    <a:pt x="5307965" y="254127"/>
                  </a:lnTo>
                  <a:lnTo>
                    <a:pt x="5358130" y="269367"/>
                  </a:lnTo>
                  <a:lnTo>
                    <a:pt x="5407660" y="285115"/>
                  </a:lnTo>
                  <a:lnTo>
                    <a:pt x="5456555" y="301117"/>
                  </a:lnTo>
                  <a:lnTo>
                    <a:pt x="5504815" y="317500"/>
                  </a:lnTo>
                  <a:lnTo>
                    <a:pt x="5552440" y="334264"/>
                  </a:lnTo>
                  <a:lnTo>
                    <a:pt x="5599430" y="351536"/>
                  </a:lnTo>
                  <a:lnTo>
                    <a:pt x="5645658" y="369062"/>
                  </a:lnTo>
                  <a:lnTo>
                    <a:pt x="5691250" y="386969"/>
                  </a:lnTo>
                  <a:lnTo>
                    <a:pt x="5736209" y="405130"/>
                  </a:lnTo>
                  <a:lnTo>
                    <a:pt x="5780405" y="423799"/>
                  </a:lnTo>
                  <a:lnTo>
                    <a:pt x="5823966" y="442722"/>
                  </a:lnTo>
                  <a:lnTo>
                    <a:pt x="5866638" y="462026"/>
                  </a:lnTo>
                  <a:lnTo>
                    <a:pt x="5908674" y="481584"/>
                  </a:lnTo>
                  <a:lnTo>
                    <a:pt x="5949949" y="501650"/>
                  </a:lnTo>
                  <a:lnTo>
                    <a:pt x="5990590" y="521843"/>
                  </a:lnTo>
                  <a:lnTo>
                    <a:pt x="6030341" y="542544"/>
                  </a:lnTo>
                  <a:lnTo>
                    <a:pt x="6069330" y="563499"/>
                  </a:lnTo>
                  <a:lnTo>
                    <a:pt x="6107430" y="584708"/>
                  </a:lnTo>
                  <a:lnTo>
                    <a:pt x="6144895" y="606298"/>
                  </a:lnTo>
                  <a:lnTo>
                    <a:pt x="6181470" y="628142"/>
                  </a:lnTo>
                  <a:lnTo>
                    <a:pt x="6217285" y="650240"/>
                  </a:lnTo>
                  <a:lnTo>
                    <a:pt x="6252210" y="672719"/>
                  </a:lnTo>
                  <a:lnTo>
                    <a:pt x="6286372" y="695452"/>
                  </a:lnTo>
                  <a:lnTo>
                    <a:pt x="6319646" y="718439"/>
                  </a:lnTo>
                  <a:lnTo>
                    <a:pt x="6352032" y="741807"/>
                  </a:lnTo>
                  <a:lnTo>
                    <a:pt x="6383527" y="765429"/>
                  </a:lnTo>
                  <a:lnTo>
                    <a:pt x="6414135" y="789178"/>
                  </a:lnTo>
                  <a:lnTo>
                    <a:pt x="6443980" y="813308"/>
                  </a:lnTo>
                  <a:lnTo>
                    <a:pt x="6500748" y="862330"/>
                  </a:lnTo>
                  <a:lnTo>
                    <a:pt x="6553835" y="912368"/>
                  </a:lnTo>
                  <a:lnTo>
                    <a:pt x="6603238" y="963422"/>
                  </a:lnTo>
                  <a:lnTo>
                    <a:pt x="6648704" y="1015365"/>
                  </a:lnTo>
                  <a:lnTo>
                    <a:pt x="6690233" y="1068070"/>
                  </a:lnTo>
                  <a:lnTo>
                    <a:pt x="6727698" y="1121791"/>
                  </a:lnTo>
                  <a:lnTo>
                    <a:pt x="6761099" y="1176274"/>
                  </a:lnTo>
                  <a:lnTo>
                    <a:pt x="6790436" y="1231519"/>
                  </a:lnTo>
                  <a:lnTo>
                    <a:pt x="6815328" y="1287526"/>
                  </a:lnTo>
                  <a:lnTo>
                    <a:pt x="6836029" y="1344295"/>
                  </a:lnTo>
                  <a:lnTo>
                    <a:pt x="6852158" y="1401572"/>
                  </a:lnTo>
                  <a:lnTo>
                    <a:pt x="6863842" y="1459611"/>
                  </a:lnTo>
                  <a:lnTo>
                    <a:pt x="6870827" y="1518158"/>
                  </a:lnTo>
                  <a:lnTo>
                    <a:pt x="6873240" y="1577340"/>
                  </a:lnTo>
                  <a:lnTo>
                    <a:pt x="6872605" y="1606931"/>
                  </a:lnTo>
                  <a:lnTo>
                    <a:pt x="6867906" y="1665859"/>
                  </a:lnTo>
                  <a:lnTo>
                    <a:pt x="6858508" y="1724152"/>
                  </a:lnTo>
                  <a:lnTo>
                    <a:pt x="6844665" y="1781810"/>
                  </a:lnTo>
                  <a:lnTo>
                    <a:pt x="6826250" y="1838833"/>
                  </a:lnTo>
                  <a:lnTo>
                    <a:pt x="6803390" y="1895221"/>
                  </a:lnTo>
                  <a:lnTo>
                    <a:pt x="6776339" y="1950847"/>
                  </a:lnTo>
                  <a:lnTo>
                    <a:pt x="6744970" y="2005711"/>
                  </a:lnTo>
                  <a:lnTo>
                    <a:pt x="6709537" y="2059813"/>
                  </a:lnTo>
                  <a:lnTo>
                    <a:pt x="6669913" y="2113026"/>
                  </a:lnTo>
                  <a:lnTo>
                    <a:pt x="6626352" y="2165477"/>
                  </a:lnTo>
                  <a:lnTo>
                    <a:pt x="6578981" y="2216912"/>
                  </a:lnTo>
                  <a:lnTo>
                    <a:pt x="6527800" y="2267458"/>
                  </a:lnTo>
                  <a:lnTo>
                    <a:pt x="6472809" y="2316988"/>
                  </a:lnTo>
                  <a:lnTo>
                    <a:pt x="6414135" y="2365502"/>
                  </a:lnTo>
                  <a:lnTo>
                    <a:pt x="6383527" y="2389251"/>
                  </a:lnTo>
                  <a:lnTo>
                    <a:pt x="6352032" y="2412873"/>
                  </a:lnTo>
                  <a:lnTo>
                    <a:pt x="6319646" y="2436241"/>
                  </a:lnTo>
                  <a:lnTo>
                    <a:pt x="6286372" y="2459228"/>
                  </a:lnTo>
                  <a:lnTo>
                    <a:pt x="6252210" y="2481961"/>
                  </a:lnTo>
                  <a:lnTo>
                    <a:pt x="6217285" y="2504440"/>
                  </a:lnTo>
                  <a:lnTo>
                    <a:pt x="6181470" y="2526538"/>
                  </a:lnTo>
                  <a:lnTo>
                    <a:pt x="6144895" y="2548382"/>
                  </a:lnTo>
                  <a:lnTo>
                    <a:pt x="6107430" y="2569972"/>
                  </a:lnTo>
                  <a:lnTo>
                    <a:pt x="6069330" y="2591181"/>
                  </a:lnTo>
                  <a:lnTo>
                    <a:pt x="6030341" y="2612136"/>
                  </a:lnTo>
                  <a:lnTo>
                    <a:pt x="5990590" y="2632837"/>
                  </a:lnTo>
                  <a:lnTo>
                    <a:pt x="5949949" y="2653030"/>
                  </a:lnTo>
                  <a:lnTo>
                    <a:pt x="5908674" y="2673096"/>
                  </a:lnTo>
                  <a:lnTo>
                    <a:pt x="5866638" y="2692654"/>
                  </a:lnTo>
                  <a:lnTo>
                    <a:pt x="5823966" y="2711958"/>
                  </a:lnTo>
                  <a:lnTo>
                    <a:pt x="5780405" y="2730881"/>
                  </a:lnTo>
                  <a:lnTo>
                    <a:pt x="5736209" y="2749550"/>
                  </a:lnTo>
                  <a:lnTo>
                    <a:pt x="5691250" y="2767711"/>
                  </a:lnTo>
                  <a:lnTo>
                    <a:pt x="5645658" y="2785618"/>
                  </a:lnTo>
                  <a:lnTo>
                    <a:pt x="5599430" y="2803144"/>
                  </a:lnTo>
                  <a:lnTo>
                    <a:pt x="5552440" y="2820416"/>
                  </a:lnTo>
                  <a:lnTo>
                    <a:pt x="5504815" y="2837180"/>
                  </a:lnTo>
                  <a:lnTo>
                    <a:pt x="5456555" y="2853563"/>
                  </a:lnTo>
                  <a:lnTo>
                    <a:pt x="5407660" y="2869565"/>
                  </a:lnTo>
                  <a:lnTo>
                    <a:pt x="5358130" y="2885313"/>
                  </a:lnTo>
                  <a:lnTo>
                    <a:pt x="5307965" y="2900553"/>
                  </a:lnTo>
                  <a:lnTo>
                    <a:pt x="5257165" y="2915412"/>
                  </a:lnTo>
                  <a:lnTo>
                    <a:pt x="5205730" y="2929890"/>
                  </a:lnTo>
                  <a:lnTo>
                    <a:pt x="5153787" y="2943987"/>
                  </a:lnTo>
                  <a:lnTo>
                    <a:pt x="5101208" y="2957576"/>
                  </a:lnTo>
                  <a:lnTo>
                    <a:pt x="5048123" y="2970911"/>
                  </a:lnTo>
                  <a:lnTo>
                    <a:pt x="4994402" y="2983738"/>
                  </a:lnTo>
                  <a:lnTo>
                    <a:pt x="4940173" y="2996057"/>
                  </a:lnTo>
                  <a:lnTo>
                    <a:pt x="4885436" y="3008122"/>
                  </a:lnTo>
                  <a:lnTo>
                    <a:pt x="4830191" y="3019552"/>
                  </a:lnTo>
                  <a:lnTo>
                    <a:pt x="4774311" y="3030728"/>
                  </a:lnTo>
                  <a:lnTo>
                    <a:pt x="4718050" y="3041396"/>
                  </a:lnTo>
                  <a:lnTo>
                    <a:pt x="4661154" y="3051556"/>
                  </a:lnTo>
                  <a:lnTo>
                    <a:pt x="4603877" y="3061335"/>
                  </a:lnTo>
                  <a:lnTo>
                    <a:pt x="4546092" y="3070606"/>
                  </a:lnTo>
                  <a:lnTo>
                    <a:pt x="4487926" y="3079496"/>
                  </a:lnTo>
                  <a:lnTo>
                    <a:pt x="4429125" y="3087878"/>
                  </a:lnTo>
                  <a:lnTo>
                    <a:pt x="4370070" y="3095752"/>
                  </a:lnTo>
                  <a:lnTo>
                    <a:pt x="4310507" y="3103245"/>
                  </a:lnTo>
                  <a:lnTo>
                    <a:pt x="4250436" y="3110230"/>
                  </a:lnTo>
                  <a:lnTo>
                    <a:pt x="4189983" y="3116707"/>
                  </a:lnTo>
                  <a:lnTo>
                    <a:pt x="4129278" y="3122676"/>
                  </a:lnTo>
                  <a:lnTo>
                    <a:pt x="4068064" y="3128137"/>
                  </a:lnTo>
                  <a:lnTo>
                    <a:pt x="4006468" y="3133090"/>
                  </a:lnTo>
                  <a:lnTo>
                    <a:pt x="3944492" y="3137535"/>
                  </a:lnTo>
                  <a:lnTo>
                    <a:pt x="3882136" y="3141599"/>
                  </a:lnTo>
                  <a:lnTo>
                    <a:pt x="3819525" y="3145028"/>
                  </a:lnTo>
                  <a:lnTo>
                    <a:pt x="3756405" y="3147949"/>
                  </a:lnTo>
                  <a:lnTo>
                    <a:pt x="3693160" y="3150362"/>
                  </a:lnTo>
                  <a:lnTo>
                    <a:pt x="3629405" y="3152267"/>
                  </a:lnTo>
                  <a:lnTo>
                    <a:pt x="3565398" y="3153537"/>
                  </a:lnTo>
                  <a:lnTo>
                    <a:pt x="3501136" y="3154426"/>
                  </a:lnTo>
                  <a:lnTo>
                    <a:pt x="3436619" y="3154680"/>
                  </a:lnTo>
                  <a:lnTo>
                    <a:pt x="3372104" y="3154426"/>
                  </a:lnTo>
                  <a:lnTo>
                    <a:pt x="3307841" y="3153537"/>
                  </a:lnTo>
                  <a:lnTo>
                    <a:pt x="3243833" y="3152267"/>
                  </a:lnTo>
                  <a:lnTo>
                    <a:pt x="3180079" y="3150362"/>
                  </a:lnTo>
                  <a:lnTo>
                    <a:pt x="3116833" y="3147949"/>
                  </a:lnTo>
                  <a:lnTo>
                    <a:pt x="3053715" y="3145028"/>
                  </a:lnTo>
                  <a:lnTo>
                    <a:pt x="2991104" y="3141599"/>
                  </a:lnTo>
                  <a:lnTo>
                    <a:pt x="2928746" y="3137535"/>
                  </a:lnTo>
                  <a:lnTo>
                    <a:pt x="2866770" y="3133090"/>
                  </a:lnTo>
                  <a:lnTo>
                    <a:pt x="2805176" y="3128137"/>
                  </a:lnTo>
                  <a:lnTo>
                    <a:pt x="2743962" y="3122676"/>
                  </a:lnTo>
                  <a:lnTo>
                    <a:pt x="2683255" y="3116707"/>
                  </a:lnTo>
                  <a:lnTo>
                    <a:pt x="2622804" y="3110230"/>
                  </a:lnTo>
                  <a:lnTo>
                    <a:pt x="2562732" y="3103245"/>
                  </a:lnTo>
                  <a:lnTo>
                    <a:pt x="2503169" y="3095752"/>
                  </a:lnTo>
                  <a:lnTo>
                    <a:pt x="2444115" y="3087878"/>
                  </a:lnTo>
                  <a:lnTo>
                    <a:pt x="2385314" y="3079496"/>
                  </a:lnTo>
                  <a:lnTo>
                    <a:pt x="2327148" y="3070606"/>
                  </a:lnTo>
                  <a:lnTo>
                    <a:pt x="2269363" y="3061335"/>
                  </a:lnTo>
                  <a:lnTo>
                    <a:pt x="2212086" y="3051556"/>
                  </a:lnTo>
                  <a:lnTo>
                    <a:pt x="2155190" y="3041396"/>
                  </a:lnTo>
                  <a:lnTo>
                    <a:pt x="2098929" y="3030728"/>
                  </a:lnTo>
                  <a:lnTo>
                    <a:pt x="2043049" y="3019552"/>
                  </a:lnTo>
                  <a:lnTo>
                    <a:pt x="1987803" y="3008122"/>
                  </a:lnTo>
                  <a:lnTo>
                    <a:pt x="1933066" y="2996057"/>
                  </a:lnTo>
                  <a:lnTo>
                    <a:pt x="1878838" y="2983738"/>
                  </a:lnTo>
                  <a:lnTo>
                    <a:pt x="1825116" y="2970911"/>
                  </a:lnTo>
                  <a:lnTo>
                    <a:pt x="1772030" y="2957576"/>
                  </a:lnTo>
                  <a:lnTo>
                    <a:pt x="1719452" y="2943987"/>
                  </a:lnTo>
                  <a:lnTo>
                    <a:pt x="1667510" y="2929890"/>
                  </a:lnTo>
                  <a:lnTo>
                    <a:pt x="1616074" y="2915412"/>
                  </a:lnTo>
                  <a:lnTo>
                    <a:pt x="1565274" y="2900553"/>
                  </a:lnTo>
                  <a:lnTo>
                    <a:pt x="1515110" y="2885313"/>
                  </a:lnTo>
                  <a:lnTo>
                    <a:pt x="1465580" y="2869565"/>
                  </a:lnTo>
                  <a:lnTo>
                    <a:pt x="1416685" y="2853563"/>
                  </a:lnTo>
                  <a:lnTo>
                    <a:pt x="1368424" y="2837180"/>
                  </a:lnTo>
                  <a:lnTo>
                    <a:pt x="1320799" y="2820416"/>
                  </a:lnTo>
                  <a:lnTo>
                    <a:pt x="1273810" y="2803144"/>
                  </a:lnTo>
                  <a:lnTo>
                    <a:pt x="1227582" y="2785618"/>
                  </a:lnTo>
                  <a:lnTo>
                    <a:pt x="1181989" y="2767711"/>
                  </a:lnTo>
                  <a:lnTo>
                    <a:pt x="1137030" y="2749550"/>
                  </a:lnTo>
                  <a:lnTo>
                    <a:pt x="1092835" y="2730881"/>
                  </a:lnTo>
                  <a:lnTo>
                    <a:pt x="1049273" y="2711958"/>
                  </a:lnTo>
                  <a:lnTo>
                    <a:pt x="1006602" y="2692654"/>
                  </a:lnTo>
                  <a:lnTo>
                    <a:pt x="964565" y="2673096"/>
                  </a:lnTo>
                  <a:lnTo>
                    <a:pt x="923290" y="2653030"/>
                  </a:lnTo>
                  <a:lnTo>
                    <a:pt x="882649" y="2632837"/>
                  </a:lnTo>
                  <a:lnTo>
                    <a:pt x="842898" y="2612136"/>
                  </a:lnTo>
                  <a:lnTo>
                    <a:pt x="803910" y="2591181"/>
                  </a:lnTo>
                  <a:lnTo>
                    <a:pt x="765810" y="2569972"/>
                  </a:lnTo>
                  <a:lnTo>
                    <a:pt x="728344" y="2548382"/>
                  </a:lnTo>
                  <a:lnTo>
                    <a:pt x="691769" y="2526538"/>
                  </a:lnTo>
                  <a:lnTo>
                    <a:pt x="655954" y="2504440"/>
                  </a:lnTo>
                  <a:lnTo>
                    <a:pt x="621029" y="2481961"/>
                  </a:lnTo>
                  <a:lnTo>
                    <a:pt x="586866" y="2459228"/>
                  </a:lnTo>
                  <a:lnTo>
                    <a:pt x="553593" y="2436241"/>
                  </a:lnTo>
                  <a:lnTo>
                    <a:pt x="521207" y="2412873"/>
                  </a:lnTo>
                  <a:lnTo>
                    <a:pt x="489712" y="2389251"/>
                  </a:lnTo>
                  <a:lnTo>
                    <a:pt x="459104" y="2365502"/>
                  </a:lnTo>
                  <a:lnTo>
                    <a:pt x="429323" y="2341372"/>
                  </a:lnTo>
                  <a:lnTo>
                    <a:pt x="372516" y="2292350"/>
                  </a:lnTo>
                  <a:lnTo>
                    <a:pt x="319404" y="2242312"/>
                  </a:lnTo>
                  <a:lnTo>
                    <a:pt x="270065" y="2191258"/>
                  </a:lnTo>
                  <a:lnTo>
                    <a:pt x="224574" y="2139315"/>
                  </a:lnTo>
                  <a:lnTo>
                    <a:pt x="183032" y="2086610"/>
                  </a:lnTo>
                  <a:lnTo>
                    <a:pt x="145503" y="2032889"/>
                  </a:lnTo>
                  <a:lnTo>
                    <a:pt x="112077" y="1978406"/>
                  </a:lnTo>
                  <a:lnTo>
                    <a:pt x="82842" y="1923161"/>
                  </a:lnTo>
                  <a:lnTo>
                    <a:pt x="57873" y="1867154"/>
                  </a:lnTo>
                  <a:lnTo>
                    <a:pt x="37261" y="1810385"/>
                  </a:lnTo>
                  <a:lnTo>
                    <a:pt x="21081" y="1753108"/>
                  </a:lnTo>
                  <a:lnTo>
                    <a:pt x="9423" y="1695069"/>
                  </a:lnTo>
                  <a:lnTo>
                    <a:pt x="2374" y="1636522"/>
                  </a:lnTo>
                  <a:lnTo>
                    <a:pt x="0" y="1577340"/>
                  </a:lnTo>
                  <a:close/>
                </a:path>
              </a:pathLst>
            </a:custGeom>
            <a:ln w="9144">
              <a:solidFill>
                <a:srgbClr val="FCA8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41500" y="603326"/>
            <a:ext cx="9455150" cy="5831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616325" indent="5080" algn="ctr">
              <a:lnSpc>
                <a:spcPct val="100099"/>
              </a:lnSpc>
              <a:spcBef>
                <a:spcPts val="95"/>
              </a:spcBef>
            </a:pP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Las</a:t>
            </a:r>
            <a:r>
              <a:rPr sz="2000" spc="-2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b="1" dirty="0">
                <a:solidFill>
                  <a:srgbClr val="202020"/>
                </a:solidFill>
                <a:latin typeface="Arial"/>
                <a:cs typeface="Arial"/>
              </a:rPr>
              <a:t>habilidades</a:t>
            </a:r>
            <a:r>
              <a:rPr sz="2000" b="1" spc="-40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2800" b="1" spc="-45" dirty="0">
                <a:solidFill>
                  <a:srgbClr val="202020"/>
                </a:solidFill>
                <a:latin typeface="Arial"/>
                <a:cs typeface="Arial"/>
              </a:rPr>
              <a:t>duras</a:t>
            </a:r>
            <a:r>
              <a:rPr sz="2800" b="1" spc="-210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(hard</a:t>
            </a:r>
            <a:r>
              <a:rPr sz="2000" spc="-5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skills)</a:t>
            </a:r>
            <a:r>
              <a:rPr sz="2000" spc="-3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son</a:t>
            </a:r>
            <a:r>
              <a:rPr sz="2000" spc="-3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202020"/>
                </a:solidFill>
                <a:latin typeface="Arial MT"/>
                <a:cs typeface="Arial MT"/>
              </a:rPr>
              <a:t>las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destrezas</a:t>
            </a:r>
            <a:r>
              <a:rPr sz="2000" spc="-10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técnicas</a:t>
            </a:r>
            <a:r>
              <a:rPr sz="2000" spc="-7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requeridas</a:t>
            </a:r>
            <a:r>
              <a:rPr sz="2000" spc="-10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o</a:t>
            </a:r>
            <a:r>
              <a:rPr sz="2000" spc="-1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adquiridas</a:t>
            </a:r>
            <a:r>
              <a:rPr sz="2000" spc="-5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202020"/>
                </a:solidFill>
                <a:latin typeface="Arial MT"/>
                <a:cs typeface="Arial MT"/>
              </a:rPr>
              <a:t>para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desempeñar</a:t>
            </a:r>
            <a:r>
              <a:rPr sz="2000" spc="-12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determinadas</a:t>
            </a:r>
            <a:r>
              <a:rPr sz="2000" spc="-8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tareas</a:t>
            </a:r>
            <a:r>
              <a:rPr sz="2000" spc="-10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o</a:t>
            </a:r>
            <a:r>
              <a:rPr sz="2000" spc="-3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funciones</a:t>
            </a:r>
            <a:r>
              <a:rPr sz="2000" spc="-8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y</a:t>
            </a:r>
            <a:r>
              <a:rPr sz="2000" spc="-4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202020"/>
                </a:solidFill>
                <a:latin typeface="Arial MT"/>
                <a:cs typeface="Arial MT"/>
              </a:rPr>
              <a:t>que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se</a:t>
            </a:r>
            <a:r>
              <a:rPr sz="2000" spc="-6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alcanzan</a:t>
            </a:r>
            <a:r>
              <a:rPr sz="2000" spc="-9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y</a:t>
            </a:r>
            <a:r>
              <a:rPr sz="2000" spc="-5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desarrollan</a:t>
            </a:r>
            <a:r>
              <a:rPr sz="2000" spc="-9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por</a:t>
            </a:r>
            <a:r>
              <a:rPr sz="2000" spc="-7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medio</a:t>
            </a:r>
            <a:r>
              <a:rPr sz="2000" spc="-6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de</a:t>
            </a:r>
            <a:r>
              <a:rPr sz="2000" spc="-5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202020"/>
                </a:solidFill>
                <a:latin typeface="Arial MT"/>
                <a:cs typeface="Arial MT"/>
              </a:rPr>
              <a:t>la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formación,</a:t>
            </a:r>
            <a:r>
              <a:rPr sz="2000" spc="-8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capacitación,</a:t>
            </a:r>
            <a:r>
              <a:rPr sz="2000" spc="-8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02020"/>
                </a:solidFill>
                <a:latin typeface="Arial MT"/>
                <a:cs typeface="Arial MT"/>
              </a:rPr>
              <a:t>entrenamiento</a:t>
            </a:r>
            <a:r>
              <a:rPr sz="2000" spc="-9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y,</a:t>
            </a:r>
            <a:r>
              <a:rPr sz="2000" spc="-1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202020"/>
                </a:solidFill>
                <a:latin typeface="Arial MT"/>
                <a:cs typeface="Arial MT"/>
              </a:rPr>
              <a:t>en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ocasiones,</a:t>
            </a:r>
            <a:r>
              <a:rPr sz="2000" spc="-11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en</a:t>
            </a:r>
            <a:r>
              <a:rPr sz="2000" spc="-6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el</a:t>
            </a:r>
            <a:r>
              <a:rPr sz="2000" spc="-3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mismo</a:t>
            </a:r>
            <a:r>
              <a:rPr sz="2000" spc="-7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ejercicio</a:t>
            </a:r>
            <a:r>
              <a:rPr sz="2000" spc="-6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de</a:t>
            </a:r>
            <a:r>
              <a:rPr sz="2000" spc="-5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las</a:t>
            </a:r>
            <a:r>
              <a:rPr sz="2000" spc="-5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funciones</a:t>
            </a:r>
            <a:r>
              <a:rPr sz="2000" spc="-8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spc="-50" dirty="0">
                <a:solidFill>
                  <a:srgbClr val="202020"/>
                </a:solidFill>
                <a:latin typeface="Arial MT"/>
                <a:cs typeface="Arial MT"/>
              </a:rPr>
              <a:t>y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que</a:t>
            </a:r>
            <a:r>
              <a:rPr sz="2000" spc="-7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obviamente</a:t>
            </a:r>
            <a:r>
              <a:rPr sz="2000" spc="-9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202020"/>
                </a:solidFill>
                <a:latin typeface="Arial MT"/>
                <a:cs typeface="Arial MT"/>
              </a:rPr>
              <a:t>son</a:t>
            </a:r>
            <a:r>
              <a:rPr sz="2000" spc="-6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202020"/>
                </a:solidFill>
                <a:latin typeface="Arial MT"/>
                <a:cs typeface="Arial MT"/>
              </a:rPr>
              <a:t>necesarias.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2000">
              <a:latin typeface="Arial MT"/>
              <a:cs typeface="Arial MT"/>
            </a:endParaRPr>
          </a:p>
          <a:p>
            <a:pPr marL="4650740" marR="441325" algn="ctr">
              <a:lnSpc>
                <a:spcPct val="100000"/>
              </a:lnSpc>
            </a:pP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Las</a:t>
            </a:r>
            <a:r>
              <a:rPr sz="2400" spc="-9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b="1" dirty="0">
                <a:solidFill>
                  <a:srgbClr val="202020"/>
                </a:solidFill>
                <a:latin typeface="Arial"/>
                <a:cs typeface="Arial"/>
              </a:rPr>
              <a:t>habilidades</a:t>
            </a:r>
            <a:r>
              <a:rPr sz="2400" b="1" spc="-120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02020"/>
                </a:solidFill>
                <a:latin typeface="Arial"/>
                <a:cs typeface="Arial"/>
              </a:rPr>
              <a:t>blandas</a:t>
            </a:r>
            <a:r>
              <a:rPr sz="2400" b="1" spc="-95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son</a:t>
            </a:r>
            <a:r>
              <a:rPr sz="2400" spc="-9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202020"/>
                </a:solidFill>
                <a:latin typeface="Arial MT"/>
                <a:cs typeface="Arial MT"/>
              </a:rPr>
              <a:t>el </a:t>
            </a:r>
            <a:r>
              <a:rPr sz="2400" spc="-10" dirty="0">
                <a:solidFill>
                  <a:srgbClr val="202020"/>
                </a:solidFill>
                <a:latin typeface="Arial MT"/>
                <a:cs typeface="Arial MT"/>
              </a:rPr>
              <a:t>resultado</a:t>
            </a:r>
            <a:r>
              <a:rPr sz="2400" spc="-11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de</a:t>
            </a:r>
            <a:r>
              <a:rPr sz="2400" spc="-114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una</a:t>
            </a:r>
            <a:r>
              <a:rPr sz="2400" spc="-10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02020"/>
                </a:solidFill>
                <a:latin typeface="Arial MT"/>
                <a:cs typeface="Arial MT"/>
              </a:rPr>
              <a:t>combinación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de</a:t>
            </a:r>
            <a:r>
              <a:rPr sz="2400" spc="-10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b="1" dirty="0">
                <a:solidFill>
                  <a:srgbClr val="202020"/>
                </a:solidFill>
                <a:latin typeface="Arial"/>
                <a:cs typeface="Arial"/>
              </a:rPr>
              <a:t>habilidades</a:t>
            </a:r>
            <a:r>
              <a:rPr sz="2400" b="1" spc="-150" dirty="0">
                <a:solidFill>
                  <a:srgbClr val="2020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sociales,</a:t>
            </a:r>
            <a:r>
              <a:rPr sz="2400" spc="-5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202020"/>
                </a:solidFill>
                <a:latin typeface="Arial MT"/>
                <a:cs typeface="Arial MT"/>
              </a:rPr>
              <a:t>de</a:t>
            </a:r>
            <a:endParaRPr sz="2400">
              <a:latin typeface="Arial MT"/>
              <a:cs typeface="Arial MT"/>
            </a:endParaRPr>
          </a:p>
          <a:p>
            <a:pPr marL="4210050" marR="5080" indent="-1270" algn="ctr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solidFill>
                  <a:srgbClr val="202020"/>
                </a:solidFill>
                <a:latin typeface="Arial MT"/>
                <a:cs typeface="Arial MT"/>
              </a:rPr>
              <a:t>comunicación,</a:t>
            </a:r>
            <a:r>
              <a:rPr sz="2400" spc="-4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de</a:t>
            </a:r>
            <a:r>
              <a:rPr sz="2400" spc="-7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forma</a:t>
            </a:r>
            <a:r>
              <a:rPr sz="2400" spc="-114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de</a:t>
            </a:r>
            <a:r>
              <a:rPr sz="2400" spc="-8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ser,</a:t>
            </a:r>
            <a:r>
              <a:rPr sz="2400" spc="-10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202020"/>
                </a:solidFill>
                <a:latin typeface="Arial MT"/>
                <a:cs typeface="Arial MT"/>
              </a:rPr>
              <a:t>de </a:t>
            </a:r>
            <a:r>
              <a:rPr sz="2400" spc="-10" dirty="0">
                <a:solidFill>
                  <a:srgbClr val="202020"/>
                </a:solidFill>
                <a:latin typeface="Arial MT"/>
                <a:cs typeface="Arial MT"/>
              </a:rPr>
              <a:t>acercamiento</a:t>
            </a:r>
            <a:r>
              <a:rPr sz="2400" spc="-5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a</a:t>
            </a:r>
            <a:r>
              <a:rPr sz="2400" spc="-9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los</a:t>
            </a:r>
            <a:r>
              <a:rPr sz="2400" spc="-8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demás,</a:t>
            </a:r>
            <a:r>
              <a:rPr sz="2400" spc="-8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entre</a:t>
            </a:r>
            <a:r>
              <a:rPr sz="2400" spc="-10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02020"/>
                </a:solidFill>
                <a:latin typeface="Arial MT"/>
                <a:cs typeface="Arial MT"/>
              </a:rPr>
              <a:t>otras;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que</a:t>
            </a:r>
            <a:r>
              <a:rPr sz="2400" spc="-11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forjan</a:t>
            </a:r>
            <a:r>
              <a:rPr sz="2400" spc="-12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a</a:t>
            </a:r>
            <a:r>
              <a:rPr sz="2400" spc="-114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una</a:t>
            </a:r>
            <a:r>
              <a:rPr sz="2400" spc="-10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persona</a:t>
            </a:r>
            <a:r>
              <a:rPr sz="2400" spc="-9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capaz</a:t>
            </a:r>
            <a:r>
              <a:rPr sz="2400" spc="-11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202020"/>
                </a:solidFill>
                <a:latin typeface="Arial MT"/>
                <a:cs typeface="Arial MT"/>
              </a:rPr>
              <a:t>de </a:t>
            </a:r>
            <a:r>
              <a:rPr sz="2400" spc="-10" dirty="0">
                <a:solidFill>
                  <a:srgbClr val="202020"/>
                </a:solidFill>
                <a:latin typeface="Arial MT"/>
                <a:cs typeface="Arial MT"/>
              </a:rPr>
              <a:t>relacionarse</a:t>
            </a:r>
            <a:r>
              <a:rPr sz="2400" spc="-5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y</a:t>
            </a:r>
            <a:r>
              <a:rPr sz="2400" spc="-114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202020"/>
                </a:solidFill>
                <a:latin typeface="Arial MT"/>
                <a:cs typeface="Arial MT"/>
              </a:rPr>
              <a:t>comunicarse</a:t>
            </a:r>
            <a:r>
              <a:rPr sz="2400" spc="-6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de</a:t>
            </a:r>
            <a:r>
              <a:rPr sz="2400" spc="-114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02020"/>
                </a:solidFill>
                <a:latin typeface="Arial MT"/>
                <a:cs typeface="Arial MT"/>
              </a:rPr>
              <a:t>manera efectiva</a:t>
            </a:r>
            <a:r>
              <a:rPr sz="2400" spc="-125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202020"/>
                </a:solidFill>
                <a:latin typeface="Arial MT"/>
                <a:cs typeface="Arial MT"/>
              </a:rPr>
              <a:t>con</a:t>
            </a:r>
            <a:r>
              <a:rPr sz="2400" spc="-130" dirty="0">
                <a:solidFill>
                  <a:srgbClr val="20202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202020"/>
                </a:solidFill>
                <a:latin typeface="Arial MT"/>
                <a:cs typeface="Arial MT"/>
              </a:rPr>
              <a:t>otros.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5983" y="429768"/>
            <a:ext cx="9557004" cy="58826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19" y="1176527"/>
            <a:ext cx="4468367" cy="48082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4700" y="1170432"/>
            <a:ext cx="4469892" cy="48112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Según</a:t>
            </a:r>
            <a:r>
              <a:rPr spc="-135" dirty="0"/>
              <a:t> </a:t>
            </a:r>
            <a:r>
              <a:rPr dirty="0"/>
              <a:t>estudio</a:t>
            </a:r>
            <a:r>
              <a:rPr spc="-85" dirty="0"/>
              <a:t> </a:t>
            </a:r>
            <a:r>
              <a:rPr dirty="0"/>
              <a:t>de</a:t>
            </a:r>
            <a:r>
              <a:rPr spc="-120" dirty="0"/>
              <a:t> </a:t>
            </a:r>
            <a:r>
              <a:rPr dirty="0"/>
              <a:t>la</a:t>
            </a:r>
            <a:r>
              <a:rPr spc="-135" dirty="0"/>
              <a:t> </a:t>
            </a:r>
            <a:r>
              <a:rPr spc="-10" dirty="0"/>
              <a:t>Universidad</a:t>
            </a:r>
            <a:r>
              <a:rPr spc="-135" dirty="0"/>
              <a:t> </a:t>
            </a:r>
            <a:r>
              <a:rPr dirty="0"/>
              <a:t>de</a:t>
            </a:r>
            <a:r>
              <a:rPr spc="-120" dirty="0"/>
              <a:t> </a:t>
            </a:r>
            <a:r>
              <a:rPr spc="-10" dirty="0"/>
              <a:t>Harvard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9551" y="2375916"/>
            <a:ext cx="8019288" cy="293217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3552" y="207263"/>
            <a:ext cx="6374765" cy="705485"/>
          </a:xfrm>
          <a:custGeom>
            <a:avLst/>
            <a:gdLst/>
            <a:ahLst/>
            <a:cxnLst/>
            <a:rect l="l" t="t" r="r" b="b"/>
            <a:pathLst>
              <a:path w="6374765" h="705485">
                <a:moveTo>
                  <a:pt x="6374384" y="0"/>
                </a:moveTo>
                <a:lnTo>
                  <a:pt x="0" y="0"/>
                </a:lnTo>
                <a:lnTo>
                  <a:pt x="0" y="705104"/>
                </a:lnTo>
                <a:lnTo>
                  <a:pt x="6374384" y="705104"/>
                </a:lnTo>
                <a:lnTo>
                  <a:pt x="63743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274314" y="208025"/>
            <a:ext cx="6375400" cy="706120"/>
          </a:xfrm>
          <a:prstGeom prst="rect">
            <a:avLst/>
          </a:prstGeom>
          <a:ln w="25907">
            <a:solidFill>
              <a:srgbClr val="1F1F1F"/>
            </a:solidFill>
          </a:ln>
        </p:spPr>
        <p:txBody>
          <a:bodyPr vert="horz" wrap="square" lIns="0" tIns="14859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170"/>
              </a:spcBef>
            </a:pPr>
            <a:r>
              <a:rPr sz="2900" dirty="0">
                <a:solidFill>
                  <a:srgbClr val="DF6666"/>
                </a:solidFill>
              </a:rPr>
              <a:t>¿QUÉ</a:t>
            </a:r>
            <a:r>
              <a:rPr sz="2900" spc="-80" dirty="0">
                <a:solidFill>
                  <a:srgbClr val="DF6666"/>
                </a:solidFill>
              </a:rPr>
              <a:t> </a:t>
            </a:r>
            <a:r>
              <a:rPr sz="2900" dirty="0">
                <a:solidFill>
                  <a:srgbClr val="DF6666"/>
                </a:solidFill>
              </a:rPr>
              <a:t>SON</a:t>
            </a:r>
            <a:r>
              <a:rPr sz="2900" spc="-30" dirty="0">
                <a:solidFill>
                  <a:srgbClr val="DF6666"/>
                </a:solidFill>
              </a:rPr>
              <a:t> </a:t>
            </a:r>
            <a:r>
              <a:rPr sz="2900" dirty="0">
                <a:solidFill>
                  <a:srgbClr val="DF6666"/>
                </a:solidFill>
              </a:rPr>
              <a:t>HABILIDADES</a:t>
            </a:r>
            <a:r>
              <a:rPr sz="2900" spc="-135" dirty="0">
                <a:solidFill>
                  <a:srgbClr val="DF6666"/>
                </a:solidFill>
              </a:rPr>
              <a:t> </a:t>
            </a:r>
            <a:r>
              <a:rPr sz="2900" spc="-10" dirty="0">
                <a:solidFill>
                  <a:srgbClr val="DF6666"/>
                </a:solidFill>
              </a:rPr>
              <a:t>BLANDAS?</a:t>
            </a:r>
            <a:endParaRPr sz="2900"/>
          </a:p>
        </p:txBody>
      </p:sp>
      <p:sp>
        <p:nvSpPr>
          <p:cNvPr id="5" name="object 5"/>
          <p:cNvSpPr txBox="1"/>
          <p:nvPr/>
        </p:nvSpPr>
        <p:spPr>
          <a:xfrm>
            <a:off x="228091" y="1308049"/>
            <a:ext cx="6950709" cy="46443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2425" marR="349250" indent="-339725" algn="just">
              <a:lnSpc>
                <a:spcPct val="86900"/>
              </a:lnSpc>
              <a:spcBef>
                <a:spcPts val="480"/>
              </a:spcBef>
              <a:buSzPct val="81250"/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Habilidades</a:t>
            </a:r>
            <a:r>
              <a:rPr sz="2400" spc="28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no</a:t>
            </a:r>
            <a:r>
              <a:rPr sz="2400" spc="254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cognitivaS</a:t>
            </a:r>
            <a:r>
              <a:rPr sz="2400" spc="26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que</a:t>
            </a:r>
            <a:r>
              <a:rPr sz="2400" spc="27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nos</a:t>
            </a:r>
            <a:r>
              <a:rPr sz="2400" spc="24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permiten</a:t>
            </a:r>
            <a:r>
              <a:rPr sz="2400" spc="27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solidFill>
                  <a:srgbClr val="575757"/>
                </a:solidFill>
                <a:latin typeface="Cambria"/>
                <a:cs typeface="Cambria"/>
              </a:rPr>
              <a:t>el 	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conocimiento</a:t>
            </a:r>
            <a:r>
              <a:rPr sz="2400" spc="46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y</a:t>
            </a:r>
            <a:r>
              <a:rPr sz="2400" spc="47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relación</a:t>
            </a:r>
            <a:r>
              <a:rPr sz="2400" spc="47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con</a:t>
            </a:r>
            <a:r>
              <a:rPr sz="2400" spc="47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los</a:t>
            </a:r>
            <a:r>
              <a:rPr sz="2400" spc="48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demás</a:t>
            </a:r>
            <a:r>
              <a:rPr sz="2400" spc="47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y</a:t>
            </a:r>
            <a:r>
              <a:rPr sz="2400" spc="47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solidFill>
                  <a:srgbClr val="575757"/>
                </a:solidFill>
                <a:latin typeface="Cambria"/>
                <a:cs typeface="Cambria"/>
              </a:rPr>
              <a:t>con 	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uno</a:t>
            </a:r>
            <a:r>
              <a:rPr sz="2400" spc="-5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mismo</a:t>
            </a:r>
            <a:endParaRPr sz="2400">
              <a:latin typeface="Cambria"/>
              <a:cs typeface="Cambria"/>
            </a:endParaRPr>
          </a:p>
          <a:p>
            <a:pPr marL="352425" marR="5080" indent="-339725" algn="just">
              <a:lnSpc>
                <a:spcPct val="83400"/>
              </a:lnSpc>
              <a:spcBef>
                <a:spcPts val="2790"/>
              </a:spcBef>
              <a:buSzPct val="81250"/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Tiene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que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ver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con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la</a:t>
            </a:r>
            <a:r>
              <a:rPr sz="2400" spc="-2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resolución</a:t>
            </a:r>
            <a:r>
              <a:rPr sz="2400" spc="-3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eficiente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y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creativa 	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de</a:t>
            </a:r>
            <a:r>
              <a:rPr sz="2400" spc="229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problemas,</a:t>
            </a:r>
            <a:r>
              <a:rPr sz="2400" spc="215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reconocer</a:t>
            </a:r>
            <a:r>
              <a:rPr sz="2400" spc="225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y</a:t>
            </a:r>
            <a:r>
              <a:rPr sz="2400" spc="229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manejarse</a:t>
            </a:r>
            <a:r>
              <a:rPr sz="2400" spc="229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a</a:t>
            </a:r>
            <a:r>
              <a:rPr sz="2400" spc="229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nivel 	emocional,</a:t>
            </a:r>
            <a:r>
              <a:rPr sz="2400" spc="-7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plantearse</a:t>
            </a:r>
            <a:r>
              <a:rPr sz="2400" spc="-6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objetivos</a:t>
            </a:r>
            <a:r>
              <a:rPr sz="2400" spc="-5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y</a:t>
            </a:r>
            <a:r>
              <a:rPr sz="2400" spc="-9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planificarse</a:t>
            </a:r>
            <a:r>
              <a:rPr sz="2400" spc="-7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para 	conseguirlos,</a:t>
            </a:r>
            <a:r>
              <a:rPr sz="2400" spc="-3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etc.</a:t>
            </a:r>
            <a:endParaRPr sz="2400">
              <a:latin typeface="Cambria"/>
              <a:cs typeface="Cambria"/>
            </a:endParaRPr>
          </a:p>
          <a:p>
            <a:pPr marL="352425" marR="10160" indent="-339725" algn="just">
              <a:lnSpc>
                <a:spcPct val="95000"/>
              </a:lnSpc>
              <a:spcBef>
                <a:spcPts val="2400"/>
              </a:spcBef>
              <a:buSzPct val="81250"/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A</a:t>
            </a:r>
            <a:r>
              <a:rPr sz="2400" spc="240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diferencia</a:t>
            </a:r>
            <a:r>
              <a:rPr sz="2400" spc="245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de</a:t>
            </a:r>
            <a:r>
              <a:rPr sz="2400" spc="240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las</a:t>
            </a:r>
            <a:r>
              <a:rPr sz="2400" spc="240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habilidades</a:t>
            </a:r>
            <a:r>
              <a:rPr sz="2400" spc="240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cognitivas</a:t>
            </a:r>
            <a:r>
              <a:rPr sz="2400" spc="240" dirty="0">
                <a:solidFill>
                  <a:srgbClr val="575757"/>
                </a:solidFill>
                <a:latin typeface="Cambria"/>
                <a:cs typeface="Cambria"/>
              </a:rPr>
              <a:t>  </a:t>
            </a:r>
            <a:r>
              <a:rPr sz="2400" spc="-25" dirty="0">
                <a:solidFill>
                  <a:srgbClr val="575757"/>
                </a:solidFill>
                <a:latin typeface="Cambria"/>
                <a:cs typeface="Cambria"/>
              </a:rPr>
              <a:t>las 	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habilidades</a:t>
            </a:r>
            <a:r>
              <a:rPr sz="2400" spc="36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blandas</a:t>
            </a:r>
            <a:r>
              <a:rPr sz="2400" spc="36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son</a:t>
            </a:r>
            <a:r>
              <a:rPr sz="2400" spc="34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575757"/>
                </a:solidFill>
                <a:latin typeface="Cambria"/>
                <a:cs typeface="Cambria"/>
              </a:rPr>
              <a:t>transversales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,</a:t>
            </a:r>
            <a:r>
              <a:rPr sz="2400" spc="35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es</a:t>
            </a:r>
            <a:r>
              <a:rPr sz="2400" spc="35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decir, 	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se</a:t>
            </a:r>
            <a:r>
              <a:rPr sz="2400" spc="-3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dan</a:t>
            </a:r>
            <a:r>
              <a:rPr sz="2400" spc="-2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en</a:t>
            </a:r>
            <a:r>
              <a:rPr sz="2400" spc="-5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todos</a:t>
            </a:r>
            <a:r>
              <a:rPr sz="2400" spc="-3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los</a:t>
            </a:r>
            <a:r>
              <a:rPr sz="2400" spc="-2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contextos</a:t>
            </a:r>
            <a:r>
              <a:rPr sz="2400" spc="-3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de</a:t>
            </a:r>
            <a:r>
              <a:rPr sz="2400" spc="-2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la</a:t>
            </a:r>
            <a:r>
              <a:rPr sz="2400" spc="-3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vida</a:t>
            </a:r>
            <a:r>
              <a:rPr sz="2400" spc="-1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y</a:t>
            </a:r>
            <a:r>
              <a:rPr sz="2400" spc="-7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suponen, 	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a</a:t>
            </a:r>
            <a:r>
              <a:rPr sz="2400" spc="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grandes</a:t>
            </a:r>
            <a:r>
              <a:rPr sz="2400" spc="1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rasgos,</a:t>
            </a:r>
            <a:r>
              <a:rPr sz="2400" spc="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el</a:t>
            </a:r>
            <a:r>
              <a:rPr sz="2400" spc="1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modo</a:t>
            </a:r>
            <a:r>
              <a:rPr sz="2400" spc="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en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que</a:t>
            </a:r>
            <a:r>
              <a:rPr sz="2400" spc="20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las</a:t>
            </a:r>
            <a:r>
              <a:rPr sz="2400" spc="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575757"/>
                </a:solidFill>
                <a:latin typeface="Cambria"/>
                <a:cs typeface="Cambria"/>
              </a:rPr>
              <a:t>personas</a:t>
            </a:r>
            <a:r>
              <a:rPr sz="2400" spc="1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25" dirty="0">
                <a:solidFill>
                  <a:srgbClr val="575757"/>
                </a:solidFill>
                <a:latin typeface="Cambria"/>
                <a:cs typeface="Cambria"/>
              </a:rPr>
              <a:t>nos 	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relacionamos</a:t>
            </a:r>
            <a:r>
              <a:rPr sz="2400" spc="-8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con</a:t>
            </a:r>
            <a:r>
              <a:rPr sz="2400" spc="-8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nuestro</a:t>
            </a:r>
            <a:r>
              <a:rPr sz="2400" spc="-105" dirty="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Cambria"/>
                <a:cs typeface="Cambria"/>
              </a:rPr>
              <a:t>entorno.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0" y="1588007"/>
            <a:ext cx="3735323" cy="43555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3332" y="719327"/>
            <a:ext cx="9165336" cy="572871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6582" y="933888"/>
            <a:ext cx="11023600" cy="5100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 algn="just">
              <a:lnSpc>
                <a:spcPct val="114999"/>
              </a:lnSpc>
              <a:spcBef>
                <a:spcPts val="105"/>
              </a:spcBef>
              <a:buClr>
                <a:srgbClr val="575757"/>
              </a:buClr>
              <a:buSzPct val="56250"/>
              <a:buFont typeface="Times New Roman"/>
              <a:buChar char="●"/>
              <a:tabLst>
                <a:tab pos="469900" algn="l"/>
              </a:tabLst>
            </a:pP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Hacen</a:t>
            </a:r>
            <a:r>
              <a:rPr sz="3200" spc="390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referencia</a:t>
            </a:r>
            <a:r>
              <a:rPr sz="3200" spc="395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a</a:t>
            </a:r>
            <a:r>
              <a:rPr sz="3200" spc="400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aquellos</a:t>
            </a:r>
            <a:r>
              <a:rPr sz="3200" spc="395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atributos</a:t>
            </a:r>
            <a:r>
              <a:rPr sz="3200" spc="395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que</a:t>
            </a:r>
            <a:r>
              <a:rPr sz="3200" spc="405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spc="-25" dirty="0">
                <a:solidFill>
                  <a:srgbClr val="202020"/>
                </a:solidFill>
                <a:latin typeface="Verdana"/>
                <a:cs typeface="Verdana"/>
              </a:rPr>
              <a:t>te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permitirán</a:t>
            </a:r>
            <a:r>
              <a:rPr sz="3200" spc="79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desempeñar</a:t>
            </a:r>
            <a:r>
              <a:rPr sz="3200" spc="-160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de</a:t>
            </a:r>
            <a:r>
              <a:rPr sz="3200" spc="-155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manera</a:t>
            </a:r>
            <a:r>
              <a:rPr sz="3200" spc="-160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adecuada</a:t>
            </a:r>
            <a:r>
              <a:rPr sz="3200" spc="-155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spc="-25" dirty="0">
                <a:solidFill>
                  <a:srgbClr val="202020"/>
                </a:solidFill>
                <a:latin typeface="Verdana"/>
                <a:cs typeface="Verdana"/>
              </a:rPr>
              <a:t>tus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actividades,</a:t>
            </a:r>
            <a:r>
              <a:rPr sz="3200" spc="250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ya</a:t>
            </a:r>
            <a:r>
              <a:rPr sz="3200" spc="260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que</a:t>
            </a:r>
            <a:r>
              <a:rPr sz="3200" spc="254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están</a:t>
            </a:r>
            <a:r>
              <a:rPr sz="3200" spc="260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relacionadas</a:t>
            </a:r>
            <a:r>
              <a:rPr sz="3200" spc="254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con</a:t>
            </a:r>
            <a:r>
              <a:rPr sz="3200" spc="260" dirty="0">
                <a:solidFill>
                  <a:srgbClr val="202020"/>
                </a:solidFill>
                <a:latin typeface="Verdana"/>
                <a:cs typeface="Verdana"/>
              </a:rPr>
              <a:t>  </a:t>
            </a:r>
            <a:r>
              <a:rPr sz="3200" spc="-25" dirty="0">
                <a:solidFill>
                  <a:srgbClr val="202020"/>
                </a:solidFill>
                <a:latin typeface="Verdana"/>
                <a:cs typeface="Verdana"/>
              </a:rPr>
              <a:t>la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manera en</a:t>
            </a:r>
            <a:r>
              <a:rPr sz="3200" spc="1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la</a:t>
            </a:r>
            <a:r>
              <a:rPr sz="3200" spc="-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que un</a:t>
            </a:r>
            <a:r>
              <a:rPr sz="3200" spc="-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profesional</a:t>
            </a:r>
            <a:r>
              <a:rPr sz="3200" spc="-3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interactúa</a:t>
            </a:r>
            <a:r>
              <a:rPr sz="3200" spc="-2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con </a:t>
            </a:r>
            <a:r>
              <a:rPr sz="3200" spc="-25" dirty="0">
                <a:solidFill>
                  <a:srgbClr val="202020"/>
                </a:solidFill>
                <a:latin typeface="Verdana"/>
                <a:cs typeface="Verdana"/>
              </a:rPr>
              <a:t>sus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colaboradores</a:t>
            </a:r>
            <a:r>
              <a:rPr sz="3200" spc="-8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y</a:t>
            </a:r>
            <a:r>
              <a:rPr sz="3200" spc="-2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con</a:t>
            </a:r>
            <a:r>
              <a:rPr sz="3200" spc="-7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su</a:t>
            </a:r>
            <a:r>
              <a:rPr sz="3200" spc="-5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entorno</a:t>
            </a:r>
            <a:r>
              <a:rPr sz="3200" spc="-6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de</a:t>
            </a:r>
            <a:r>
              <a:rPr sz="3200" spc="-6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202020"/>
                </a:solidFill>
                <a:latin typeface="Verdana"/>
                <a:cs typeface="Verdana"/>
              </a:rPr>
              <a:t>trabajo</a:t>
            </a:r>
            <a:endParaRPr sz="3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30"/>
              </a:spcBef>
              <a:buClr>
                <a:srgbClr val="575757"/>
              </a:buClr>
              <a:buFont typeface="Times New Roman"/>
              <a:buChar char="●"/>
            </a:pPr>
            <a:endParaRPr sz="3200">
              <a:latin typeface="Verdana"/>
              <a:cs typeface="Verdana"/>
            </a:endParaRPr>
          </a:p>
          <a:p>
            <a:pPr marL="469900" marR="6985" indent="-457200" algn="just">
              <a:lnSpc>
                <a:spcPct val="114999"/>
              </a:lnSpc>
              <a:buClr>
                <a:srgbClr val="575757"/>
              </a:buClr>
              <a:buSzPct val="56250"/>
              <a:buFont typeface="Times New Roman"/>
              <a:buChar char="●"/>
              <a:tabLst>
                <a:tab pos="469900" algn="l"/>
              </a:tabLst>
            </a:pP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Estimular</a:t>
            </a:r>
            <a:r>
              <a:rPr sz="3200" spc="27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el</a:t>
            </a:r>
            <a:r>
              <a:rPr sz="3200" spc="254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desarrollo</a:t>
            </a:r>
            <a:r>
              <a:rPr sz="3200" spc="22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de</a:t>
            </a:r>
            <a:r>
              <a:rPr sz="3200" spc="24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estas</a:t>
            </a:r>
            <a:r>
              <a:rPr sz="3200" spc="24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cualidades</a:t>
            </a:r>
            <a:r>
              <a:rPr sz="3200" spc="21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te</a:t>
            </a:r>
            <a:r>
              <a:rPr sz="3200" spc="25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spc="-20" dirty="0">
                <a:solidFill>
                  <a:srgbClr val="202020"/>
                </a:solidFill>
                <a:latin typeface="Verdana"/>
                <a:cs typeface="Verdana"/>
              </a:rPr>
              <a:t>será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de</a:t>
            </a:r>
            <a:r>
              <a:rPr sz="3200" spc="59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gran</a:t>
            </a:r>
            <a:r>
              <a:rPr sz="3200" spc="61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utilidad</a:t>
            </a:r>
            <a:r>
              <a:rPr sz="3200" spc="61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para</a:t>
            </a:r>
            <a:r>
              <a:rPr sz="3200" spc="59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responder</a:t>
            </a:r>
            <a:r>
              <a:rPr sz="3200" spc="58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a</a:t>
            </a:r>
            <a:r>
              <a:rPr sz="3200" spc="59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las</a:t>
            </a:r>
            <a:r>
              <a:rPr sz="3200" spc="57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202020"/>
                </a:solidFill>
                <a:latin typeface="Verdana"/>
                <a:cs typeface="Verdana"/>
              </a:rPr>
              <a:t>situaciones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que</a:t>
            </a:r>
            <a:r>
              <a:rPr sz="3200" spc="-4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se</a:t>
            </a:r>
            <a:r>
              <a:rPr sz="3200" spc="-6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presenten</a:t>
            </a:r>
            <a:r>
              <a:rPr sz="3200" spc="-3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en</a:t>
            </a:r>
            <a:r>
              <a:rPr sz="3200" spc="-45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202020"/>
                </a:solidFill>
                <a:latin typeface="Verdana"/>
                <a:cs typeface="Verdana"/>
              </a:rPr>
              <a:t>tu</a:t>
            </a:r>
            <a:r>
              <a:rPr sz="3200" spc="-60" dirty="0">
                <a:solidFill>
                  <a:srgbClr val="202020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202020"/>
                </a:solidFill>
                <a:latin typeface="Verdana"/>
                <a:cs typeface="Verdana"/>
              </a:rPr>
              <a:t>trabajo.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668" y="624840"/>
            <a:ext cx="3361944" cy="281635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1915" y="1126236"/>
            <a:ext cx="3374136" cy="235458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02752" y="749808"/>
            <a:ext cx="3886200" cy="286054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3068" y="3881628"/>
            <a:ext cx="8244840" cy="2720340"/>
            <a:chOff x="163068" y="3881628"/>
            <a:chExt cx="8244840" cy="2720340"/>
          </a:xfrm>
        </p:grpSpPr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068" y="3912108"/>
              <a:ext cx="4044696" cy="25100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21479" y="3881628"/>
              <a:ext cx="4186428" cy="272034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36635" y="3744467"/>
            <a:ext cx="4052316" cy="290169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847" y="320040"/>
            <a:ext cx="3505200" cy="22829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75859" y="207263"/>
            <a:ext cx="3305555" cy="23957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49411" y="252984"/>
            <a:ext cx="3939540" cy="22204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608" y="2851404"/>
            <a:ext cx="3750564" cy="26106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22647" y="2872739"/>
            <a:ext cx="3957828" cy="25664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15883" y="3310128"/>
            <a:ext cx="3973068" cy="238963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59763" y="565404"/>
            <a:ext cx="10695940" cy="2974975"/>
            <a:chOff x="1159763" y="565404"/>
            <a:chExt cx="10695940" cy="2974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9763" y="740664"/>
              <a:ext cx="3464052" cy="27249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3128" y="565404"/>
              <a:ext cx="3811524" cy="29748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5344" y="877824"/>
              <a:ext cx="4149852" cy="257860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0163" y="4140708"/>
            <a:ext cx="3973067" cy="253746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608576" y="3849623"/>
            <a:ext cx="7581900" cy="2592705"/>
            <a:chOff x="4608576" y="3849623"/>
            <a:chExt cx="7581900" cy="259270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08576" y="3849623"/>
              <a:ext cx="4046220" cy="25923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81416" y="4073651"/>
              <a:ext cx="3909060" cy="21381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9827" y="484631"/>
            <a:ext cx="3747516" cy="2375916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2007" y="262127"/>
            <a:ext cx="4527804" cy="317449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2811779"/>
            <a:ext cx="11633200" cy="3988435"/>
            <a:chOff x="0" y="2811779"/>
            <a:chExt cx="11633200" cy="398843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784090"/>
              <a:ext cx="4358640" cy="30159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6511" y="2811779"/>
              <a:ext cx="3927347" cy="25542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43216" y="3842002"/>
              <a:ext cx="4189476" cy="2939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2311" y="1301495"/>
            <a:ext cx="9621011" cy="504748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00097" y="243916"/>
            <a:ext cx="8040370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55725" marR="5080" indent="-134302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9F5700"/>
                </a:solidFill>
                <a:latin typeface="Arial"/>
                <a:cs typeface="Arial"/>
              </a:rPr>
              <a:t>BENEFICIOS</a:t>
            </a:r>
            <a:r>
              <a:rPr sz="3200" spc="-80" dirty="0">
                <a:solidFill>
                  <a:srgbClr val="9F57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9F5700"/>
                </a:solidFill>
                <a:latin typeface="Arial"/>
                <a:cs typeface="Arial"/>
              </a:rPr>
              <a:t>DEL</a:t>
            </a:r>
            <a:r>
              <a:rPr sz="3200" spc="-90" dirty="0">
                <a:solidFill>
                  <a:srgbClr val="9F5700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rgbClr val="9F5700"/>
                </a:solidFill>
                <a:latin typeface="Arial"/>
                <a:cs typeface="Arial"/>
              </a:rPr>
              <a:t>DESARROLLO</a:t>
            </a:r>
            <a:r>
              <a:rPr sz="3200" spc="-130" dirty="0">
                <a:solidFill>
                  <a:srgbClr val="9F5700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9F5700"/>
                </a:solidFill>
                <a:latin typeface="Arial"/>
                <a:cs typeface="Arial"/>
              </a:rPr>
              <a:t>DE</a:t>
            </a:r>
            <a:r>
              <a:rPr sz="3200" spc="725" dirty="0">
                <a:solidFill>
                  <a:srgbClr val="9F5700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9F5700"/>
                </a:solidFill>
                <a:latin typeface="Arial"/>
                <a:cs typeface="Arial"/>
              </a:rPr>
              <a:t>LAS </a:t>
            </a:r>
            <a:r>
              <a:rPr sz="3200" dirty="0">
                <a:solidFill>
                  <a:srgbClr val="9F5700"/>
                </a:solidFill>
                <a:latin typeface="Arial"/>
                <a:cs typeface="Arial"/>
              </a:rPr>
              <a:t>HABILIDADES</a:t>
            </a:r>
            <a:r>
              <a:rPr sz="3200" spc="-65" dirty="0">
                <a:solidFill>
                  <a:srgbClr val="9F57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9F5700"/>
                </a:solidFill>
                <a:latin typeface="Arial"/>
                <a:cs typeface="Arial"/>
              </a:rPr>
              <a:t>BLANDAS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93335" y="1813690"/>
            <a:ext cx="2550160" cy="940435"/>
            <a:chOff x="4593335" y="1813690"/>
            <a:chExt cx="2550160" cy="94043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3335" y="1813690"/>
              <a:ext cx="2549652" cy="9401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31435" y="1825751"/>
              <a:ext cx="2478023" cy="87477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631435" y="1825751"/>
              <a:ext cx="2477770" cy="875030"/>
            </a:xfrm>
            <a:custGeom>
              <a:avLst/>
              <a:gdLst/>
              <a:ahLst/>
              <a:cxnLst/>
              <a:rect l="l" t="t" r="r" b="b"/>
              <a:pathLst>
                <a:path w="2477770" h="875030">
                  <a:moveTo>
                    <a:pt x="0" y="437261"/>
                  </a:moveTo>
                  <a:lnTo>
                    <a:pt x="7238" y="389636"/>
                  </a:lnTo>
                  <a:lnTo>
                    <a:pt x="28575" y="343408"/>
                  </a:lnTo>
                  <a:lnTo>
                    <a:pt x="63118" y="299085"/>
                  </a:lnTo>
                  <a:lnTo>
                    <a:pt x="110236" y="256667"/>
                  </a:lnTo>
                  <a:lnTo>
                    <a:pt x="169163" y="216535"/>
                  </a:lnTo>
                  <a:lnTo>
                    <a:pt x="202691" y="197485"/>
                  </a:lnTo>
                  <a:lnTo>
                    <a:pt x="239013" y="179070"/>
                  </a:lnTo>
                  <a:lnTo>
                    <a:pt x="277875" y="161289"/>
                  </a:lnTo>
                  <a:lnTo>
                    <a:pt x="319150" y="144272"/>
                  </a:lnTo>
                  <a:lnTo>
                    <a:pt x="362838" y="128015"/>
                  </a:lnTo>
                  <a:lnTo>
                    <a:pt x="408813" y="112649"/>
                  </a:lnTo>
                  <a:lnTo>
                    <a:pt x="456946" y="98044"/>
                  </a:lnTo>
                  <a:lnTo>
                    <a:pt x="507238" y="84327"/>
                  </a:lnTo>
                  <a:lnTo>
                    <a:pt x="559435" y="71627"/>
                  </a:lnTo>
                  <a:lnTo>
                    <a:pt x="613537" y="59689"/>
                  </a:lnTo>
                  <a:lnTo>
                    <a:pt x="669543" y="48768"/>
                  </a:lnTo>
                  <a:lnTo>
                    <a:pt x="727201" y="38862"/>
                  </a:lnTo>
                  <a:lnTo>
                    <a:pt x="786511" y="30099"/>
                  </a:lnTo>
                  <a:lnTo>
                    <a:pt x="847216" y="22351"/>
                  </a:lnTo>
                  <a:lnTo>
                    <a:pt x="909447" y="15621"/>
                  </a:lnTo>
                  <a:lnTo>
                    <a:pt x="973074" y="10033"/>
                  </a:lnTo>
                  <a:lnTo>
                    <a:pt x="1037843" y="5714"/>
                  </a:lnTo>
                  <a:lnTo>
                    <a:pt x="1103884" y="2539"/>
                  </a:lnTo>
                  <a:lnTo>
                    <a:pt x="1170813" y="635"/>
                  </a:lnTo>
                  <a:lnTo>
                    <a:pt x="1238758" y="0"/>
                  </a:lnTo>
                  <a:lnTo>
                    <a:pt x="1306829" y="635"/>
                  </a:lnTo>
                  <a:lnTo>
                    <a:pt x="1373759" y="2539"/>
                  </a:lnTo>
                  <a:lnTo>
                    <a:pt x="1439799" y="5714"/>
                  </a:lnTo>
                  <a:lnTo>
                    <a:pt x="1504568" y="10033"/>
                  </a:lnTo>
                  <a:lnTo>
                    <a:pt x="1568196" y="15621"/>
                  </a:lnTo>
                  <a:lnTo>
                    <a:pt x="1630426" y="22351"/>
                  </a:lnTo>
                  <a:lnTo>
                    <a:pt x="1691131" y="30099"/>
                  </a:lnTo>
                  <a:lnTo>
                    <a:pt x="1750440" y="38862"/>
                  </a:lnTo>
                  <a:lnTo>
                    <a:pt x="1808099" y="48768"/>
                  </a:lnTo>
                  <a:lnTo>
                    <a:pt x="1864105" y="59689"/>
                  </a:lnTo>
                  <a:lnTo>
                    <a:pt x="1918208" y="71627"/>
                  </a:lnTo>
                  <a:lnTo>
                    <a:pt x="1970405" y="84327"/>
                  </a:lnTo>
                  <a:lnTo>
                    <a:pt x="2020696" y="98044"/>
                  </a:lnTo>
                  <a:lnTo>
                    <a:pt x="2068830" y="112649"/>
                  </a:lnTo>
                  <a:lnTo>
                    <a:pt x="2114804" y="128015"/>
                  </a:lnTo>
                  <a:lnTo>
                    <a:pt x="2158491" y="144272"/>
                  </a:lnTo>
                  <a:lnTo>
                    <a:pt x="2199766" y="161289"/>
                  </a:lnTo>
                  <a:lnTo>
                    <a:pt x="2238629" y="179070"/>
                  </a:lnTo>
                  <a:lnTo>
                    <a:pt x="2274950" y="197485"/>
                  </a:lnTo>
                  <a:lnTo>
                    <a:pt x="2308479" y="216535"/>
                  </a:lnTo>
                  <a:lnTo>
                    <a:pt x="2367407" y="256667"/>
                  </a:lnTo>
                  <a:lnTo>
                    <a:pt x="2414523" y="299085"/>
                  </a:lnTo>
                  <a:lnTo>
                    <a:pt x="2449067" y="343408"/>
                  </a:lnTo>
                  <a:lnTo>
                    <a:pt x="2470404" y="389636"/>
                  </a:lnTo>
                  <a:lnTo>
                    <a:pt x="2477642" y="437261"/>
                  </a:lnTo>
                  <a:lnTo>
                    <a:pt x="2475865" y="461263"/>
                  </a:lnTo>
                  <a:lnTo>
                    <a:pt x="2461387" y="508126"/>
                  </a:lnTo>
                  <a:lnTo>
                    <a:pt x="2433446" y="553465"/>
                  </a:lnTo>
                  <a:lnTo>
                    <a:pt x="2392425" y="596900"/>
                  </a:lnTo>
                  <a:lnTo>
                    <a:pt x="2339340" y="638175"/>
                  </a:lnTo>
                  <a:lnTo>
                    <a:pt x="2274950" y="677037"/>
                  </a:lnTo>
                  <a:lnTo>
                    <a:pt x="2238629" y="695451"/>
                  </a:lnTo>
                  <a:lnTo>
                    <a:pt x="2199766" y="713232"/>
                  </a:lnTo>
                  <a:lnTo>
                    <a:pt x="2158491" y="730250"/>
                  </a:lnTo>
                  <a:lnTo>
                    <a:pt x="2114804" y="746506"/>
                  </a:lnTo>
                  <a:lnTo>
                    <a:pt x="2068830" y="761873"/>
                  </a:lnTo>
                  <a:lnTo>
                    <a:pt x="2020696" y="776477"/>
                  </a:lnTo>
                  <a:lnTo>
                    <a:pt x="1970405" y="790194"/>
                  </a:lnTo>
                  <a:lnTo>
                    <a:pt x="1918208" y="802894"/>
                  </a:lnTo>
                  <a:lnTo>
                    <a:pt x="1864105" y="814832"/>
                  </a:lnTo>
                  <a:lnTo>
                    <a:pt x="1808099" y="825753"/>
                  </a:lnTo>
                  <a:lnTo>
                    <a:pt x="1750440" y="835660"/>
                  </a:lnTo>
                  <a:lnTo>
                    <a:pt x="1691131" y="844423"/>
                  </a:lnTo>
                  <a:lnTo>
                    <a:pt x="1630426" y="852170"/>
                  </a:lnTo>
                  <a:lnTo>
                    <a:pt x="1568196" y="858901"/>
                  </a:lnTo>
                  <a:lnTo>
                    <a:pt x="1504568" y="864488"/>
                  </a:lnTo>
                  <a:lnTo>
                    <a:pt x="1439799" y="868807"/>
                  </a:lnTo>
                  <a:lnTo>
                    <a:pt x="1373759" y="871982"/>
                  </a:lnTo>
                  <a:lnTo>
                    <a:pt x="1306829" y="873887"/>
                  </a:lnTo>
                  <a:lnTo>
                    <a:pt x="1238758" y="874522"/>
                  </a:lnTo>
                  <a:lnTo>
                    <a:pt x="1170813" y="873887"/>
                  </a:lnTo>
                  <a:lnTo>
                    <a:pt x="1103884" y="871982"/>
                  </a:lnTo>
                  <a:lnTo>
                    <a:pt x="1037843" y="868807"/>
                  </a:lnTo>
                  <a:lnTo>
                    <a:pt x="973074" y="864488"/>
                  </a:lnTo>
                  <a:lnTo>
                    <a:pt x="909447" y="858901"/>
                  </a:lnTo>
                  <a:lnTo>
                    <a:pt x="847216" y="852170"/>
                  </a:lnTo>
                  <a:lnTo>
                    <a:pt x="786511" y="844423"/>
                  </a:lnTo>
                  <a:lnTo>
                    <a:pt x="727201" y="835660"/>
                  </a:lnTo>
                  <a:lnTo>
                    <a:pt x="669543" y="825753"/>
                  </a:lnTo>
                  <a:lnTo>
                    <a:pt x="613537" y="814832"/>
                  </a:lnTo>
                  <a:lnTo>
                    <a:pt x="559435" y="802894"/>
                  </a:lnTo>
                  <a:lnTo>
                    <a:pt x="507238" y="790194"/>
                  </a:lnTo>
                  <a:lnTo>
                    <a:pt x="456946" y="776477"/>
                  </a:lnTo>
                  <a:lnTo>
                    <a:pt x="408813" y="761873"/>
                  </a:lnTo>
                  <a:lnTo>
                    <a:pt x="362838" y="746506"/>
                  </a:lnTo>
                  <a:lnTo>
                    <a:pt x="319150" y="730250"/>
                  </a:lnTo>
                  <a:lnTo>
                    <a:pt x="277875" y="713232"/>
                  </a:lnTo>
                  <a:lnTo>
                    <a:pt x="239013" y="695451"/>
                  </a:lnTo>
                  <a:lnTo>
                    <a:pt x="202691" y="677037"/>
                  </a:lnTo>
                  <a:lnTo>
                    <a:pt x="169163" y="657987"/>
                  </a:lnTo>
                  <a:lnTo>
                    <a:pt x="110236" y="617855"/>
                  </a:lnTo>
                  <a:lnTo>
                    <a:pt x="63118" y="575437"/>
                  </a:lnTo>
                  <a:lnTo>
                    <a:pt x="28575" y="531113"/>
                  </a:lnTo>
                  <a:lnTo>
                    <a:pt x="7238" y="484886"/>
                  </a:lnTo>
                  <a:lnTo>
                    <a:pt x="0" y="437261"/>
                  </a:lnTo>
                  <a:close/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315203" y="1805127"/>
            <a:ext cx="10985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1440" marR="5080" indent="-79375">
              <a:lnSpc>
                <a:spcPct val="100000"/>
              </a:lnSpc>
              <a:spcBef>
                <a:spcPts val="95"/>
              </a:spcBef>
            </a:pPr>
            <a:r>
              <a:rPr sz="2800" b="1" spc="-40" dirty="0">
                <a:latin typeface="Arial"/>
                <a:cs typeface="Arial"/>
              </a:rPr>
              <a:t>Buena </a:t>
            </a:r>
            <a:r>
              <a:rPr sz="2800" b="1" spc="-10" dirty="0">
                <a:latin typeface="Arial"/>
                <a:cs typeface="Arial"/>
              </a:rPr>
              <a:t>salud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92936" y="2712850"/>
            <a:ext cx="2550160" cy="940435"/>
            <a:chOff x="1392936" y="2712850"/>
            <a:chExt cx="2550160" cy="9404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2936" y="2712850"/>
              <a:ext cx="2549652" cy="9401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1036" y="2724911"/>
              <a:ext cx="2478024" cy="8747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31036" y="2724911"/>
              <a:ext cx="2477770" cy="875030"/>
            </a:xfrm>
            <a:custGeom>
              <a:avLst/>
              <a:gdLst/>
              <a:ahLst/>
              <a:cxnLst/>
              <a:rect l="l" t="t" r="r" b="b"/>
              <a:pathLst>
                <a:path w="2477770" h="875029">
                  <a:moveTo>
                    <a:pt x="0" y="437261"/>
                  </a:moveTo>
                  <a:lnTo>
                    <a:pt x="7238" y="389636"/>
                  </a:lnTo>
                  <a:lnTo>
                    <a:pt x="28575" y="343408"/>
                  </a:lnTo>
                  <a:lnTo>
                    <a:pt x="63118" y="299085"/>
                  </a:lnTo>
                  <a:lnTo>
                    <a:pt x="110235" y="256666"/>
                  </a:lnTo>
                  <a:lnTo>
                    <a:pt x="169163" y="216535"/>
                  </a:lnTo>
                  <a:lnTo>
                    <a:pt x="202691" y="197485"/>
                  </a:lnTo>
                  <a:lnTo>
                    <a:pt x="239013" y="179070"/>
                  </a:lnTo>
                  <a:lnTo>
                    <a:pt x="277875" y="161289"/>
                  </a:lnTo>
                  <a:lnTo>
                    <a:pt x="319150" y="144272"/>
                  </a:lnTo>
                  <a:lnTo>
                    <a:pt x="362838" y="128015"/>
                  </a:lnTo>
                  <a:lnTo>
                    <a:pt x="408813" y="112649"/>
                  </a:lnTo>
                  <a:lnTo>
                    <a:pt x="456945" y="98043"/>
                  </a:lnTo>
                  <a:lnTo>
                    <a:pt x="507238" y="84327"/>
                  </a:lnTo>
                  <a:lnTo>
                    <a:pt x="559434" y="71627"/>
                  </a:lnTo>
                  <a:lnTo>
                    <a:pt x="613537" y="59689"/>
                  </a:lnTo>
                  <a:lnTo>
                    <a:pt x="669544" y="48767"/>
                  </a:lnTo>
                  <a:lnTo>
                    <a:pt x="727201" y="38862"/>
                  </a:lnTo>
                  <a:lnTo>
                    <a:pt x="786511" y="30099"/>
                  </a:lnTo>
                  <a:lnTo>
                    <a:pt x="847216" y="22351"/>
                  </a:lnTo>
                  <a:lnTo>
                    <a:pt x="909446" y="15621"/>
                  </a:lnTo>
                  <a:lnTo>
                    <a:pt x="973074" y="10033"/>
                  </a:lnTo>
                  <a:lnTo>
                    <a:pt x="1037844" y="5714"/>
                  </a:lnTo>
                  <a:lnTo>
                    <a:pt x="1103883" y="2539"/>
                  </a:lnTo>
                  <a:lnTo>
                    <a:pt x="1170813" y="635"/>
                  </a:lnTo>
                  <a:lnTo>
                    <a:pt x="1238884" y="0"/>
                  </a:lnTo>
                  <a:lnTo>
                    <a:pt x="1306830" y="635"/>
                  </a:lnTo>
                  <a:lnTo>
                    <a:pt x="1373758" y="2539"/>
                  </a:lnTo>
                  <a:lnTo>
                    <a:pt x="1439799" y="5714"/>
                  </a:lnTo>
                  <a:lnTo>
                    <a:pt x="1504569" y="10033"/>
                  </a:lnTo>
                  <a:lnTo>
                    <a:pt x="1568195" y="15621"/>
                  </a:lnTo>
                  <a:lnTo>
                    <a:pt x="1630426" y="22351"/>
                  </a:lnTo>
                  <a:lnTo>
                    <a:pt x="1691132" y="30099"/>
                  </a:lnTo>
                  <a:lnTo>
                    <a:pt x="1750440" y="38862"/>
                  </a:lnTo>
                  <a:lnTo>
                    <a:pt x="1808099" y="48767"/>
                  </a:lnTo>
                  <a:lnTo>
                    <a:pt x="1864105" y="59689"/>
                  </a:lnTo>
                  <a:lnTo>
                    <a:pt x="1918208" y="71627"/>
                  </a:lnTo>
                  <a:lnTo>
                    <a:pt x="1970404" y="84327"/>
                  </a:lnTo>
                  <a:lnTo>
                    <a:pt x="2020697" y="98043"/>
                  </a:lnTo>
                  <a:lnTo>
                    <a:pt x="2068829" y="112649"/>
                  </a:lnTo>
                  <a:lnTo>
                    <a:pt x="2114804" y="128015"/>
                  </a:lnTo>
                  <a:lnTo>
                    <a:pt x="2158491" y="144272"/>
                  </a:lnTo>
                  <a:lnTo>
                    <a:pt x="2199766" y="161289"/>
                  </a:lnTo>
                  <a:lnTo>
                    <a:pt x="2238629" y="179070"/>
                  </a:lnTo>
                  <a:lnTo>
                    <a:pt x="2274951" y="197485"/>
                  </a:lnTo>
                  <a:lnTo>
                    <a:pt x="2308479" y="216535"/>
                  </a:lnTo>
                  <a:lnTo>
                    <a:pt x="2367406" y="256666"/>
                  </a:lnTo>
                  <a:lnTo>
                    <a:pt x="2414524" y="299085"/>
                  </a:lnTo>
                  <a:lnTo>
                    <a:pt x="2449067" y="343408"/>
                  </a:lnTo>
                  <a:lnTo>
                    <a:pt x="2470404" y="389636"/>
                  </a:lnTo>
                  <a:lnTo>
                    <a:pt x="2477642" y="437261"/>
                  </a:lnTo>
                  <a:lnTo>
                    <a:pt x="2475865" y="461263"/>
                  </a:lnTo>
                  <a:lnTo>
                    <a:pt x="2461387" y="508126"/>
                  </a:lnTo>
                  <a:lnTo>
                    <a:pt x="2433447" y="553465"/>
                  </a:lnTo>
                  <a:lnTo>
                    <a:pt x="2392426" y="596900"/>
                  </a:lnTo>
                  <a:lnTo>
                    <a:pt x="2339340" y="638175"/>
                  </a:lnTo>
                  <a:lnTo>
                    <a:pt x="2274951" y="677037"/>
                  </a:lnTo>
                  <a:lnTo>
                    <a:pt x="2238629" y="695451"/>
                  </a:lnTo>
                  <a:lnTo>
                    <a:pt x="2199766" y="713232"/>
                  </a:lnTo>
                  <a:lnTo>
                    <a:pt x="2158491" y="730250"/>
                  </a:lnTo>
                  <a:lnTo>
                    <a:pt x="2114804" y="746505"/>
                  </a:lnTo>
                  <a:lnTo>
                    <a:pt x="2068829" y="761873"/>
                  </a:lnTo>
                  <a:lnTo>
                    <a:pt x="2020697" y="776477"/>
                  </a:lnTo>
                  <a:lnTo>
                    <a:pt x="1970404" y="790193"/>
                  </a:lnTo>
                  <a:lnTo>
                    <a:pt x="1918208" y="802893"/>
                  </a:lnTo>
                  <a:lnTo>
                    <a:pt x="1864105" y="814832"/>
                  </a:lnTo>
                  <a:lnTo>
                    <a:pt x="1808099" y="825753"/>
                  </a:lnTo>
                  <a:lnTo>
                    <a:pt x="1750440" y="835660"/>
                  </a:lnTo>
                  <a:lnTo>
                    <a:pt x="1691132" y="844423"/>
                  </a:lnTo>
                  <a:lnTo>
                    <a:pt x="1630426" y="852170"/>
                  </a:lnTo>
                  <a:lnTo>
                    <a:pt x="1568195" y="858901"/>
                  </a:lnTo>
                  <a:lnTo>
                    <a:pt x="1504569" y="864488"/>
                  </a:lnTo>
                  <a:lnTo>
                    <a:pt x="1439799" y="868807"/>
                  </a:lnTo>
                  <a:lnTo>
                    <a:pt x="1373758" y="871982"/>
                  </a:lnTo>
                  <a:lnTo>
                    <a:pt x="1306830" y="873887"/>
                  </a:lnTo>
                  <a:lnTo>
                    <a:pt x="1238884" y="874522"/>
                  </a:lnTo>
                  <a:lnTo>
                    <a:pt x="1170813" y="873887"/>
                  </a:lnTo>
                  <a:lnTo>
                    <a:pt x="1103883" y="871982"/>
                  </a:lnTo>
                  <a:lnTo>
                    <a:pt x="1037844" y="868807"/>
                  </a:lnTo>
                  <a:lnTo>
                    <a:pt x="973074" y="864488"/>
                  </a:lnTo>
                  <a:lnTo>
                    <a:pt x="909446" y="858901"/>
                  </a:lnTo>
                  <a:lnTo>
                    <a:pt x="847216" y="852170"/>
                  </a:lnTo>
                  <a:lnTo>
                    <a:pt x="786511" y="844423"/>
                  </a:lnTo>
                  <a:lnTo>
                    <a:pt x="727201" y="835660"/>
                  </a:lnTo>
                  <a:lnTo>
                    <a:pt x="669544" y="825753"/>
                  </a:lnTo>
                  <a:lnTo>
                    <a:pt x="613537" y="814832"/>
                  </a:lnTo>
                  <a:lnTo>
                    <a:pt x="559434" y="802893"/>
                  </a:lnTo>
                  <a:lnTo>
                    <a:pt x="507238" y="790193"/>
                  </a:lnTo>
                  <a:lnTo>
                    <a:pt x="456945" y="776477"/>
                  </a:lnTo>
                  <a:lnTo>
                    <a:pt x="408813" y="761873"/>
                  </a:lnTo>
                  <a:lnTo>
                    <a:pt x="362838" y="746505"/>
                  </a:lnTo>
                  <a:lnTo>
                    <a:pt x="319150" y="730250"/>
                  </a:lnTo>
                  <a:lnTo>
                    <a:pt x="277875" y="713232"/>
                  </a:lnTo>
                  <a:lnTo>
                    <a:pt x="239013" y="695451"/>
                  </a:lnTo>
                  <a:lnTo>
                    <a:pt x="202691" y="677037"/>
                  </a:lnTo>
                  <a:lnTo>
                    <a:pt x="169163" y="657987"/>
                  </a:lnTo>
                  <a:lnTo>
                    <a:pt x="110235" y="617854"/>
                  </a:lnTo>
                  <a:lnTo>
                    <a:pt x="63118" y="575437"/>
                  </a:lnTo>
                  <a:lnTo>
                    <a:pt x="28575" y="531113"/>
                  </a:lnTo>
                  <a:lnTo>
                    <a:pt x="7238" y="484886"/>
                  </a:lnTo>
                  <a:lnTo>
                    <a:pt x="0" y="437261"/>
                  </a:lnTo>
                  <a:close/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945004" y="2952369"/>
            <a:ext cx="1436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Eficiencia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853171" y="2712850"/>
            <a:ext cx="2550160" cy="940435"/>
            <a:chOff x="7853171" y="2712850"/>
            <a:chExt cx="2550160" cy="940435"/>
          </a:xfrm>
        </p:grpSpPr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53171" y="2712850"/>
              <a:ext cx="2549652" cy="94017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91271" y="2724911"/>
              <a:ext cx="2478024" cy="87477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891271" y="2724911"/>
              <a:ext cx="2477770" cy="875030"/>
            </a:xfrm>
            <a:custGeom>
              <a:avLst/>
              <a:gdLst/>
              <a:ahLst/>
              <a:cxnLst/>
              <a:rect l="l" t="t" r="r" b="b"/>
              <a:pathLst>
                <a:path w="2477770" h="875029">
                  <a:moveTo>
                    <a:pt x="0" y="437261"/>
                  </a:moveTo>
                  <a:lnTo>
                    <a:pt x="7238" y="389636"/>
                  </a:lnTo>
                  <a:lnTo>
                    <a:pt x="28575" y="343408"/>
                  </a:lnTo>
                  <a:lnTo>
                    <a:pt x="63119" y="299085"/>
                  </a:lnTo>
                  <a:lnTo>
                    <a:pt x="110235" y="256666"/>
                  </a:lnTo>
                  <a:lnTo>
                    <a:pt x="169163" y="216535"/>
                  </a:lnTo>
                  <a:lnTo>
                    <a:pt x="202692" y="197485"/>
                  </a:lnTo>
                  <a:lnTo>
                    <a:pt x="239013" y="179070"/>
                  </a:lnTo>
                  <a:lnTo>
                    <a:pt x="277875" y="161289"/>
                  </a:lnTo>
                  <a:lnTo>
                    <a:pt x="319150" y="144272"/>
                  </a:lnTo>
                  <a:lnTo>
                    <a:pt x="362838" y="128015"/>
                  </a:lnTo>
                  <a:lnTo>
                    <a:pt x="408812" y="112649"/>
                  </a:lnTo>
                  <a:lnTo>
                    <a:pt x="456946" y="98043"/>
                  </a:lnTo>
                  <a:lnTo>
                    <a:pt x="507237" y="84327"/>
                  </a:lnTo>
                  <a:lnTo>
                    <a:pt x="559434" y="71627"/>
                  </a:lnTo>
                  <a:lnTo>
                    <a:pt x="613536" y="59689"/>
                  </a:lnTo>
                  <a:lnTo>
                    <a:pt x="669544" y="48767"/>
                  </a:lnTo>
                  <a:lnTo>
                    <a:pt x="727201" y="38862"/>
                  </a:lnTo>
                  <a:lnTo>
                    <a:pt x="786510" y="30099"/>
                  </a:lnTo>
                  <a:lnTo>
                    <a:pt x="847217" y="22351"/>
                  </a:lnTo>
                  <a:lnTo>
                    <a:pt x="909447" y="15621"/>
                  </a:lnTo>
                  <a:lnTo>
                    <a:pt x="973074" y="10033"/>
                  </a:lnTo>
                  <a:lnTo>
                    <a:pt x="1037844" y="5714"/>
                  </a:lnTo>
                  <a:lnTo>
                    <a:pt x="1103883" y="2539"/>
                  </a:lnTo>
                  <a:lnTo>
                    <a:pt x="1170812" y="635"/>
                  </a:lnTo>
                  <a:lnTo>
                    <a:pt x="1238757" y="0"/>
                  </a:lnTo>
                  <a:lnTo>
                    <a:pt x="1306829" y="635"/>
                  </a:lnTo>
                  <a:lnTo>
                    <a:pt x="1373758" y="2539"/>
                  </a:lnTo>
                  <a:lnTo>
                    <a:pt x="1439799" y="5714"/>
                  </a:lnTo>
                  <a:lnTo>
                    <a:pt x="1504569" y="10033"/>
                  </a:lnTo>
                  <a:lnTo>
                    <a:pt x="1568196" y="15621"/>
                  </a:lnTo>
                  <a:lnTo>
                    <a:pt x="1630426" y="22351"/>
                  </a:lnTo>
                  <a:lnTo>
                    <a:pt x="1691131" y="30099"/>
                  </a:lnTo>
                  <a:lnTo>
                    <a:pt x="1750441" y="38862"/>
                  </a:lnTo>
                  <a:lnTo>
                    <a:pt x="1808099" y="48767"/>
                  </a:lnTo>
                  <a:lnTo>
                    <a:pt x="1864105" y="59689"/>
                  </a:lnTo>
                  <a:lnTo>
                    <a:pt x="1918207" y="71627"/>
                  </a:lnTo>
                  <a:lnTo>
                    <a:pt x="1970404" y="84327"/>
                  </a:lnTo>
                  <a:lnTo>
                    <a:pt x="2020697" y="98043"/>
                  </a:lnTo>
                  <a:lnTo>
                    <a:pt x="2068829" y="112649"/>
                  </a:lnTo>
                  <a:lnTo>
                    <a:pt x="2114804" y="128015"/>
                  </a:lnTo>
                  <a:lnTo>
                    <a:pt x="2158492" y="144272"/>
                  </a:lnTo>
                  <a:lnTo>
                    <a:pt x="2199767" y="161289"/>
                  </a:lnTo>
                  <a:lnTo>
                    <a:pt x="2238629" y="179070"/>
                  </a:lnTo>
                  <a:lnTo>
                    <a:pt x="2274951" y="197485"/>
                  </a:lnTo>
                  <a:lnTo>
                    <a:pt x="2308479" y="216535"/>
                  </a:lnTo>
                  <a:lnTo>
                    <a:pt x="2367406" y="256666"/>
                  </a:lnTo>
                  <a:lnTo>
                    <a:pt x="2414524" y="299085"/>
                  </a:lnTo>
                  <a:lnTo>
                    <a:pt x="2449068" y="343408"/>
                  </a:lnTo>
                  <a:lnTo>
                    <a:pt x="2470404" y="389636"/>
                  </a:lnTo>
                  <a:lnTo>
                    <a:pt x="2477643" y="437261"/>
                  </a:lnTo>
                  <a:lnTo>
                    <a:pt x="2475864" y="461263"/>
                  </a:lnTo>
                  <a:lnTo>
                    <a:pt x="2461386" y="508126"/>
                  </a:lnTo>
                  <a:lnTo>
                    <a:pt x="2433447" y="553465"/>
                  </a:lnTo>
                  <a:lnTo>
                    <a:pt x="2392426" y="596900"/>
                  </a:lnTo>
                  <a:lnTo>
                    <a:pt x="2339339" y="638175"/>
                  </a:lnTo>
                  <a:lnTo>
                    <a:pt x="2274951" y="677037"/>
                  </a:lnTo>
                  <a:lnTo>
                    <a:pt x="2238629" y="695451"/>
                  </a:lnTo>
                  <a:lnTo>
                    <a:pt x="2199767" y="713232"/>
                  </a:lnTo>
                  <a:lnTo>
                    <a:pt x="2158492" y="730250"/>
                  </a:lnTo>
                  <a:lnTo>
                    <a:pt x="2114804" y="746505"/>
                  </a:lnTo>
                  <a:lnTo>
                    <a:pt x="2068829" y="761873"/>
                  </a:lnTo>
                  <a:lnTo>
                    <a:pt x="2020697" y="776477"/>
                  </a:lnTo>
                  <a:lnTo>
                    <a:pt x="1970404" y="790193"/>
                  </a:lnTo>
                  <a:lnTo>
                    <a:pt x="1918207" y="802893"/>
                  </a:lnTo>
                  <a:lnTo>
                    <a:pt x="1864105" y="814832"/>
                  </a:lnTo>
                  <a:lnTo>
                    <a:pt x="1808099" y="825753"/>
                  </a:lnTo>
                  <a:lnTo>
                    <a:pt x="1750441" y="835660"/>
                  </a:lnTo>
                  <a:lnTo>
                    <a:pt x="1691131" y="844423"/>
                  </a:lnTo>
                  <a:lnTo>
                    <a:pt x="1630426" y="852170"/>
                  </a:lnTo>
                  <a:lnTo>
                    <a:pt x="1568196" y="858901"/>
                  </a:lnTo>
                  <a:lnTo>
                    <a:pt x="1504569" y="864488"/>
                  </a:lnTo>
                  <a:lnTo>
                    <a:pt x="1439799" y="868807"/>
                  </a:lnTo>
                  <a:lnTo>
                    <a:pt x="1373758" y="871982"/>
                  </a:lnTo>
                  <a:lnTo>
                    <a:pt x="1306829" y="873887"/>
                  </a:lnTo>
                  <a:lnTo>
                    <a:pt x="1238757" y="874522"/>
                  </a:lnTo>
                  <a:lnTo>
                    <a:pt x="1170812" y="873887"/>
                  </a:lnTo>
                  <a:lnTo>
                    <a:pt x="1103883" y="871982"/>
                  </a:lnTo>
                  <a:lnTo>
                    <a:pt x="1037844" y="868807"/>
                  </a:lnTo>
                  <a:lnTo>
                    <a:pt x="973074" y="864488"/>
                  </a:lnTo>
                  <a:lnTo>
                    <a:pt x="909447" y="858901"/>
                  </a:lnTo>
                  <a:lnTo>
                    <a:pt x="847217" y="852170"/>
                  </a:lnTo>
                  <a:lnTo>
                    <a:pt x="786510" y="844423"/>
                  </a:lnTo>
                  <a:lnTo>
                    <a:pt x="727201" y="835660"/>
                  </a:lnTo>
                  <a:lnTo>
                    <a:pt x="669544" y="825753"/>
                  </a:lnTo>
                  <a:lnTo>
                    <a:pt x="613536" y="814832"/>
                  </a:lnTo>
                  <a:lnTo>
                    <a:pt x="559434" y="802893"/>
                  </a:lnTo>
                  <a:lnTo>
                    <a:pt x="507237" y="790193"/>
                  </a:lnTo>
                  <a:lnTo>
                    <a:pt x="456946" y="776477"/>
                  </a:lnTo>
                  <a:lnTo>
                    <a:pt x="408812" y="761873"/>
                  </a:lnTo>
                  <a:lnTo>
                    <a:pt x="362838" y="746505"/>
                  </a:lnTo>
                  <a:lnTo>
                    <a:pt x="319150" y="730250"/>
                  </a:lnTo>
                  <a:lnTo>
                    <a:pt x="277875" y="713232"/>
                  </a:lnTo>
                  <a:lnTo>
                    <a:pt x="239013" y="695451"/>
                  </a:lnTo>
                  <a:lnTo>
                    <a:pt x="202692" y="677037"/>
                  </a:lnTo>
                  <a:lnTo>
                    <a:pt x="169163" y="657987"/>
                  </a:lnTo>
                  <a:lnTo>
                    <a:pt x="110235" y="617854"/>
                  </a:lnTo>
                  <a:lnTo>
                    <a:pt x="63119" y="575437"/>
                  </a:lnTo>
                  <a:lnTo>
                    <a:pt x="28575" y="531113"/>
                  </a:lnTo>
                  <a:lnTo>
                    <a:pt x="7238" y="484886"/>
                  </a:lnTo>
                  <a:lnTo>
                    <a:pt x="0" y="437261"/>
                  </a:lnTo>
                  <a:close/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337042" y="2831083"/>
            <a:ext cx="157670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100" marR="5080" indent="-407034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Bajo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nivel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de </a:t>
            </a:r>
            <a:r>
              <a:rPr sz="2000" b="1" spc="-10" dirty="0">
                <a:latin typeface="Arial"/>
                <a:cs typeface="Arial"/>
              </a:rPr>
              <a:t>estrés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392936" y="4357246"/>
            <a:ext cx="2550160" cy="940435"/>
            <a:chOff x="1392936" y="4357246"/>
            <a:chExt cx="2550160" cy="94043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2936" y="4357246"/>
              <a:ext cx="2549652" cy="94017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1036" y="4369308"/>
              <a:ext cx="2478024" cy="8747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31036" y="4369308"/>
              <a:ext cx="2477770" cy="875030"/>
            </a:xfrm>
            <a:custGeom>
              <a:avLst/>
              <a:gdLst/>
              <a:ahLst/>
              <a:cxnLst/>
              <a:rect l="l" t="t" r="r" b="b"/>
              <a:pathLst>
                <a:path w="2477770" h="875029">
                  <a:moveTo>
                    <a:pt x="0" y="437261"/>
                  </a:moveTo>
                  <a:lnTo>
                    <a:pt x="7238" y="389636"/>
                  </a:lnTo>
                  <a:lnTo>
                    <a:pt x="28575" y="343408"/>
                  </a:lnTo>
                  <a:lnTo>
                    <a:pt x="63118" y="299085"/>
                  </a:lnTo>
                  <a:lnTo>
                    <a:pt x="110235" y="256667"/>
                  </a:lnTo>
                  <a:lnTo>
                    <a:pt x="169163" y="216535"/>
                  </a:lnTo>
                  <a:lnTo>
                    <a:pt x="202691" y="197485"/>
                  </a:lnTo>
                  <a:lnTo>
                    <a:pt x="239013" y="179070"/>
                  </a:lnTo>
                  <a:lnTo>
                    <a:pt x="277875" y="161290"/>
                  </a:lnTo>
                  <a:lnTo>
                    <a:pt x="319150" y="144272"/>
                  </a:lnTo>
                  <a:lnTo>
                    <a:pt x="362838" y="128016"/>
                  </a:lnTo>
                  <a:lnTo>
                    <a:pt x="408813" y="112649"/>
                  </a:lnTo>
                  <a:lnTo>
                    <a:pt x="456945" y="98044"/>
                  </a:lnTo>
                  <a:lnTo>
                    <a:pt x="507238" y="84328"/>
                  </a:lnTo>
                  <a:lnTo>
                    <a:pt x="559434" y="71628"/>
                  </a:lnTo>
                  <a:lnTo>
                    <a:pt x="613537" y="59690"/>
                  </a:lnTo>
                  <a:lnTo>
                    <a:pt x="669544" y="48768"/>
                  </a:lnTo>
                  <a:lnTo>
                    <a:pt x="727201" y="38862"/>
                  </a:lnTo>
                  <a:lnTo>
                    <a:pt x="786511" y="30099"/>
                  </a:lnTo>
                  <a:lnTo>
                    <a:pt x="847216" y="22352"/>
                  </a:lnTo>
                  <a:lnTo>
                    <a:pt x="909446" y="15621"/>
                  </a:lnTo>
                  <a:lnTo>
                    <a:pt x="973074" y="10033"/>
                  </a:lnTo>
                  <a:lnTo>
                    <a:pt x="1037844" y="5715"/>
                  </a:lnTo>
                  <a:lnTo>
                    <a:pt x="1103883" y="2540"/>
                  </a:lnTo>
                  <a:lnTo>
                    <a:pt x="1170813" y="635"/>
                  </a:lnTo>
                  <a:lnTo>
                    <a:pt x="1238884" y="0"/>
                  </a:lnTo>
                  <a:lnTo>
                    <a:pt x="1306830" y="635"/>
                  </a:lnTo>
                  <a:lnTo>
                    <a:pt x="1373758" y="2540"/>
                  </a:lnTo>
                  <a:lnTo>
                    <a:pt x="1439799" y="5715"/>
                  </a:lnTo>
                  <a:lnTo>
                    <a:pt x="1504569" y="10033"/>
                  </a:lnTo>
                  <a:lnTo>
                    <a:pt x="1568195" y="15621"/>
                  </a:lnTo>
                  <a:lnTo>
                    <a:pt x="1630426" y="22352"/>
                  </a:lnTo>
                  <a:lnTo>
                    <a:pt x="1691132" y="30099"/>
                  </a:lnTo>
                  <a:lnTo>
                    <a:pt x="1750440" y="38862"/>
                  </a:lnTo>
                  <a:lnTo>
                    <a:pt x="1808099" y="48768"/>
                  </a:lnTo>
                  <a:lnTo>
                    <a:pt x="1864105" y="59690"/>
                  </a:lnTo>
                  <a:lnTo>
                    <a:pt x="1918208" y="71628"/>
                  </a:lnTo>
                  <a:lnTo>
                    <a:pt x="1970404" y="84328"/>
                  </a:lnTo>
                  <a:lnTo>
                    <a:pt x="2020697" y="98044"/>
                  </a:lnTo>
                  <a:lnTo>
                    <a:pt x="2068829" y="112649"/>
                  </a:lnTo>
                  <a:lnTo>
                    <a:pt x="2114804" y="128016"/>
                  </a:lnTo>
                  <a:lnTo>
                    <a:pt x="2158491" y="144272"/>
                  </a:lnTo>
                  <a:lnTo>
                    <a:pt x="2199766" y="161290"/>
                  </a:lnTo>
                  <a:lnTo>
                    <a:pt x="2238629" y="179070"/>
                  </a:lnTo>
                  <a:lnTo>
                    <a:pt x="2274951" y="197485"/>
                  </a:lnTo>
                  <a:lnTo>
                    <a:pt x="2308479" y="216535"/>
                  </a:lnTo>
                  <a:lnTo>
                    <a:pt x="2367406" y="256667"/>
                  </a:lnTo>
                  <a:lnTo>
                    <a:pt x="2414524" y="299085"/>
                  </a:lnTo>
                  <a:lnTo>
                    <a:pt x="2449067" y="343408"/>
                  </a:lnTo>
                  <a:lnTo>
                    <a:pt x="2470404" y="389636"/>
                  </a:lnTo>
                  <a:lnTo>
                    <a:pt x="2477642" y="437261"/>
                  </a:lnTo>
                  <a:lnTo>
                    <a:pt x="2475865" y="461264"/>
                  </a:lnTo>
                  <a:lnTo>
                    <a:pt x="2461387" y="508127"/>
                  </a:lnTo>
                  <a:lnTo>
                    <a:pt x="2433447" y="553466"/>
                  </a:lnTo>
                  <a:lnTo>
                    <a:pt x="2392426" y="596900"/>
                  </a:lnTo>
                  <a:lnTo>
                    <a:pt x="2339340" y="638175"/>
                  </a:lnTo>
                  <a:lnTo>
                    <a:pt x="2274951" y="677037"/>
                  </a:lnTo>
                  <a:lnTo>
                    <a:pt x="2238629" y="695452"/>
                  </a:lnTo>
                  <a:lnTo>
                    <a:pt x="2199766" y="713232"/>
                  </a:lnTo>
                  <a:lnTo>
                    <a:pt x="2158491" y="730250"/>
                  </a:lnTo>
                  <a:lnTo>
                    <a:pt x="2114804" y="746506"/>
                  </a:lnTo>
                  <a:lnTo>
                    <a:pt x="2068829" y="761873"/>
                  </a:lnTo>
                  <a:lnTo>
                    <a:pt x="2020697" y="776478"/>
                  </a:lnTo>
                  <a:lnTo>
                    <a:pt x="1970404" y="790194"/>
                  </a:lnTo>
                  <a:lnTo>
                    <a:pt x="1918208" y="802894"/>
                  </a:lnTo>
                  <a:lnTo>
                    <a:pt x="1864105" y="814832"/>
                  </a:lnTo>
                  <a:lnTo>
                    <a:pt x="1808099" y="825754"/>
                  </a:lnTo>
                  <a:lnTo>
                    <a:pt x="1750440" y="835660"/>
                  </a:lnTo>
                  <a:lnTo>
                    <a:pt x="1691132" y="844423"/>
                  </a:lnTo>
                  <a:lnTo>
                    <a:pt x="1630426" y="852170"/>
                  </a:lnTo>
                  <a:lnTo>
                    <a:pt x="1568195" y="858901"/>
                  </a:lnTo>
                  <a:lnTo>
                    <a:pt x="1504569" y="864489"/>
                  </a:lnTo>
                  <a:lnTo>
                    <a:pt x="1439799" y="868807"/>
                  </a:lnTo>
                  <a:lnTo>
                    <a:pt x="1373758" y="871982"/>
                  </a:lnTo>
                  <a:lnTo>
                    <a:pt x="1306830" y="873887"/>
                  </a:lnTo>
                  <a:lnTo>
                    <a:pt x="1238884" y="874522"/>
                  </a:lnTo>
                  <a:lnTo>
                    <a:pt x="1170813" y="873887"/>
                  </a:lnTo>
                  <a:lnTo>
                    <a:pt x="1103883" y="871982"/>
                  </a:lnTo>
                  <a:lnTo>
                    <a:pt x="1037844" y="868807"/>
                  </a:lnTo>
                  <a:lnTo>
                    <a:pt x="973074" y="864489"/>
                  </a:lnTo>
                  <a:lnTo>
                    <a:pt x="909446" y="858901"/>
                  </a:lnTo>
                  <a:lnTo>
                    <a:pt x="847216" y="852170"/>
                  </a:lnTo>
                  <a:lnTo>
                    <a:pt x="786511" y="844423"/>
                  </a:lnTo>
                  <a:lnTo>
                    <a:pt x="727201" y="835660"/>
                  </a:lnTo>
                  <a:lnTo>
                    <a:pt x="669544" y="825754"/>
                  </a:lnTo>
                  <a:lnTo>
                    <a:pt x="613537" y="814832"/>
                  </a:lnTo>
                  <a:lnTo>
                    <a:pt x="559434" y="802894"/>
                  </a:lnTo>
                  <a:lnTo>
                    <a:pt x="507238" y="790194"/>
                  </a:lnTo>
                  <a:lnTo>
                    <a:pt x="456945" y="776478"/>
                  </a:lnTo>
                  <a:lnTo>
                    <a:pt x="408813" y="761873"/>
                  </a:lnTo>
                  <a:lnTo>
                    <a:pt x="362838" y="746506"/>
                  </a:lnTo>
                  <a:lnTo>
                    <a:pt x="319150" y="730250"/>
                  </a:lnTo>
                  <a:lnTo>
                    <a:pt x="277875" y="713232"/>
                  </a:lnTo>
                  <a:lnTo>
                    <a:pt x="239013" y="695452"/>
                  </a:lnTo>
                  <a:lnTo>
                    <a:pt x="202691" y="677037"/>
                  </a:lnTo>
                  <a:lnTo>
                    <a:pt x="169163" y="657987"/>
                  </a:lnTo>
                  <a:lnTo>
                    <a:pt x="110235" y="617855"/>
                  </a:lnTo>
                  <a:lnTo>
                    <a:pt x="63118" y="575437"/>
                  </a:lnTo>
                  <a:lnTo>
                    <a:pt x="28575" y="531114"/>
                  </a:lnTo>
                  <a:lnTo>
                    <a:pt x="7238" y="484886"/>
                  </a:lnTo>
                  <a:lnTo>
                    <a:pt x="0" y="437261"/>
                  </a:lnTo>
                  <a:close/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22145" y="4475810"/>
            <a:ext cx="148082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Sentido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de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satisfacción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8011" y="3150107"/>
            <a:ext cx="2657856" cy="1988820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7734300" y="4357246"/>
            <a:ext cx="2550160" cy="940435"/>
            <a:chOff x="7734300" y="4357246"/>
            <a:chExt cx="2550160" cy="940435"/>
          </a:xfrm>
        </p:grpSpPr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34300" y="4357246"/>
              <a:ext cx="2549652" cy="94017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72400" y="4369308"/>
              <a:ext cx="2478024" cy="87477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772400" y="4369308"/>
              <a:ext cx="2477770" cy="875030"/>
            </a:xfrm>
            <a:custGeom>
              <a:avLst/>
              <a:gdLst/>
              <a:ahLst/>
              <a:cxnLst/>
              <a:rect l="l" t="t" r="r" b="b"/>
              <a:pathLst>
                <a:path w="2477770" h="875029">
                  <a:moveTo>
                    <a:pt x="0" y="437261"/>
                  </a:moveTo>
                  <a:lnTo>
                    <a:pt x="7239" y="389636"/>
                  </a:lnTo>
                  <a:lnTo>
                    <a:pt x="28575" y="343408"/>
                  </a:lnTo>
                  <a:lnTo>
                    <a:pt x="63119" y="299085"/>
                  </a:lnTo>
                  <a:lnTo>
                    <a:pt x="110235" y="256667"/>
                  </a:lnTo>
                  <a:lnTo>
                    <a:pt x="169164" y="216535"/>
                  </a:lnTo>
                  <a:lnTo>
                    <a:pt x="202692" y="197485"/>
                  </a:lnTo>
                  <a:lnTo>
                    <a:pt x="239014" y="179070"/>
                  </a:lnTo>
                  <a:lnTo>
                    <a:pt x="277875" y="161290"/>
                  </a:lnTo>
                  <a:lnTo>
                    <a:pt x="319150" y="144272"/>
                  </a:lnTo>
                  <a:lnTo>
                    <a:pt x="362839" y="128016"/>
                  </a:lnTo>
                  <a:lnTo>
                    <a:pt x="408813" y="112649"/>
                  </a:lnTo>
                  <a:lnTo>
                    <a:pt x="456946" y="98044"/>
                  </a:lnTo>
                  <a:lnTo>
                    <a:pt x="507238" y="84328"/>
                  </a:lnTo>
                  <a:lnTo>
                    <a:pt x="559434" y="71628"/>
                  </a:lnTo>
                  <a:lnTo>
                    <a:pt x="613536" y="59690"/>
                  </a:lnTo>
                  <a:lnTo>
                    <a:pt x="669544" y="48768"/>
                  </a:lnTo>
                  <a:lnTo>
                    <a:pt x="727201" y="38862"/>
                  </a:lnTo>
                  <a:lnTo>
                    <a:pt x="786510" y="30099"/>
                  </a:lnTo>
                  <a:lnTo>
                    <a:pt x="847217" y="22352"/>
                  </a:lnTo>
                  <a:lnTo>
                    <a:pt x="909447" y="15621"/>
                  </a:lnTo>
                  <a:lnTo>
                    <a:pt x="973074" y="10033"/>
                  </a:lnTo>
                  <a:lnTo>
                    <a:pt x="1037844" y="5715"/>
                  </a:lnTo>
                  <a:lnTo>
                    <a:pt x="1103883" y="2540"/>
                  </a:lnTo>
                  <a:lnTo>
                    <a:pt x="1170813" y="635"/>
                  </a:lnTo>
                  <a:lnTo>
                    <a:pt x="1238757" y="0"/>
                  </a:lnTo>
                  <a:lnTo>
                    <a:pt x="1306829" y="635"/>
                  </a:lnTo>
                  <a:lnTo>
                    <a:pt x="1373758" y="2540"/>
                  </a:lnTo>
                  <a:lnTo>
                    <a:pt x="1439799" y="5715"/>
                  </a:lnTo>
                  <a:lnTo>
                    <a:pt x="1504569" y="10033"/>
                  </a:lnTo>
                  <a:lnTo>
                    <a:pt x="1568196" y="15621"/>
                  </a:lnTo>
                  <a:lnTo>
                    <a:pt x="1630426" y="22352"/>
                  </a:lnTo>
                  <a:lnTo>
                    <a:pt x="1691131" y="30099"/>
                  </a:lnTo>
                  <a:lnTo>
                    <a:pt x="1750441" y="38862"/>
                  </a:lnTo>
                  <a:lnTo>
                    <a:pt x="1808099" y="48768"/>
                  </a:lnTo>
                  <a:lnTo>
                    <a:pt x="1864105" y="59690"/>
                  </a:lnTo>
                  <a:lnTo>
                    <a:pt x="1918207" y="71628"/>
                  </a:lnTo>
                  <a:lnTo>
                    <a:pt x="1970404" y="84328"/>
                  </a:lnTo>
                  <a:lnTo>
                    <a:pt x="2020697" y="98044"/>
                  </a:lnTo>
                  <a:lnTo>
                    <a:pt x="2068829" y="112649"/>
                  </a:lnTo>
                  <a:lnTo>
                    <a:pt x="2114804" y="128016"/>
                  </a:lnTo>
                  <a:lnTo>
                    <a:pt x="2158492" y="144272"/>
                  </a:lnTo>
                  <a:lnTo>
                    <a:pt x="2199767" y="161290"/>
                  </a:lnTo>
                  <a:lnTo>
                    <a:pt x="2238629" y="179070"/>
                  </a:lnTo>
                  <a:lnTo>
                    <a:pt x="2274951" y="197485"/>
                  </a:lnTo>
                  <a:lnTo>
                    <a:pt x="2308479" y="216535"/>
                  </a:lnTo>
                  <a:lnTo>
                    <a:pt x="2367406" y="256667"/>
                  </a:lnTo>
                  <a:lnTo>
                    <a:pt x="2414524" y="299085"/>
                  </a:lnTo>
                  <a:lnTo>
                    <a:pt x="2449068" y="343408"/>
                  </a:lnTo>
                  <a:lnTo>
                    <a:pt x="2470404" y="389636"/>
                  </a:lnTo>
                  <a:lnTo>
                    <a:pt x="2477643" y="437261"/>
                  </a:lnTo>
                  <a:lnTo>
                    <a:pt x="2475865" y="461264"/>
                  </a:lnTo>
                  <a:lnTo>
                    <a:pt x="2461386" y="508127"/>
                  </a:lnTo>
                  <a:lnTo>
                    <a:pt x="2433447" y="553466"/>
                  </a:lnTo>
                  <a:lnTo>
                    <a:pt x="2392426" y="596900"/>
                  </a:lnTo>
                  <a:lnTo>
                    <a:pt x="2339340" y="638175"/>
                  </a:lnTo>
                  <a:lnTo>
                    <a:pt x="2274951" y="677037"/>
                  </a:lnTo>
                  <a:lnTo>
                    <a:pt x="2238629" y="695452"/>
                  </a:lnTo>
                  <a:lnTo>
                    <a:pt x="2199767" y="713232"/>
                  </a:lnTo>
                  <a:lnTo>
                    <a:pt x="2158492" y="730250"/>
                  </a:lnTo>
                  <a:lnTo>
                    <a:pt x="2114804" y="746506"/>
                  </a:lnTo>
                  <a:lnTo>
                    <a:pt x="2068829" y="761873"/>
                  </a:lnTo>
                  <a:lnTo>
                    <a:pt x="2020697" y="776478"/>
                  </a:lnTo>
                  <a:lnTo>
                    <a:pt x="1970404" y="790194"/>
                  </a:lnTo>
                  <a:lnTo>
                    <a:pt x="1918207" y="802894"/>
                  </a:lnTo>
                  <a:lnTo>
                    <a:pt x="1864105" y="814832"/>
                  </a:lnTo>
                  <a:lnTo>
                    <a:pt x="1808099" y="825754"/>
                  </a:lnTo>
                  <a:lnTo>
                    <a:pt x="1750441" y="835660"/>
                  </a:lnTo>
                  <a:lnTo>
                    <a:pt x="1691131" y="844423"/>
                  </a:lnTo>
                  <a:lnTo>
                    <a:pt x="1630426" y="852170"/>
                  </a:lnTo>
                  <a:lnTo>
                    <a:pt x="1568196" y="858901"/>
                  </a:lnTo>
                  <a:lnTo>
                    <a:pt x="1504569" y="864489"/>
                  </a:lnTo>
                  <a:lnTo>
                    <a:pt x="1439799" y="868807"/>
                  </a:lnTo>
                  <a:lnTo>
                    <a:pt x="1373758" y="871982"/>
                  </a:lnTo>
                  <a:lnTo>
                    <a:pt x="1306829" y="873887"/>
                  </a:lnTo>
                  <a:lnTo>
                    <a:pt x="1238757" y="874522"/>
                  </a:lnTo>
                  <a:lnTo>
                    <a:pt x="1170813" y="873887"/>
                  </a:lnTo>
                  <a:lnTo>
                    <a:pt x="1103883" y="871982"/>
                  </a:lnTo>
                  <a:lnTo>
                    <a:pt x="1037844" y="868807"/>
                  </a:lnTo>
                  <a:lnTo>
                    <a:pt x="973074" y="864489"/>
                  </a:lnTo>
                  <a:lnTo>
                    <a:pt x="909447" y="858901"/>
                  </a:lnTo>
                  <a:lnTo>
                    <a:pt x="847217" y="852170"/>
                  </a:lnTo>
                  <a:lnTo>
                    <a:pt x="786510" y="844423"/>
                  </a:lnTo>
                  <a:lnTo>
                    <a:pt x="727201" y="835660"/>
                  </a:lnTo>
                  <a:lnTo>
                    <a:pt x="669544" y="825754"/>
                  </a:lnTo>
                  <a:lnTo>
                    <a:pt x="613536" y="814832"/>
                  </a:lnTo>
                  <a:lnTo>
                    <a:pt x="559434" y="802894"/>
                  </a:lnTo>
                  <a:lnTo>
                    <a:pt x="507238" y="790194"/>
                  </a:lnTo>
                  <a:lnTo>
                    <a:pt x="456946" y="776478"/>
                  </a:lnTo>
                  <a:lnTo>
                    <a:pt x="408813" y="761873"/>
                  </a:lnTo>
                  <a:lnTo>
                    <a:pt x="362839" y="746506"/>
                  </a:lnTo>
                  <a:lnTo>
                    <a:pt x="319150" y="730250"/>
                  </a:lnTo>
                  <a:lnTo>
                    <a:pt x="277875" y="713232"/>
                  </a:lnTo>
                  <a:lnTo>
                    <a:pt x="239014" y="695452"/>
                  </a:lnTo>
                  <a:lnTo>
                    <a:pt x="202692" y="677037"/>
                  </a:lnTo>
                  <a:lnTo>
                    <a:pt x="169164" y="657987"/>
                  </a:lnTo>
                  <a:lnTo>
                    <a:pt x="110235" y="617855"/>
                  </a:lnTo>
                  <a:lnTo>
                    <a:pt x="63119" y="575437"/>
                  </a:lnTo>
                  <a:lnTo>
                    <a:pt x="28575" y="531114"/>
                  </a:lnTo>
                  <a:lnTo>
                    <a:pt x="7239" y="484886"/>
                  </a:lnTo>
                  <a:lnTo>
                    <a:pt x="0" y="437261"/>
                  </a:lnTo>
                  <a:close/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369934" y="4475810"/>
            <a:ext cx="127381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Arial"/>
                <a:cs typeface="Arial"/>
              </a:rPr>
              <a:t>Atmósfera</a:t>
            </a:r>
            <a:endParaRPr sz="20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Positiva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719828" y="5245608"/>
            <a:ext cx="2794000" cy="1076325"/>
            <a:chOff x="4719828" y="5245608"/>
            <a:chExt cx="2794000" cy="107632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9828" y="5245608"/>
              <a:ext cx="2793492" cy="107594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7072" y="5273040"/>
              <a:ext cx="2703576" cy="98602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67072" y="5273040"/>
              <a:ext cx="2703830" cy="986155"/>
            </a:xfrm>
            <a:custGeom>
              <a:avLst/>
              <a:gdLst/>
              <a:ahLst/>
              <a:cxnLst/>
              <a:rect l="l" t="t" r="r" b="b"/>
              <a:pathLst>
                <a:path w="2703829" h="986154">
                  <a:moveTo>
                    <a:pt x="0" y="492950"/>
                  </a:moveTo>
                  <a:lnTo>
                    <a:pt x="6603" y="444055"/>
                  </a:lnTo>
                  <a:lnTo>
                    <a:pt x="25780" y="396519"/>
                  </a:lnTo>
                  <a:lnTo>
                    <a:pt x="57276" y="350583"/>
                  </a:lnTo>
                  <a:lnTo>
                    <a:pt x="100075" y="306451"/>
                  </a:lnTo>
                  <a:lnTo>
                    <a:pt x="153797" y="264414"/>
                  </a:lnTo>
                  <a:lnTo>
                    <a:pt x="217804" y="224536"/>
                  </a:lnTo>
                  <a:lnTo>
                    <a:pt x="253364" y="205486"/>
                  </a:lnTo>
                  <a:lnTo>
                    <a:pt x="291338" y="187198"/>
                  </a:lnTo>
                  <a:lnTo>
                    <a:pt x="331469" y="169545"/>
                  </a:lnTo>
                  <a:lnTo>
                    <a:pt x="373888" y="152527"/>
                  </a:lnTo>
                  <a:lnTo>
                    <a:pt x="418338" y="136398"/>
                  </a:lnTo>
                  <a:lnTo>
                    <a:pt x="464819" y="120904"/>
                  </a:lnTo>
                  <a:lnTo>
                    <a:pt x="513333" y="106299"/>
                  </a:lnTo>
                  <a:lnTo>
                    <a:pt x="563626" y="92456"/>
                  </a:lnTo>
                  <a:lnTo>
                    <a:pt x="615695" y="79375"/>
                  </a:lnTo>
                  <a:lnTo>
                    <a:pt x="669416" y="67310"/>
                  </a:lnTo>
                  <a:lnTo>
                    <a:pt x="724788" y="56134"/>
                  </a:lnTo>
                  <a:lnTo>
                    <a:pt x="781812" y="45847"/>
                  </a:lnTo>
                  <a:lnTo>
                    <a:pt x="840231" y="36449"/>
                  </a:lnTo>
                  <a:lnTo>
                    <a:pt x="900049" y="28194"/>
                  </a:lnTo>
                  <a:lnTo>
                    <a:pt x="961263" y="20828"/>
                  </a:lnTo>
                  <a:lnTo>
                    <a:pt x="1023619" y="14605"/>
                  </a:lnTo>
                  <a:lnTo>
                    <a:pt x="1087247" y="9398"/>
                  </a:lnTo>
                  <a:lnTo>
                    <a:pt x="1151889" y="5334"/>
                  </a:lnTo>
                  <a:lnTo>
                    <a:pt x="1217549" y="2413"/>
                  </a:lnTo>
                  <a:lnTo>
                    <a:pt x="1284224" y="635"/>
                  </a:lnTo>
                  <a:lnTo>
                    <a:pt x="1351661" y="0"/>
                  </a:lnTo>
                  <a:lnTo>
                    <a:pt x="1419098" y="635"/>
                  </a:lnTo>
                  <a:lnTo>
                    <a:pt x="1485773" y="2413"/>
                  </a:lnTo>
                  <a:lnTo>
                    <a:pt x="1551431" y="5334"/>
                  </a:lnTo>
                  <a:lnTo>
                    <a:pt x="1616075" y="9398"/>
                  </a:lnTo>
                  <a:lnTo>
                    <a:pt x="1679702" y="14605"/>
                  </a:lnTo>
                  <a:lnTo>
                    <a:pt x="1742058" y="20828"/>
                  </a:lnTo>
                  <a:lnTo>
                    <a:pt x="1803273" y="28194"/>
                  </a:lnTo>
                  <a:lnTo>
                    <a:pt x="1863089" y="36449"/>
                  </a:lnTo>
                  <a:lnTo>
                    <a:pt x="1921509" y="45847"/>
                  </a:lnTo>
                  <a:lnTo>
                    <a:pt x="1978532" y="56134"/>
                  </a:lnTo>
                  <a:lnTo>
                    <a:pt x="2033904" y="67310"/>
                  </a:lnTo>
                  <a:lnTo>
                    <a:pt x="2087626" y="79375"/>
                  </a:lnTo>
                  <a:lnTo>
                    <a:pt x="2139696" y="92456"/>
                  </a:lnTo>
                  <a:lnTo>
                    <a:pt x="2189987" y="106299"/>
                  </a:lnTo>
                  <a:lnTo>
                    <a:pt x="2238502" y="120904"/>
                  </a:lnTo>
                  <a:lnTo>
                    <a:pt x="2284983" y="136398"/>
                  </a:lnTo>
                  <a:lnTo>
                    <a:pt x="2329433" y="152527"/>
                  </a:lnTo>
                  <a:lnTo>
                    <a:pt x="2371852" y="169545"/>
                  </a:lnTo>
                  <a:lnTo>
                    <a:pt x="2411983" y="187198"/>
                  </a:lnTo>
                  <a:lnTo>
                    <a:pt x="2449956" y="205486"/>
                  </a:lnTo>
                  <a:lnTo>
                    <a:pt x="2485517" y="224536"/>
                  </a:lnTo>
                  <a:lnTo>
                    <a:pt x="2518791" y="244094"/>
                  </a:lnTo>
                  <a:lnTo>
                    <a:pt x="2577719" y="285115"/>
                  </a:lnTo>
                  <a:lnTo>
                    <a:pt x="2626105" y="328269"/>
                  </a:lnTo>
                  <a:lnTo>
                    <a:pt x="2663317" y="373341"/>
                  </a:lnTo>
                  <a:lnTo>
                    <a:pt x="2688717" y="420103"/>
                  </a:lnTo>
                  <a:lnTo>
                    <a:pt x="2701671" y="468350"/>
                  </a:lnTo>
                  <a:lnTo>
                    <a:pt x="2703322" y="492950"/>
                  </a:lnTo>
                  <a:lnTo>
                    <a:pt x="2701671" y="517550"/>
                  </a:lnTo>
                  <a:lnTo>
                    <a:pt x="2688717" y="565797"/>
                  </a:lnTo>
                  <a:lnTo>
                    <a:pt x="2663317" y="612559"/>
                  </a:lnTo>
                  <a:lnTo>
                    <a:pt x="2626105" y="657631"/>
                  </a:lnTo>
                  <a:lnTo>
                    <a:pt x="2577719" y="700773"/>
                  </a:lnTo>
                  <a:lnTo>
                    <a:pt x="2518791" y="741756"/>
                  </a:lnTo>
                  <a:lnTo>
                    <a:pt x="2485517" y="761365"/>
                  </a:lnTo>
                  <a:lnTo>
                    <a:pt x="2449956" y="780364"/>
                  </a:lnTo>
                  <a:lnTo>
                    <a:pt x="2411983" y="798703"/>
                  </a:lnTo>
                  <a:lnTo>
                    <a:pt x="2371852" y="816368"/>
                  </a:lnTo>
                  <a:lnTo>
                    <a:pt x="2329433" y="833323"/>
                  </a:lnTo>
                  <a:lnTo>
                    <a:pt x="2284983" y="849541"/>
                  </a:lnTo>
                  <a:lnTo>
                    <a:pt x="2238502" y="864984"/>
                  </a:lnTo>
                  <a:lnTo>
                    <a:pt x="2189987" y="879652"/>
                  </a:lnTo>
                  <a:lnTo>
                    <a:pt x="2139696" y="893495"/>
                  </a:lnTo>
                  <a:lnTo>
                    <a:pt x="2087626" y="906487"/>
                  </a:lnTo>
                  <a:lnTo>
                    <a:pt x="2033904" y="918603"/>
                  </a:lnTo>
                  <a:lnTo>
                    <a:pt x="1978532" y="929805"/>
                  </a:lnTo>
                  <a:lnTo>
                    <a:pt x="1921509" y="940079"/>
                  </a:lnTo>
                  <a:lnTo>
                    <a:pt x="1863089" y="949401"/>
                  </a:lnTo>
                  <a:lnTo>
                    <a:pt x="1803273" y="957719"/>
                  </a:lnTo>
                  <a:lnTo>
                    <a:pt x="1742058" y="965034"/>
                  </a:lnTo>
                  <a:lnTo>
                    <a:pt x="1679702" y="971296"/>
                  </a:lnTo>
                  <a:lnTo>
                    <a:pt x="1616075" y="976477"/>
                  </a:lnTo>
                  <a:lnTo>
                    <a:pt x="1551431" y="980554"/>
                  </a:lnTo>
                  <a:lnTo>
                    <a:pt x="1485773" y="983500"/>
                  </a:lnTo>
                  <a:lnTo>
                    <a:pt x="1419098" y="985304"/>
                  </a:lnTo>
                  <a:lnTo>
                    <a:pt x="1351661" y="985901"/>
                  </a:lnTo>
                  <a:lnTo>
                    <a:pt x="1284224" y="985304"/>
                  </a:lnTo>
                  <a:lnTo>
                    <a:pt x="1217549" y="983500"/>
                  </a:lnTo>
                  <a:lnTo>
                    <a:pt x="1151889" y="980554"/>
                  </a:lnTo>
                  <a:lnTo>
                    <a:pt x="1087247" y="976477"/>
                  </a:lnTo>
                  <a:lnTo>
                    <a:pt x="1023619" y="971296"/>
                  </a:lnTo>
                  <a:lnTo>
                    <a:pt x="961263" y="965034"/>
                  </a:lnTo>
                  <a:lnTo>
                    <a:pt x="900049" y="957719"/>
                  </a:lnTo>
                  <a:lnTo>
                    <a:pt x="840231" y="949401"/>
                  </a:lnTo>
                  <a:lnTo>
                    <a:pt x="781812" y="940079"/>
                  </a:lnTo>
                  <a:lnTo>
                    <a:pt x="724788" y="929805"/>
                  </a:lnTo>
                  <a:lnTo>
                    <a:pt x="669416" y="918603"/>
                  </a:lnTo>
                  <a:lnTo>
                    <a:pt x="615695" y="906487"/>
                  </a:lnTo>
                  <a:lnTo>
                    <a:pt x="563626" y="893495"/>
                  </a:lnTo>
                  <a:lnTo>
                    <a:pt x="513333" y="879652"/>
                  </a:lnTo>
                  <a:lnTo>
                    <a:pt x="464819" y="864984"/>
                  </a:lnTo>
                  <a:lnTo>
                    <a:pt x="418338" y="849541"/>
                  </a:lnTo>
                  <a:lnTo>
                    <a:pt x="373888" y="833323"/>
                  </a:lnTo>
                  <a:lnTo>
                    <a:pt x="331469" y="816368"/>
                  </a:lnTo>
                  <a:lnTo>
                    <a:pt x="291338" y="798703"/>
                  </a:lnTo>
                  <a:lnTo>
                    <a:pt x="253364" y="780364"/>
                  </a:lnTo>
                  <a:lnTo>
                    <a:pt x="217804" y="761365"/>
                  </a:lnTo>
                  <a:lnTo>
                    <a:pt x="184530" y="741756"/>
                  </a:lnTo>
                  <a:lnTo>
                    <a:pt x="125602" y="700773"/>
                  </a:lnTo>
                  <a:lnTo>
                    <a:pt x="77215" y="657631"/>
                  </a:lnTo>
                  <a:lnTo>
                    <a:pt x="40004" y="612559"/>
                  </a:lnTo>
                  <a:lnTo>
                    <a:pt x="14604" y="565797"/>
                  </a:lnTo>
                  <a:lnTo>
                    <a:pt x="1650" y="517550"/>
                  </a:lnTo>
                  <a:lnTo>
                    <a:pt x="0" y="492950"/>
                  </a:lnTo>
                  <a:close/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317363" y="5435905"/>
            <a:ext cx="16052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720" marR="5080" indent="-16002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latin typeface="Arial"/>
                <a:cs typeface="Arial"/>
              </a:rPr>
              <a:t>Optimización </a:t>
            </a:r>
            <a:r>
              <a:rPr sz="2000" b="1" dirty="0">
                <a:latin typeface="Arial"/>
                <a:cs typeface="Arial"/>
              </a:rPr>
              <a:t>del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tiempo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11506200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68245" y="689228"/>
            <a:ext cx="798512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latin typeface="Arial Black"/>
                <a:cs typeface="Arial Black"/>
              </a:rPr>
              <a:t>El</a:t>
            </a:r>
            <a:r>
              <a:rPr sz="3600" b="0" spc="-50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desarrollo</a:t>
            </a:r>
            <a:r>
              <a:rPr sz="3600" b="0" spc="-35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de</a:t>
            </a:r>
            <a:r>
              <a:rPr sz="3600" b="0" spc="-55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las</a:t>
            </a:r>
            <a:r>
              <a:rPr sz="3600" b="0" spc="-55" dirty="0">
                <a:latin typeface="Arial Black"/>
                <a:cs typeface="Arial Black"/>
              </a:rPr>
              <a:t> </a:t>
            </a:r>
            <a:r>
              <a:rPr sz="3600" b="0" spc="-10" dirty="0">
                <a:latin typeface="Arial Black"/>
                <a:cs typeface="Arial Black"/>
              </a:rPr>
              <a:t>Habilidades </a:t>
            </a:r>
            <a:r>
              <a:rPr sz="3600" b="0" dirty="0">
                <a:latin typeface="Arial Black"/>
                <a:cs typeface="Arial Black"/>
              </a:rPr>
              <a:t>Blandas</a:t>
            </a:r>
            <a:r>
              <a:rPr sz="3600" b="0" spc="-15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genera</a:t>
            </a:r>
            <a:r>
              <a:rPr sz="3600" b="0" spc="-40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en</a:t>
            </a:r>
            <a:r>
              <a:rPr sz="3600" b="0" spc="-15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las</a:t>
            </a:r>
            <a:r>
              <a:rPr sz="3600" b="0" spc="-30" dirty="0">
                <a:latin typeface="Arial Black"/>
                <a:cs typeface="Arial Black"/>
              </a:rPr>
              <a:t> </a:t>
            </a:r>
            <a:r>
              <a:rPr sz="3600" b="0" spc="-10" dirty="0">
                <a:latin typeface="Arial Black"/>
                <a:cs typeface="Arial Black"/>
              </a:rPr>
              <a:t>personas </a:t>
            </a:r>
            <a:r>
              <a:rPr sz="3600" b="0" dirty="0">
                <a:latin typeface="Arial Black"/>
                <a:cs typeface="Arial Black"/>
              </a:rPr>
              <a:t>que</a:t>
            </a:r>
            <a:r>
              <a:rPr sz="3600" b="0" spc="-25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sean</a:t>
            </a:r>
            <a:r>
              <a:rPr sz="3600" b="0" spc="-10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más</a:t>
            </a:r>
            <a:r>
              <a:rPr sz="3600" b="0" spc="-5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completos</a:t>
            </a:r>
            <a:r>
              <a:rPr sz="3600" b="0" spc="-10" dirty="0">
                <a:latin typeface="Arial Black"/>
                <a:cs typeface="Arial Black"/>
              </a:rPr>
              <a:t> </a:t>
            </a:r>
            <a:r>
              <a:rPr sz="3600" b="0" dirty="0">
                <a:latin typeface="Arial Black"/>
                <a:cs typeface="Arial Black"/>
              </a:rPr>
              <a:t>y</a:t>
            </a:r>
            <a:r>
              <a:rPr sz="3600" b="0" spc="-10" dirty="0">
                <a:latin typeface="Arial Black"/>
                <a:cs typeface="Arial Black"/>
              </a:rPr>
              <a:t> </a:t>
            </a:r>
            <a:r>
              <a:rPr sz="3600" b="0" spc="-25" dirty="0">
                <a:latin typeface="Arial Black"/>
                <a:cs typeface="Arial Black"/>
              </a:rPr>
              <a:t>más </a:t>
            </a:r>
            <a:r>
              <a:rPr sz="3600" b="0" spc="-10" dirty="0">
                <a:latin typeface="Arial Black"/>
                <a:cs typeface="Arial Black"/>
              </a:rPr>
              <a:t>felices</a:t>
            </a:r>
            <a:endParaRPr sz="36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2108" y="3131820"/>
            <a:ext cx="4869180" cy="324611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94182" y="60451"/>
            <a:ext cx="745998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DF6666"/>
                </a:solidFill>
                <a:latin typeface="Arial"/>
                <a:cs typeface="Arial"/>
              </a:rPr>
              <a:t>.</a:t>
            </a:r>
            <a:r>
              <a:rPr sz="2900" spc="-45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DF6666"/>
                </a:solidFill>
                <a:latin typeface="Arial"/>
                <a:cs typeface="Arial"/>
              </a:rPr>
              <a:t>Las</a:t>
            </a:r>
            <a:r>
              <a:rPr sz="2900" spc="-65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DF6666"/>
                </a:solidFill>
                <a:latin typeface="Arial"/>
                <a:cs typeface="Arial"/>
              </a:rPr>
              <a:t>competencias</a:t>
            </a:r>
            <a:r>
              <a:rPr sz="2900" spc="-105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DF6666"/>
                </a:solidFill>
                <a:latin typeface="Arial"/>
                <a:cs typeface="Arial"/>
              </a:rPr>
              <a:t>más</a:t>
            </a:r>
            <a:r>
              <a:rPr sz="2900" spc="-70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DF6666"/>
                </a:solidFill>
                <a:latin typeface="Arial"/>
                <a:cs typeface="Arial"/>
              </a:rPr>
              <a:t>demandadas</a:t>
            </a:r>
            <a:r>
              <a:rPr sz="2900" spc="-105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sz="2900" spc="-20" dirty="0">
                <a:solidFill>
                  <a:srgbClr val="DF6666"/>
                </a:solidFill>
                <a:latin typeface="Arial"/>
                <a:cs typeface="Arial"/>
              </a:rPr>
              <a:t>son:</a:t>
            </a:r>
            <a:endParaRPr sz="2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491" y="1061745"/>
            <a:ext cx="10119360" cy="475107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95"/>
              </a:spcBef>
              <a:buSzPct val="75000"/>
              <a:buFont typeface="Times New Roman"/>
              <a:buChar char="●"/>
              <a:tabLst>
                <a:tab pos="354965" algn="l"/>
              </a:tabLst>
            </a:pP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Las</a:t>
            </a:r>
            <a:r>
              <a:rPr sz="2800" spc="-19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habilidades</a:t>
            </a:r>
            <a:r>
              <a:rPr sz="2800" spc="-13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para</a:t>
            </a:r>
            <a:r>
              <a:rPr sz="2800" spc="-18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sostener</a:t>
            </a:r>
            <a:r>
              <a:rPr sz="2800" spc="-16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relaciones</a:t>
            </a:r>
            <a:r>
              <a:rPr sz="2800" spc="-14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interpersonales.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395"/>
              </a:spcBef>
              <a:buSzPct val="75000"/>
              <a:buFont typeface="Times New Roman"/>
              <a:buChar char="●"/>
              <a:tabLst>
                <a:tab pos="354965" algn="l"/>
              </a:tabLst>
            </a:pP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Trabajar</a:t>
            </a:r>
            <a:r>
              <a:rPr sz="2800" spc="-114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en</a:t>
            </a:r>
            <a:r>
              <a:rPr sz="2800" spc="-13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equipo</a:t>
            </a:r>
            <a:r>
              <a:rPr sz="2800" spc="-10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y</a:t>
            </a:r>
            <a:r>
              <a:rPr sz="2800" spc="-13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orientarse</a:t>
            </a:r>
            <a:r>
              <a:rPr sz="2800" spc="-12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al</a:t>
            </a:r>
            <a:r>
              <a:rPr sz="2800" spc="-14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cliente.</a:t>
            </a:r>
            <a:r>
              <a:rPr sz="2800" spc="-12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Además</a:t>
            </a:r>
            <a:r>
              <a:rPr sz="2800" spc="-12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iniciativa.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SzPct val="75000"/>
              <a:buFont typeface="Times New Roman"/>
              <a:buChar char="●"/>
              <a:tabLst>
                <a:tab pos="354965" algn="l"/>
              </a:tabLst>
            </a:pP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Proactividad</a:t>
            </a:r>
            <a:r>
              <a:rPr sz="2800" spc="-9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y</a:t>
            </a:r>
            <a:r>
              <a:rPr sz="2800" spc="-12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orientación</a:t>
            </a:r>
            <a:r>
              <a:rPr sz="2800" spc="-7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a</a:t>
            </a:r>
            <a:r>
              <a:rPr sz="2800" spc="-12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los</a:t>
            </a:r>
            <a:r>
              <a:rPr sz="2800" spc="-114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resultados.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395"/>
              </a:spcBef>
              <a:buSzPct val="75000"/>
              <a:buFont typeface="Times New Roman"/>
              <a:buChar char="●"/>
              <a:tabLst>
                <a:tab pos="354965" algn="l"/>
              </a:tabLst>
            </a:pP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Compromiso.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00"/>
              </a:spcBef>
              <a:buSzPct val="75000"/>
              <a:buFont typeface="Times New Roman"/>
              <a:buChar char="●"/>
              <a:tabLst>
                <a:tab pos="354965" algn="l"/>
              </a:tabLst>
            </a:pP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Responsabilidad</a:t>
            </a:r>
            <a:r>
              <a:rPr sz="2800" spc="-7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y</a:t>
            </a:r>
            <a:r>
              <a:rPr sz="2800" spc="-16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capacidad</a:t>
            </a:r>
            <a:r>
              <a:rPr sz="2800" spc="-14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para</a:t>
            </a:r>
            <a:r>
              <a:rPr sz="2800" spc="-13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priorizar</a:t>
            </a:r>
            <a:r>
              <a:rPr sz="2800" spc="-114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lo</a:t>
            </a:r>
            <a:r>
              <a:rPr sz="2800" spc="-16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urgente.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SzPct val="75000"/>
              <a:buFont typeface="Times New Roman"/>
              <a:buChar char="●"/>
              <a:tabLst>
                <a:tab pos="354965" algn="l"/>
              </a:tabLst>
            </a:pP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Creatividad.</a:t>
            </a: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395"/>
              </a:spcBef>
              <a:buSzPct val="75000"/>
              <a:buFont typeface="Times New Roman"/>
              <a:buChar char="●"/>
              <a:tabLst>
                <a:tab pos="355600" algn="l"/>
              </a:tabLst>
            </a:pP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Habilidad</a:t>
            </a:r>
            <a:r>
              <a:rPr sz="2800" spc="-7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para</a:t>
            </a:r>
            <a:r>
              <a:rPr sz="2800" spc="-15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la</a:t>
            </a:r>
            <a:r>
              <a:rPr sz="2800" spc="-14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innovación</a:t>
            </a:r>
            <a:r>
              <a:rPr sz="2800" spc="-8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y</a:t>
            </a:r>
            <a:r>
              <a:rPr sz="2800" spc="-17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capacidad</a:t>
            </a:r>
            <a:r>
              <a:rPr sz="2800" spc="-10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para</a:t>
            </a:r>
            <a:r>
              <a:rPr sz="2800" spc="-13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adaptarse</a:t>
            </a:r>
            <a:r>
              <a:rPr sz="2800" spc="-12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a</a:t>
            </a:r>
            <a:r>
              <a:rPr sz="2800" spc="-15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spc="-25" dirty="0">
                <a:solidFill>
                  <a:srgbClr val="575757"/>
                </a:solidFill>
                <a:latin typeface="Arial MT"/>
                <a:cs typeface="Arial MT"/>
              </a:rPr>
              <a:t>los </a:t>
            </a: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cambios.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00"/>
              </a:spcBef>
              <a:buSzPct val="75000"/>
              <a:buFont typeface="Times New Roman"/>
              <a:buChar char="●"/>
              <a:tabLst>
                <a:tab pos="354965" algn="l"/>
              </a:tabLst>
            </a:pP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Capacidad</a:t>
            </a:r>
            <a:r>
              <a:rPr sz="2800" spc="-114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de</a:t>
            </a:r>
            <a:r>
              <a:rPr sz="2800" spc="-14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afrontar</a:t>
            </a:r>
            <a:r>
              <a:rPr sz="2800" spc="-16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los</a:t>
            </a:r>
            <a:r>
              <a:rPr sz="2800" spc="-15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problemas</a:t>
            </a:r>
            <a:r>
              <a:rPr sz="2800" spc="-10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con</a:t>
            </a:r>
            <a:r>
              <a:rPr sz="2800" spc="-16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575757"/>
                </a:solidFill>
                <a:latin typeface="Arial MT"/>
                <a:cs typeface="Arial MT"/>
              </a:rPr>
              <a:t>sentido</a:t>
            </a:r>
            <a:r>
              <a:rPr sz="2800" spc="-14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holístico.</a:t>
            </a: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405"/>
              </a:spcBef>
              <a:buSzPct val="75000"/>
              <a:buFont typeface="Times New Roman"/>
              <a:buChar char="●"/>
              <a:tabLst>
                <a:tab pos="354965" algn="l"/>
              </a:tabLst>
            </a:pP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Sólidas</a:t>
            </a:r>
            <a:r>
              <a:rPr sz="2800" spc="-14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habilidades</a:t>
            </a:r>
            <a:r>
              <a:rPr sz="2800" spc="-9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575757"/>
                </a:solidFill>
                <a:latin typeface="Arial MT"/>
                <a:cs typeface="Arial MT"/>
              </a:rPr>
              <a:t>comunicativas.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08326" y="179654"/>
            <a:ext cx="69272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484848"/>
                </a:solidFill>
                <a:latin typeface="Arial"/>
                <a:cs typeface="Arial"/>
              </a:rPr>
              <a:t>MEJORAR</a:t>
            </a:r>
            <a:r>
              <a:rPr spc="-16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484848"/>
                </a:solidFill>
                <a:latin typeface="Arial"/>
                <a:cs typeface="Arial"/>
              </a:rPr>
              <a:t>TUS</a:t>
            </a:r>
            <a:r>
              <a:rPr spc="-19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484848"/>
                </a:solidFill>
                <a:latin typeface="Arial"/>
                <a:cs typeface="Arial"/>
              </a:rPr>
              <a:t>HABILIDADES</a:t>
            </a:r>
            <a:r>
              <a:rPr spc="-15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484848"/>
                </a:solidFill>
                <a:latin typeface="Arial"/>
                <a:cs typeface="Arial"/>
              </a:rPr>
              <a:t>BLANDAS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4266" y="685266"/>
            <a:ext cx="11157585" cy="458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12700" indent="-457200">
              <a:lnSpc>
                <a:spcPct val="114999"/>
              </a:lnSpc>
              <a:spcBef>
                <a:spcPts val="100"/>
              </a:spcBef>
              <a:buClr>
                <a:srgbClr val="575757"/>
              </a:buClr>
              <a:buSzPct val="90000"/>
              <a:buFont typeface="Times New Roman"/>
              <a:buChar char="●"/>
              <a:tabLst>
                <a:tab pos="469265" algn="l"/>
              </a:tabLst>
            </a:pP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Define</a:t>
            </a:r>
            <a:r>
              <a:rPr sz="2000" b="1" spc="-7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objetivos</a:t>
            </a:r>
            <a:r>
              <a:rPr sz="2000" b="1" spc="-2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y</a:t>
            </a:r>
            <a:r>
              <a:rPr sz="2000" b="1" spc="-3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descarta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.-</a:t>
            </a:r>
            <a:r>
              <a:rPr sz="2000" spc="-12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Debes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definir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tus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objetivos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basándote</a:t>
            </a:r>
            <a:r>
              <a:rPr sz="2000" spc="-11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en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una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observación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cuidadosa</a:t>
            </a:r>
            <a:r>
              <a:rPr sz="2000" spc="-10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</a:t>
            </a:r>
            <a:r>
              <a:rPr sz="2000" spc="-5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tus</a:t>
            </a:r>
            <a:r>
              <a:rPr sz="2000" spc="-7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debilidades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para</a:t>
            </a:r>
            <a:r>
              <a:rPr sz="2000" spc="-9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tomar</a:t>
            </a:r>
            <a:r>
              <a:rPr sz="2000" spc="-9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solo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tres</a:t>
            </a:r>
            <a:r>
              <a:rPr sz="2000" spc="-9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habilidades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por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mejorar</a:t>
            </a:r>
            <a:r>
              <a:rPr sz="2000" spc="-11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durante</a:t>
            </a:r>
            <a:r>
              <a:rPr sz="2000" spc="-8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los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próximos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meses.</a:t>
            </a:r>
            <a:r>
              <a:rPr sz="2000" spc="-12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Algunas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las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habilidades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son</a:t>
            </a:r>
            <a:r>
              <a:rPr sz="2000" spc="-9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la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comunicación</a:t>
            </a:r>
            <a:r>
              <a:rPr sz="2000" spc="-114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interpersonal</a:t>
            </a:r>
            <a:r>
              <a:rPr sz="2000" spc="-114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y</a:t>
            </a:r>
            <a:r>
              <a:rPr sz="2000" spc="-5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la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automotivación.</a:t>
            </a:r>
            <a:endParaRPr sz="20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359"/>
              </a:spcBef>
              <a:buClr>
                <a:srgbClr val="575757"/>
              </a:buClr>
              <a:buSzPct val="90000"/>
              <a:buFont typeface="Times New Roman"/>
              <a:buChar char="●"/>
              <a:tabLst>
                <a:tab pos="469265" algn="l"/>
              </a:tabLst>
            </a:pP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Aprende</a:t>
            </a:r>
            <a:r>
              <a:rPr sz="2000" b="1" spc="-6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a</a:t>
            </a:r>
            <a:r>
              <a:rPr sz="2000" b="1" spc="-4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escuchar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.-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Las</a:t>
            </a:r>
            <a:r>
              <a:rPr sz="2000" spc="-5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críticas</a:t>
            </a:r>
            <a:r>
              <a:rPr sz="2000" spc="-8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tus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compañeros</a:t>
            </a:r>
            <a:r>
              <a:rPr sz="2000" spc="-9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y</a:t>
            </a:r>
            <a:r>
              <a:rPr sz="2000" spc="-4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jefes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son</a:t>
            </a:r>
            <a:r>
              <a:rPr sz="2000" spc="-4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el</a:t>
            </a:r>
            <a:r>
              <a:rPr sz="2000" spc="-3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foco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que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debes</a:t>
            </a:r>
            <a:r>
              <a:rPr sz="2000" spc="-5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tomar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en</a:t>
            </a:r>
            <a:endParaRPr sz="2000">
              <a:latin typeface="Arial MT"/>
              <a:cs typeface="Arial MT"/>
            </a:endParaRPr>
          </a:p>
          <a:p>
            <a:pPr marL="469265" marR="22225">
              <a:lnSpc>
                <a:spcPct val="114999"/>
              </a:lnSpc>
            </a:pP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cuenta</a:t>
            </a:r>
            <a:r>
              <a:rPr sz="2000" spc="-8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para</a:t>
            </a:r>
            <a:r>
              <a:rPr sz="2000" spc="-8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fortalecer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tus</a:t>
            </a:r>
            <a:r>
              <a:rPr sz="2000" spc="-9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debilidades.</a:t>
            </a:r>
            <a:r>
              <a:rPr sz="2000" spc="-8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Debes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practicar</a:t>
            </a:r>
            <a:r>
              <a:rPr sz="2000" spc="-10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la</a:t>
            </a:r>
            <a:r>
              <a:rPr sz="2000" spc="-3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escucha</a:t>
            </a:r>
            <a:r>
              <a:rPr sz="2000" spc="-11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a</a:t>
            </a:r>
            <a:r>
              <a:rPr sz="2000" spc="-3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conciencia,</a:t>
            </a:r>
            <a:r>
              <a:rPr sz="2000" spc="-10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traduciendo</a:t>
            </a:r>
            <a:r>
              <a:rPr sz="2000" spc="-11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en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tus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propios</a:t>
            </a:r>
            <a:r>
              <a:rPr sz="2000" spc="-7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términos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lo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que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dicen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las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otras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personas</a:t>
            </a:r>
            <a:endParaRPr sz="20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360"/>
              </a:spcBef>
              <a:buClr>
                <a:srgbClr val="575757"/>
              </a:buClr>
              <a:buSzPct val="90000"/>
              <a:buFont typeface="Times New Roman"/>
              <a:buChar char="●"/>
              <a:tabLst>
                <a:tab pos="469265" algn="l"/>
              </a:tabLst>
            </a:pP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Trabaja</a:t>
            </a:r>
            <a:r>
              <a:rPr sz="2000" b="1" spc="-6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en</a:t>
            </a:r>
            <a:r>
              <a:rPr sz="2000" b="1" spc="-3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tu</a:t>
            </a:r>
            <a:r>
              <a:rPr sz="2000" b="1" spc="-4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tolerancia</a:t>
            </a:r>
            <a:r>
              <a:rPr sz="2000" b="1" spc="-6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a</a:t>
            </a:r>
            <a:r>
              <a:rPr sz="2000" b="1" spc="-5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los</a:t>
            </a:r>
            <a:r>
              <a:rPr sz="2000" b="1" spc="-2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errores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.-</a:t>
            </a:r>
            <a:r>
              <a:rPr sz="2000" spc="-10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desde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el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momento</a:t>
            </a:r>
            <a:r>
              <a:rPr sz="2000" spc="-9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en</a:t>
            </a:r>
            <a:r>
              <a:rPr sz="2000" spc="-3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que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eres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consciente</a:t>
            </a:r>
            <a:r>
              <a:rPr sz="2000" spc="-9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la</a:t>
            </a:r>
            <a:endParaRPr sz="2000">
              <a:latin typeface="Arial MT"/>
              <a:cs typeface="Arial MT"/>
            </a:endParaRPr>
          </a:p>
          <a:p>
            <a:pPr marL="469265">
              <a:lnSpc>
                <a:spcPct val="100000"/>
              </a:lnSpc>
              <a:spcBef>
                <a:spcPts val="360"/>
              </a:spcBef>
            </a:pP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necesidad</a:t>
            </a:r>
            <a:r>
              <a:rPr sz="2000" spc="-11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fortalecer</a:t>
            </a:r>
            <a:r>
              <a:rPr sz="2000" spc="-12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tus</a:t>
            </a:r>
            <a:r>
              <a:rPr sz="2000" spc="-8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debilidades</a:t>
            </a:r>
            <a:r>
              <a:rPr sz="2000" spc="-8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ya</a:t>
            </a:r>
            <a:r>
              <a:rPr sz="2000" spc="-5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estás</a:t>
            </a:r>
            <a:r>
              <a:rPr sz="2000" spc="-10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plantando</a:t>
            </a:r>
            <a:r>
              <a:rPr sz="2000" spc="-9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la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semilla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del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cambio</a:t>
            </a:r>
            <a:r>
              <a:rPr sz="2000" spc="-9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necesario</a:t>
            </a:r>
            <a:r>
              <a:rPr sz="2000" spc="-11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que</a:t>
            </a:r>
            <a:endParaRPr sz="2000">
              <a:latin typeface="Arial MT"/>
              <a:cs typeface="Arial MT"/>
            </a:endParaRPr>
          </a:p>
          <a:p>
            <a:pPr marL="469265">
              <a:lnSpc>
                <a:spcPct val="100000"/>
              </a:lnSpc>
              <a:spcBef>
                <a:spcPts val="625"/>
              </a:spcBef>
            </a:pP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tarde</a:t>
            </a:r>
            <a:r>
              <a:rPr sz="2000" spc="-8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o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temprano</a:t>
            </a:r>
            <a:r>
              <a:rPr sz="2000" spc="-7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habrá</a:t>
            </a:r>
            <a:r>
              <a:rPr sz="2000" spc="-8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dar</a:t>
            </a:r>
            <a:r>
              <a:rPr sz="2000" spc="-5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frutos</a:t>
            </a:r>
            <a:endParaRPr sz="20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135"/>
              </a:spcBef>
              <a:buClr>
                <a:srgbClr val="575757"/>
              </a:buClr>
              <a:buSzPct val="90000"/>
              <a:buFont typeface="Times New Roman"/>
              <a:buChar char="●"/>
              <a:tabLst>
                <a:tab pos="469265" algn="l"/>
              </a:tabLst>
            </a:pP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Sal</a:t>
            </a:r>
            <a:r>
              <a:rPr sz="2000" b="1" spc="-5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de</a:t>
            </a:r>
            <a:r>
              <a:rPr sz="2000" b="1" spc="-3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tu</a:t>
            </a:r>
            <a:r>
              <a:rPr sz="2000" b="1" spc="-35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zona</a:t>
            </a:r>
            <a:r>
              <a:rPr sz="2000" b="1" spc="-3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de</a:t>
            </a:r>
            <a:r>
              <a:rPr sz="2000" b="1" spc="-4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84848"/>
                </a:solidFill>
                <a:latin typeface="Arial"/>
                <a:cs typeface="Arial"/>
              </a:rPr>
              <a:t>confort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.-</a:t>
            </a:r>
            <a:r>
              <a:rPr sz="2000" spc="-8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Debes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atreverte</a:t>
            </a:r>
            <a:r>
              <a:rPr sz="2000" spc="-8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a</a:t>
            </a:r>
            <a:r>
              <a:rPr sz="2000" spc="-2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actuar</a:t>
            </a:r>
            <a:r>
              <a:rPr sz="2000" spc="-8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manera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distinta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para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poder</a:t>
            </a:r>
            <a:r>
              <a:rPr sz="200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lograr</a:t>
            </a:r>
            <a:r>
              <a:rPr sz="2000" spc="-7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los</a:t>
            </a:r>
            <a:endParaRPr sz="2000">
              <a:latin typeface="Arial MT"/>
              <a:cs typeface="Arial MT"/>
            </a:endParaRPr>
          </a:p>
          <a:p>
            <a:pPr marL="469265" marR="5080">
              <a:lnSpc>
                <a:spcPct val="114999"/>
              </a:lnSpc>
            </a:pP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resultados</a:t>
            </a:r>
            <a:r>
              <a:rPr sz="2000" spc="-9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que</a:t>
            </a:r>
            <a:r>
              <a:rPr sz="2000" spc="-4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buscas,</a:t>
            </a:r>
            <a:r>
              <a:rPr sz="2000" spc="-10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por</a:t>
            </a:r>
            <a:r>
              <a:rPr sz="2000" spc="-5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ejemplo,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si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requieres</a:t>
            </a:r>
            <a:r>
              <a:rPr sz="2000" spc="-9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mejorar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tu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liderazgo,</a:t>
            </a:r>
            <a:r>
              <a:rPr sz="2000" spc="-8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puedes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buscar</a:t>
            </a:r>
            <a:r>
              <a:rPr sz="2000" spc="-8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practicar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alguna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actividad</a:t>
            </a:r>
            <a:r>
              <a:rPr sz="2000" spc="-5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en</a:t>
            </a:r>
            <a:r>
              <a:rPr sz="2000" spc="-3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donde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tengas</a:t>
            </a:r>
            <a:r>
              <a:rPr sz="2000" spc="-9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que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desempeñar</a:t>
            </a:r>
            <a:r>
              <a:rPr sz="2000" spc="-12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el</a:t>
            </a:r>
            <a:r>
              <a:rPr sz="2000" spc="-3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papel</a:t>
            </a:r>
            <a:r>
              <a:rPr sz="2000" spc="-4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de</a:t>
            </a:r>
            <a:r>
              <a:rPr sz="2000" spc="-4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líder,</a:t>
            </a:r>
            <a:r>
              <a:rPr sz="2000" spc="-7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e</a:t>
            </a:r>
            <a:r>
              <a:rPr sz="2000" spc="-4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ir</a:t>
            </a:r>
            <a:r>
              <a:rPr sz="2000" spc="-2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aplicando</a:t>
            </a:r>
            <a:r>
              <a:rPr sz="2000" spc="-7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tu</a:t>
            </a:r>
            <a:r>
              <a:rPr sz="20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confianza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poco</a:t>
            </a:r>
            <a:r>
              <a:rPr sz="2000" spc="-7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84848"/>
                </a:solidFill>
                <a:latin typeface="Arial MT"/>
                <a:cs typeface="Arial MT"/>
              </a:rPr>
              <a:t>a</a:t>
            </a:r>
            <a:r>
              <a:rPr sz="2000" spc="-1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84848"/>
                </a:solidFill>
                <a:latin typeface="Arial MT"/>
                <a:cs typeface="Arial MT"/>
              </a:rPr>
              <a:t>poco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5727191"/>
            <a:ext cx="11416284" cy="304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3547" y="6144767"/>
            <a:ext cx="4338828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852" y="961644"/>
            <a:ext cx="10757916" cy="502005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00506" y="359105"/>
            <a:ext cx="1050417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83050" marR="5080" indent="-4070985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DF6666"/>
                </a:solidFill>
                <a:latin typeface="Arial"/>
                <a:cs typeface="Arial"/>
              </a:rPr>
              <a:t>SECTORES</a:t>
            </a:r>
            <a:r>
              <a:rPr spc="-145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DF6666"/>
                </a:solidFill>
                <a:latin typeface="Arial"/>
                <a:cs typeface="Arial"/>
              </a:rPr>
              <a:t>QUE</a:t>
            </a:r>
            <a:r>
              <a:rPr spc="-180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DF6666"/>
                </a:solidFill>
                <a:latin typeface="Arial"/>
                <a:cs typeface="Arial"/>
              </a:rPr>
              <a:t>SUELEN</a:t>
            </a:r>
            <a:r>
              <a:rPr spc="-155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DF6666"/>
                </a:solidFill>
                <a:latin typeface="Arial"/>
                <a:cs typeface="Arial"/>
              </a:rPr>
              <a:t>CONTAR</a:t>
            </a:r>
            <a:r>
              <a:rPr spc="-120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DF6666"/>
                </a:solidFill>
                <a:latin typeface="Arial"/>
                <a:cs typeface="Arial"/>
              </a:rPr>
              <a:t>CON</a:t>
            </a:r>
            <a:r>
              <a:rPr spc="-165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DF6666"/>
                </a:solidFill>
                <a:latin typeface="Arial"/>
                <a:cs typeface="Arial"/>
              </a:rPr>
              <a:t>MAYOR</a:t>
            </a:r>
            <a:r>
              <a:rPr spc="-150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DF6666"/>
                </a:solidFill>
                <a:latin typeface="Arial"/>
                <a:cs typeface="Arial"/>
              </a:rPr>
              <a:t>NUMERO</a:t>
            </a:r>
            <a:r>
              <a:rPr spc="-130" dirty="0">
                <a:solidFill>
                  <a:srgbClr val="DF6666"/>
                </a:solidFill>
                <a:latin typeface="Arial"/>
                <a:cs typeface="Arial"/>
              </a:rPr>
              <a:t> </a:t>
            </a:r>
            <a:r>
              <a:rPr spc="-25" dirty="0">
                <a:solidFill>
                  <a:srgbClr val="DF6666"/>
                </a:solidFill>
                <a:latin typeface="Arial"/>
                <a:cs typeface="Arial"/>
              </a:rPr>
              <a:t>DE </a:t>
            </a:r>
            <a:r>
              <a:rPr spc="-10" dirty="0">
                <a:solidFill>
                  <a:srgbClr val="DF6666"/>
                </a:solidFill>
                <a:latin typeface="Arial"/>
                <a:cs typeface="Arial"/>
              </a:rPr>
              <a:t>HABILIDADES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6582" y="1840483"/>
            <a:ext cx="4998720" cy="379984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590"/>
              </a:spcBef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dirty="0">
                <a:solidFill>
                  <a:srgbClr val="575757"/>
                </a:solidFill>
                <a:latin typeface="Arial MT"/>
                <a:cs typeface="Arial MT"/>
              </a:rPr>
              <a:t>Cargos</a:t>
            </a:r>
            <a:r>
              <a:rPr sz="2400" spc="-9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757"/>
                </a:solidFill>
                <a:latin typeface="Arial MT"/>
                <a:cs typeface="Arial MT"/>
              </a:rPr>
              <a:t>gerenciales</a:t>
            </a:r>
            <a:r>
              <a:rPr sz="2400" spc="-7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757"/>
                </a:solidFill>
                <a:latin typeface="Arial MT"/>
                <a:cs typeface="Arial MT"/>
              </a:rPr>
              <a:t>en</a:t>
            </a:r>
            <a:r>
              <a:rPr sz="2400" spc="-10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empresas</a:t>
            </a:r>
            <a:endParaRPr sz="24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495"/>
              </a:spcBef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Servicio</a:t>
            </a:r>
            <a:r>
              <a:rPr sz="2400" spc="-9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757"/>
                </a:solidFill>
                <a:latin typeface="Arial MT"/>
                <a:cs typeface="Arial MT"/>
              </a:rPr>
              <a:t>al</a:t>
            </a:r>
            <a:r>
              <a:rPr sz="2400" spc="-10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consumidor</a:t>
            </a:r>
            <a:endParaRPr sz="24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405"/>
              </a:spcBef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dirty="0">
                <a:solidFill>
                  <a:srgbClr val="575757"/>
                </a:solidFill>
                <a:latin typeface="Arial MT"/>
                <a:cs typeface="Arial MT"/>
              </a:rPr>
              <a:t>Ventas</a:t>
            </a:r>
            <a:r>
              <a:rPr sz="2400" spc="-8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757"/>
                </a:solidFill>
                <a:latin typeface="Arial MT"/>
                <a:cs typeface="Arial MT"/>
              </a:rPr>
              <a:t>al</a:t>
            </a:r>
            <a:r>
              <a:rPr sz="2400" spc="-7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757"/>
                </a:solidFill>
                <a:latin typeface="Arial MT"/>
                <a:cs typeface="Arial MT"/>
              </a:rPr>
              <a:t>por</a:t>
            </a:r>
            <a:r>
              <a:rPr sz="2400" spc="-6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575757"/>
                </a:solidFill>
                <a:latin typeface="Arial MT"/>
                <a:cs typeface="Arial MT"/>
              </a:rPr>
              <a:t>menor</a:t>
            </a:r>
            <a:endParaRPr sz="24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400"/>
              </a:spcBef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Salud</a:t>
            </a:r>
            <a:endParaRPr sz="24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395"/>
              </a:spcBef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Educación</a:t>
            </a:r>
            <a:endParaRPr sz="24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409"/>
              </a:spcBef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Servicios</a:t>
            </a:r>
            <a:r>
              <a:rPr sz="2400" spc="-12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integrales</a:t>
            </a:r>
            <a:endParaRPr sz="24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395"/>
              </a:spcBef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spc="-20" dirty="0">
                <a:solidFill>
                  <a:srgbClr val="575757"/>
                </a:solidFill>
                <a:latin typeface="Arial MT"/>
                <a:cs typeface="Arial MT"/>
              </a:rPr>
              <a:t>RRHH</a:t>
            </a:r>
            <a:endParaRPr sz="24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400"/>
              </a:spcBef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Consultorías</a:t>
            </a:r>
            <a:endParaRPr sz="2400">
              <a:latin typeface="Arial MT"/>
              <a:cs typeface="Arial MT"/>
            </a:endParaRPr>
          </a:p>
          <a:p>
            <a:pPr marL="469265" indent="-456565">
              <a:lnSpc>
                <a:spcPct val="100000"/>
              </a:lnSpc>
              <a:spcBef>
                <a:spcPts val="405"/>
              </a:spcBef>
              <a:buSzPct val="75000"/>
              <a:buFont typeface="Times New Roman"/>
              <a:buChar char="●"/>
              <a:tabLst>
                <a:tab pos="469265" algn="l"/>
              </a:tabLst>
            </a:pP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Organizaciones</a:t>
            </a:r>
            <a:r>
              <a:rPr sz="2400" spc="-12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757"/>
                </a:solidFill>
                <a:latin typeface="Arial MT"/>
                <a:cs typeface="Arial MT"/>
              </a:rPr>
              <a:t>sociales</a:t>
            </a:r>
            <a:r>
              <a:rPr sz="2400" spc="-105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757"/>
                </a:solidFill>
                <a:latin typeface="Arial MT"/>
                <a:cs typeface="Arial MT"/>
              </a:rPr>
              <a:t>y</a:t>
            </a:r>
            <a:r>
              <a:rPr sz="2400" spc="-170" dirty="0">
                <a:solidFill>
                  <a:srgbClr val="575757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575757"/>
                </a:solidFill>
                <a:latin typeface="Arial MT"/>
                <a:cs typeface="Arial MT"/>
              </a:rPr>
              <a:t>cívicas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596" y="50292"/>
            <a:ext cx="8837676" cy="665835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980" y="989074"/>
            <a:ext cx="9659112" cy="586587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0380"/>
            </a:xfrm>
            <a:custGeom>
              <a:avLst/>
              <a:gdLst/>
              <a:ahLst/>
              <a:cxnLst/>
              <a:rect l="l" t="t" r="r" b="b"/>
              <a:pathLst>
                <a:path w="12192000" h="6850380">
                  <a:moveTo>
                    <a:pt x="12192000" y="6850380"/>
                  </a:moveTo>
                  <a:lnTo>
                    <a:pt x="0" y="5605272"/>
                  </a:lnTo>
                  <a:lnTo>
                    <a:pt x="0" y="6282283"/>
                  </a:lnTo>
                  <a:lnTo>
                    <a:pt x="5562727" y="6850380"/>
                  </a:lnTo>
                  <a:lnTo>
                    <a:pt x="12192000" y="6850380"/>
                  </a:lnTo>
                  <a:close/>
                </a:path>
                <a:path w="12192000" h="6850380">
                  <a:moveTo>
                    <a:pt x="12192000" y="0"/>
                  </a:moveTo>
                  <a:lnTo>
                    <a:pt x="8455152" y="0"/>
                  </a:lnTo>
                  <a:lnTo>
                    <a:pt x="12192000" y="82753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4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3008" y="1719072"/>
              <a:ext cx="5398008" cy="35463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648</Words>
  <Application>Microsoft Office PowerPoint</Application>
  <PresentationFormat>Panorámica</PresentationFormat>
  <Paragraphs>74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Arial</vt:lpstr>
      <vt:lpstr>Arial Black</vt:lpstr>
      <vt:lpstr>Arial MT</vt:lpstr>
      <vt:lpstr>Cambria</vt:lpstr>
      <vt:lpstr>Corbel</vt:lpstr>
      <vt:lpstr>Times New Roman</vt:lpstr>
      <vt:lpstr>Verdana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ORGANIZACIÓN MUNDIAL DE LA SALUD (OMS) EN EL AÑO 1993 MENCIONÓ 10 HABILIDADES OPARA LA VIDA</vt:lpstr>
      <vt:lpstr>Presentación de PowerPoint</vt:lpstr>
      <vt:lpstr>DURAS HARD SKILLS</vt:lpstr>
      <vt:lpstr>Presentación de PowerPoint</vt:lpstr>
      <vt:lpstr>Presentación de PowerPoint</vt:lpstr>
      <vt:lpstr>Presentación de PowerPoint</vt:lpstr>
      <vt:lpstr>Según estudio de la Universidad de Harvard</vt:lpstr>
      <vt:lpstr>¿QUÉ SON HABILIDADES BLANDAS?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BENEFICIOS DEL DESARROLLO DE LAS HABILIDADES BLANDAS</vt:lpstr>
      <vt:lpstr>Presentación de PowerPoint</vt:lpstr>
      <vt:lpstr>El desarrollo de las Habilidades Blandas genera en las personas que sean más completos y más felices</vt:lpstr>
      <vt:lpstr>. Las competencias más demandadas son:</vt:lpstr>
      <vt:lpstr>MEJORAR TUS HABILIDADES BLANDAS</vt:lpstr>
      <vt:lpstr>Presentación de PowerPoint</vt:lpstr>
      <vt:lpstr>SECTORES QUE SUELEN CONTAR CON MAYOR NUMERO DE HABILIDADES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Ivan</cp:lastModifiedBy>
  <cp:revision>4</cp:revision>
  <dcterms:created xsi:type="dcterms:W3CDTF">2026-09-28T16:30:20Z</dcterms:created>
  <dcterms:modified xsi:type="dcterms:W3CDTF">2026-10-03T22:35:51Z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2026-04-22T00:00:00Z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2026-09-28T00:00:00Z</vt:filetime>
  </property>
  <property fmtid="{D5CDD505-2E9C-101B-9397-08002B2CF9AE}" pid="6" name="Producer">
    <vt:lpwstr>Microsoft® PowerPoint® 2016</vt:lpwstr>
  </property>
</Properties>
</file>