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10/3/2026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29436" y="1344362"/>
            <a:ext cx="7766936" cy="1646302"/>
          </a:xfrm>
        </p:spPr>
        <p:txBody>
          <a:bodyPr/>
          <a:lstStyle/>
          <a:p>
            <a:pPr algn="ctr"/>
            <a:r>
              <a:rPr lang="es-MX" dirty="0" smtClean="0"/>
              <a:t>INTRODUCCION   DESARROLLO PERSONAL</a:t>
            </a: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235" y="3604591"/>
            <a:ext cx="8865704" cy="284921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56" y="0"/>
            <a:ext cx="12193057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613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3" y="1930400"/>
            <a:ext cx="9818389" cy="462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573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609600"/>
            <a:ext cx="9010005" cy="500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397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0515" y="696278"/>
            <a:ext cx="8581381" cy="5253947"/>
          </a:xfrm>
          <a:prstGeom prst="rect">
            <a:avLst/>
          </a:prstGeom>
        </p:spPr>
      </p:pic>
      <p:sp>
        <p:nvSpPr>
          <p:cNvPr id="2" name="Rectángulo redondeado 1"/>
          <p:cNvSpPr/>
          <p:nvPr/>
        </p:nvSpPr>
        <p:spPr>
          <a:xfrm>
            <a:off x="1616765" y="4320209"/>
            <a:ext cx="8415131" cy="14179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950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461" y="145774"/>
            <a:ext cx="9634330" cy="636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32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297" y="225286"/>
            <a:ext cx="11502886" cy="637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93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026" y="119268"/>
            <a:ext cx="11317357" cy="5830955"/>
          </a:xfrm>
          <a:prstGeom prst="rect">
            <a:avLst/>
          </a:prstGeom>
        </p:spPr>
      </p:pic>
      <p:sp>
        <p:nvSpPr>
          <p:cNvPr id="2" name="Elipse 1"/>
          <p:cNvSpPr/>
          <p:nvPr/>
        </p:nvSpPr>
        <p:spPr>
          <a:xfrm>
            <a:off x="887896" y="1272209"/>
            <a:ext cx="3140765" cy="17227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uadroTexto 2"/>
          <p:cNvSpPr txBox="1"/>
          <p:nvPr/>
        </p:nvSpPr>
        <p:spPr>
          <a:xfrm flipH="1">
            <a:off x="1119810" y="1745467"/>
            <a:ext cx="2941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Pensamientos</a:t>
            </a:r>
            <a:endParaRPr lang="en-US" sz="3200" dirty="0"/>
          </a:p>
        </p:txBody>
      </p:sp>
      <p:sp>
        <p:nvSpPr>
          <p:cNvPr id="5" name="Elipse 4"/>
          <p:cNvSpPr/>
          <p:nvPr/>
        </p:nvSpPr>
        <p:spPr>
          <a:xfrm>
            <a:off x="4452730" y="1126435"/>
            <a:ext cx="4015409" cy="16167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adroTexto 5"/>
          <p:cNvSpPr txBox="1"/>
          <p:nvPr/>
        </p:nvSpPr>
        <p:spPr>
          <a:xfrm flipH="1">
            <a:off x="5618922" y="1594557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/>
              <a:t>Emociones</a:t>
            </a:r>
            <a:r>
              <a:rPr lang="es-MX" dirty="0" smtClean="0"/>
              <a:t> </a:t>
            </a:r>
            <a:endParaRPr lang="en-US" dirty="0"/>
          </a:p>
        </p:txBody>
      </p:sp>
      <p:cxnSp>
        <p:nvCxnSpPr>
          <p:cNvPr id="8" name="Conector recto de flecha 7"/>
          <p:cNvCxnSpPr/>
          <p:nvPr/>
        </p:nvCxnSpPr>
        <p:spPr>
          <a:xfrm>
            <a:off x="4061792" y="2133600"/>
            <a:ext cx="69573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 flipH="1">
            <a:off x="4671391" y="2756453"/>
            <a:ext cx="861392" cy="76862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>
            <a:off x="5102087" y="4532243"/>
            <a:ext cx="1073426" cy="265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1929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287" y="0"/>
            <a:ext cx="11873948" cy="667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01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3736" y="248204"/>
            <a:ext cx="10880611" cy="660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529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522" y="79512"/>
            <a:ext cx="11675165" cy="6778488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 flipH="1">
            <a:off x="7010400" y="4598504"/>
            <a:ext cx="44659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LA TRIADA:</a:t>
            </a:r>
          </a:p>
          <a:p>
            <a:endParaRPr lang="es-MX" dirty="0"/>
          </a:p>
          <a:p>
            <a:r>
              <a:rPr lang="es-MX" dirty="0" smtClean="0"/>
              <a:t>PENSAMIENTOS</a:t>
            </a:r>
          </a:p>
          <a:p>
            <a:r>
              <a:rPr lang="es-MX" dirty="0" smtClean="0"/>
              <a:t>EMOCIONES</a:t>
            </a:r>
          </a:p>
          <a:p>
            <a:r>
              <a:rPr lang="es-MX" dirty="0" smtClean="0"/>
              <a:t>ACCIONES</a:t>
            </a:r>
            <a:endParaRPr lang="en-US" dirty="0"/>
          </a:p>
        </p:txBody>
      </p:sp>
      <p:sp>
        <p:nvSpPr>
          <p:cNvPr id="5" name="Rectángulo 4"/>
          <p:cNvSpPr/>
          <p:nvPr/>
        </p:nvSpPr>
        <p:spPr>
          <a:xfrm>
            <a:off x="6771861" y="2968487"/>
            <a:ext cx="4267200" cy="13649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30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791" y="238539"/>
            <a:ext cx="11224591" cy="639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598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4142" y="212036"/>
            <a:ext cx="10989233" cy="637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4927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2339" y="590305"/>
            <a:ext cx="10589488" cy="553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86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518259" y="0"/>
            <a:ext cx="12444138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10333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101</TotalTime>
  <Words>11</Words>
  <Application>Microsoft Office PowerPoint</Application>
  <PresentationFormat>Panorámica</PresentationFormat>
  <Paragraphs>8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Arial</vt:lpstr>
      <vt:lpstr>Trebuchet MS</vt:lpstr>
      <vt:lpstr>Wingdings 3</vt:lpstr>
      <vt:lpstr>Faceta</vt:lpstr>
      <vt:lpstr>INTRODUCCION   DESARROLLO PERSONAL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Ivan</dc:creator>
  <cp:lastModifiedBy>Ivan</cp:lastModifiedBy>
  <cp:revision>12</cp:revision>
  <dcterms:created xsi:type="dcterms:W3CDTF">2026-03-30T14:58:04Z</dcterms:created>
  <dcterms:modified xsi:type="dcterms:W3CDTF">2026-10-03T22:36:45Z</dcterms:modified>
</cp:coreProperties>
</file>