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" y="19050"/>
            <a:ext cx="16224250" cy="1733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Personalizado</PresentationFormat>
  <Paragraphs>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Ivan</dc:creator>
  <cp:lastModifiedBy>Ivan</cp:lastModifiedBy>
  <cp:revision>3</cp:revision>
  <dcterms:created xsi:type="dcterms:W3CDTF">2006-08-16T00:00:00Z</dcterms:created>
  <dcterms:modified xsi:type="dcterms:W3CDTF">2026-10-03T22:37:22Z</dcterms:modified>
</cp:coreProperties>
</file>