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10/3/2026</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‹Nº›</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10/3/2026</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‹Nº›</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10/3/2026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257300" y="2909102"/>
            <a:ext cx="4800600" cy="299639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633864" y="2909102"/>
            <a:ext cx="4800600" cy="299639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10/3/2026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10/3/2026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10/3/2026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10/3/2026</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‹Nº›</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10/3/2026</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10/3/2026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10/3/2026</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‹Nº›</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MX" sz="5400" dirty="0"/>
              <a:t>Cómo potenciar el crecimiento y desarrollo personal</a:t>
            </a:r>
            <a:endParaRPr lang="en-US" sz="5400" dirty="0"/>
          </a:p>
        </p:txBody>
      </p:sp>
      <p:sp>
        <p:nvSpPr>
          <p:cNvPr id="3" name="Subtítulo 2"/>
          <p:cNvSpPr>
            <a:spLocks noGrp="1"/>
          </p:cNvSpPr>
          <p:nvPr>
            <p:ph type="subTitle" idx="1"/>
          </p:nvPr>
        </p:nvSpPr>
        <p:spPr/>
        <p:txBody>
          <a:bodyPr/>
          <a:lstStyle/>
          <a:p>
            <a:r>
              <a:rPr lang="es-MX" smtClean="0"/>
              <a:t>IVÁN PIZARRO VEGA</a:t>
            </a:r>
            <a:endParaRPr lang="en-US" dirty="0"/>
          </a:p>
        </p:txBody>
      </p:sp>
      <p:pic>
        <p:nvPicPr>
          <p:cNvPr id="4" name="Imagen 3"/>
          <p:cNvPicPr>
            <a:picLocks noChangeAspect="1"/>
          </p:cNvPicPr>
          <p:nvPr/>
        </p:nvPicPr>
        <p:blipFill>
          <a:blip r:embed="rId2"/>
          <a:stretch>
            <a:fillRect/>
          </a:stretch>
        </p:blipFill>
        <p:spPr>
          <a:xfrm>
            <a:off x="0" y="0"/>
            <a:ext cx="12193057" cy="1510748"/>
          </a:xfrm>
          <a:prstGeom prst="rect">
            <a:avLst/>
          </a:prstGeom>
        </p:spPr>
      </p:pic>
    </p:spTree>
    <p:extLst>
      <p:ext uri="{BB962C8B-B14F-4D97-AF65-F5344CB8AC3E}">
        <p14:creationId xmlns:p14="http://schemas.microsoft.com/office/powerpoint/2010/main" val="1127332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a:t>Cómo potenciar el crecimiento y desarrollo personal</a:t>
            </a:r>
            <a:br>
              <a:rPr lang="es-MX" dirty="0"/>
            </a:br>
            <a:endParaRPr lang="en-US" dirty="0"/>
          </a:p>
        </p:txBody>
      </p:sp>
      <p:sp>
        <p:nvSpPr>
          <p:cNvPr id="3" name="Marcador de contenido 2"/>
          <p:cNvSpPr>
            <a:spLocks noGrp="1"/>
          </p:cNvSpPr>
          <p:nvPr>
            <p:ph idx="1"/>
          </p:nvPr>
        </p:nvSpPr>
        <p:spPr>
          <a:xfrm>
            <a:off x="1251678" y="2067339"/>
            <a:ext cx="10178322" cy="4545496"/>
          </a:xfrm>
        </p:spPr>
        <p:txBody>
          <a:bodyPr>
            <a:normAutofit fontScale="92500" lnSpcReduction="10000"/>
          </a:bodyPr>
          <a:lstStyle/>
          <a:p>
            <a:pPr algn="just"/>
            <a:r>
              <a:rPr lang="es-MX" sz="2800" dirty="0" smtClean="0"/>
              <a:t>  Adoptar </a:t>
            </a:r>
            <a:r>
              <a:rPr lang="es-MX" sz="2800" dirty="0"/>
              <a:t>una </a:t>
            </a:r>
            <a:r>
              <a:rPr lang="es-MX" sz="2800" b="1" dirty="0"/>
              <a:t>mentalidad abierta y comprometida con el cambio. </a:t>
            </a:r>
            <a:r>
              <a:rPr lang="es-MX" sz="2800" dirty="0"/>
              <a:t>Esto implica reconocer nuestras fortalezas y debilidades, fijar metas claras y desarrollar hábitos positivos que impulsen nuestro </a:t>
            </a:r>
            <a:r>
              <a:rPr lang="es-MX" sz="2800" dirty="0" smtClean="0"/>
              <a:t>progreso </a:t>
            </a:r>
          </a:p>
          <a:p>
            <a:pPr algn="just"/>
            <a:r>
              <a:rPr lang="es-MX" sz="2800" b="1" dirty="0" smtClean="0"/>
              <a:t>Autorreflexión : A</a:t>
            </a:r>
            <a:r>
              <a:rPr lang="es-MX" sz="2800" dirty="0" smtClean="0"/>
              <a:t>prender </a:t>
            </a:r>
            <a:r>
              <a:rPr lang="es-MX" sz="2800" dirty="0"/>
              <a:t>de los errores y rodearse de personas que nos inspiren son claves para mantenernos motivados</a:t>
            </a:r>
            <a:r>
              <a:rPr lang="es-MX" sz="2800" dirty="0" smtClean="0"/>
              <a:t>.</a:t>
            </a:r>
          </a:p>
          <a:p>
            <a:pPr algn="just"/>
            <a:r>
              <a:rPr lang="es-MX" sz="2800" dirty="0" smtClean="0"/>
              <a:t> </a:t>
            </a:r>
            <a:r>
              <a:rPr lang="es-MX" sz="2800" dirty="0"/>
              <a:t>Además, </a:t>
            </a:r>
            <a:r>
              <a:rPr lang="es-MX" sz="2800" b="1" dirty="0"/>
              <a:t>incorporar actividades como la lectura, la meditación y el ejercicio físico contribuye a equilibrar mente y cuerpo</a:t>
            </a:r>
            <a:r>
              <a:rPr lang="es-MX" sz="2800" dirty="0"/>
              <a:t>, promoviendo un bienestar integral que favorece el autodescubrimiento y el logro de nuestros objetivos.</a:t>
            </a:r>
          </a:p>
          <a:p>
            <a:pPr algn="just"/>
            <a:endParaRPr lang="en-US" dirty="0"/>
          </a:p>
        </p:txBody>
      </p:sp>
    </p:spTree>
    <p:extLst>
      <p:ext uri="{BB962C8B-B14F-4D97-AF65-F5344CB8AC3E}">
        <p14:creationId xmlns:p14="http://schemas.microsoft.com/office/powerpoint/2010/main" val="1374805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1678" y="382385"/>
            <a:ext cx="10178322" cy="810311"/>
          </a:xfrm>
        </p:spPr>
        <p:txBody>
          <a:bodyPr>
            <a:normAutofit fontScale="90000"/>
          </a:bodyPr>
          <a:lstStyle/>
          <a:p>
            <a:r>
              <a:rPr lang="es-MX" sz="4000" dirty="0"/>
              <a:t>1. </a:t>
            </a:r>
            <a:r>
              <a:rPr lang="es-MX" sz="4000" dirty="0" smtClean="0"/>
              <a:t>CENTRARSE EM </a:t>
            </a:r>
            <a:r>
              <a:rPr lang="es-MX" sz="4000" dirty="0" smtClean="0">
                <a:solidFill>
                  <a:srgbClr val="FF0000"/>
                </a:solidFill>
              </a:rPr>
              <a:t>LO POSITIVO</a:t>
            </a:r>
            <a:r>
              <a:rPr lang="es-MX" sz="2800" dirty="0"/>
              <a:t/>
            </a:r>
            <a:br>
              <a:rPr lang="es-MX" sz="2800" dirty="0"/>
            </a:br>
            <a:r>
              <a:rPr lang="es-MX" sz="2800" dirty="0"/>
              <a:t> </a:t>
            </a:r>
            <a:br>
              <a:rPr lang="es-MX" sz="2800" dirty="0"/>
            </a:br>
            <a:endParaRPr lang="en-US" sz="2800" dirty="0"/>
          </a:p>
        </p:txBody>
      </p:sp>
      <p:sp>
        <p:nvSpPr>
          <p:cNvPr id="3" name="Marcador de contenido 2"/>
          <p:cNvSpPr>
            <a:spLocks noGrp="1"/>
          </p:cNvSpPr>
          <p:nvPr>
            <p:ph idx="1"/>
          </p:nvPr>
        </p:nvSpPr>
        <p:spPr>
          <a:xfrm>
            <a:off x="980335" y="1192696"/>
            <a:ext cx="10721007" cy="5181600"/>
          </a:xfrm>
        </p:spPr>
        <p:txBody>
          <a:bodyPr>
            <a:normAutofit/>
          </a:bodyPr>
          <a:lstStyle/>
          <a:p>
            <a:pPr algn="just"/>
            <a:r>
              <a:rPr lang="es-MX" sz="2400" dirty="0" smtClean="0"/>
              <a:t>El </a:t>
            </a:r>
            <a:r>
              <a:rPr lang="es-MX" sz="2400" dirty="0"/>
              <a:t>ser humano tiene una tendencia a centrarse en las debilidades y fallos. Con frecuencia, nos centramos en aquello que no tenemos, en lo que nos faltan, en lo negativo. </a:t>
            </a:r>
            <a:endParaRPr lang="es-MX" sz="2400" dirty="0" smtClean="0"/>
          </a:p>
          <a:p>
            <a:pPr algn="just"/>
            <a:endParaRPr lang="es-MX" sz="2400" dirty="0"/>
          </a:p>
          <a:p>
            <a:pPr algn="just"/>
            <a:r>
              <a:rPr lang="es-MX" sz="2400" dirty="0" smtClean="0"/>
              <a:t>El </a:t>
            </a:r>
            <a:r>
              <a:rPr lang="es-MX" sz="2400" dirty="0"/>
              <a:t>primer paso para comenzar consiste en prestar atención a las cosas que hacemos con facilidad y en las que generalmente obtenemos buenos resultados. La clave está en identificar tus fortalezas escuchando tus propias emociones y los pequeños </a:t>
            </a:r>
            <a:r>
              <a:rPr lang="es-MX" sz="2400" dirty="0" smtClean="0"/>
              <a:t>signos de </a:t>
            </a:r>
            <a:r>
              <a:rPr lang="es-MX" sz="2400" dirty="0"/>
              <a:t>sensaciones de </a:t>
            </a:r>
            <a:r>
              <a:rPr lang="es-MX" sz="2400" dirty="0" smtClean="0"/>
              <a:t>felicidad . </a:t>
            </a:r>
            <a:r>
              <a:rPr lang="es-MX" sz="2400" dirty="0"/>
              <a:t>El propio proceso te irá mostrando lo que realmente es bueno para ti</a:t>
            </a:r>
            <a:r>
              <a:rPr lang="es-MX" sz="2400" dirty="0" smtClean="0"/>
              <a:t>.</a:t>
            </a:r>
            <a:endParaRPr lang="es-MX" sz="2400" dirty="0"/>
          </a:p>
        </p:txBody>
      </p:sp>
    </p:spTree>
    <p:extLst>
      <p:ext uri="{BB962C8B-B14F-4D97-AF65-F5344CB8AC3E}">
        <p14:creationId xmlns:p14="http://schemas.microsoft.com/office/powerpoint/2010/main" val="2548299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MX" sz="2800" dirty="0"/>
              <a:t>2. Haz aquello que te hace mejor cada día, cómo puede ser… mantener </a:t>
            </a:r>
            <a:r>
              <a:rPr lang="es-MX" sz="2800" dirty="0">
                <a:solidFill>
                  <a:srgbClr val="FF0000"/>
                </a:solidFill>
              </a:rPr>
              <a:t>el hábito de la lectura</a:t>
            </a:r>
            <a:r>
              <a:rPr lang="es-MX" sz="2800" dirty="0"/>
              <a:t/>
            </a:r>
            <a:br>
              <a:rPr lang="es-MX" sz="2800" dirty="0"/>
            </a:br>
            <a:endParaRPr lang="en-US" sz="2800" dirty="0"/>
          </a:p>
        </p:txBody>
      </p:sp>
      <p:sp>
        <p:nvSpPr>
          <p:cNvPr id="3" name="Marcador de contenido 2"/>
          <p:cNvSpPr>
            <a:spLocks noGrp="1"/>
          </p:cNvSpPr>
          <p:nvPr>
            <p:ph idx="1"/>
          </p:nvPr>
        </p:nvSpPr>
        <p:spPr>
          <a:xfrm>
            <a:off x="1251678" y="1417983"/>
            <a:ext cx="10178322" cy="4461609"/>
          </a:xfrm>
        </p:spPr>
        <p:txBody>
          <a:bodyPr>
            <a:normAutofit lnSpcReduction="10000"/>
          </a:bodyPr>
          <a:lstStyle/>
          <a:p>
            <a:r>
              <a:rPr lang="es-MX" dirty="0" smtClean="0"/>
              <a:t> </a:t>
            </a:r>
            <a:endParaRPr lang="es-MX" dirty="0"/>
          </a:p>
          <a:p>
            <a:pPr algn="just"/>
            <a:r>
              <a:rPr lang="es-MX" sz="2800" dirty="0"/>
              <a:t>La lectura no sólo es una fuente de conocimientos, sino que también hace que tu cerebro esté activo, lo expone a nuevos enfoques y palabras que nos hacen pensar.  Si hiciéramos un símil con el deporte sabemos que es cierto que cuando hacemos algún tipo de ejercicio nuestro corazón y músculos mejoran sustancialmente sus funciones. </a:t>
            </a:r>
            <a:r>
              <a:rPr lang="es-MX" sz="2800" dirty="0">
                <a:solidFill>
                  <a:srgbClr val="FF0000"/>
                </a:solidFill>
              </a:rPr>
              <a:t>La lectura mejora la memoria, el razonamiento y la concentración.</a:t>
            </a:r>
          </a:p>
          <a:p>
            <a:pPr algn="just"/>
            <a:r>
              <a:rPr lang="es-MX" sz="2800" dirty="0"/>
              <a:t>Diferentes estudios han puesto de manifiesto que la lectura reduce el estrés diario, mejora tu memoria y te hace más creativo.</a:t>
            </a:r>
          </a:p>
          <a:p>
            <a:endParaRPr lang="en-US" dirty="0"/>
          </a:p>
        </p:txBody>
      </p:sp>
    </p:spTree>
    <p:extLst>
      <p:ext uri="{BB962C8B-B14F-4D97-AF65-F5344CB8AC3E}">
        <p14:creationId xmlns:p14="http://schemas.microsoft.com/office/powerpoint/2010/main" val="1181442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1677" y="382385"/>
            <a:ext cx="10436739" cy="1492132"/>
          </a:xfrm>
        </p:spPr>
        <p:txBody>
          <a:bodyPr>
            <a:normAutofit fontScale="90000"/>
          </a:bodyPr>
          <a:lstStyle/>
          <a:p>
            <a:r>
              <a:rPr lang="es-MX" dirty="0"/>
              <a:t>3. Rodéate de personas que te inspiren</a:t>
            </a:r>
            <a:br>
              <a:rPr lang="es-MX" dirty="0"/>
            </a:br>
            <a:endParaRPr lang="en-US" dirty="0"/>
          </a:p>
        </p:txBody>
      </p:sp>
      <p:sp>
        <p:nvSpPr>
          <p:cNvPr id="3" name="Marcador de contenido 2"/>
          <p:cNvSpPr>
            <a:spLocks noGrp="1"/>
          </p:cNvSpPr>
          <p:nvPr>
            <p:ph idx="1"/>
          </p:nvPr>
        </p:nvSpPr>
        <p:spPr/>
        <p:txBody>
          <a:bodyPr/>
          <a:lstStyle/>
          <a:p>
            <a:pPr algn="just"/>
            <a:r>
              <a:rPr lang="es-MX" dirty="0" smtClean="0"/>
              <a:t> </a:t>
            </a:r>
            <a:r>
              <a:rPr lang="es-MX" sz="3200" dirty="0"/>
              <a:t>Dedica un tiempo a rodearte de personas que te aporten y te desafíen en tu rutina diaria. Las personas con las que pasas la mayor parte del tiempo son las que te proporcionarán </a:t>
            </a:r>
            <a:r>
              <a:rPr lang="es-MX" sz="3200" b="1" dirty="0">
                <a:solidFill>
                  <a:srgbClr val="FF0000"/>
                </a:solidFill>
              </a:rPr>
              <a:t>nuevas ideas, experiencias y desafíos</a:t>
            </a:r>
            <a:r>
              <a:rPr lang="es-MX" sz="3200" dirty="0"/>
              <a:t>. Son un sistema de apoyo increíble que te apoyará en tus éxitos y objetivos.</a:t>
            </a:r>
          </a:p>
          <a:p>
            <a:pPr algn="just"/>
            <a:endParaRPr lang="es-MX" sz="3200" dirty="0"/>
          </a:p>
          <a:p>
            <a:pPr algn="just"/>
            <a:endParaRPr lang="en-US" sz="3200" dirty="0"/>
          </a:p>
        </p:txBody>
      </p:sp>
    </p:spTree>
    <p:extLst>
      <p:ext uri="{BB962C8B-B14F-4D97-AF65-F5344CB8AC3E}">
        <p14:creationId xmlns:p14="http://schemas.microsoft.com/office/powerpoint/2010/main" val="38006631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smtClean="0"/>
              <a:t>.4. </a:t>
            </a:r>
            <a:r>
              <a:rPr lang="es-MX" dirty="0"/>
              <a:t>Dedica un tiempo para chequear tu día</a:t>
            </a:r>
            <a:br>
              <a:rPr lang="es-MX" dirty="0"/>
            </a:br>
            <a:endParaRPr lang="en-US" dirty="0"/>
          </a:p>
        </p:txBody>
      </p:sp>
      <p:sp>
        <p:nvSpPr>
          <p:cNvPr id="3" name="Marcador de contenido 2"/>
          <p:cNvSpPr>
            <a:spLocks noGrp="1"/>
          </p:cNvSpPr>
          <p:nvPr>
            <p:ph idx="1"/>
          </p:nvPr>
        </p:nvSpPr>
        <p:spPr/>
        <p:txBody>
          <a:bodyPr>
            <a:normAutofit fontScale="92500" lnSpcReduction="20000"/>
          </a:bodyPr>
          <a:lstStyle/>
          <a:p>
            <a:r>
              <a:rPr lang="es-MX" dirty="0" smtClean="0"/>
              <a:t> </a:t>
            </a:r>
            <a:endParaRPr lang="es-MX" dirty="0"/>
          </a:p>
          <a:p>
            <a:pPr algn="just"/>
            <a:r>
              <a:rPr lang="es-MX" sz="3200" dirty="0"/>
              <a:t>Uno de los ejercicios que más se suele recomendar es llevar un diario que te permita tomar contacto con tu vida. Muchas veces vamos en piloto automático y tener 10 minutos para tomar contacto contigo es vital para saber cómo te encuentras, en qué punto estás, qué tienes que mejorar y hacia donde encaminarte.</a:t>
            </a:r>
          </a:p>
          <a:p>
            <a:pPr algn="just"/>
            <a:r>
              <a:rPr lang="es-MX" sz="3200" dirty="0"/>
              <a:t> </a:t>
            </a:r>
          </a:p>
          <a:p>
            <a:endParaRPr lang="en-US" dirty="0"/>
          </a:p>
        </p:txBody>
      </p:sp>
    </p:spTree>
    <p:extLst>
      <p:ext uri="{BB962C8B-B14F-4D97-AF65-F5344CB8AC3E}">
        <p14:creationId xmlns:p14="http://schemas.microsoft.com/office/powerpoint/2010/main" val="2328666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smtClean="0"/>
              <a:t>5. </a:t>
            </a:r>
            <a:r>
              <a:rPr lang="es-MX" dirty="0"/>
              <a:t>Ten un plan para meditar en el día</a:t>
            </a:r>
            <a:br>
              <a:rPr lang="es-MX" dirty="0"/>
            </a:br>
            <a:endParaRPr lang="en-US" dirty="0"/>
          </a:p>
        </p:txBody>
      </p:sp>
      <p:sp>
        <p:nvSpPr>
          <p:cNvPr id="3" name="Marcador de contenido 2"/>
          <p:cNvSpPr>
            <a:spLocks noGrp="1"/>
          </p:cNvSpPr>
          <p:nvPr>
            <p:ph idx="1"/>
          </p:nvPr>
        </p:nvSpPr>
        <p:spPr>
          <a:xfrm>
            <a:off x="1251678" y="1874517"/>
            <a:ext cx="10178322" cy="3593591"/>
          </a:xfrm>
        </p:spPr>
        <p:txBody>
          <a:bodyPr>
            <a:normAutofit fontScale="92500" lnSpcReduction="10000"/>
          </a:bodyPr>
          <a:lstStyle/>
          <a:p>
            <a:r>
              <a:rPr lang="es-MX" dirty="0" smtClean="0"/>
              <a:t> </a:t>
            </a:r>
            <a:endParaRPr lang="es-MX" dirty="0"/>
          </a:p>
          <a:p>
            <a:pPr algn="just"/>
            <a:r>
              <a:rPr lang="es-MX" sz="2800" b="1" dirty="0">
                <a:solidFill>
                  <a:srgbClr val="FF0000"/>
                </a:solidFill>
              </a:rPr>
              <a:t>La meditación </a:t>
            </a:r>
            <a:r>
              <a:rPr lang="es-MX" sz="2800" dirty="0"/>
              <a:t>ha estado presente desde hace miles de años, pero ha sido algo más propio de la cultura oriental.  Aunque hay muchas formas diferentes de meditar la mayor parte de las técnicas giran en torno a cultivar la conciencia y observar las sensaciones corporales.</a:t>
            </a:r>
          </a:p>
          <a:p>
            <a:pPr algn="just"/>
            <a:r>
              <a:rPr lang="es-MX" sz="2800" dirty="0"/>
              <a:t>A través de ella se combate el estrés y la ansiedad. Disminuye la presión arterial, reduce el colesterol, ayuda al cuerpo a utilizar el oxígeno de manera más eficiente y mejora el sueño</a:t>
            </a:r>
          </a:p>
          <a:p>
            <a:pPr algn="just"/>
            <a:endParaRPr lang="en-US" sz="2800" dirty="0"/>
          </a:p>
        </p:txBody>
      </p:sp>
    </p:spTree>
    <p:extLst>
      <p:ext uri="{BB962C8B-B14F-4D97-AF65-F5344CB8AC3E}">
        <p14:creationId xmlns:p14="http://schemas.microsoft.com/office/powerpoint/2010/main" val="3077339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6.Planifica </a:t>
            </a:r>
            <a:r>
              <a:rPr lang="es-MX" dirty="0"/>
              <a:t>tu vida</a:t>
            </a:r>
            <a:br>
              <a:rPr lang="es-MX" dirty="0"/>
            </a:br>
            <a:endParaRPr lang="en-US" dirty="0"/>
          </a:p>
        </p:txBody>
      </p:sp>
      <p:sp>
        <p:nvSpPr>
          <p:cNvPr id="3" name="Marcador de contenido 2"/>
          <p:cNvSpPr>
            <a:spLocks noGrp="1"/>
          </p:cNvSpPr>
          <p:nvPr>
            <p:ph idx="1"/>
          </p:nvPr>
        </p:nvSpPr>
        <p:spPr>
          <a:xfrm>
            <a:off x="1251678" y="1557132"/>
            <a:ext cx="10178322" cy="4777407"/>
          </a:xfrm>
        </p:spPr>
        <p:txBody>
          <a:bodyPr/>
          <a:lstStyle/>
          <a:p>
            <a:r>
              <a:rPr lang="es-MX" dirty="0" smtClean="0"/>
              <a:t> </a:t>
            </a:r>
            <a:endParaRPr lang="es-MX" dirty="0"/>
          </a:p>
          <a:p>
            <a:pPr algn="just"/>
            <a:r>
              <a:rPr lang="es-MX" sz="2800" dirty="0"/>
              <a:t>Es vital aprovechar la vida. Es importante utilizar el tiempo con prudencia. Si te encuentras con tiempo libre, no lo desperdicies frente al </a:t>
            </a:r>
            <a:r>
              <a:rPr lang="es-MX" sz="2800" dirty="0" smtClean="0"/>
              <a:t>televisor</a:t>
            </a:r>
            <a:r>
              <a:rPr lang="es-MX" sz="2800" dirty="0"/>
              <a:t> </a:t>
            </a:r>
            <a:r>
              <a:rPr lang="es-MX" sz="2800" dirty="0" smtClean="0"/>
              <a:t>o el celular . </a:t>
            </a:r>
            <a:r>
              <a:rPr lang="es-MX" sz="2800" dirty="0"/>
              <a:t>Intenta salir, ocupar tu tiempo con actividades que te llenen… Tómate un momento y cada mañana determina las tareas más importantes del día y crea un plan para asegurarte que las cumplas.</a:t>
            </a:r>
          </a:p>
        </p:txBody>
      </p:sp>
    </p:spTree>
    <p:extLst>
      <p:ext uri="{BB962C8B-B14F-4D97-AF65-F5344CB8AC3E}">
        <p14:creationId xmlns:p14="http://schemas.microsoft.com/office/powerpoint/2010/main" val="4052929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MX" dirty="0" smtClean="0"/>
              <a:t>7.Cuida </a:t>
            </a:r>
            <a:r>
              <a:rPr lang="es-MX" dirty="0"/>
              <a:t>tu cuerpo</a:t>
            </a:r>
            <a:br>
              <a:rPr lang="es-MX" dirty="0"/>
            </a:br>
            <a:endParaRPr lang="en-US" dirty="0"/>
          </a:p>
        </p:txBody>
      </p:sp>
      <p:sp>
        <p:nvSpPr>
          <p:cNvPr id="3" name="Marcador de contenido 2"/>
          <p:cNvSpPr>
            <a:spLocks noGrp="1"/>
          </p:cNvSpPr>
          <p:nvPr>
            <p:ph idx="1"/>
          </p:nvPr>
        </p:nvSpPr>
        <p:spPr>
          <a:xfrm>
            <a:off x="1251678" y="1610140"/>
            <a:ext cx="10178322" cy="4605130"/>
          </a:xfrm>
        </p:spPr>
        <p:txBody>
          <a:bodyPr>
            <a:normAutofit/>
          </a:bodyPr>
          <a:lstStyle/>
          <a:p>
            <a:r>
              <a:rPr lang="es-MX" dirty="0"/>
              <a:t>. </a:t>
            </a:r>
          </a:p>
          <a:p>
            <a:pPr algn="just"/>
            <a:r>
              <a:rPr lang="es-MX" sz="2400" dirty="0"/>
              <a:t>Aunque esto puede ser una obviedad muchas veces no nos damos prioridad: comemos mal, bebemos en exceso, fumamos, no vamos al médico para las revisiones anuales…</a:t>
            </a:r>
          </a:p>
          <a:p>
            <a:pPr algn="just"/>
            <a:r>
              <a:rPr lang="es-MX" sz="2400" dirty="0"/>
              <a:t>Por ello es importante como ejercicio para el desarrollo personal el usar productos y alimentos sanos. Hacer deporte con regularidad. Tu cuerpo estará contigo toda la vida por lo que es imperativo cuidarlo.</a:t>
            </a:r>
          </a:p>
          <a:p>
            <a:pPr algn="just"/>
            <a:r>
              <a:rPr lang="es-MX" sz="2400" dirty="0"/>
              <a:t>Evita las sustancias nocivas como el alcohol, los cigarrillos y los alimentos procesados. En cambio, proporciónale alimentos sanos para lograr una salud optima.</a:t>
            </a:r>
          </a:p>
          <a:p>
            <a:pPr algn="just"/>
            <a:endParaRPr lang="en-US" sz="2400" dirty="0"/>
          </a:p>
        </p:txBody>
      </p:sp>
    </p:spTree>
    <p:extLst>
      <p:ext uri="{BB962C8B-B14F-4D97-AF65-F5344CB8AC3E}">
        <p14:creationId xmlns:p14="http://schemas.microsoft.com/office/powerpoint/2010/main" val="378859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MX" dirty="0" smtClean="0"/>
              <a:t>.8- </a:t>
            </a:r>
            <a:r>
              <a:rPr lang="es-MX" dirty="0"/>
              <a:t>Cuida la ingesta diaria de agua</a:t>
            </a:r>
            <a:br>
              <a:rPr lang="es-MX" dirty="0"/>
            </a:br>
            <a:endParaRPr lang="en-US" dirty="0"/>
          </a:p>
        </p:txBody>
      </p:sp>
      <p:sp>
        <p:nvSpPr>
          <p:cNvPr id="3" name="Marcador de contenido 2"/>
          <p:cNvSpPr>
            <a:spLocks noGrp="1"/>
          </p:cNvSpPr>
          <p:nvPr>
            <p:ph idx="1"/>
          </p:nvPr>
        </p:nvSpPr>
        <p:spPr>
          <a:xfrm>
            <a:off x="1251678" y="1623392"/>
            <a:ext cx="10178322" cy="4432851"/>
          </a:xfrm>
        </p:spPr>
        <p:txBody>
          <a:bodyPr/>
          <a:lstStyle/>
          <a:p>
            <a:r>
              <a:rPr lang="es-MX" dirty="0" smtClean="0"/>
              <a:t> </a:t>
            </a:r>
            <a:endParaRPr lang="es-MX" dirty="0"/>
          </a:p>
          <a:p>
            <a:r>
              <a:rPr lang="es-MX" sz="2400" dirty="0"/>
              <a:t>Te confieso que este es mi talón de Aquiles. Me obligo a beber agua.</a:t>
            </a:r>
          </a:p>
          <a:p>
            <a:r>
              <a:rPr lang="es-MX" sz="2400" dirty="0"/>
              <a:t>Y es que…</a:t>
            </a:r>
          </a:p>
          <a:p>
            <a:r>
              <a:rPr lang="es-MX" sz="2400" dirty="0"/>
              <a:t>La mayoría de las personas no bebemos suficiente agua. Y es vital tener nuestro cuerpo hidratado. Beberla con un poco de limón hace que tenga un mejor sabor y nutrientes</a:t>
            </a:r>
          </a:p>
          <a:p>
            <a:endParaRPr lang="en-US" sz="2400" dirty="0"/>
          </a:p>
        </p:txBody>
      </p:sp>
    </p:spTree>
    <p:extLst>
      <p:ext uri="{BB962C8B-B14F-4D97-AF65-F5344CB8AC3E}">
        <p14:creationId xmlns:p14="http://schemas.microsoft.com/office/powerpoint/2010/main" val="3309856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51678" y="382385"/>
            <a:ext cx="10178322" cy="1068729"/>
          </a:xfrm>
        </p:spPr>
        <p:txBody>
          <a:bodyPr>
            <a:normAutofit fontScale="90000"/>
          </a:bodyPr>
          <a:lstStyle/>
          <a:p>
            <a:r>
              <a:rPr lang="es-MX" dirty="0" smtClean="0"/>
              <a:t>9.Aprende </a:t>
            </a:r>
            <a:r>
              <a:rPr lang="es-MX" dirty="0"/>
              <a:t>a perdonarte a ti mismo</a:t>
            </a:r>
            <a:br>
              <a:rPr lang="es-MX" dirty="0"/>
            </a:br>
            <a:endParaRPr lang="en-US" dirty="0"/>
          </a:p>
        </p:txBody>
      </p:sp>
      <p:sp>
        <p:nvSpPr>
          <p:cNvPr id="3" name="Marcador de contenido 2"/>
          <p:cNvSpPr>
            <a:spLocks noGrp="1"/>
          </p:cNvSpPr>
          <p:nvPr>
            <p:ph idx="1"/>
          </p:nvPr>
        </p:nvSpPr>
        <p:spPr>
          <a:xfrm>
            <a:off x="1251678" y="1451114"/>
            <a:ext cx="10178322" cy="4658138"/>
          </a:xfrm>
        </p:spPr>
        <p:txBody>
          <a:bodyPr>
            <a:normAutofit lnSpcReduction="10000"/>
          </a:bodyPr>
          <a:lstStyle/>
          <a:p>
            <a:r>
              <a:rPr lang="es-MX" dirty="0" smtClean="0"/>
              <a:t> </a:t>
            </a:r>
            <a:endParaRPr lang="es-MX" dirty="0"/>
          </a:p>
          <a:p>
            <a:pPr algn="just"/>
            <a:r>
              <a:rPr lang="es-MX" sz="2800" dirty="0"/>
              <a:t>Somos nuestro peor enemigo. Es vital aprender a perdonar y a ser conscientes de que rumiar sobre nuestro errores y fallos es una carga demasiada alta. Intenta dejar el pasado donde está y permítete vivir tu día a día con lo que vas aprendiendo. Háblate como si fueras tu mejor </a:t>
            </a:r>
            <a:r>
              <a:rPr lang="es-MX" sz="2800" dirty="0" smtClean="0"/>
              <a:t>amigo </a:t>
            </a:r>
            <a:r>
              <a:rPr lang="es-MX" sz="2800" dirty="0"/>
              <a:t>y centra tu atención en aquello que puedes cambiar.</a:t>
            </a:r>
          </a:p>
          <a:p>
            <a:pPr algn="just"/>
            <a:r>
              <a:rPr lang="es-MX" sz="2800" dirty="0"/>
              <a:t>Recuerda, que el desarrollo y crecimiento personal es algo que se trabaja constantemente, todos los días con el fin de poder ver esos resultados.</a:t>
            </a:r>
          </a:p>
        </p:txBody>
      </p:sp>
    </p:spTree>
    <p:extLst>
      <p:ext uri="{BB962C8B-B14F-4D97-AF65-F5344CB8AC3E}">
        <p14:creationId xmlns:p14="http://schemas.microsoft.com/office/powerpoint/2010/main" val="720779748"/>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TM10001106[[fn=Distintivo]]</Template>
  <TotalTime>43</TotalTime>
  <Words>876</Words>
  <Application>Microsoft Office PowerPoint</Application>
  <PresentationFormat>Panorámica</PresentationFormat>
  <Paragraphs>41</Paragraphs>
  <Slides>11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11</vt:i4>
      </vt:variant>
    </vt:vector>
  </HeadingPairs>
  <TitlesOfParts>
    <vt:vector size="15" baseType="lpstr">
      <vt:lpstr>Arial</vt:lpstr>
      <vt:lpstr>Gill Sans MT</vt:lpstr>
      <vt:lpstr>Impact</vt:lpstr>
      <vt:lpstr>Badge</vt:lpstr>
      <vt:lpstr>Cómo potenciar el crecimiento y desarrollo personal</vt:lpstr>
      <vt:lpstr>Cómo potenciar el crecimiento y desarrollo personal </vt:lpstr>
      <vt:lpstr>1. CENTRARSE EM LO POSITIVO   </vt:lpstr>
      <vt:lpstr>2. Haz aquello que te hace mejor cada día, cómo puede ser… mantener el hábito de la lectura </vt:lpstr>
      <vt:lpstr>3. Rodéate de personas que te inspiren </vt:lpstr>
      <vt:lpstr>.4. Dedica un tiempo para chequear tu día </vt:lpstr>
      <vt:lpstr>5. Ten un plan para meditar en el día </vt:lpstr>
      <vt:lpstr>6.Planifica tu vida </vt:lpstr>
      <vt:lpstr>7.Cuida tu cuerpo </vt:lpstr>
      <vt:lpstr>.8- Cuida la ingesta diaria de agua </vt:lpstr>
      <vt:lpstr>9.Aprende a perdonarte a ti mismo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Ivan</dc:creator>
  <cp:lastModifiedBy>Ivan</cp:lastModifiedBy>
  <cp:revision>11</cp:revision>
  <dcterms:created xsi:type="dcterms:W3CDTF">2025-11-24T12:05:20Z</dcterms:created>
  <dcterms:modified xsi:type="dcterms:W3CDTF">2026-10-03T22:37:43Z</dcterms:modified>
</cp:coreProperties>
</file>